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diagrams/drawing2.xml" ContentType="application/vnd.ms-office.drawingml.diagramDrawing+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4"/>
  </p:notesMasterIdLst>
  <p:sldIdLst>
    <p:sldId id="256" r:id="rId2"/>
    <p:sldId id="257" r:id="rId3"/>
    <p:sldId id="258" r:id="rId4"/>
    <p:sldId id="262" r:id="rId5"/>
    <p:sldId id="264" r:id="rId6"/>
    <p:sldId id="265" r:id="rId7"/>
    <p:sldId id="266" r:id="rId8"/>
    <p:sldId id="267" r:id="rId9"/>
    <p:sldId id="268" r:id="rId10"/>
    <p:sldId id="269" r:id="rId11"/>
    <p:sldId id="270" r:id="rId12"/>
    <p:sldId id="271" r:id="rId13"/>
    <p:sldId id="272" r:id="rId14"/>
    <p:sldId id="273" r:id="rId15"/>
    <p:sldId id="276" r:id="rId16"/>
    <p:sldId id="277" r:id="rId17"/>
    <p:sldId id="281" r:id="rId18"/>
    <p:sldId id="282" r:id="rId19"/>
    <p:sldId id="288" r:id="rId20"/>
    <p:sldId id="290" r:id="rId21"/>
    <p:sldId id="298" r:id="rId22"/>
    <p:sldId id="299" r:id="rId23"/>
    <p:sldId id="345" r:id="rId24"/>
    <p:sldId id="303" r:id="rId25"/>
    <p:sldId id="305" r:id="rId26"/>
    <p:sldId id="307" r:id="rId27"/>
    <p:sldId id="309" r:id="rId28"/>
    <p:sldId id="311" r:id="rId29"/>
    <p:sldId id="313" r:id="rId30"/>
    <p:sldId id="315" r:id="rId31"/>
    <p:sldId id="317" r:id="rId32"/>
    <p:sldId id="323" r:id="rId33"/>
    <p:sldId id="322" r:id="rId34"/>
    <p:sldId id="321" r:id="rId35"/>
    <p:sldId id="325" r:id="rId36"/>
    <p:sldId id="327" r:id="rId37"/>
    <p:sldId id="335" r:id="rId38"/>
    <p:sldId id="334" r:id="rId39"/>
    <p:sldId id="337" r:id="rId40"/>
    <p:sldId id="339" r:id="rId41"/>
    <p:sldId id="341" r:id="rId42"/>
    <p:sldId id="343" r:id="rId43"/>
    <p:sldId id="346" r:id="rId44"/>
    <p:sldId id="297" r:id="rId45"/>
    <p:sldId id="296" r:id="rId46"/>
    <p:sldId id="295" r:id="rId47"/>
    <p:sldId id="348" r:id="rId48"/>
    <p:sldId id="349" r:id="rId49"/>
    <p:sldId id="350" r:id="rId50"/>
    <p:sldId id="351" r:id="rId51"/>
    <p:sldId id="352" r:id="rId52"/>
    <p:sldId id="347" r:id="rId53"/>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595" autoAdjust="0"/>
  </p:normalViewPr>
  <p:slideViewPr>
    <p:cSldViewPr snapToGrid="0" snapToObjects="1">
      <p:cViewPr>
        <p:scale>
          <a:sx n="86" d="100"/>
          <a:sy n="86" d="100"/>
        </p:scale>
        <p:origin x="-684" y="-4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D530DB-8125-284A-A817-60D97568D65B}" type="doc">
      <dgm:prSet loTypeId="urn:microsoft.com/office/officeart/2005/8/layout/arrow5" loCatId="" qsTypeId="urn:microsoft.com/office/officeart/2005/8/quickstyle/3D3" qsCatId="3D" csTypeId="urn:microsoft.com/office/officeart/2005/8/colors/accent1_2" csCatId="accent1" phldr="1"/>
      <dgm:spPr/>
      <dgm:t>
        <a:bodyPr/>
        <a:lstStyle/>
        <a:p>
          <a:endParaRPr lang="fr-FR"/>
        </a:p>
      </dgm:t>
    </dgm:pt>
    <dgm:pt modelId="{E3D89637-F743-7141-9AF3-EE46ADC1FD8A}">
      <dgm:prSet phldrT="[Texte]" custT="1"/>
      <dgm:spPr/>
      <dgm:t>
        <a:bodyPr/>
        <a:lstStyle/>
        <a:p>
          <a:r>
            <a:rPr lang="fr-FR" sz="2800" b="1" dirty="0" smtClean="0">
              <a:solidFill>
                <a:schemeClr val="tx1"/>
              </a:solidFill>
            </a:rPr>
            <a:t>Art</a:t>
          </a:r>
          <a:endParaRPr lang="fr-FR" sz="2800" b="1" dirty="0">
            <a:solidFill>
              <a:schemeClr val="tx1"/>
            </a:solidFill>
          </a:endParaRPr>
        </a:p>
      </dgm:t>
    </dgm:pt>
    <dgm:pt modelId="{ED453AEC-596E-D848-B75F-BD1EFE46718C}" type="parTrans" cxnId="{E740C502-9BA2-8E48-B890-4AF2D5E86CDF}">
      <dgm:prSet/>
      <dgm:spPr/>
      <dgm:t>
        <a:bodyPr/>
        <a:lstStyle/>
        <a:p>
          <a:endParaRPr lang="fr-FR"/>
        </a:p>
      </dgm:t>
    </dgm:pt>
    <dgm:pt modelId="{C78F75DF-F971-A743-8254-323EDD4AE99C}" type="sibTrans" cxnId="{E740C502-9BA2-8E48-B890-4AF2D5E86CDF}">
      <dgm:prSet/>
      <dgm:spPr/>
      <dgm:t>
        <a:bodyPr/>
        <a:lstStyle/>
        <a:p>
          <a:endParaRPr lang="fr-FR"/>
        </a:p>
      </dgm:t>
    </dgm:pt>
    <dgm:pt modelId="{E0C91F91-C6AE-6D46-B676-DA89C958C664}">
      <dgm:prSet phldrT="[Texte]"/>
      <dgm:spPr/>
      <dgm:t>
        <a:bodyPr/>
        <a:lstStyle/>
        <a:p>
          <a:r>
            <a:rPr lang="fr-FR" b="1" dirty="0" smtClean="0">
              <a:solidFill>
                <a:schemeClr val="tx1"/>
              </a:solidFill>
            </a:rPr>
            <a:t>Fonction créatrice de la mémoire dans sa fonction d’embellissement</a:t>
          </a:r>
          <a:endParaRPr lang="fr-FR" b="1" dirty="0">
            <a:solidFill>
              <a:schemeClr val="tx1"/>
            </a:solidFill>
          </a:endParaRPr>
        </a:p>
      </dgm:t>
    </dgm:pt>
    <dgm:pt modelId="{B79C9BC7-0BD3-1B45-AB80-8AA2AC1673B8}" type="parTrans" cxnId="{09A88652-9F08-264D-AB5A-6C38B8A8F507}">
      <dgm:prSet/>
      <dgm:spPr/>
      <dgm:t>
        <a:bodyPr/>
        <a:lstStyle/>
        <a:p>
          <a:endParaRPr lang="fr-FR"/>
        </a:p>
      </dgm:t>
    </dgm:pt>
    <dgm:pt modelId="{F7547B94-2464-E341-80A8-FBAB55438D16}" type="sibTrans" cxnId="{09A88652-9F08-264D-AB5A-6C38B8A8F507}">
      <dgm:prSet/>
      <dgm:spPr/>
      <dgm:t>
        <a:bodyPr/>
        <a:lstStyle/>
        <a:p>
          <a:endParaRPr lang="fr-FR"/>
        </a:p>
      </dgm:t>
    </dgm:pt>
    <dgm:pt modelId="{C1254A8F-1B2D-0D4D-B432-05818DA338EA}" type="pres">
      <dgm:prSet presAssocID="{CCD530DB-8125-284A-A817-60D97568D65B}" presName="diagram" presStyleCnt="0">
        <dgm:presLayoutVars>
          <dgm:dir/>
          <dgm:resizeHandles val="exact"/>
        </dgm:presLayoutVars>
      </dgm:prSet>
      <dgm:spPr/>
      <dgm:t>
        <a:bodyPr/>
        <a:lstStyle/>
        <a:p>
          <a:endParaRPr lang="fr-FR"/>
        </a:p>
      </dgm:t>
    </dgm:pt>
    <dgm:pt modelId="{8A4317FE-2098-704F-8C4F-66C9CB4392D9}" type="pres">
      <dgm:prSet presAssocID="{E3D89637-F743-7141-9AF3-EE46ADC1FD8A}" presName="arrow" presStyleLbl="node1" presStyleIdx="0" presStyleCnt="2" custScaleX="94815" custScaleY="74456" custRadScaleRad="102848" custRadScaleInc="870">
        <dgm:presLayoutVars>
          <dgm:bulletEnabled val="1"/>
        </dgm:presLayoutVars>
      </dgm:prSet>
      <dgm:spPr/>
      <dgm:t>
        <a:bodyPr/>
        <a:lstStyle/>
        <a:p>
          <a:endParaRPr lang="fr-FR"/>
        </a:p>
      </dgm:t>
    </dgm:pt>
    <dgm:pt modelId="{62169E47-A0CB-CB46-99DF-96F02402FB63}" type="pres">
      <dgm:prSet presAssocID="{E0C91F91-C6AE-6D46-B676-DA89C958C664}" presName="arrow" presStyleLbl="node1" presStyleIdx="1" presStyleCnt="2">
        <dgm:presLayoutVars>
          <dgm:bulletEnabled val="1"/>
        </dgm:presLayoutVars>
      </dgm:prSet>
      <dgm:spPr/>
      <dgm:t>
        <a:bodyPr/>
        <a:lstStyle/>
        <a:p>
          <a:endParaRPr lang="fr-FR"/>
        </a:p>
      </dgm:t>
    </dgm:pt>
  </dgm:ptLst>
  <dgm:cxnLst>
    <dgm:cxn modelId="{E740C502-9BA2-8E48-B890-4AF2D5E86CDF}" srcId="{CCD530DB-8125-284A-A817-60D97568D65B}" destId="{E3D89637-F743-7141-9AF3-EE46ADC1FD8A}" srcOrd="0" destOrd="0" parTransId="{ED453AEC-596E-D848-B75F-BD1EFE46718C}" sibTransId="{C78F75DF-F971-A743-8254-323EDD4AE99C}"/>
    <dgm:cxn modelId="{977BAC8F-630E-FD4B-852F-1C468D3223E5}" type="presOf" srcId="{E0C91F91-C6AE-6D46-B676-DA89C958C664}" destId="{62169E47-A0CB-CB46-99DF-96F02402FB63}" srcOrd="0" destOrd="0" presId="urn:microsoft.com/office/officeart/2005/8/layout/arrow5"/>
    <dgm:cxn modelId="{09A88652-9F08-264D-AB5A-6C38B8A8F507}" srcId="{CCD530DB-8125-284A-A817-60D97568D65B}" destId="{E0C91F91-C6AE-6D46-B676-DA89C958C664}" srcOrd="1" destOrd="0" parTransId="{B79C9BC7-0BD3-1B45-AB80-8AA2AC1673B8}" sibTransId="{F7547B94-2464-E341-80A8-FBAB55438D16}"/>
    <dgm:cxn modelId="{3B4BF816-D941-E24E-917A-66C392DD12A4}" type="presOf" srcId="{CCD530DB-8125-284A-A817-60D97568D65B}" destId="{C1254A8F-1B2D-0D4D-B432-05818DA338EA}" srcOrd="0" destOrd="0" presId="urn:microsoft.com/office/officeart/2005/8/layout/arrow5"/>
    <dgm:cxn modelId="{F3541118-8188-F840-B160-86FB8AE44F37}" type="presOf" srcId="{E3D89637-F743-7141-9AF3-EE46ADC1FD8A}" destId="{8A4317FE-2098-704F-8C4F-66C9CB4392D9}" srcOrd="0" destOrd="0" presId="urn:microsoft.com/office/officeart/2005/8/layout/arrow5"/>
    <dgm:cxn modelId="{B832D2CD-C389-C841-9D68-08A07777CCE2}" type="presParOf" srcId="{C1254A8F-1B2D-0D4D-B432-05818DA338EA}" destId="{8A4317FE-2098-704F-8C4F-66C9CB4392D9}" srcOrd="0" destOrd="0" presId="urn:microsoft.com/office/officeart/2005/8/layout/arrow5"/>
    <dgm:cxn modelId="{7533AB6D-AFCB-3F48-B1C2-003F2FD7B3CE}" type="presParOf" srcId="{C1254A8F-1B2D-0D4D-B432-05818DA338EA}" destId="{62169E47-A0CB-CB46-99DF-96F02402FB63}" srcOrd="1" destOrd="0" presId="urn:microsoft.com/office/officeart/2005/8/layout/arrow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088592F-A00D-AD48-9F8F-0A6C44246F98}" type="doc">
      <dgm:prSet loTypeId="urn:microsoft.com/office/officeart/2009/3/layout/SubStepProcess" loCatId="" qsTypeId="urn:microsoft.com/office/officeart/2005/8/quickstyle/simple4" qsCatId="simple" csTypeId="urn:microsoft.com/office/officeart/2005/8/colors/accent1_2" csCatId="accent1" phldr="1"/>
      <dgm:spPr/>
      <dgm:t>
        <a:bodyPr/>
        <a:lstStyle/>
        <a:p>
          <a:endParaRPr lang="fr-FR"/>
        </a:p>
      </dgm:t>
    </dgm:pt>
    <dgm:pt modelId="{4407852F-C0DC-7D40-8B08-3745D533EAF5}">
      <dgm:prSet phldrT="[Texte]" custT="1"/>
      <dgm:spPr/>
      <dgm:t>
        <a:bodyPr/>
        <a:lstStyle/>
        <a:p>
          <a:r>
            <a:rPr lang="fr-FR" sz="2000" dirty="0" smtClean="0"/>
            <a:t> </a:t>
          </a:r>
          <a:r>
            <a:rPr lang="fr-FR" sz="1800" b="1" dirty="0" smtClean="0">
              <a:solidFill>
                <a:schemeClr val="tx1"/>
              </a:solidFill>
              <a:latin typeface="+mn-lt"/>
              <a:cs typeface="Arial Black"/>
            </a:rPr>
            <a:t>processus de sublimation des pulsions sexuelles</a:t>
          </a:r>
          <a:endParaRPr lang="fr-FR" sz="1800" b="1" dirty="0">
            <a:solidFill>
              <a:schemeClr val="tx1"/>
            </a:solidFill>
            <a:latin typeface="+mn-lt"/>
            <a:cs typeface="Arial Black"/>
          </a:endParaRPr>
        </a:p>
      </dgm:t>
    </dgm:pt>
    <dgm:pt modelId="{94F3D571-986F-DC48-A889-703133F32A29}" type="parTrans" cxnId="{01144EB8-8774-2747-B680-D364B57D0657}">
      <dgm:prSet/>
      <dgm:spPr/>
      <dgm:t>
        <a:bodyPr/>
        <a:lstStyle/>
        <a:p>
          <a:endParaRPr lang="fr-FR"/>
        </a:p>
      </dgm:t>
    </dgm:pt>
    <dgm:pt modelId="{19C4B63F-7F9C-BC4F-9262-4272459B130F}" type="sibTrans" cxnId="{01144EB8-8774-2747-B680-D364B57D0657}">
      <dgm:prSet/>
      <dgm:spPr/>
      <dgm:t>
        <a:bodyPr/>
        <a:lstStyle/>
        <a:p>
          <a:endParaRPr lang="fr-FR"/>
        </a:p>
      </dgm:t>
    </dgm:pt>
    <dgm:pt modelId="{C236F0B7-86FB-CB44-818D-DF065AC26C2C}">
      <dgm:prSet phldrT="[Texte]"/>
      <dgm:spPr/>
      <dgm:t>
        <a:bodyPr/>
        <a:lstStyle/>
        <a:p>
          <a:r>
            <a:rPr lang="fr-FR" dirty="0" smtClean="0"/>
            <a:t>ART</a:t>
          </a:r>
          <a:endParaRPr lang="fr-FR" dirty="0"/>
        </a:p>
      </dgm:t>
    </dgm:pt>
    <dgm:pt modelId="{4F6EA103-3CBE-EA45-AB40-61206EE1BCD4}" type="parTrans" cxnId="{C85AAD65-72B7-944A-AADD-D0B4E64A5305}">
      <dgm:prSet/>
      <dgm:spPr/>
      <dgm:t>
        <a:bodyPr/>
        <a:lstStyle/>
        <a:p>
          <a:endParaRPr lang="fr-FR"/>
        </a:p>
      </dgm:t>
    </dgm:pt>
    <dgm:pt modelId="{78663AE8-8B05-9541-9989-407E13376B81}" type="sibTrans" cxnId="{C85AAD65-72B7-944A-AADD-D0B4E64A5305}">
      <dgm:prSet/>
      <dgm:spPr/>
      <dgm:t>
        <a:bodyPr/>
        <a:lstStyle/>
        <a:p>
          <a:endParaRPr lang="fr-FR"/>
        </a:p>
      </dgm:t>
    </dgm:pt>
    <dgm:pt modelId="{EF19E341-DB0E-8B4B-85CC-595B9B27FAEF}">
      <dgm:prSet phldrT="[Texte]"/>
      <dgm:spPr/>
      <dgm:t>
        <a:bodyPr/>
        <a:lstStyle/>
        <a:p>
          <a:r>
            <a:rPr lang="fr-FR" dirty="0" smtClean="0"/>
            <a:t>ART</a:t>
          </a:r>
          <a:endParaRPr lang="fr-FR" dirty="0"/>
        </a:p>
      </dgm:t>
    </dgm:pt>
    <dgm:pt modelId="{D3C26F99-EBF2-2345-A012-D254E2EE496E}" type="parTrans" cxnId="{DA58E707-A11F-5F4E-8B24-E9084BEC9EA9}">
      <dgm:prSet/>
      <dgm:spPr/>
      <dgm:t>
        <a:bodyPr/>
        <a:lstStyle/>
        <a:p>
          <a:endParaRPr lang="fr-FR"/>
        </a:p>
      </dgm:t>
    </dgm:pt>
    <dgm:pt modelId="{9BB363AA-3A2D-7B43-A7EE-A749FD5F1141}" type="sibTrans" cxnId="{DA58E707-A11F-5F4E-8B24-E9084BEC9EA9}">
      <dgm:prSet/>
      <dgm:spPr/>
      <dgm:t>
        <a:bodyPr/>
        <a:lstStyle/>
        <a:p>
          <a:endParaRPr lang="fr-FR"/>
        </a:p>
      </dgm:t>
    </dgm:pt>
    <dgm:pt modelId="{3C8BBB5C-4BC0-4A4C-B338-1B5E4B5AD4F1}">
      <dgm:prSet phldrT="[Texte]" custT="1"/>
      <dgm:spPr/>
      <dgm:t>
        <a:bodyPr/>
        <a:lstStyle/>
        <a:p>
          <a:r>
            <a:rPr lang="fr-FR" sz="2000" b="1" dirty="0" smtClean="0">
              <a:solidFill>
                <a:schemeClr val="tx1"/>
              </a:solidFill>
            </a:rPr>
            <a:t>Ou comme expressions  de l’identité</a:t>
          </a:r>
          <a:endParaRPr lang="fr-FR" sz="2000" b="1" dirty="0">
            <a:solidFill>
              <a:schemeClr val="tx1"/>
            </a:solidFill>
          </a:endParaRPr>
        </a:p>
      </dgm:t>
    </dgm:pt>
    <dgm:pt modelId="{E4D94986-EF50-E64B-ACD5-FD4A2DE7FB7F}" type="parTrans" cxnId="{730D90AD-7F8C-5A4D-9BF2-BA95BF76E588}">
      <dgm:prSet/>
      <dgm:spPr/>
      <dgm:t>
        <a:bodyPr/>
        <a:lstStyle/>
        <a:p>
          <a:endParaRPr lang="fr-FR"/>
        </a:p>
      </dgm:t>
    </dgm:pt>
    <dgm:pt modelId="{0EA20C05-358E-6A4A-8AF0-BAA1645B696F}" type="sibTrans" cxnId="{730D90AD-7F8C-5A4D-9BF2-BA95BF76E588}">
      <dgm:prSet/>
      <dgm:spPr/>
      <dgm:t>
        <a:bodyPr/>
        <a:lstStyle/>
        <a:p>
          <a:endParaRPr lang="fr-FR"/>
        </a:p>
      </dgm:t>
    </dgm:pt>
    <dgm:pt modelId="{01CFB8C0-A0DE-AD46-93C4-A2271E0CD517}">
      <dgm:prSet phldrT="[Texte]" custT="1"/>
      <dgm:spPr/>
      <dgm:t>
        <a:bodyPr/>
        <a:lstStyle/>
        <a:p>
          <a:r>
            <a:rPr lang="fr-FR" sz="1800" dirty="0" smtClean="0">
              <a:solidFill>
                <a:schemeClr val="tx1"/>
              </a:solidFill>
              <a:latin typeface="Arial Black"/>
              <a:cs typeface="Arial Black"/>
            </a:rPr>
            <a:t>Ou comme transfiguration de l’origine</a:t>
          </a:r>
          <a:endParaRPr lang="fr-FR" sz="1800" dirty="0">
            <a:solidFill>
              <a:schemeClr val="tx1"/>
            </a:solidFill>
            <a:latin typeface="Arial Black"/>
            <a:cs typeface="Arial Black"/>
          </a:endParaRPr>
        </a:p>
      </dgm:t>
    </dgm:pt>
    <dgm:pt modelId="{932EF46F-A5C6-CD4A-BD8D-06BA3CCD4D23}" type="sibTrans" cxnId="{D6422DD1-38E9-C145-9F94-334B4755C41E}">
      <dgm:prSet/>
      <dgm:spPr/>
      <dgm:t>
        <a:bodyPr/>
        <a:lstStyle/>
        <a:p>
          <a:endParaRPr lang="fr-FR"/>
        </a:p>
      </dgm:t>
    </dgm:pt>
    <dgm:pt modelId="{13C7ADA3-E459-0743-BBA6-8A4FAB704405}" type="parTrans" cxnId="{D6422DD1-38E9-C145-9F94-334B4755C41E}">
      <dgm:prSet/>
      <dgm:spPr/>
      <dgm:t>
        <a:bodyPr/>
        <a:lstStyle/>
        <a:p>
          <a:endParaRPr lang="fr-FR"/>
        </a:p>
      </dgm:t>
    </dgm:pt>
    <dgm:pt modelId="{AC4EE5B7-C988-C24F-B923-8E9E6726CA4F}" type="pres">
      <dgm:prSet presAssocID="{E088592F-A00D-AD48-9F8F-0A6C44246F98}" presName="Name0" presStyleCnt="0">
        <dgm:presLayoutVars>
          <dgm:chMax val="7"/>
          <dgm:dir/>
          <dgm:animOne val="branch"/>
        </dgm:presLayoutVars>
      </dgm:prSet>
      <dgm:spPr/>
      <dgm:t>
        <a:bodyPr/>
        <a:lstStyle/>
        <a:p>
          <a:endParaRPr lang="fr-FR"/>
        </a:p>
      </dgm:t>
    </dgm:pt>
    <dgm:pt modelId="{6A1BFDEF-F23E-8846-8FC8-1E4798901527}" type="pres">
      <dgm:prSet presAssocID="{4407852F-C0DC-7D40-8B08-3745D533EAF5}" presName="parTx1" presStyleLbl="node1" presStyleIdx="0" presStyleCnt="3" custFlipHor="1" custScaleX="116276" custScaleY="94495" custLinFactX="141935" custLinFactY="-3010" custLinFactNeighborX="200000" custLinFactNeighborY="-100000"/>
      <dgm:spPr/>
      <dgm:t>
        <a:bodyPr/>
        <a:lstStyle/>
        <a:p>
          <a:endParaRPr lang="fr-FR"/>
        </a:p>
      </dgm:t>
    </dgm:pt>
    <dgm:pt modelId="{7AEF06F9-B74D-6B4A-8AC2-7BFF7CF86F19}" type="pres">
      <dgm:prSet presAssocID="{4407852F-C0DC-7D40-8B08-3745D533EAF5}" presName="spPre1" presStyleCnt="0"/>
      <dgm:spPr/>
      <dgm:t>
        <a:bodyPr/>
        <a:lstStyle/>
        <a:p>
          <a:endParaRPr lang="fr-FR"/>
        </a:p>
      </dgm:t>
    </dgm:pt>
    <dgm:pt modelId="{1E3A9D2B-A71A-554A-A70E-D3AEE70E2ADE}" type="pres">
      <dgm:prSet presAssocID="{4407852F-C0DC-7D40-8B08-3745D533EAF5}" presName="chLin1" presStyleCnt="0"/>
      <dgm:spPr/>
      <dgm:t>
        <a:bodyPr/>
        <a:lstStyle/>
        <a:p>
          <a:endParaRPr lang="fr-FR"/>
        </a:p>
      </dgm:t>
    </dgm:pt>
    <dgm:pt modelId="{01C040FE-9DF5-0641-84A7-1924BCEC2D08}" type="pres">
      <dgm:prSet presAssocID="{4F6EA103-3CBE-EA45-AB40-61206EE1BCD4}" presName="Name11" presStyleLbl="parChTrans1D1" presStyleIdx="0" presStyleCnt="8"/>
      <dgm:spPr>
        <a:ln>
          <a:noFill/>
        </a:ln>
      </dgm:spPr>
      <dgm:t>
        <a:bodyPr/>
        <a:lstStyle/>
        <a:p>
          <a:endParaRPr lang="fr-FR"/>
        </a:p>
      </dgm:t>
    </dgm:pt>
    <dgm:pt modelId="{19A1C6D9-5B6A-D341-8F25-0A5B871D5E5C}" type="pres">
      <dgm:prSet presAssocID="{4F6EA103-3CBE-EA45-AB40-61206EE1BCD4}" presName="Name31" presStyleLbl="parChTrans1D1" presStyleIdx="1" presStyleCnt="8"/>
      <dgm:spPr>
        <a:ln>
          <a:noFill/>
        </a:ln>
      </dgm:spPr>
      <dgm:t>
        <a:bodyPr/>
        <a:lstStyle/>
        <a:p>
          <a:endParaRPr lang="fr-FR"/>
        </a:p>
      </dgm:t>
    </dgm:pt>
    <dgm:pt modelId="{DADF46C1-13C6-1A4A-AC97-2E7056037871}" type="pres">
      <dgm:prSet presAssocID="{C236F0B7-86FB-CB44-818D-DF065AC26C2C}" presName="txAndLines1" presStyleCnt="0"/>
      <dgm:spPr/>
      <dgm:t>
        <a:bodyPr/>
        <a:lstStyle/>
        <a:p>
          <a:endParaRPr lang="fr-FR"/>
        </a:p>
      </dgm:t>
    </dgm:pt>
    <dgm:pt modelId="{49BE0213-C9AF-E148-85F8-A7A30A9B3193}" type="pres">
      <dgm:prSet presAssocID="{C236F0B7-86FB-CB44-818D-DF065AC26C2C}" presName="anchor1" presStyleCnt="0"/>
      <dgm:spPr/>
      <dgm:t>
        <a:bodyPr/>
        <a:lstStyle/>
        <a:p>
          <a:endParaRPr lang="fr-FR"/>
        </a:p>
      </dgm:t>
    </dgm:pt>
    <dgm:pt modelId="{A8BB9618-7C89-544B-8709-A8FC20CE0736}" type="pres">
      <dgm:prSet presAssocID="{C236F0B7-86FB-CB44-818D-DF065AC26C2C}" presName="backup1" presStyleCnt="0"/>
      <dgm:spPr/>
      <dgm:t>
        <a:bodyPr/>
        <a:lstStyle/>
        <a:p>
          <a:endParaRPr lang="fr-FR"/>
        </a:p>
      </dgm:t>
    </dgm:pt>
    <dgm:pt modelId="{5438C0AF-F8B1-7746-9BC3-6BB081BEBF7E}" type="pres">
      <dgm:prSet presAssocID="{C236F0B7-86FB-CB44-818D-DF065AC26C2C}" presName="preLine1" presStyleLbl="parChTrans1D1" presStyleIdx="2" presStyleCnt="8"/>
      <dgm:spPr>
        <a:ln>
          <a:solidFill>
            <a:srgbClr val="FFFFFF"/>
          </a:solidFill>
        </a:ln>
      </dgm:spPr>
      <dgm:t>
        <a:bodyPr/>
        <a:lstStyle/>
        <a:p>
          <a:endParaRPr lang="fr-FR"/>
        </a:p>
      </dgm:t>
    </dgm:pt>
    <dgm:pt modelId="{E312920C-0666-094F-ADC8-523A967C2268}" type="pres">
      <dgm:prSet presAssocID="{C236F0B7-86FB-CB44-818D-DF065AC26C2C}" presName="desTx1" presStyleLbl="revTx" presStyleIdx="0" presStyleCnt="0" custFlipVert="1" custScaleX="17709" custScaleY="5147">
        <dgm:presLayoutVars>
          <dgm:bulletEnabled val="1"/>
        </dgm:presLayoutVars>
      </dgm:prSet>
      <dgm:spPr/>
      <dgm:t>
        <a:bodyPr/>
        <a:lstStyle/>
        <a:p>
          <a:endParaRPr lang="fr-FR"/>
        </a:p>
      </dgm:t>
    </dgm:pt>
    <dgm:pt modelId="{94063EF0-ECF7-D547-8318-3FFC1BC58D0E}" type="pres">
      <dgm:prSet presAssocID="{C236F0B7-86FB-CB44-818D-DF065AC26C2C}" presName="postLine1" presStyleLbl="parChTrans1D1" presStyleIdx="3" presStyleCnt="8"/>
      <dgm:spPr>
        <a:ln>
          <a:solidFill>
            <a:srgbClr val="FFFFFF"/>
          </a:solidFill>
        </a:ln>
      </dgm:spPr>
      <dgm:t>
        <a:bodyPr/>
        <a:lstStyle/>
        <a:p>
          <a:endParaRPr lang="fr-FR"/>
        </a:p>
      </dgm:t>
    </dgm:pt>
    <dgm:pt modelId="{BFE77E26-982E-CB4F-8E50-6AE99C9C6B33}" type="pres">
      <dgm:prSet presAssocID="{D3C26F99-EBF2-2345-A012-D254E2EE496E}" presName="Name11" presStyleLbl="parChTrans1D1" presStyleIdx="4" presStyleCnt="8"/>
      <dgm:spPr>
        <a:ln>
          <a:noFill/>
        </a:ln>
      </dgm:spPr>
      <dgm:t>
        <a:bodyPr/>
        <a:lstStyle/>
        <a:p>
          <a:endParaRPr lang="fr-FR"/>
        </a:p>
      </dgm:t>
    </dgm:pt>
    <dgm:pt modelId="{3F02FECA-B2AE-3D41-8DD4-9FAB9BBBE14F}" type="pres">
      <dgm:prSet presAssocID="{D3C26F99-EBF2-2345-A012-D254E2EE496E}" presName="Name31" presStyleLbl="parChTrans1D1" presStyleIdx="5" presStyleCnt="8"/>
      <dgm:spPr>
        <a:ln>
          <a:solidFill>
            <a:srgbClr val="FFFFFF"/>
          </a:solidFill>
        </a:ln>
      </dgm:spPr>
      <dgm:t>
        <a:bodyPr/>
        <a:lstStyle/>
        <a:p>
          <a:endParaRPr lang="fr-FR"/>
        </a:p>
      </dgm:t>
    </dgm:pt>
    <dgm:pt modelId="{A026E50A-E299-364E-83E0-239755058E94}" type="pres">
      <dgm:prSet presAssocID="{EF19E341-DB0E-8B4B-85CC-595B9B27FAEF}" presName="txAndLines1" presStyleCnt="0"/>
      <dgm:spPr/>
      <dgm:t>
        <a:bodyPr/>
        <a:lstStyle/>
        <a:p>
          <a:endParaRPr lang="fr-FR"/>
        </a:p>
      </dgm:t>
    </dgm:pt>
    <dgm:pt modelId="{85970DF2-C62F-054C-A915-1B6C55ECC485}" type="pres">
      <dgm:prSet presAssocID="{EF19E341-DB0E-8B4B-85CC-595B9B27FAEF}" presName="anchor1" presStyleCnt="0"/>
      <dgm:spPr/>
      <dgm:t>
        <a:bodyPr/>
        <a:lstStyle/>
        <a:p>
          <a:endParaRPr lang="fr-FR"/>
        </a:p>
      </dgm:t>
    </dgm:pt>
    <dgm:pt modelId="{709B53C4-315C-B84E-A4CD-21978AFA86A9}" type="pres">
      <dgm:prSet presAssocID="{EF19E341-DB0E-8B4B-85CC-595B9B27FAEF}" presName="backup1" presStyleCnt="0"/>
      <dgm:spPr/>
      <dgm:t>
        <a:bodyPr/>
        <a:lstStyle/>
        <a:p>
          <a:endParaRPr lang="fr-FR"/>
        </a:p>
      </dgm:t>
    </dgm:pt>
    <dgm:pt modelId="{E29697D9-A305-AB40-8FD2-845E82941C9C}" type="pres">
      <dgm:prSet presAssocID="{EF19E341-DB0E-8B4B-85CC-595B9B27FAEF}" presName="preLine1" presStyleLbl="parChTrans1D1" presStyleIdx="6" presStyleCnt="8"/>
      <dgm:spPr>
        <a:ln>
          <a:solidFill>
            <a:srgbClr val="FFFFFF"/>
          </a:solidFill>
        </a:ln>
      </dgm:spPr>
      <dgm:t>
        <a:bodyPr/>
        <a:lstStyle/>
        <a:p>
          <a:endParaRPr lang="fr-FR"/>
        </a:p>
      </dgm:t>
    </dgm:pt>
    <dgm:pt modelId="{1BE6C624-5829-5048-B26F-AB45F2101310}" type="pres">
      <dgm:prSet presAssocID="{EF19E341-DB0E-8B4B-85CC-595B9B27FAEF}" presName="desTx1" presStyleLbl="revTx" presStyleIdx="0" presStyleCnt="0" custAng="14405270">
        <dgm:presLayoutVars>
          <dgm:bulletEnabled val="1"/>
        </dgm:presLayoutVars>
      </dgm:prSet>
      <dgm:spPr/>
      <dgm:t>
        <a:bodyPr/>
        <a:lstStyle/>
        <a:p>
          <a:endParaRPr lang="fr-FR"/>
        </a:p>
      </dgm:t>
    </dgm:pt>
    <dgm:pt modelId="{5ABAB17E-DE71-6E49-9295-0E6A606ACEC4}" type="pres">
      <dgm:prSet presAssocID="{EF19E341-DB0E-8B4B-85CC-595B9B27FAEF}" presName="postLine1" presStyleLbl="parChTrans1D1" presStyleIdx="7" presStyleCnt="8"/>
      <dgm:spPr>
        <a:ln>
          <a:solidFill>
            <a:srgbClr val="FFFFFF"/>
          </a:solidFill>
        </a:ln>
      </dgm:spPr>
      <dgm:t>
        <a:bodyPr/>
        <a:lstStyle/>
        <a:p>
          <a:endParaRPr lang="fr-FR"/>
        </a:p>
      </dgm:t>
    </dgm:pt>
    <dgm:pt modelId="{0683E3EB-868A-0147-86A1-398299784174}" type="pres">
      <dgm:prSet presAssocID="{4407852F-C0DC-7D40-8B08-3745D533EAF5}" presName="spPost1" presStyleCnt="0"/>
      <dgm:spPr/>
      <dgm:t>
        <a:bodyPr/>
        <a:lstStyle/>
        <a:p>
          <a:endParaRPr lang="fr-FR"/>
        </a:p>
      </dgm:t>
    </dgm:pt>
    <dgm:pt modelId="{20812DC7-9337-934B-877B-A6628EE301F7}" type="pres">
      <dgm:prSet presAssocID="{3C8BBB5C-4BC0-4A4C-B338-1B5E4B5AD4F1}" presName="parTx2" presStyleLbl="node1" presStyleIdx="1" presStyleCnt="3" custLinFactNeighborX="37498" custLinFactNeighborY="19852"/>
      <dgm:spPr/>
      <dgm:t>
        <a:bodyPr/>
        <a:lstStyle/>
        <a:p>
          <a:endParaRPr lang="fr-FR"/>
        </a:p>
      </dgm:t>
    </dgm:pt>
    <dgm:pt modelId="{A72088BA-556E-404C-8DD9-487331535E9D}" type="pres">
      <dgm:prSet presAssocID="{01CFB8C0-A0DE-AD46-93C4-A2271E0CD517}" presName="parTx3" presStyleLbl="node1" presStyleIdx="2" presStyleCnt="3" custFlipHor="1" custScaleX="458234" custScaleY="601141" custLinFactX="-200000" custLinFactNeighborX="-236659" custLinFactNeighborY="-10210"/>
      <dgm:spPr/>
      <dgm:t>
        <a:bodyPr/>
        <a:lstStyle/>
        <a:p>
          <a:endParaRPr lang="fr-FR"/>
        </a:p>
      </dgm:t>
    </dgm:pt>
  </dgm:ptLst>
  <dgm:cxnLst>
    <dgm:cxn modelId="{9B75ABE0-0FB8-ED4F-B9F5-4DCF95141431}" type="presOf" srcId="{4407852F-C0DC-7D40-8B08-3745D533EAF5}" destId="{6A1BFDEF-F23E-8846-8FC8-1E4798901527}" srcOrd="0" destOrd="0" presId="urn:microsoft.com/office/officeart/2009/3/layout/SubStepProcess"/>
    <dgm:cxn modelId="{02E3DC7E-873D-5B45-A800-A2D802967835}" type="presOf" srcId="{C236F0B7-86FB-CB44-818D-DF065AC26C2C}" destId="{E312920C-0666-094F-ADC8-523A967C2268}" srcOrd="0" destOrd="0" presId="urn:microsoft.com/office/officeart/2009/3/layout/SubStepProcess"/>
    <dgm:cxn modelId="{188BF9D0-C7DB-F543-A493-59EACFEB22AE}" type="presOf" srcId="{EF19E341-DB0E-8B4B-85CC-595B9B27FAEF}" destId="{1BE6C624-5829-5048-B26F-AB45F2101310}" srcOrd="0" destOrd="0" presId="urn:microsoft.com/office/officeart/2009/3/layout/SubStepProcess"/>
    <dgm:cxn modelId="{C85AAD65-72B7-944A-AADD-D0B4E64A5305}" srcId="{4407852F-C0DC-7D40-8B08-3745D533EAF5}" destId="{C236F0B7-86FB-CB44-818D-DF065AC26C2C}" srcOrd="0" destOrd="0" parTransId="{4F6EA103-3CBE-EA45-AB40-61206EE1BCD4}" sibTransId="{78663AE8-8B05-9541-9989-407E13376B81}"/>
    <dgm:cxn modelId="{DA58E707-A11F-5F4E-8B24-E9084BEC9EA9}" srcId="{4407852F-C0DC-7D40-8B08-3745D533EAF5}" destId="{EF19E341-DB0E-8B4B-85CC-595B9B27FAEF}" srcOrd="1" destOrd="0" parTransId="{D3C26F99-EBF2-2345-A012-D254E2EE496E}" sibTransId="{9BB363AA-3A2D-7B43-A7EE-A749FD5F1141}"/>
    <dgm:cxn modelId="{5412D477-CFF3-C14E-A668-EC32D50212A6}" type="presOf" srcId="{E088592F-A00D-AD48-9F8F-0A6C44246F98}" destId="{AC4EE5B7-C988-C24F-B923-8E9E6726CA4F}" srcOrd="0" destOrd="0" presId="urn:microsoft.com/office/officeart/2009/3/layout/SubStepProcess"/>
    <dgm:cxn modelId="{D6422DD1-38E9-C145-9F94-334B4755C41E}" srcId="{E088592F-A00D-AD48-9F8F-0A6C44246F98}" destId="{01CFB8C0-A0DE-AD46-93C4-A2271E0CD517}" srcOrd="2" destOrd="0" parTransId="{13C7ADA3-E459-0743-BBA6-8A4FAB704405}" sibTransId="{932EF46F-A5C6-CD4A-BD8D-06BA3CCD4D23}"/>
    <dgm:cxn modelId="{01144EB8-8774-2747-B680-D364B57D0657}" srcId="{E088592F-A00D-AD48-9F8F-0A6C44246F98}" destId="{4407852F-C0DC-7D40-8B08-3745D533EAF5}" srcOrd="0" destOrd="0" parTransId="{94F3D571-986F-DC48-A889-703133F32A29}" sibTransId="{19C4B63F-7F9C-BC4F-9262-4272459B130F}"/>
    <dgm:cxn modelId="{F0025682-F0D4-104E-8C84-117EEFE8D252}" type="presOf" srcId="{3C8BBB5C-4BC0-4A4C-B338-1B5E4B5AD4F1}" destId="{20812DC7-9337-934B-877B-A6628EE301F7}" srcOrd="0" destOrd="0" presId="urn:microsoft.com/office/officeart/2009/3/layout/SubStepProcess"/>
    <dgm:cxn modelId="{730D90AD-7F8C-5A4D-9BF2-BA95BF76E588}" srcId="{E088592F-A00D-AD48-9F8F-0A6C44246F98}" destId="{3C8BBB5C-4BC0-4A4C-B338-1B5E4B5AD4F1}" srcOrd="1" destOrd="0" parTransId="{E4D94986-EF50-E64B-ACD5-FD4A2DE7FB7F}" sibTransId="{0EA20C05-358E-6A4A-8AF0-BAA1645B696F}"/>
    <dgm:cxn modelId="{2A45092C-959C-2D46-B97B-8CAD3C68D819}" type="presOf" srcId="{01CFB8C0-A0DE-AD46-93C4-A2271E0CD517}" destId="{A72088BA-556E-404C-8DD9-487331535E9D}" srcOrd="0" destOrd="0" presId="urn:microsoft.com/office/officeart/2009/3/layout/SubStepProcess"/>
    <dgm:cxn modelId="{206A8C2B-9532-B046-BCA5-8896E16F71F0}" type="presParOf" srcId="{AC4EE5B7-C988-C24F-B923-8E9E6726CA4F}" destId="{6A1BFDEF-F23E-8846-8FC8-1E4798901527}" srcOrd="0" destOrd="0" presId="urn:microsoft.com/office/officeart/2009/3/layout/SubStepProcess"/>
    <dgm:cxn modelId="{3EBE1E48-4C9F-3640-B12D-4916B6664B1A}" type="presParOf" srcId="{AC4EE5B7-C988-C24F-B923-8E9E6726CA4F}" destId="{7AEF06F9-B74D-6B4A-8AC2-7BFF7CF86F19}" srcOrd="1" destOrd="0" presId="urn:microsoft.com/office/officeart/2009/3/layout/SubStepProcess"/>
    <dgm:cxn modelId="{0DCFA2C6-CD55-DD4A-BC91-1B568F6CC380}" type="presParOf" srcId="{AC4EE5B7-C988-C24F-B923-8E9E6726CA4F}" destId="{1E3A9D2B-A71A-554A-A70E-D3AEE70E2ADE}" srcOrd="2" destOrd="0" presId="urn:microsoft.com/office/officeart/2009/3/layout/SubStepProcess"/>
    <dgm:cxn modelId="{59725920-F630-3342-A129-24BFCEFF9A3E}" type="presParOf" srcId="{1E3A9D2B-A71A-554A-A70E-D3AEE70E2ADE}" destId="{01C040FE-9DF5-0641-84A7-1924BCEC2D08}" srcOrd="0" destOrd="0" presId="urn:microsoft.com/office/officeart/2009/3/layout/SubStepProcess"/>
    <dgm:cxn modelId="{00F2CA57-9040-2E40-BD74-7DC2259098F9}" type="presParOf" srcId="{1E3A9D2B-A71A-554A-A70E-D3AEE70E2ADE}" destId="{19A1C6D9-5B6A-D341-8F25-0A5B871D5E5C}" srcOrd="1" destOrd="0" presId="urn:microsoft.com/office/officeart/2009/3/layout/SubStepProcess"/>
    <dgm:cxn modelId="{73B3D1C6-F113-4B4C-B848-F4898942325F}" type="presParOf" srcId="{1E3A9D2B-A71A-554A-A70E-D3AEE70E2ADE}" destId="{DADF46C1-13C6-1A4A-AC97-2E7056037871}" srcOrd="2" destOrd="0" presId="urn:microsoft.com/office/officeart/2009/3/layout/SubStepProcess"/>
    <dgm:cxn modelId="{8F22FB20-9990-744F-9509-3386A073ACCF}" type="presParOf" srcId="{DADF46C1-13C6-1A4A-AC97-2E7056037871}" destId="{49BE0213-C9AF-E148-85F8-A7A30A9B3193}" srcOrd="0" destOrd="0" presId="urn:microsoft.com/office/officeart/2009/3/layout/SubStepProcess"/>
    <dgm:cxn modelId="{54F77A8B-EC08-E34D-BE32-1AB89489FCFA}" type="presParOf" srcId="{DADF46C1-13C6-1A4A-AC97-2E7056037871}" destId="{A8BB9618-7C89-544B-8709-A8FC20CE0736}" srcOrd="1" destOrd="0" presId="urn:microsoft.com/office/officeart/2009/3/layout/SubStepProcess"/>
    <dgm:cxn modelId="{0C9E8E44-728A-9D4E-99C0-2804707A5BAC}" type="presParOf" srcId="{DADF46C1-13C6-1A4A-AC97-2E7056037871}" destId="{5438C0AF-F8B1-7746-9BC3-6BB081BEBF7E}" srcOrd="2" destOrd="0" presId="urn:microsoft.com/office/officeart/2009/3/layout/SubStepProcess"/>
    <dgm:cxn modelId="{54DAA435-C7BC-994C-B0F4-5A5CA27FF1EF}" type="presParOf" srcId="{DADF46C1-13C6-1A4A-AC97-2E7056037871}" destId="{E312920C-0666-094F-ADC8-523A967C2268}" srcOrd="3" destOrd="0" presId="urn:microsoft.com/office/officeart/2009/3/layout/SubStepProcess"/>
    <dgm:cxn modelId="{642CE6B6-A497-C64F-979A-56B1E90D89C5}" type="presParOf" srcId="{DADF46C1-13C6-1A4A-AC97-2E7056037871}" destId="{94063EF0-ECF7-D547-8318-3FFC1BC58D0E}" srcOrd="4" destOrd="0" presId="urn:microsoft.com/office/officeart/2009/3/layout/SubStepProcess"/>
    <dgm:cxn modelId="{3BDC6F59-9A6E-6F45-BB92-20948BF657E2}" type="presParOf" srcId="{1E3A9D2B-A71A-554A-A70E-D3AEE70E2ADE}" destId="{BFE77E26-982E-CB4F-8E50-6AE99C9C6B33}" srcOrd="3" destOrd="0" presId="urn:microsoft.com/office/officeart/2009/3/layout/SubStepProcess"/>
    <dgm:cxn modelId="{DA3A6180-CA1E-634A-A968-4110E7EADE99}" type="presParOf" srcId="{1E3A9D2B-A71A-554A-A70E-D3AEE70E2ADE}" destId="{3F02FECA-B2AE-3D41-8DD4-9FAB9BBBE14F}" srcOrd="4" destOrd="0" presId="urn:microsoft.com/office/officeart/2009/3/layout/SubStepProcess"/>
    <dgm:cxn modelId="{74A0EEA5-9639-8B4A-A9F5-71EB4B10DC26}" type="presParOf" srcId="{1E3A9D2B-A71A-554A-A70E-D3AEE70E2ADE}" destId="{A026E50A-E299-364E-83E0-239755058E94}" srcOrd="5" destOrd="0" presId="urn:microsoft.com/office/officeart/2009/3/layout/SubStepProcess"/>
    <dgm:cxn modelId="{23EB9F2A-7C70-EA49-A5AC-E5D389A252D5}" type="presParOf" srcId="{A026E50A-E299-364E-83E0-239755058E94}" destId="{85970DF2-C62F-054C-A915-1B6C55ECC485}" srcOrd="0" destOrd="0" presId="urn:microsoft.com/office/officeart/2009/3/layout/SubStepProcess"/>
    <dgm:cxn modelId="{9809FEDA-4156-3441-85C2-88435D0B2D78}" type="presParOf" srcId="{A026E50A-E299-364E-83E0-239755058E94}" destId="{709B53C4-315C-B84E-A4CD-21978AFA86A9}" srcOrd="1" destOrd="0" presId="urn:microsoft.com/office/officeart/2009/3/layout/SubStepProcess"/>
    <dgm:cxn modelId="{A117EC91-FBBD-B44E-BCBF-972A68D866D8}" type="presParOf" srcId="{A026E50A-E299-364E-83E0-239755058E94}" destId="{E29697D9-A305-AB40-8FD2-845E82941C9C}" srcOrd="2" destOrd="0" presId="urn:microsoft.com/office/officeart/2009/3/layout/SubStepProcess"/>
    <dgm:cxn modelId="{D2A724D4-F19F-6947-AA73-98B4A8309834}" type="presParOf" srcId="{A026E50A-E299-364E-83E0-239755058E94}" destId="{1BE6C624-5829-5048-B26F-AB45F2101310}" srcOrd="3" destOrd="0" presId="urn:microsoft.com/office/officeart/2009/3/layout/SubStepProcess"/>
    <dgm:cxn modelId="{1CE0B221-8C38-B049-B4A6-2B5543389354}" type="presParOf" srcId="{A026E50A-E299-364E-83E0-239755058E94}" destId="{5ABAB17E-DE71-6E49-9295-0E6A606ACEC4}" srcOrd="4" destOrd="0" presId="urn:microsoft.com/office/officeart/2009/3/layout/SubStepProcess"/>
    <dgm:cxn modelId="{DF222701-950F-AE40-80BB-DBEAD6A73D0C}" type="presParOf" srcId="{AC4EE5B7-C988-C24F-B923-8E9E6726CA4F}" destId="{0683E3EB-868A-0147-86A1-398299784174}" srcOrd="3" destOrd="0" presId="urn:microsoft.com/office/officeart/2009/3/layout/SubStepProcess"/>
    <dgm:cxn modelId="{5D35B16A-9F39-9743-89B2-E38458D9CB99}" type="presParOf" srcId="{AC4EE5B7-C988-C24F-B923-8E9E6726CA4F}" destId="{20812DC7-9337-934B-877B-A6628EE301F7}" srcOrd="4" destOrd="0" presId="urn:microsoft.com/office/officeart/2009/3/layout/SubStepProcess"/>
    <dgm:cxn modelId="{F14469B7-AC0A-0D45-AC4F-B01E802EEB7F}" type="presParOf" srcId="{AC4EE5B7-C988-C24F-B923-8E9E6726CA4F}" destId="{A72088BA-556E-404C-8DD9-487331535E9D}" srcOrd="5" destOrd="0" presId="urn:microsoft.com/office/officeart/2009/3/layout/SubStepProces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6382EA5-2C3E-7B45-BDE6-445320A898E0}" type="doc">
      <dgm:prSet loTypeId="urn:microsoft.com/office/officeart/2005/8/layout/venn1" loCatId="" qsTypeId="urn:microsoft.com/office/officeart/2005/8/quickstyle/3D3" qsCatId="3D" csTypeId="urn:microsoft.com/office/officeart/2005/8/colors/colorful2" csCatId="colorful" phldr="1"/>
      <dgm:spPr/>
    </dgm:pt>
    <dgm:pt modelId="{EFC93BCD-FAAA-614B-AC93-0EA3BA11D802}" type="pres">
      <dgm:prSet presAssocID="{66382EA5-2C3E-7B45-BDE6-445320A898E0}" presName="compositeShape" presStyleCnt="0">
        <dgm:presLayoutVars>
          <dgm:chMax val="7"/>
          <dgm:dir/>
          <dgm:resizeHandles val="exact"/>
        </dgm:presLayoutVars>
      </dgm:prSet>
      <dgm:spPr/>
    </dgm:pt>
  </dgm:ptLst>
  <dgm:cxnLst>
    <dgm:cxn modelId="{1B3AB328-4150-D448-B124-4B40FD93C6FB}" type="presOf" srcId="{66382EA5-2C3E-7B45-BDE6-445320A898E0}" destId="{EFC93BCD-FAAA-614B-AC93-0EA3BA11D802}" srcOrd="0"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A4317FE-2098-704F-8C4F-66C9CB4392D9}">
      <dsp:nvSpPr>
        <dsp:cNvPr id="0" name=""/>
        <dsp:cNvSpPr/>
      </dsp:nvSpPr>
      <dsp:spPr>
        <a:xfrm rot="16200000">
          <a:off x="-4948" y="1004001"/>
          <a:ext cx="2788361" cy="2189634"/>
        </a:xfrm>
        <a:prstGeom prst="downArrow">
          <a:avLst>
            <a:gd name="adj1" fmla="val 50000"/>
            <a:gd name="adj2" fmla="val 35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fr-FR" sz="2800" b="1" kern="1200" dirty="0" smtClean="0">
              <a:solidFill>
                <a:schemeClr val="tx1"/>
              </a:solidFill>
            </a:rPr>
            <a:t>Art</a:t>
          </a:r>
          <a:endParaRPr lang="fr-FR" sz="2800" b="1" kern="1200" dirty="0">
            <a:solidFill>
              <a:schemeClr val="tx1"/>
            </a:solidFill>
          </a:endParaRPr>
        </a:p>
      </dsp:txBody>
      <dsp:txXfrm rot="16200000">
        <a:off x="-4948" y="1004001"/>
        <a:ext cx="2788361" cy="2189634"/>
      </dsp:txXfrm>
    </dsp:sp>
    <dsp:sp modelId="{62169E47-A0CB-CB46-99DF-96F02402FB63}">
      <dsp:nvSpPr>
        <dsp:cNvPr id="0" name=""/>
        <dsp:cNvSpPr/>
      </dsp:nvSpPr>
      <dsp:spPr>
        <a:xfrm rot="5400000">
          <a:off x="3115815" y="672703"/>
          <a:ext cx="2940843" cy="2940843"/>
        </a:xfrm>
        <a:prstGeom prst="downArrow">
          <a:avLst>
            <a:gd name="adj1" fmla="val 50000"/>
            <a:gd name="adj2" fmla="val 35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fr-FR" sz="2000" b="1" kern="1200" dirty="0" smtClean="0">
              <a:solidFill>
                <a:schemeClr val="tx1"/>
              </a:solidFill>
            </a:rPr>
            <a:t>Fonction créatrice de la mémoire dans sa fonction d’embellissement</a:t>
          </a:r>
          <a:endParaRPr lang="fr-FR" sz="2000" b="1" kern="1200" dirty="0">
            <a:solidFill>
              <a:schemeClr val="tx1"/>
            </a:solidFill>
          </a:endParaRPr>
        </a:p>
      </dsp:txBody>
      <dsp:txXfrm rot="5400000">
        <a:off x="3115815" y="672703"/>
        <a:ext cx="2940843" cy="294084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A1BFDEF-F23E-8846-8FC8-1E4798901527}">
      <dsp:nvSpPr>
        <dsp:cNvPr id="0" name=""/>
        <dsp:cNvSpPr/>
      </dsp:nvSpPr>
      <dsp:spPr>
        <a:xfrm flipH="1">
          <a:off x="3278902" y="0"/>
          <a:ext cx="1859752" cy="1511381"/>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fr-FR" sz="2000" kern="1200" dirty="0" smtClean="0"/>
            <a:t> </a:t>
          </a:r>
          <a:r>
            <a:rPr lang="fr-FR" sz="1800" b="1" kern="1200" dirty="0" smtClean="0">
              <a:solidFill>
                <a:schemeClr val="tx1"/>
              </a:solidFill>
              <a:latin typeface="+mn-lt"/>
              <a:cs typeface="Arial Black"/>
            </a:rPr>
            <a:t>processus de sublimation des pulsions sexuelles</a:t>
          </a:r>
          <a:endParaRPr lang="fr-FR" sz="1800" b="1" kern="1200" dirty="0">
            <a:solidFill>
              <a:schemeClr val="tx1"/>
            </a:solidFill>
            <a:latin typeface="+mn-lt"/>
            <a:cs typeface="Arial Black"/>
          </a:endParaRPr>
        </a:p>
      </dsp:txBody>
      <dsp:txXfrm flipH="1">
        <a:off x="3278902" y="0"/>
        <a:ext cx="1859752" cy="1511381"/>
      </dsp:txXfrm>
    </dsp:sp>
    <dsp:sp modelId="{01C040FE-9DF5-0641-84A7-1924BCEC2D08}">
      <dsp:nvSpPr>
        <dsp:cNvPr id="0" name=""/>
        <dsp:cNvSpPr/>
      </dsp:nvSpPr>
      <dsp:spPr>
        <a:xfrm rot="8635340">
          <a:off x="3359516" y="1406428"/>
          <a:ext cx="1772047" cy="0"/>
        </a:xfrm>
        <a:custGeom>
          <a:avLst/>
          <a:gdLst/>
          <a:ahLst/>
          <a:cxnLst/>
          <a:rect l="0" t="0" r="0" b="0"/>
          <a:pathLst>
            <a:path>
              <a:moveTo>
                <a:pt x="0" y="0"/>
              </a:moveTo>
              <a:lnTo>
                <a:pt x="1772047" y="0"/>
              </a:lnTo>
            </a:path>
          </a:pathLst>
        </a:custGeom>
        <a:noFill/>
        <a:ln w="9525" cap="flat" cmpd="sng" algn="ctr">
          <a:noFill/>
          <a:prstDash val="solid"/>
        </a:ln>
        <a:effectLst/>
      </dsp:spPr>
      <dsp:style>
        <a:lnRef idx="1">
          <a:scrgbClr r="0" g="0" b="0"/>
        </a:lnRef>
        <a:fillRef idx="0">
          <a:scrgbClr r="0" g="0" b="0"/>
        </a:fillRef>
        <a:effectRef idx="0">
          <a:scrgbClr r="0" g="0" b="0"/>
        </a:effectRef>
        <a:fontRef idx="minor"/>
      </dsp:style>
    </dsp:sp>
    <dsp:sp modelId="{19A1C6D9-5B6A-D341-8F25-0A5B871D5E5C}">
      <dsp:nvSpPr>
        <dsp:cNvPr id="0" name=""/>
        <dsp:cNvSpPr/>
      </dsp:nvSpPr>
      <dsp:spPr>
        <a:xfrm rot="12572471">
          <a:off x="3431864" y="2298263"/>
          <a:ext cx="1501157" cy="0"/>
        </a:xfrm>
        <a:custGeom>
          <a:avLst/>
          <a:gdLst/>
          <a:ahLst/>
          <a:cxnLst/>
          <a:rect l="0" t="0" r="0" b="0"/>
          <a:pathLst>
            <a:path>
              <a:moveTo>
                <a:pt x="0" y="0"/>
              </a:moveTo>
              <a:lnTo>
                <a:pt x="1501157" y="0"/>
              </a:lnTo>
            </a:path>
          </a:pathLst>
        </a:custGeom>
        <a:noFill/>
        <a:ln w="9525" cap="flat" cmpd="sng" algn="ctr">
          <a:noFill/>
          <a:prstDash val="solid"/>
        </a:ln>
        <a:effectLst/>
      </dsp:spPr>
      <dsp:style>
        <a:lnRef idx="1">
          <a:scrgbClr r="0" g="0" b="0"/>
        </a:lnRef>
        <a:fillRef idx="0">
          <a:scrgbClr r="0" g="0" b="0"/>
        </a:fillRef>
        <a:effectRef idx="0">
          <a:scrgbClr r="0" g="0" b="0"/>
        </a:effectRef>
        <a:fontRef idx="minor"/>
      </dsp:style>
    </dsp:sp>
    <dsp:sp modelId="{5438C0AF-F8B1-7746-9BC3-6BB081BEBF7E}">
      <dsp:nvSpPr>
        <dsp:cNvPr id="0" name=""/>
        <dsp:cNvSpPr/>
      </dsp:nvSpPr>
      <dsp:spPr>
        <a:xfrm flipV="1">
          <a:off x="3179478" y="1928191"/>
          <a:ext cx="38495" cy="0"/>
        </a:xfrm>
        <a:prstGeom prst="line">
          <a:avLst/>
        </a:prstGeom>
        <a:noFill/>
        <a:ln w="9525" cap="flat" cmpd="sng" algn="ctr">
          <a:solidFill>
            <a:srgbClr val="FFFFFF"/>
          </a:solidFill>
          <a:prstDash val="solid"/>
        </a:ln>
        <a:effectLst/>
      </dsp:spPr>
      <dsp:style>
        <a:lnRef idx="1">
          <a:scrgbClr r="0" g="0" b="0"/>
        </a:lnRef>
        <a:fillRef idx="0">
          <a:scrgbClr r="0" g="0" b="0"/>
        </a:fillRef>
        <a:effectRef idx="0">
          <a:scrgbClr r="0" g="0" b="0"/>
        </a:effectRef>
        <a:fontRef idx="minor"/>
      </dsp:style>
    </dsp:sp>
    <dsp:sp modelId="{E312920C-0666-094F-ADC8-523A967C2268}">
      <dsp:nvSpPr>
        <dsp:cNvPr id="0" name=""/>
        <dsp:cNvSpPr/>
      </dsp:nvSpPr>
      <dsp:spPr>
        <a:xfrm flipV="1">
          <a:off x="3217973" y="1904390"/>
          <a:ext cx="272969" cy="4760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222250">
            <a:lnSpc>
              <a:spcPct val="90000"/>
            </a:lnSpc>
            <a:spcBef>
              <a:spcPct val="0"/>
            </a:spcBef>
            <a:spcAft>
              <a:spcPct val="35000"/>
            </a:spcAft>
          </a:pPr>
          <a:r>
            <a:rPr lang="fr-FR" sz="500" kern="1200" dirty="0" smtClean="0"/>
            <a:t>ART</a:t>
          </a:r>
          <a:endParaRPr lang="fr-FR" sz="500" kern="1200" dirty="0"/>
        </a:p>
      </dsp:txBody>
      <dsp:txXfrm flipV="1">
        <a:off x="3217973" y="1904390"/>
        <a:ext cx="272969" cy="47601"/>
      </dsp:txXfrm>
    </dsp:sp>
    <dsp:sp modelId="{94063EF0-ECF7-D547-8318-3FFC1BC58D0E}">
      <dsp:nvSpPr>
        <dsp:cNvPr id="0" name=""/>
        <dsp:cNvSpPr/>
      </dsp:nvSpPr>
      <dsp:spPr>
        <a:xfrm flipV="1">
          <a:off x="3490943" y="1928191"/>
          <a:ext cx="38495" cy="0"/>
        </a:xfrm>
        <a:prstGeom prst="line">
          <a:avLst/>
        </a:prstGeom>
        <a:noFill/>
        <a:ln w="9525" cap="flat" cmpd="sng" algn="ctr">
          <a:solidFill>
            <a:srgbClr val="FFFFFF"/>
          </a:solidFill>
          <a:prstDash val="solid"/>
        </a:ln>
        <a:effectLst/>
      </dsp:spPr>
      <dsp:style>
        <a:lnRef idx="1">
          <a:scrgbClr r="0" g="0" b="0"/>
        </a:lnRef>
        <a:fillRef idx="0">
          <a:scrgbClr r="0" g="0" b="0"/>
        </a:fillRef>
        <a:effectRef idx="0">
          <a:scrgbClr r="0" g="0" b="0"/>
        </a:effectRef>
        <a:fontRef idx="minor"/>
      </dsp:style>
    </dsp:sp>
    <dsp:sp modelId="{BFE77E26-982E-CB4F-8E50-6AE99C9C6B33}">
      <dsp:nvSpPr>
        <dsp:cNvPr id="0" name=""/>
        <dsp:cNvSpPr/>
      </dsp:nvSpPr>
      <dsp:spPr>
        <a:xfrm rot="6938328">
          <a:off x="3878066" y="1676283"/>
          <a:ext cx="1637494" cy="0"/>
        </a:xfrm>
        <a:custGeom>
          <a:avLst/>
          <a:gdLst/>
          <a:ahLst/>
          <a:cxnLst/>
          <a:rect l="0" t="0" r="0" b="0"/>
          <a:pathLst>
            <a:path>
              <a:moveTo>
                <a:pt x="0" y="0"/>
              </a:moveTo>
              <a:lnTo>
                <a:pt x="1637494" y="0"/>
              </a:lnTo>
            </a:path>
          </a:pathLst>
        </a:custGeom>
        <a:noFill/>
        <a:ln w="9525" cap="flat" cmpd="sng" algn="ctr">
          <a:noFill/>
          <a:prstDash val="solid"/>
        </a:ln>
        <a:effectLst/>
      </dsp:spPr>
      <dsp:style>
        <a:lnRef idx="1">
          <a:scrgbClr r="0" g="0" b="0"/>
        </a:lnRef>
        <a:fillRef idx="0">
          <a:scrgbClr r="0" g="0" b="0"/>
        </a:fillRef>
        <a:effectRef idx="0">
          <a:scrgbClr r="0" g="0" b="0"/>
        </a:effectRef>
        <a:fontRef idx="minor"/>
      </dsp:style>
    </dsp:sp>
    <dsp:sp modelId="{3F02FECA-B2AE-3D41-8DD4-9FAB9BBBE14F}">
      <dsp:nvSpPr>
        <dsp:cNvPr id="0" name=""/>
        <dsp:cNvSpPr/>
      </dsp:nvSpPr>
      <dsp:spPr>
        <a:xfrm rot="12469699">
          <a:off x="4304467" y="2568118"/>
          <a:ext cx="658499" cy="0"/>
        </a:xfrm>
        <a:custGeom>
          <a:avLst/>
          <a:gdLst/>
          <a:ahLst/>
          <a:cxnLst/>
          <a:rect l="0" t="0" r="0" b="0"/>
          <a:pathLst>
            <a:path>
              <a:moveTo>
                <a:pt x="0" y="0"/>
              </a:moveTo>
              <a:lnTo>
                <a:pt x="658499" y="0"/>
              </a:lnTo>
            </a:path>
          </a:pathLst>
        </a:custGeom>
        <a:noFill/>
        <a:ln w="9525" cap="flat" cmpd="sng" algn="ctr">
          <a:solidFill>
            <a:srgbClr val="FFFFFF"/>
          </a:solidFill>
          <a:prstDash val="solid"/>
        </a:ln>
        <a:effectLst/>
      </dsp:spPr>
      <dsp:style>
        <a:lnRef idx="1">
          <a:scrgbClr r="0" g="0" b="0"/>
        </a:lnRef>
        <a:fillRef idx="0">
          <a:scrgbClr r="0" g="0" b="0"/>
        </a:fillRef>
        <a:effectRef idx="0">
          <a:scrgbClr r="0" g="0" b="0"/>
        </a:effectRef>
        <a:fontRef idx="minor"/>
      </dsp:style>
    </dsp:sp>
    <dsp:sp modelId="{E29697D9-A305-AB40-8FD2-845E82941C9C}">
      <dsp:nvSpPr>
        <dsp:cNvPr id="0" name=""/>
        <dsp:cNvSpPr/>
      </dsp:nvSpPr>
      <dsp:spPr>
        <a:xfrm rot="14405270">
          <a:off x="2366371" y="2414416"/>
          <a:ext cx="217379" cy="0"/>
        </a:xfrm>
        <a:prstGeom prst="line">
          <a:avLst/>
        </a:prstGeom>
        <a:noFill/>
        <a:ln w="9525" cap="flat" cmpd="sng" algn="ctr">
          <a:solidFill>
            <a:srgbClr val="FFFFFF"/>
          </a:solidFill>
          <a:prstDash val="solid"/>
        </a:ln>
        <a:effectLst/>
      </dsp:spPr>
      <dsp:style>
        <a:lnRef idx="1">
          <a:scrgbClr r="0" g="0" b="0"/>
        </a:lnRef>
        <a:fillRef idx="0">
          <a:scrgbClr r="0" g="0" b="0"/>
        </a:fillRef>
        <a:effectRef idx="0">
          <a:scrgbClr r="0" g="0" b="0"/>
        </a:effectRef>
        <a:fontRef idx="minor"/>
      </dsp:style>
    </dsp:sp>
    <dsp:sp modelId="{1BE6C624-5829-5048-B26F-AB45F2101310}">
      <dsp:nvSpPr>
        <dsp:cNvPr id="0" name=""/>
        <dsp:cNvSpPr/>
      </dsp:nvSpPr>
      <dsp:spPr>
        <a:xfrm rot="14405270">
          <a:off x="2583750" y="1951992"/>
          <a:ext cx="1541415" cy="92484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222250">
            <a:lnSpc>
              <a:spcPct val="90000"/>
            </a:lnSpc>
            <a:spcBef>
              <a:spcPct val="0"/>
            </a:spcBef>
            <a:spcAft>
              <a:spcPct val="35000"/>
            </a:spcAft>
          </a:pPr>
          <a:r>
            <a:rPr lang="fr-FR" sz="500" kern="1200" dirty="0" smtClean="0"/>
            <a:t>ART</a:t>
          </a:r>
          <a:endParaRPr lang="fr-FR" sz="500" kern="1200" dirty="0"/>
        </a:p>
      </dsp:txBody>
      <dsp:txXfrm rot="14405270">
        <a:off x="2583750" y="1951992"/>
        <a:ext cx="1541415" cy="924849"/>
      </dsp:txXfrm>
    </dsp:sp>
    <dsp:sp modelId="{5ABAB17E-DE71-6E49-9295-0E6A606ACEC4}">
      <dsp:nvSpPr>
        <dsp:cNvPr id="0" name=""/>
        <dsp:cNvSpPr/>
      </dsp:nvSpPr>
      <dsp:spPr>
        <a:xfrm rot="14405270">
          <a:off x="4125166" y="2414416"/>
          <a:ext cx="217379" cy="0"/>
        </a:xfrm>
        <a:prstGeom prst="line">
          <a:avLst/>
        </a:prstGeom>
        <a:noFill/>
        <a:ln w="9525" cap="flat" cmpd="sng" algn="ctr">
          <a:solidFill>
            <a:srgbClr val="FFFFFF"/>
          </a:solidFill>
          <a:prstDash val="solid"/>
        </a:ln>
        <a:effectLst/>
      </dsp:spPr>
      <dsp:style>
        <a:lnRef idx="1">
          <a:scrgbClr r="0" g="0" b="0"/>
        </a:lnRef>
        <a:fillRef idx="0">
          <a:scrgbClr r="0" g="0" b="0"/>
        </a:fillRef>
        <a:effectRef idx="0">
          <a:scrgbClr r="0" g="0" b="0"/>
        </a:effectRef>
        <a:fontRef idx="minor"/>
      </dsp:style>
    </dsp:sp>
    <dsp:sp modelId="{20812DC7-9337-934B-877B-A6628EE301F7}">
      <dsp:nvSpPr>
        <dsp:cNvPr id="0" name=""/>
        <dsp:cNvSpPr/>
      </dsp:nvSpPr>
      <dsp:spPr>
        <a:xfrm>
          <a:off x="4996864" y="1829937"/>
          <a:ext cx="1859752" cy="1859752"/>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fr-FR" sz="2000" b="1" kern="1200" dirty="0" smtClean="0">
              <a:solidFill>
                <a:schemeClr val="tx1"/>
              </a:solidFill>
            </a:rPr>
            <a:t>Ou comme expressions  de l’identité</a:t>
          </a:r>
          <a:endParaRPr lang="fr-FR" sz="2000" b="1" kern="1200" dirty="0">
            <a:solidFill>
              <a:schemeClr val="tx1"/>
            </a:solidFill>
          </a:endParaRPr>
        </a:p>
      </dsp:txBody>
      <dsp:txXfrm>
        <a:off x="4996864" y="1829937"/>
        <a:ext cx="1859752" cy="1859752"/>
      </dsp:txXfrm>
    </dsp:sp>
    <dsp:sp modelId="{A72088BA-556E-404C-8DD9-487331535E9D}">
      <dsp:nvSpPr>
        <dsp:cNvPr id="0" name=""/>
        <dsp:cNvSpPr/>
      </dsp:nvSpPr>
      <dsp:spPr>
        <a:xfrm flipH="1">
          <a:off x="1491454" y="1129306"/>
          <a:ext cx="1859752" cy="2439744"/>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fr-FR" sz="1800" kern="1200" dirty="0" smtClean="0">
              <a:solidFill>
                <a:schemeClr val="tx1"/>
              </a:solidFill>
              <a:latin typeface="Arial Black"/>
              <a:cs typeface="Arial Black"/>
            </a:rPr>
            <a:t>Ou comme transfiguration de l’origine</a:t>
          </a:r>
          <a:endParaRPr lang="fr-FR" sz="1800" kern="1200" dirty="0">
            <a:solidFill>
              <a:schemeClr val="tx1"/>
            </a:solidFill>
            <a:latin typeface="Arial Black"/>
            <a:cs typeface="Arial Black"/>
          </a:endParaRPr>
        </a:p>
      </dsp:txBody>
      <dsp:txXfrm flipH="1">
        <a:off x="1491454" y="1129306"/>
        <a:ext cx="1859752" cy="2439744"/>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9/3/layout/SubStepProcess">
  <dgm:title val=""/>
  <dgm:desc val=""/>
  <dgm:catLst>
    <dgm:cat type="process" pri="12250"/>
  </dgm:catLst>
  <dgm:sampData>
    <dgm:dataModel>
      <dgm:ptLst>
        <dgm:pt modelId="0" type="doc"/>
        <dgm:pt modelId="1">
          <dgm:prSet phldr="1"/>
        </dgm:pt>
        <dgm:pt modelId="11">
          <dgm:prSet phldr="1"/>
        </dgm:pt>
        <dgm:pt modelId="12">
          <dgm:prSet phldr="1"/>
        </dgm:pt>
        <dgm:pt modelId="2">
          <dgm:prSet phldr="1"/>
        </dgm:pt>
        <dgm:pt modelId="3">
          <dgm:prSet phldr="1"/>
        </dgm:pt>
      </dgm:ptLst>
      <dgm:cxnLst>
        <dgm:cxn modelId="6" srcId="0" destId="1" srcOrd="0" destOrd="0"/>
        <dgm:cxn modelId="61" srcId="1" destId="11" srcOrd="0" destOrd="0"/>
        <dgm:cxn modelId="62" srcId="1" destId="12" srcOrd="1" destOrd="0"/>
        <dgm:cxn modelId="7" srcId="0" destId="2" srcOrd="0" destOrd="0"/>
        <dgm:cxn modelId="8" srcId="0" destId="3" srcOrd="0" destOrd="0"/>
      </dgm:cxnLst>
      <dgm:bg/>
      <dgm:whole/>
    </dgm:dataModel>
  </dgm:sampData>
  <dgm:styleData>
    <dgm:dataModel>
      <dgm:ptLst>
        <dgm:pt modelId="0" type="doc"/>
        <dgm:pt modelId="1">
          <dgm:prSet phldr="1"/>
        </dgm:pt>
        <dgm:pt modelId="11">
          <dgm:prSet phldr="1"/>
        </dgm:pt>
        <dgm:pt modelId="12">
          <dgm:prSet phldr="1"/>
        </dgm:pt>
        <dgm:pt modelId="2">
          <dgm:prSet phldr="1"/>
        </dgm:pt>
      </dgm:ptLst>
      <dgm:cxnLst>
        <dgm:cxn modelId="4" srcId="0" destId="1" srcOrd="0" destOrd="0"/>
        <dgm:cxn modelId="41" srcId="1" destId="11" srcOrd="0" destOrd="0"/>
        <dgm:cxn modelId="42" srcId="1" destId="12" srcOrd="1" destOrd="0"/>
        <dgm:cxn modelId="5" srcId="0" destId="2" srcOrd="0" destOrd="0"/>
      </dgm:cxnLst>
      <dgm:bg/>
      <dgm:whole/>
    </dgm:dataModel>
  </dgm:styleData>
  <dgm:clrData>
    <dgm:dataModel>
      <dgm:ptLst>
        <dgm:pt modelId="0" type="doc"/>
        <dgm:pt modelId="1">
          <dgm:prSet phldr="1"/>
        </dgm:pt>
        <dgm:pt modelId="11">
          <dgm:prSet phldr="1"/>
        </dgm:pt>
        <dgm:pt modelId="12">
          <dgm:prSet phldr="1"/>
        </dgm:pt>
        <dgm:pt modelId="2">
          <dgm:prSet phldr="1"/>
        </dgm:pt>
        <dgm:pt modelId="3">
          <dgm:prSet phldr="1"/>
        </dgm:pt>
        <dgm:pt modelId="4">
          <dgm:prSet phldr="1"/>
        </dgm:pt>
      </dgm:ptLst>
      <dgm:cxnLst>
        <dgm:cxn modelId="8" srcId="0" destId="1" srcOrd="0" destOrd="0"/>
        <dgm:cxn modelId="81" srcId="1" destId="11" srcOrd="0" destOrd="0"/>
        <dgm:cxn modelId="82" srcId="1" destId="12" srcOrd="1" destOrd="0"/>
        <dgm:cxn modelId="9" srcId="0" destId="2" srcOrd="0" destOrd="0"/>
        <dgm:cxn modelId="10" srcId="0" destId="3" srcOrd="0" destOrd="0"/>
        <dgm:cxn modelId="11" srcId="0" destId="4" srcOrd="0" destOrd="0"/>
      </dgm:cxnLst>
      <dgm:bg/>
      <dgm:whole/>
    </dgm:dataModel>
  </dgm:clrData>
  <dgm:layoutNode name="Name0">
    <dgm:varLst>
      <dgm:chMax val="7"/>
      <dgm:dir/>
      <dgm:animOne val="branch"/>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parTx1" refType="w"/>
      <dgm:constr type="w" for="ch" forName="chLin1" refType="w" refFor="ch" refForName="parTx1" fact="1.38"/>
      <dgm:constr type="h" for="ch" forName="chLin1" refType="h"/>
      <dgm:constr type="w" for="ch" forName="spPre1" refType="w" fact="0.27"/>
      <dgm:constr type="w" for="ch" forName="spPost1" refType="w" fact="0.27"/>
      <dgm:constr type="h" for="ch" forName="spPre1" refType="h"/>
      <dgm:constr type="h" for="ch" forName="spPost1" refType="h"/>
      <dgm:constr type="primFontSz" for="ch" forName="parTx1" val="65"/>
      <dgm:constr type="primFontSz" for="des" forName="desTx1" refType="primFontSz" refFor="ch" refForName="parTx1" fact="0.78"/>
      <dgm:constr type="primFontSz" for="des" forName="desTx1" op="equ"/>
      <dgm:constr type="w" for="ch" forName="parTx2" refType="w"/>
      <dgm:constr type="w" for="ch" forName="chLin2" refType="w" refFor="ch" refForName="parTx2" fact="1.38"/>
      <dgm:constr type="h" for="ch" forName="chLin2" refType="h"/>
      <dgm:constr type="w" for="ch" forName="spPre2" refType="w" fact="0.54"/>
      <dgm:constr type="w" for="ch" forName="spPost2" refType="w" fact="0.54"/>
      <dgm:constr type="h" for="ch" forName="spPre2" refType="h"/>
      <dgm:constr type="h" for="ch" forName="spPost2" refType="h"/>
      <dgm:constr type="primFontSz" for="ch" forName="parTx2" refType="primFontSz" refFor="ch" refForName="parTx1" op="equ"/>
      <dgm:constr type="primFontSz" for="des" forName="desTx2" refType="primFontSz" refFor="des" refForName="desTx1" op="equ"/>
      <dgm:constr type="w" for="ch" forName="parTx3" refType="w"/>
      <dgm:constr type="w" for="ch" forName="chLin3" refType="w" refFor="ch" refForName="parTx3" fact="1.38"/>
      <dgm:constr type="h" for="ch" forName="chLin3" refType="h"/>
      <dgm:constr type="w" for="ch" forName="spPre3" refType="w" fact="0.54"/>
      <dgm:constr type="w" for="ch" forName="spPost3" refType="w" fact="0.54"/>
      <dgm:constr type="h" for="ch" forName="spPre3" refType="h"/>
      <dgm:constr type="h" for="ch" forName="spPost3" refType="h"/>
      <dgm:constr type="primFontSz" for="ch" forName="parTx3" refType="primFontSz" refFor="ch" refForName="parTx1" op="equ"/>
      <dgm:constr type="primFontSz" for="des" forName="desTx3" refType="primFontSz" refFor="des" refForName="desTx1" op="equ"/>
      <dgm:constr type="w" for="ch" forName="parTx4" refType="w"/>
      <dgm:constr type="w" for="ch" forName="chLin4" refType="w" refFor="ch" refForName="parTx4" fact="1.38"/>
      <dgm:constr type="h" for="ch" forName="chLin4" refType="h"/>
      <dgm:constr type="w" for="ch" forName="spPre4" refType="w" fact="0.54"/>
      <dgm:constr type="w" for="ch" forName="spPost4" refType="w" fact="0.54"/>
      <dgm:constr type="h" for="ch" forName="spPre4" refType="h"/>
      <dgm:constr type="h" for="ch" forName="spPost4" refType="h"/>
      <dgm:constr type="primFontSz" for="ch" forName="parTx4" refType="primFontSz" refFor="ch" refForName="parTx1" op="equ"/>
      <dgm:constr type="primFontSz" for="des" forName="desTx4" refType="primFontSz" refFor="des" refForName="desTx1" op="equ"/>
      <dgm:constr type="w" for="ch" forName="parTx5" refType="w"/>
      <dgm:constr type="w" for="ch" forName="chLin5" refType="w" refFor="ch" refForName="parTx5" fact="1.38"/>
      <dgm:constr type="h" for="ch" forName="chLin5" refType="h"/>
      <dgm:constr type="w" for="ch" forName="spPre5" refType="w" fact="0.54"/>
      <dgm:constr type="w" for="ch" forName="spPost5" refType="w" fact="0.54"/>
      <dgm:constr type="h" for="ch" forName="spPre5" refType="h"/>
      <dgm:constr type="h" for="ch" forName="spPost5" refType="h"/>
      <dgm:constr type="primFontSz" for="ch" forName="parTx5" refType="primFontSz" refFor="ch" refForName="parTx1" op="equ"/>
      <dgm:constr type="primFontSz" for="des" forName="desTx5" refType="primFontSz" refFor="des" refForName="desTx1" op="equ"/>
      <dgm:constr type="w" for="ch" forName="parTx6" refType="w"/>
      <dgm:constr type="w" for="ch" forName="chLin6" refType="w" refFor="ch" refForName="parTx6" fact="1.38"/>
      <dgm:constr type="h" for="ch" forName="chLin6" refType="h"/>
      <dgm:constr type="w" for="ch" forName="spPre6" refType="w" fact="0.54"/>
      <dgm:constr type="w" for="ch" forName="spPost6" refType="w" fact="0.54"/>
      <dgm:constr type="h" for="ch" forName="spPre6" refType="h"/>
      <dgm:constr type="h" for="ch" forName="spPost6" refType="h"/>
      <dgm:constr type="primFontSz" for="ch" forName="parTx6" refType="primFontSz" refFor="ch" refForName="parTx1" op="equ"/>
      <dgm:constr type="primFontSz" for="des" forName="desTx6" refType="primFontSz" refFor="des" refForName="desTx1" op="equ"/>
      <dgm:constr type="w" for="ch" forName="parTx7" refType="w"/>
      <dgm:constr type="w" for="ch" forName="chLin7" refType="w" refFor="ch" refForName="parTx7" fact="1.38"/>
      <dgm:constr type="h" for="ch" forName="chLin7" refType="h"/>
      <dgm:constr type="w" for="ch" forName="spPre7" refType="w" fact="0.54"/>
      <dgm:constr type="w" for="ch" forName="spPost7" refType="w" fact="0.54"/>
      <dgm:constr type="h" for="ch" forName="spPre7" refType="h"/>
      <dgm:constr type="h" for="ch" forName="spPost7" refType="h"/>
      <dgm:constr type="primFontSz" for="ch" forName="parTx7" refType="primFontSz" refFor="ch" refForName="parTx1" op="equ"/>
      <dgm:constr type="primFontSz" for="des" forName="desTx7" refType="primFontSz" refFor="des" refForName="desTx1" op="equ"/>
    </dgm:constrLst>
    <dgm:forEach name="Name4" axis="ch" ptType="node">
      <dgm:choose name="Name5">
        <dgm:if name="Name6" axis="self" ptType="node" func="pos" op="equ" val="1">
          <dgm:layoutNode name="parTx1"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
            <dgm:if name="Name8" axis="ch" ptType="node" func="cnt" op="gte" val="1">
              <dgm:layoutNode name="spPre1">
                <dgm:alg type="sp"/>
                <dgm:shape xmlns:r="http://schemas.openxmlformats.org/officeDocument/2006/relationships" r:blip="">
                  <dgm:adjLst/>
                </dgm:shape>
              </dgm:layoutNode>
              <dgm:layoutNode name="chLin1">
                <dgm:alg type="lin">
                  <dgm:param type="linDir" val="fromT"/>
                </dgm:alg>
                <dgm:shape xmlns:r="http://schemas.openxmlformats.org/officeDocument/2006/relationships" r:blip="">
                  <dgm:adjLst/>
                </dgm:shape>
                <dgm:presOf/>
                <dgm:constrLst>
                  <dgm:constr type="w" for="ch" forName="txAndLines1" refType="w" fact="0.77"/>
                  <dgm:constr type="w" for="ch" forName="top1" refType="w" refFor="ch" refForName="txAndLines1" fact="0.78"/>
                </dgm:constrLst>
                <dgm:forEach name="Name9" axis="ch">
                  <dgm:forEach name="Name10" axis="self" ptType="parTrans">
                    <dgm:layoutNode name="Name11" styleLbl="parChTrans1D1">
                      <dgm:choose name="Name12">
                        <dgm:if name="Name13" func="var" arg="dir" op="equ" val="norm">
                          <dgm:alg type="conn">
                            <dgm:param type="dim" val="1D"/>
                            <dgm:param type="begPts" val="midR"/>
                            <dgm:param type="endSty" val="noArr"/>
                            <dgm:param type="dstNode" val="anchor1"/>
                          </dgm:alg>
                        </dgm:if>
                        <dgm:else name="Name14">
                          <dgm:alg type="conn">
                            <dgm:param type="dim" val="1D"/>
                            <dgm:param type="begPts" val="midL"/>
                            <dgm:param type="endSty" val="noArr"/>
                            <dgm:param type="srcNode" val="parTx1"/>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 axis="self" ptType="node">
                    <dgm:choose name="Name16">
                      <dgm:if name="Name17" axis="par ch" ptType="node node" func="cnt" op="equ" val="1">
                        <dgm:layoutNode name="top1">
                          <dgm:alg type="sp"/>
                          <dgm:shape xmlns:r="http://schemas.openxmlformats.org/officeDocument/2006/relationships" r:blip="">
                            <dgm:adjLst/>
                          </dgm:shape>
                          <dgm:constrLst>
                            <dgm:constr type="h" refType="w" fact="0.6"/>
                          </dgm:constrLst>
                        </dgm:layoutNode>
                      </dgm:if>
                      <dgm:else name="Name18"/>
                    </dgm:choose>
                    <dgm:layoutNode name="txAndLines1">
                      <dgm:choose name="Name19">
                        <dgm:if name="Name20" func="var" arg="dir" op="equ" val="norm">
                          <dgm:alg type="lin"/>
                        </dgm:if>
                        <dgm:else name="Name21">
                          <dgm:alg type="lin">
                            <dgm:param type="linDir" val="fromR"/>
                          </dgm:alg>
                        </dgm:else>
                      </dgm:choose>
                      <dgm:shape xmlns:r="http://schemas.openxmlformats.org/officeDocument/2006/relationships" r:blip="">
                        <dgm:adjLst/>
                      </dgm:shape>
                      <dgm:presOf/>
                      <dgm:choose name="Name22">
                        <dgm:if name="Name23" axis="root ch" ptType="all node" func="cnt" op="gte" val="2">
                          <dgm:constrLst>
                            <dgm:constr type="w" for="ch" forName="anchor1" refType="w"/>
                            <dgm:constr type="w" for="ch" forName="backup1" refType="w" fact="-1"/>
                            <dgm:constr type="w" for="ch" forName="preLine1" refType="w" fact="0.11"/>
                            <dgm:constr type="w" for="ch" forName="desTx1" refType="w" fact="0.78"/>
                            <dgm:constr type="w" for="ch" forName="postLine1" refType="w" fact="0.11"/>
                          </dgm:constrLst>
                        </dgm:if>
                        <dgm:else name="Name24">
                          <dgm:constrLst>
                            <dgm:constr type="w" for="ch" forName="anchor1" refType="w" fact="0.89"/>
                            <dgm:constr type="w" for="ch" forName="backup1" refType="w" fact="-0.89"/>
                            <dgm:constr type="w" for="ch" forName="preLine1" refType="w" fact="0.11"/>
                            <dgm:constr type="w" for="ch" forName="desTx1" refType="w" fact="0.78"/>
                          </dgm:constrLst>
                        </dgm:else>
                      </dgm:choose>
                      <dgm:layoutNode name="anchor1" moveWith="desTx1">
                        <dgm:alg type="sp"/>
                        <dgm:shape xmlns:r="http://schemas.openxmlformats.org/officeDocument/2006/relationships" r:blip="">
                          <dgm:adjLst/>
                        </dgm:shape>
                      </dgm:layoutNode>
                      <dgm:layoutNode name="backup1" moveWith="desTx1">
                        <dgm:alg type="sp"/>
                        <dgm:shape xmlns:r="http://schemas.openxmlformats.org/officeDocument/2006/relationships" r:blip="">
                          <dgm:adjLst/>
                        </dgm:shape>
                      </dgm:layoutNode>
                      <dgm:layoutNode name="preLine1" styleLbl="parChTrans1D1" moveWith="desTx1">
                        <dgm:alg type="sp"/>
                        <dgm:shape xmlns:r="http://schemas.openxmlformats.org/officeDocument/2006/relationships" type="line" r:blip="">
                          <dgm:adjLst/>
                        </dgm:shape>
                        <dgm:presOf/>
                      </dgm:layoutNode>
                      <dgm:layoutNode name="desTx1"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25">
                        <dgm:if name="Name26" axis="root ch" ptType="all node" func="cnt" op="gte" val="2">
                          <dgm:layoutNode name="postLine1" styleLbl="parChTrans1D1" moveWith="desTx1">
                            <dgm:alg type="sp"/>
                            <dgm:shape xmlns:r="http://schemas.openxmlformats.org/officeDocument/2006/relationships" type="line" r:blip="">
                              <dgm:adjLst/>
                            </dgm:shape>
                            <dgm:presOf/>
                          </dgm:layoutNode>
                        </dgm:if>
                        <dgm:else name="Name27"/>
                      </dgm:choose>
                    </dgm:layoutNode>
                  </dgm:forEach>
                  <dgm:choose name="Name28">
                    <dgm:if name="Name29" axis="root ch" ptType="all node" func="cnt" op="gte" val="2">
                      <dgm:forEach name="Name30" axis="self" ptType="parTrans">
                        <dgm:layoutNode name="Name31" styleLbl="parChTrans1D1">
                          <dgm:choose name="Name32">
                            <dgm:if name="Name33" func="var" arg="dir" op="equ" val="norm">
                              <dgm:alg type="conn">
                                <dgm:param type="dim" val="1D"/>
                                <dgm:param type="begPts" val="midL"/>
                                <dgm:param type="srcNode" val="parTx2"/>
                                <dgm:param type="endSty" val="noArr"/>
                                <dgm:param type="dstNode" val="anchor1"/>
                              </dgm:alg>
                            </dgm:if>
                            <dgm:else name="Name34">
                              <dgm:alg type="conn">
                                <dgm:param type="dim" val="1D"/>
                                <dgm:param type="begPts" val="midR"/>
                                <dgm:param type="endSty" val="noArr"/>
                                <dgm:param type="srcNode" val="parTx2"/>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35"/>
                  </dgm:choose>
                </dgm:forEach>
              </dgm:layoutNode>
              <dgm:choose name="Name36">
                <dgm:if name="Name37" axis="root ch" ptType="all node" func="cnt" op="gte" val="2">
                  <dgm:layoutNode name="spPost1">
                    <dgm:alg type="sp"/>
                    <dgm:shape xmlns:r="http://schemas.openxmlformats.org/officeDocument/2006/relationships" r:blip="">
                      <dgm:adjLst/>
                    </dgm:shape>
                  </dgm:layoutNode>
                </dgm:if>
                <dgm:else name="Name38"/>
              </dgm:choose>
            </dgm:if>
            <dgm:else name="Name39"/>
          </dgm:choose>
        </dgm:if>
        <dgm:if name="Name40" axis="self" ptType="node" func="pos" op="equ" val="2">
          <dgm:layoutNode name="parTx2"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41">
            <dgm:if name="Name42" axis="ch" ptType="node" func="cnt" op="gte" val="1">
              <dgm:layoutNode name="spPre2">
                <dgm:alg type="sp"/>
                <dgm:shape xmlns:r="http://schemas.openxmlformats.org/officeDocument/2006/relationships" r:blip="">
                  <dgm:adjLst/>
                </dgm:shape>
              </dgm:layoutNode>
              <dgm:layoutNode name="chLin2">
                <dgm:alg type="lin">
                  <dgm:param type="linDir" val="fromT"/>
                </dgm:alg>
                <dgm:shape xmlns:r="http://schemas.openxmlformats.org/officeDocument/2006/relationships" r:blip="">
                  <dgm:adjLst/>
                </dgm:shape>
                <dgm:presOf/>
                <dgm:constrLst>
                  <dgm:constr type="w" for="ch" forName="txAndLines2" refType="w" fact="0.77"/>
                  <dgm:constr type="w" for="ch" forName="top2" refType="w" refFor="ch" refForName="txAndLines2" fact="0.78"/>
                </dgm:constrLst>
                <dgm:forEach name="Name43" axis="ch">
                  <dgm:forEach name="Name44" axis="self" ptType="parTrans">
                    <dgm:layoutNode name="Name45" styleLbl="parChTrans1D1">
                      <dgm:choose name="Name46">
                        <dgm:if name="Name47" func="var" arg="dir" op="equ" val="norm">
                          <dgm:alg type="conn">
                            <dgm:param type="dim" val="1D"/>
                            <dgm:param type="begPts" val="midR"/>
                            <dgm:param type="endSty" val="noArr"/>
                            <dgm:param type="dstNode" val="anchor2"/>
                          </dgm:alg>
                        </dgm:if>
                        <dgm:else name="Name48">
                          <dgm:alg type="conn">
                            <dgm:param type="dim" val="1D"/>
                            <dgm:param type="begPts" val="midL"/>
                            <dgm:param type="endSty" val="noArr"/>
                            <dgm:param type="srcNode" val="parTx2"/>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49" axis="self" ptType="node">
                    <dgm:choose name="Name50">
                      <dgm:if name="Name51" axis="par ch" ptType="node node" func="cnt" op="equ" val="1">
                        <dgm:layoutNode name="top2">
                          <dgm:alg type="sp"/>
                          <dgm:shape xmlns:r="http://schemas.openxmlformats.org/officeDocument/2006/relationships" r:blip="">
                            <dgm:adjLst/>
                          </dgm:shape>
                          <dgm:constrLst>
                            <dgm:constr type="h" refType="w" fact="0.6"/>
                          </dgm:constrLst>
                        </dgm:layoutNode>
                      </dgm:if>
                      <dgm:else name="Name52"/>
                    </dgm:choose>
                    <dgm:layoutNode name="txAndLines2">
                      <dgm:choose name="Name53">
                        <dgm:if name="Name54" func="var" arg="dir" op="equ" val="norm">
                          <dgm:alg type="lin"/>
                        </dgm:if>
                        <dgm:else name="Name55">
                          <dgm:alg type="lin">
                            <dgm:param type="linDir" val="fromR"/>
                          </dgm:alg>
                        </dgm:else>
                      </dgm:choose>
                      <dgm:shape xmlns:r="http://schemas.openxmlformats.org/officeDocument/2006/relationships" r:blip="">
                        <dgm:adjLst/>
                      </dgm:shape>
                      <dgm:presOf/>
                      <dgm:choose name="Name56">
                        <dgm:if name="Name57" axis="root ch" ptType="all node" func="cnt" op="gte" val="3">
                          <dgm:constrLst>
                            <dgm:constr type="w" for="ch" forName="anchor2" refType="w"/>
                            <dgm:constr type="w" for="ch" forName="backup2" refType="w" fact="-1"/>
                            <dgm:constr type="w" for="ch" forName="preLine2" refType="w" fact="0.11"/>
                            <dgm:constr type="w" for="ch" forName="desTx2" refType="w" fact="0.78"/>
                            <dgm:constr type="w" for="ch" forName="postLine2" refType="w" fact="0.11"/>
                          </dgm:constrLst>
                        </dgm:if>
                        <dgm:else name="Name58">
                          <dgm:constrLst>
                            <dgm:constr type="w" for="ch" forName="anchor2" refType="w" fact="0.89"/>
                            <dgm:constr type="w" for="ch" forName="backup2" refType="w" fact="-0.89"/>
                            <dgm:constr type="w" for="ch" forName="preLine2" refType="w" fact="0.11"/>
                            <dgm:constr type="w" for="ch" forName="desTx2" refType="w" fact="0.78"/>
                          </dgm:constrLst>
                        </dgm:else>
                      </dgm:choose>
                      <dgm:layoutNode name="anchor2" moveWith="desTx2">
                        <dgm:alg type="sp"/>
                        <dgm:shape xmlns:r="http://schemas.openxmlformats.org/officeDocument/2006/relationships" r:blip="">
                          <dgm:adjLst/>
                        </dgm:shape>
                      </dgm:layoutNode>
                      <dgm:layoutNode name="backup2" moveWith="desTx2">
                        <dgm:alg type="sp"/>
                        <dgm:shape xmlns:r="http://schemas.openxmlformats.org/officeDocument/2006/relationships" r:blip="">
                          <dgm:adjLst/>
                        </dgm:shape>
                      </dgm:layoutNode>
                      <dgm:layoutNode name="preLine2" styleLbl="parChTrans1D1" moveWith="desTx2">
                        <dgm:alg type="sp"/>
                        <dgm:shape xmlns:r="http://schemas.openxmlformats.org/officeDocument/2006/relationships" type="line" r:blip="">
                          <dgm:adjLst/>
                        </dgm:shape>
                        <dgm:presOf/>
                      </dgm:layoutNode>
                      <dgm:layoutNode name="desTx2"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59">
                        <dgm:if name="Name60" axis="root ch" ptType="all node" func="cnt" op="gte" val="3">
                          <dgm:layoutNode name="postLine2" styleLbl="parChTrans1D1" moveWith="desTx2">
                            <dgm:alg type="sp"/>
                            <dgm:shape xmlns:r="http://schemas.openxmlformats.org/officeDocument/2006/relationships" type="line" r:blip="">
                              <dgm:adjLst/>
                            </dgm:shape>
                            <dgm:presOf/>
                          </dgm:layoutNode>
                        </dgm:if>
                        <dgm:else name="Name61"/>
                      </dgm:choose>
                    </dgm:layoutNode>
                  </dgm:forEach>
                  <dgm:choose name="Name62">
                    <dgm:if name="Name63" axis="root ch" ptType="all node" func="cnt" op="gte" val="3">
                      <dgm:forEach name="Name64" axis="self" ptType="parTrans">
                        <dgm:layoutNode name="Name65" styleLbl="parChTrans1D1">
                          <dgm:choose name="Name66">
                            <dgm:if name="Name67" func="var" arg="dir" op="equ" val="norm">
                              <dgm:alg type="conn">
                                <dgm:param type="dim" val="1D"/>
                                <dgm:param type="begPts" val="midL"/>
                                <dgm:param type="srcNode" val="parTx3"/>
                                <dgm:param type="endSty" val="noArr"/>
                                <dgm:param type="dstNode" val="anchor2"/>
                              </dgm:alg>
                            </dgm:if>
                            <dgm:else name="Name68">
                              <dgm:alg type="conn">
                                <dgm:param type="dim" val="1D"/>
                                <dgm:param type="begPts" val="midR"/>
                                <dgm:param type="endSty" val="noArr"/>
                                <dgm:param type="srcNode" val="parTx3"/>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69"/>
                  </dgm:choose>
                </dgm:forEach>
              </dgm:layoutNode>
              <dgm:choose name="Name70">
                <dgm:if name="Name71" axis="root ch" ptType="all node" func="cnt" op="gte" val="3">
                  <dgm:layoutNode name="spPost2">
                    <dgm:alg type="sp"/>
                    <dgm:shape xmlns:r="http://schemas.openxmlformats.org/officeDocument/2006/relationships" r:blip="">
                      <dgm:adjLst/>
                    </dgm:shape>
                  </dgm:layoutNode>
                </dgm:if>
                <dgm:else name="Name72"/>
              </dgm:choose>
            </dgm:if>
            <dgm:else name="Name73"/>
          </dgm:choose>
        </dgm:if>
        <dgm:if name="Name74" axis="self" ptType="node" func="pos" op="equ" val="3">
          <dgm:layoutNode name="parTx3"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5">
            <dgm:if name="Name76" axis="ch" ptType="node" func="cnt" op="gte" val="1">
              <dgm:layoutNode name="spPre3">
                <dgm:alg type="sp"/>
                <dgm:shape xmlns:r="http://schemas.openxmlformats.org/officeDocument/2006/relationships" r:blip="">
                  <dgm:adjLst/>
                </dgm:shape>
              </dgm:layoutNode>
              <dgm:layoutNode name="chLin3">
                <dgm:alg type="lin">
                  <dgm:param type="linDir" val="fromT"/>
                </dgm:alg>
                <dgm:shape xmlns:r="http://schemas.openxmlformats.org/officeDocument/2006/relationships" r:blip="">
                  <dgm:adjLst/>
                </dgm:shape>
                <dgm:presOf/>
                <dgm:constrLst>
                  <dgm:constr type="w" for="ch" forName="txAndLines3" refType="w" fact="0.77"/>
                  <dgm:constr type="w" for="ch" forName="top3" refType="w" refFor="ch" refForName="txAndLines3" fact="0.78"/>
                </dgm:constrLst>
                <dgm:forEach name="Name77" axis="ch">
                  <dgm:forEach name="Name78" axis="self" ptType="parTrans">
                    <dgm:layoutNode name="Name79" styleLbl="parChTrans1D1">
                      <dgm:choose name="Name80">
                        <dgm:if name="Name81" func="var" arg="dir" op="equ" val="norm">
                          <dgm:alg type="conn">
                            <dgm:param type="dim" val="1D"/>
                            <dgm:param type="begPts" val="midR"/>
                            <dgm:param type="endSty" val="noArr"/>
                            <dgm:param type="dstNode" val="anchor3"/>
                          </dgm:alg>
                        </dgm:if>
                        <dgm:else name="Name82">
                          <dgm:alg type="conn">
                            <dgm:param type="dim" val="1D"/>
                            <dgm:param type="begPts" val="midL"/>
                            <dgm:param type="endSty" val="noArr"/>
                            <dgm:param type="srcNode" val="parTx3"/>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83" axis="self" ptType="node">
                    <dgm:choose name="Name84">
                      <dgm:if name="Name85" axis="par ch" ptType="node node" func="cnt" op="equ" val="1">
                        <dgm:layoutNode name="top3">
                          <dgm:alg type="sp"/>
                          <dgm:shape xmlns:r="http://schemas.openxmlformats.org/officeDocument/2006/relationships" r:blip="">
                            <dgm:adjLst/>
                          </dgm:shape>
                          <dgm:constrLst>
                            <dgm:constr type="h" refType="w" fact="0.6"/>
                          </dgm:constrLst>
                        </dgm:layoutNode>
                      </dgm:if>
                      <dgm:else name="Name86"/>
                    </dgm:choose>
                    <dgm:layoutNode name="txAndLines3">
                      <dgm:choose name="Name87">
                        <dgm:if name="Name88" func="var" arg="dir" op="equ" val="norm">
                          <dgm:alg type="lin"/>
                        </dgm:if>
                        <dgm:else name="Name89">
                          <dgm:alg type="lin">
                            <dgm:param type="linDir" val="fromR"/>
                          </dgm:alg>
                        </dgm:else>
                      </dgm:choose>
                      <dgm:shape xmlns:r="http://schemas.openxmlformats.org/officeDocument/2006/relationships" r:blip="">
                        <dgm:adjLst/>
                      </dgm:shape>
                      <dgm:presOf/>
                      <dgm:choose name="Name90">
                        <dgm:if name="Name91" axis="root ch" ptType="all node" func="cnt" op="gte" val="4">
                          <dgm:constrLst>
                            <dgm:constr type="w" for="ch" forName="anchor3" refType="w"/>
                            <dgm:constr type="w" for="ch" forName="backup3" refType="w" fact="-1"/>
                            <dgm:constr type="w" for="ch" forName="preLine3" refType="w" fact="0.11"/>
                            <dgm:constr type="w" for="ch" forName="desTx3" refType="w" fact="0.78"/>
                            <dgm:constr type="w" for="ch" forName="postLine3" refType="w" fact="0.11"/>
                          </dgm:constrLst>
                        </dgm:if>
                        <dgm:else name="Name92">
                          <dgm:constrLst>
                            <dgm:constr type="w" for="ch" forName="anchor3" refType="w" fact="0.89"/>
                            <dgm:constr type="w" for="ch" forName="backup3" refType="w" fact="-0.89"/>
                            <dgm:constr type="w" for="ch" forName="preLine3" refType="w" fact="0.11"/>
                            <dgm:constr type="w" for="ch" forName="desTx3" refType="w" fact="0.78"/>
                          </dgm:constrLst>
                        </dgm:else>
                      </dgm:choose>
                      <dgm:layoutNode name="anchor3" moveWith="desTx3">
                        <dgm:alg type="sp"/>
                        <dgm:shape xmlns:r="http://schemas.openxmlformats.org/officeDocument/2006/relationships" r:blip="">
                          <dgm:adjLst/>
                        </dgm:shape>
                      </dgm:layoutNode>
                      <dgm:layoutNode name="backup3" moveWith="desTx3">
                        <dgm:alg type="sp"/>
                        <dgm:shape xmlns:r="http://schemas.openxmlformats.org/officeDocument/2006/relationships" r:blip="">
                          <dgm:adjLst/>
                        </dgm:shape>
                      </dgm:layoutNode>
                      <dgm:layoutNode name="preLine3" styleLbl="parChTrans1D1" moveWith="desTx3">
                        <dgm:alg type="sp"/>
                        <dgm:shape xmlns:r="http://schemas.openxmlformats.org/officeDocument/2006/relationships" type="line" r:blip="">
                          <dgm:adjLst/>
                        </dgm:shape>
                        <dgm:presOf/>
                      </dgm:layoutNode>
                      <dgm:layoutNode name="desTx3"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93">
                        <dgm:if name="Name94" axis="root ch" ptType="all node" func="cnt" op="gte" val="4">
                          <dgm:layoutNode name="postLine3" styleLbl="parChTrans1D1" moveWith="desTx3">
                            <dgm:alg type="sp"/>
                            <dgm:shape xmlns:r="http://schemas.openxmlformats.org/officeDocument/2006/relationships" type="line" r:blip="">
                              <dgm:adjLst/>
                            </dgm:shape>
                            <dgm:presOf/>
                          </dgm:layoutNode>
                        </dgm:if>
                        <dgm:else name="Name95"/>
                      </dgm:choose>
                    </dgm:layoutNode>
                  </dgm:forEach>
                  <dgm:choose name="Name96">
                    <dgm:if name="Name97" axis="root ch" ptType="all node" func="cnt" op="gte" val="4">
                      <dgm:forEach name="Name98" axis="self" ptType="parTrans">
                        <dgm:layoutNode name="Name99" styleLbl="parChTrans1D1">
                          <dgm:choose name="Name100">
                            <dgm:if name="Name101" func="var" arg="dir" op="equ" val="norm">
                              <dgm:alg type="conn">
                                <dgm:param type="dim" val="1D"/>
                                <dgm:param type="begPts" val="midL"/>
                                <dgm:param type="srcNode" val="parTx4"/>
                                <dgm:param type="endSty" val="noArr"/>
                                <dgm:param type="dstNode" val="anchor3"/>
                              </dgm:alg>
                            </dgm:if>
                            <dgm:else name="Name102">
                              <dgm:alg type="conn">
                                <dgm:param type="dim" val="1D"/>
                                <dgm:param type="begPts" val="midR"/>
                                <dgm:param type="endSty" val="noArr"/>
                                <dgm:param type="srcNode" val="parTx4"/>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03"/>
                  </dgm:choose>
                </dgm:forEach>
              </dgm:layoutNode>
              <dgm:choose name="Name104">
                <dgm:if name="Name105" axis="root ch" ptType="all node" func="cnt" op="gte" val="4">
                  <dgm:layoutNode name="spPost3">
                    <dgm:alg type="sp"/>
                    <dgm:shape xmlns:r="http://schemas.openxmlformats.org/officeDocument/2006/relationships" r:blip="">
                      <dgm:adjLst/>
                    </dgm:shape>
                  </dgm:layoutNode>
                </dgm:if>
                <dgm:else name="Name106"/>
              </dgm:choose>
            </dgm:if>
            <dgm:else name="Name107"/>
          </dgm:choose>
        </dgm:if>
        <dgm:if name="Name108" axis="self" ptType="node" func="pos" op="equ" val="4">
          <dgm:layoutNode name="parTx4"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09">
            <dgm:if name="Name110" axis="ch" ptType="node" func="cnt" op="gte" val="1">
              <dgm:layoutNode name="spPre4">
                <dgm:alg type="sp"/>
                <dgm:shape xmlns:r="http://schemas.openxmlformats.org/officeDocument/2006/relationships" r:blip="">
                  <dgm:adjLst/>
                </dgm:shape>
              </dgm:layoutNode>
              <dgm:layoutNode name="chLin4">
                <dgm:alg type="lin">
                  <dgm:param type="linDir" val="fromT"/>
                </dgm:alg>
                <dgm:shape xmlns:r="http://schemas.openxmlformats.org/officeDocument/2006/relationships" r:blip="">
                  <dgm:adjLst/>
                </dgm:shape>
                <dgm:presOf/>
                <dgm:constrLst>
                  <dgm:constr type="w" for="ch" forName="txAndLines4" refType="w" fact="0.77"/>
                  <dgm:constr type="w" for="ch" forName="top4" refType="w" refFor="ch" refForName="txAndLines4" fact="0.78"/>
                </dgm:constrLst>
                <dgm:forEach name="Name111" axis="ch">
                  <dgm:forEach name="Name112" axis="self" ptType="parTrans">
                    <dgm:layoutNode name="Name113" styleLbl="parChTrans1D1">
                      <dgm:choose name="Name114">
                        <dgm:if name="Name115" func="var" arg="dir" op="equ" val="norm">
                          <dgm:alg type="conn">
                            <dgm:param type="dim" val="1D"/>
                            <dgm:param type="begPts" val="midR"/>
                            <dgm:param type="endSty" val="noArr"/>
                            <dgm:param type="dstNode" val="anchor4"/>
                          </dgm:alg>
                        </dgm:if>
                        <dgm:else name="Name116">
                          <dgm:alg type="conn">
                            <dgm:param type="dim" val="1D"/>
                            <dgm:param type="begPts" val="midL"/>
                            <dgm:param type="endSty" val="noArr"/>
                            <dgm:param type="srcNode" val="parTx4"/>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17" axis="self" ptType="node">
                    <dgm:choose name="Name118">
                      <dgm:if name="Name119" axis="par ch" ptType="node node" func="cnt" op="equ" val="1">
                        <dgm:layoutNode name="top4">
                          <dgm:alg type="sp"/>
                          <dgm:shape xmlns:r="http://schemas.openxmlformats.org/officeDocument/2006/relationships" r:blip="">
                            <dgm:adjLst/>
                          </dgm:shape>
                          <dgm:constrLst>
                            <dgm:constr type="h" refType="w" fact="0.6"/>
                          </dgm:constrLst>
                        </dgm:layoutNode>
                      </dgm:if>
                      <dgm:else name="Name120"/>
                    </dgm:choose>
                    <dgm:layoutNode name="txAndLines4">
                      <dgm:choose name="Name121">
                        <dgm:if name="Name122" func="var" arg="dir" op="equ" val="norm">
                          <dgm:alg type="lin"/>
                        </dgm:if>
                        <dgm:else name="Name123">
                          <dgm:alg type="lin">
                            <dgm:param type="linDir" val="fromR"/>
                          </dgm:alg>
                        </dgm:else>
                      </dgm:choose>
                      <dgm:shape xmlns:r="http://schemas.openxmlformats.org/officeDocument/2006/relationships" r:blip="">
                        <dgm:adjLst/>
                      </dgm:shape>
                      <dgm:presOf/>
                      <dgm:choose name="Name124">
                        <dgm:if name="Name125" axis="root ch" ptType="all node" func="cnt" op="gte" val="5">
                          <dgm:constrLst>
                            <dgm:constr type="w" for="ch" forName="anchor4" refType="w"/>
                            <dgm:constr type="w" for="ch" forName="backup4" refType="w" fact="-1"/>
                            <dgm:constr type="w" for="ch" forName="preLine4" refType="w" fact="0.11"/>
                            <dgm:constr type="w" for="ch" forName="desTx4" refType="w" fact="0.78"/>
                            <dgm:constr type="w" for="ch" forName="postLine4" refType="w" fact="0.11"/>
                          </dgm:constrLst>
                        </dgm:if>
                        <dgm:else name="Name126">
                          <dgm:constrLst>
                            <dgm:constr type="w" for="ch" forName="anchor4" refType="w" fact="0.89"/>
                            <dgm:constr type="w" for="ch" forName="backup4" refType="w" fact="-0.89"/>
                            <dgm:constr type="w" for="ch" forName="preLine4" refType="w" fact="0.11"/>
                            <dgm:constr type="w" for="ch" forName="desTx4" refType="w" fact="0.78"/>
                          </dgm:constrLst>
                        </dgm:else>
                      </dgm:choose>
                      <dgm:layoutNode name="anchor4" moveWith="desTx4">
                        <dgm:alg type="sp"/>
                        <dgm:shape xmlns:r="http://schemas.openxmlformats.org/officeDocument/2006/relationships" r:blip="">
                          <dgm:adjLst/>
                        </dgm:shape>
                      </dgm:layoutNode>
                      <dgm:layoutNode name="backup4" moveWith="desTx4">
                        <dgm:alg type="sp"/>
                        <dgm:shape xmlns:r="http://schemas.openxmlformats.org/officeDocument/2006/relationships" r:blip="">
                          <dgm:adjLst/>
                        </dgm:shape>
                      </dgm:layoutNode>
                      <dgm:layoutNode name="preLine4" styleLbl="parChTrans1D1" moveWith="desTx4">
                        <dgm:alg type="sp"/>
                        <dgm:shape xmlns:r="http://schemas.openxmlformats.org/officeDocument/2006/relationships" type="line" r:blip="">
                          <dgm:adjLst/>
                        </dgm:shape>
                        <dgm:presOf/>
                      </dgm:layoutNode>
                      <dgm:layoutNode name="desTx4"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27">
                        <dgm:if name="Name128" axis="root ch" ptType="all node" func="cnt" op="gte" val="5">
                          <dgm:layoutNode name="postLine4" styleLbl="parChTrans1D1" moveWith="desTx4">
                            <dgm:alg type="sp"/>
                            <dgm:shape xmlns:r="http://schemas.openxmlformats.org/officeDocument/2006/relationships" type="line" r:blip="">
                              <dgm:adjLst/>
                            </dgm:shape>
                            <dgm:presOf/>
                          </dgm:layoutNode>
                        </dgm:if>
                        <dgm:else name="Name129"/>
                      </dgm:choose>
                    </dgm:layoutNode>
                  </dgm:forEach>
                  <dgm:choose name="Name130">
                    <dgm:if name="Name131" axis="root ch" ptType="all node" func="cnt" op="gte" val="5">
                      <dgm:forEach name="Name132" axis="self" ptType="parTrans">
                        <dgm:layoutNode name="Name133" styleLbl="parChTrans1D1">
                          <dgm:choose name="Name134">
                            <dgm:if name="Name135" func="var" arg="dir" op="equ" val="norm">
                              <dgm:alg type="conn">
                                <dgm:param type="dim" val="1D"/>
                                <dgm:param type="begPts" val="midL"/>
                                <dgm:param type="srcNode" val="parTx5"/>
                                <dgm:param type="endSty" val="noArr"/>
                                <dgm:param type="dstNode" val="anchor4"/>
                              </dgm:alg>
                            </dgm:if>
                            <dgm:else name="Name136">
                              <dgm:alg type="conn">
                                <dgm:param type="dim" val="1D"/>
                                <dgm:param type="begPts" val="midR"/>
                                <dgm:param type="endSty" val="noArr"/>
                                <dgm:param type="srcNode" val="parTx5"/>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37"/>
                  </dgm:choose>
                </dgm:forEach>
              </dgm:layoutNode>
              <dgm:choose name="Name138">
                <dgm:if name="Name139" axis="root ch" ptType="all node" func="cnt" op="gte" val="5">
                  <dgm:layoutNode name="spPost4">
                    <dgm:alg type="sp"/>
                    <dgm:shape xmlns:r="http://schemas.openxmlformats.org/officeDocument/2006/relationships" r:blip="">
                      <dgm:adjLst/>
                    </dgm:shape>
                  </dgm:layoutNode>
                </dgm:if>
                <dgm:else name="Name140"/>
              </dgm:choose>
            </dgm:if>
            <dgm:else name="Name141"/>
          </dgm:choose>
        </dgm:if>
        <dgm:if name="Name142" axis="self" ptType="node" func="pos" op="equ" val="5">
          <dgm:layoutNode name="parTx5"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43">
            <dgm:if name="Name144" axis="ch" ptType="node" func="cnt" op="gte" val="1">
              <dgm:layoutNode name="spPre5">
                <dgm:alg type="sp"/>
                <dgm:shape xmlns:r="http://schemas.openxmlformats.org/officeDocument/2006/relationships" r:blip="">
                  <dgm:adjLst/>
                </dgm:shape>
              </dgm:layoutNode>
              <dgm:layoutNode name="chLin5">
                <dgm:alg type="lin">
                  <dgm:param type="linDir" val="fromT"/>
                </dgm:alg>
                <dgm:shape xmlns:r="http://schemas.openxmlformats.org/officeDocument/2006/relationships" r:blip="">
                  <dgm:adjLst/>
                </dgm:shape>
                <dgm:presOf/>
                <dgm:constrLst>
                  <dgm:constr type="w" for="ch" forName="txAndLines5" refType="w" fact="0.77"/>
                  <dgm:constr type="w" for="ch" forName="top5" refType="w" refFor="ch" refForName="txAndLines5" fact="0.78"/>
                </dgm:constrLst>
                <dgm:forEach name="Name145" axis="ch">
                  <dgm:forEach name="Name146" axis="self" ptType="parTrans">
                    <dgm:layoutNode name="Name147" styleLbl="parChTrans1D1">
                      <dgm:choose name="Name148">
                        <dgm:if name="Name149" func="var" arg="dir" op="equ" val="norm">
                          <dgm:alg type="conn">
                            <dgm:param type="dim" val="1D"/>
                            <dgm:param type="begPts" val="midR"/>
                            <dgm:param type="endSty" val="noArr"/>
                            <dgm:param type="dstNode" val="anchor5"/>
                          </dgm:alg>
                        </dgm:if>
                        <dgm:else name="Name150">
                          <dgm:alg type="conn">
                            <dgm:param type="dim" val="1D"/>
                            <dgm:param type="begPts" val="midL"/>
                            <dgm:param type="endSty" val="noArr"/>
                            <dgm:param type="srcNode" val="parTx5"/>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1" axis="self" ptType="node">
                    <dgm:choose name="Name152">
                      <dgm:if name="Name153" axis="par ch" ptType="node node" func="cnt" op="equ" val="1">
                        <dgm:layoutNode name="top5">
                          <dgm:alg type="sp"/>
                          <dgm:shape xmlns:r="http://schemas.openxmlformats.org/officeDocument/2006/relationships" r:blip="">
                            <dgm:adjLst/>
                          </dgm:shape>
                          <dgm:constrLst>
                            <dgm:constr type="h" refType="w" fact="0.6"/>
                          </dgm:constrLst>
                        </dgm:layoutNode>
                      </dgm:if>
                      <dgm:else name="Name154"/>
                    </dgm:choose>
                    <dgm:layoutNode name="txAndLines5">
                      <dgm:choose name="Name155">
                        <dgm:if name="Name156" func="var" arg="dir" op="equ" val="norm">
                          <dgm:alg type="lin"/>
                        </dgm:if>
                        <dgm:else name="Name157">
                          <dgm:alg type="lin">
                            <dgm:param type="linDir" val="fromR"/>
                          </dgm:alg>
                        </dgm:else>
                      </dgm:choose>
                      <dgm:shape xmlns:r="http://schemas.openxmlformats.org/officeDocument/2006/relationships" r:blip="">
                        <dgm:adjLst/>
                      </dgm:shape>
                      <dgm:presOf/>
                      <dgm:choose name="Name158">
                        <dgm:if name="Name159" axis="root ch" ptType="all node" func="cnt" op="gte" val="6">
                          <dgm:constrLst>
                            <dgm:constr type="w" for="ch" forName="anchor5" refType="w"/>
                            <dgm:constr type="w" for="ch" forName="backup5" refType="w" fact="-1"/>
                            <dgm:constr type="w" for="ch" forName="preLine5" refType="w" fact="0.11"/>
                            <dgm:constr type="w" for="ch" forName="desTx5" refType="w" fact="0.78"/>
                            <dgm:constr type="w" for="ch" forName="postLine5" refType="w" fact="0.11"/>
                          </dgm:constrLst>
                        </dgm:if>
                        <dgm:else name="Name160">
                          <dgm:constrLst>
                            <dgm:constr type="w" for="ch" forName="anchor5" refType="w" fact="0.89"/>
                            <dgm:constr type="w" for="ch" forName="backup5" refType="w" fact="-0.89"/>
                            <dgm:constr type="w" for="ch" forName="preLine5" refType="w" fact="0.11"/>
                            <dgm:constr type="w" for="ch" forName="desTx5" refType="w" fact="0.78"/>
                          </dgm:constrLst>
                        </dgm:else>
                      </dgm:choose>
                      <dgm:layoutNode name="anchor5" moveWith="desTx5">
                        <dgm:alg type="sp"/>
                        <dgm:shape xmlns:r="http://schemas.openxmlformats.org/officeDocument/2006/relationships" r:blip="">
                          <dgm:adjLst/>
                        </dgm:shape>
                      </dgm:layoutNode>
                      <dgm:layoutNode name="backup5" moveWith="desTx5">
                        <dgm:alg type="sp"/>
                        <dgm:shape xmlns:r="http://schemas.openxmlformats.org/officeDocument/2006/relationships" r:blip="">
                          <dgm:adjLst/>
                        </dgm:shape>
                      </dgm:layoutNode>
                      <dgm:layoutNode name="preLine5" styleLbl="parChTrans1D1" moveWith="desTx5">
                        <dgm:alg type="sp"/>
                        <dgm:shape xmlns:r="http://schemas.openxmlformats.org/officeDocument/2006/relationships" type="line" r:blip="">
                          <dgm:adjLst/>
                        </dgm:shape>
                        <dgm:presOf/>
                      </dgm:layoutNode>
                      <dgm:layoutNode name="desTx5"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61">
                        <dgm:if name="Name162" axis="root ch" ptType="all node" func="cnt" op="gte" val="6">
                          <dgm:layoutNode name="postLine5" styleLbl="parChTrans1D1" moveWith="desTx5">
                            <dgm:alg type="sp"/>
                            <dgm:shape xmlns:r="http://schemas.openxmlformats.org/officeDocument/2006/relationships" type="line" r:blip="">
                              <dgm:adjLst/>
                            </dgm:shape>
                            <dgm:presOf/>
                          </dgm:layoutNode>
                        </dgm:if>
                        <dgm:else name="Name163"/>
                      </dgm:choose>
                    </dgm:layoutNode>
                  </dgm:forEach>
                  <dgm:choose name="Name164">
                    <dgm:if name="Name165" axis="root ch" ptType="all node" func="cnt" op="gte" val="6">
                      <dgm:forEach name="Name166" axis="self" ptType="parTrans">
                        <dgm:layoutNode name="Name167" styleLbl="parChTrans1D1">
                          <dgm:choose name="Name168">
                            <dgm:if name="Name169" func="var" arg="dir" op="equ" val="norm">
                              <dgm:alg type="conn">
                                <dgm:param type="dim" val="1D"/>
                                <dgm:param type="begPts" val="midL"/>
                                <dgm:param type="srcNode" val="parTx6"/>
                                <dgm:param type="endSty" val="noArr"/>
                                <dgm:param type="dstNode" val="anchor5"/>
                              </dgm:alg>
                            </dgm:if>
                            <dgm:else name="Name170">
                              <dgm:alg type="conn">
                                <dgm:param type="dim" val="1D"/>
                                <dgm:param type="begPts" val="midR"/>
                                <dgm:param type="endSty" val="noArr"/>
                                <dgm:param type="srcNode" val="parTx6"/>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71"/>
                  </dgm:choose>
                </dgm:forEach>
              </dgm:layoutNode>
              <dgm:choose name="Name172">
                <dgm:if name="Name173" axis="root ch" ptType="all node" func="cnt" op="gte" val="6">
                  <dgm:layoutNode name="spPost5">
                    <dgm:alg type="sp"/>
                    <dgm:shape xmlns:r="http://schemas.openxmlformats.org/officeDocument/2006/relationships" r:blip="">
                      <dgm:adjLst/>
                    </dgm:shape>
                  </dgm:layoutNode>
                </dgm:if>
                <dgm:else name="Name174"/>
              </dgm:choose>
            </dgm:if>
            <dgm:else name="Name175"/>
          </dgm:choose>
        </dgm:if>
        <dgm:if name="Name176" axis="self" ptType="node" func="pos" op="equ" val="6">
          <dgm:layoutNode name="parTx6"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77">
            <dgm:if name="Name178" axis="ch" ptType="node" func="cnt" op="gte" val="1">
              <dgm:layoutNode name="spPre6">
                <dgm:alg type="sp"/>
                <dgm:shape xmlns:r="http://schemas.openxmlformats.org/officeDocument/2006/relationships" r:blip="">
                  <dgm:adjLst/>
                </dgm:shape>
              </dgm:layoutNode>
              <dgm:layoutNode name="chLin6">
                <dgm:alg type="lin">
                  <dgm:param type="linDir" val="fromT"/>
                </dgm:alg>
                <dgm:shape xmlns:r="http://schemas.openxmlformats.org/officeDocument/2006/relationships" r:blip="">
                  <dgm:adjLst/>
                </dgm:shape>
                <dgm:presOf/>
                <dgm:constrLst>
                  <dgm:constr type="w" for="ch" forName="txAndLines6" refType="w" fact="0.77"/>
                  <dgm:constr type="w" for="ch" forName="top6" refType="w" refFor="ch" refForName="txAndLines6" fact="0.78"/>
                </dgm:constrLst>
                <dgm:forEach name="Name179" axis="ch">
                  <dgm:forEach name="Name180" axis="self" ptType="parTrans">
                    <dgm:layoutNode name="Name181" styleLbl="parChTrans1D1">
                      <dgm:choose name="Name182">
                        <dgm:if name="Name183" func="var" arg="dir" op="equ" val="norm">
                          <dgm:alg type="conn">
                            <dgm:param type="dim" val="1D"/>
                            <dgm:param type="begPts" val="midR"/>
                            <dgm:param type="endSty" val="noArr"/>
                            <dgm:param type="dstNode" val="anchor6"/>
                          </dgm:alg>
                        </dgm:if>
                        <dgm:else name="Name184">
                          <dgm:alg type="conn">
                            <dgm:param type="dim" val="1D"/>
                            <dgm:param type="begPts" val="midL"/>
                            <dgm:param type="endSty" val="noArr"/>
                            <dgm:param type="srcNode" val="parTx6"/>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85" axis="self" ptType="node">
                    <dgm:choose name="Name186">
                      <dgm:if name="Name187" axis="par ch" ptType="node node" func="cnt" op="equ" val="1">
                        <dgm:layoutNode name="top6">
                          <dgm:alg type="sp"/>
                          <dgm:shape xmlns:r="http://schemas.openxmlformats.org/officeDocument/2006/relationships" r:blip="">
                            <dgm:adjLst/>
                          </dgm:shape>
                          <dgm:constrLst>
                            <dgm:constr type="h" refType="w" fact="0.6"/>
                          </dgm:constrLst>
                        </dgm:layoutNode>
                      </dgm:if>
                      <dgm:else name="Name188"/>
                    </dgm:choose>
                    <dgm:layoutNode name="txAndLines6">
                      <dgm:choose name="Name189">
                        <dgm:if name="Name190" func="var" arg="dir" op="equ" val="norm">
                          <dgm:alg type="lin"/>
                        </dgm:if>
                        <dgm:else name="Name191">
                          <dgm:alg type="lin">
                            <dgm:param type="linDir" val="fromR"/>
                          </dgm:alg>
                        </dgm:else>
                      </dgm:choose>
                      <dgm:shape xmlns:r="http://schemas.openxmlformats.org/officeDocument/2006/relationships" r:blip="">
                        <dgm:adjLst/>
                      </dgm:shape>
                      <dgm:presOf/>
                      <dgm:choose name="Name192">
                        <dgm:if name="Name193" axis="root ch" ptType="all node" func="cnt" op="gte" val="7">
                          <dgm:constrLst>
                            <dgm:constr type="w" for="ch" forName="anchor6" refType="w"/>
                            <dgm:constr type="w" for="ch" forName="backup6" refType="w" fact="-1"/>
                            <dgm:constr type="w" for="ch" forName="preLine6" refType="w" fact="0.11"/>
                            <dgm:constr type="w" for="ch" forName="desTx6" refType="w" fact="0.78"/>
                            <dgm:constr type="w" for="ch" forName="postLine6" refType="w" fact="0.11"/>
                          </dgm:constrLst>
                        </dgm:if>
                        <dgm:else name="Name194">
                          <dgm:constrLst>
                            <dgm:constr type="w" for="ch" forName="anchor6" refType="w" fact="0.89"/>
                            <dgm:constr type="w" for="ch" forName="backup6" refType="w" fact="-0.89"/>
                            <dgm:constr type="w" for="ch" forName="preLine6" refType="w" fact="0.11"/>
                            <dgm:constr type="w" for="ch" forName="desTx6" refType="w" fact="0.78"/>
                          </dgm:constrLst>
                        </dgm:else>
                      </dgm:choose>
                      <dgm:layoutNode name="anchor6" moveWith="desTx6">
                        <dgm:alg type="sp"/>
                        <dgm:shape xmlns:r="http://schemas.openxmlformats.org/officeDocument/2006/relationships" r:blip="">
                          <dgm:adjLst/>
                        </dgm:shape>
                      </dgm:layoutNode>
                      <dgm:layoutNode name="backup6" moveWith="desTx6">
                        <dgm:alg type="sp"/>
                        <dgm:shape xmlns:r="http://schemas.openxmlformats.org/officeDocument/2006/relationships" r:blip="">
                          <dgm:adjLst/>
                        </dgm:shape>
                      </dgm:layoutNode>
                      <dgm:layoutNode name="preLine6" styleLbl="parChTrans1D1" moveWith="desTx6">
                        <dgm:alg type="sp"/>
                        <dgm:shape xmlns:r="http://schemas.openxmlformats.org/officeDocument/2006/relationships" type="line" r:blip="">
                          <dgm:adjLst/>
                        </dgm:shape>
                        <dgm:presOf/>
                      </dgm:layoutNode>
                      <dgm:layoutNode name="desTx6"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95">
                        <dgm:if name="Name196" axis="root ch" ptType="all node" func="cnt" op="gte" val="7">
                          <dgm:layoutNode name="postLine6" styleLbl="parChTrans1D1" moveWith="desTx6">
                            <dgm:alg type="sp"/>
                            <dgm:shape xmlns:r="http://schemas.openxmlformats.org/officeDocument/2006/relationships" type="line" r:blip="">
                              <dgm:adjLst/>
                            </dgm:shape>
                            <dgm:presOf/>
                          </dgm:layoutNode>
                        </dgm:if>
                        <dgm:else name="Name197"/>
                      </dgm:choose>
                    </dgm:layoutNode>
                  </dgm:forEach>
                  <dgm:choose name="Name198">
                    <dgm:if name="Name199" axis="root ch" ptType="all node" func="cnt" op="gte" val="7">
                      <dgm:forEach name="Name200" axis="self" ptType="parTrans">
                        <dgm:layoutNode name="Name201" styleLbl="parChTrans1D1">
                          <dgm:choose name="Name202">
                            <dgm:if name="Name203" func="var" arg="dir" op="equ" val="norm">
                              <dgm:alg type="conn">
                                <dgm:param type="dim" val="1D"/>
                                <dgm:param type="begPts" val="midL"/>
                                <dgm:param type="srcNode" val="parTx7"/>
                                <dgm:param type="endSty" val="noArr"/>
                                <dgm:param type="dstNode" val="anchor6"/>
                              </dgm:alg>
                            </dgm:if>
                            <dgm:else name="Name204">
                              <dgm:alg type="conn">
                                <dgm:param type="dim" val="1D"/>
                                <dgm:param type="begPts" val="midR"/>
                                <dgm:param type="endSty" val="noArr"/>
                                <dgm:param type="srcNode" val="parTx7"/>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205"/>
                  </dgm:choose>
                </dgm:forEach>
              </dgm:layoutNode>
              <dgm:choose name="Name206">
                <dgm:if name="Name207" axis="root ch" ptType="all node" func="cnt" op="gte" val="7">
                  <dgm:layoutNode name="spPost6">
                    <dgm:alg type="sp"/>
                    <dgm:shape xmlns:r="http://schemas.openxmlformats.org/officeDocument/2006/relationships" r:blip="">
                      <dgm:adjLst/>
                    </dgm:shape>
                  </dgm:layoutNode>
                </dgm:if>
                <dgm:else name="Name208"/>
              </dgm:choose>
            </dgm:if>
            <dgm:else name="Name209"/>
          </dgm:choose>
        </dgm:if>
        <dgm:if name="Name210" axis="self" ptType="node" func="pos" op="equ" val="7">
          <dgm:layoutNode name="parTx7"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211">
            <dgm:if name="Name212" axis="ch" ptType="node" func="cnt" op="gte" val="1">
              <dgm:layoutNode name="spPre7">
                <dgm:alg type="sp"/>
                <dgm:shape xmlns:r="http://schemas.openxmlformats.org/officeDocument/2006/relationships" r:blip="">
                  <dgm:adjLst/>
                </dgm:shape>
              </dgm:layoutNode>
              <dgm:layoutNode name="chLin7">
                <dgm:alg type="lin">
                  <dgm:param type="linDir" val="fromT"/>
                </dgm:alg>
                <dgm:shape xmlns:r="http://schemas.openxmlformats.org/officeDocument/2006/relationships" r:blip="">
                  <dgm:adjLst/>
                </dgm:shape>
                <dgm:presOf/>
                <dgm:constrLst>
                  <dgm:constr type="w" for="ch" forName="txAndLines7" refType="w" fact="0.77"/>
                  <dgm:constr type="w" for="ch" forName="top7" refType="w" refFor="ch" refForName="txAndLines7" fact="0.78"/>
                </dgm:constrLst>
                <dgm:forEach name="Name213" axis="ch">
                  <dgm:forEach name="Name214" axis="self" ptType="parTrans">
                    <dgm:layoutNode name="Name215" styleLbl="parChTrans1D1">
                      <dgm:choose name="Name216">
                        <dgm:if name="Name217" func="var" arg="dir" op="equ" val="norm">
                          <dgm:alg type="conn">
                            <dgm:param type="dim" val="1D"/>
                            <dgm:param type="begPts" val="midR"/>
                            <dgm:param type="endSty" val="noArr"/>
                            <dgm:param type="dstNode" val="anchor7"/>
                          </dgm:alg>
                        </dgm:if>
                        <dgm:else name="Name218">
                          <dgm:alg type="conn">
                            <dgm:param type="dim" val="1D"/>
                            <dgm:param type="begPts" val="midL"/>
                            <dgm:param type="endSty" val="noArr"/>
                            <dgm:param type="srcNode" val="parTx7"/>
                            <dgm:param type="dstNode" val="anchor7"/>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219" axis="self" ptType="node">
                    <dgm:choose name="Name220">
                      <dgm:if name="Name221" axis="par ch" ptType="node node" func="cnt" op="equ" val="1">
                        <dgm:layoutNode name="top7">
                          <dgm:alg type="sp"/>
                          <dgm:shape xmlns:r="http://schemas.openxmlformats.org/officeDocument/2006/relationships" r:blip="">
                            <dgm:adjLst/>
                          </dgm:shape>
                          <dgm:constrLst>
                            <dgm:constr type="h" refType="w" fact="0.6"/>
                          </dgm:constrLst>
                        </dgm:layoutNode>
                      </dgm:if>
                      <dgm:else name="Name222"/>
                    </dgm:choose>
                    <dgm:layoutNode name="txAndLines7">
                      <dgm:choose name="Name223">
                        <dgm:if name="Name224" func="var" arg="dir" op="equ" val="norm">
                          <dgm:alg type="lin"/>
                        </dgm:if>
                        <dgm:else name="Name225">
                          <dgm:alg type="lin">
                            <dgm:param type="linDir" val="fromR"/>
                          </dgm:alg>
                        </dgm:else>
                      </dgm:choose>
                      <dgm:shape xmlns:r="http://schemas.openxmlformats.org/officeDocument/2006/relationships" r:blip="">
                        <dgm:adjLst/>
                      </dgm:shape>
                      <dgm:presOf/>
                      <dgm:constrLst>
                        <dgm:constr type="w" for="ch" forName="anchor7" refType="w" fact="0.89"/>
                        <dgm:constr type="w" for="ch" forName="backup7" refType="w" fact="-0.89"/>
                        <dgm:constr type="w" for="ch" forName="preLine7" refType="w" fact="0.11"/>
                        <dgm:constr type="w" for="ch" forName="desTx7" refType="w" fact="0.78"/>
                      </dgm:constrLst>
                      <dgm:layoutNode name="anchor7" moveWith="desTx7">
                        <dgm:alg type="sp"/>
                        <dgm:shape xmlns:r="http://schemas.openxmlformats.org/officeDocument/2006/relationships" r:blip="">
                          <dgm:adjLst/>
                        </dgm:shape>
                      </dgm:layoutNode>
                      <dgm:layoutNode name="backup7" moveWith="desTx7">
                        <dgm:alg type="sp"/>
                        <dgm:shape xmlns:r="http://schemas.openxmlformats.org/officeDocument/2006/relationships" r:blip="">
                          <dgm:adjLst/>
                        </dgm:shape>
                      </dgm:layoutNode>
                      <dgm:layoutNode name="preLine7" styleLbl="parChTrans1D1" moveWith="desTx7">
                        <dgm:alg type="sp"/>
                        <dgm:shape xmlns:r="http://schemas.openxmlformats.org/officeDocument/2006/relationships" type="line" r:blip="">
                          <dgm:adjLst/>
                        </dgm:shape>
                        <dgm:presOf/>
                      </dgm:layoutNode>
                      <dgm:layoutNode name="desTx7"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layoutNode>
                  </dgm:forEach>
                </dgm:forEach>
              </dgm:layoutNode>
            </dgm:if>
            <dgm:else name="Name226"/>
          </dgm:choose>
        </dgm:if>
        <dgm:else name="Name22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6BB623-F38A-AC4C-8040-F9F44A7B2F38}" type="datetimeFigureOut">
              <a:rPr lang="fr-FR" smtClean="0"/>
              <a:pPr/>
              <a:t>17/11/2014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F0D2E4-873A-B24A-B098-B04C1B4E4841}" type="slidenum">
              <a:rPr lang="fr-FR" smtClean="0"/>
              <a:pPr/>
              <a:t>‹N°›</a:t>
            </a:fld>
            <a:endParaRPr lang="fr-FR"/>
          </a:p>
        </p:txBody>
      </p:sp>
    </p:spTree>
    <p:extLst>
      <p:ext uri="{BB962C8B-B14F-4D97-AF65-F5344CB8AC3E}">
        <p14:creationId xmlns="" xmlns:p14="http://schemas.microsoft.com/office/powerpoint/2010/main" val="428425169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8F0D2E4-873A-B24A-B098-B04C1B4E4841}" type="slidenum">
              <a:rPr lang="fr-FR" smtClean="0"/>
              <a:pPr/>
              <a:t>5</a:t>
            </a:fld>
            <a:endParaRPr lang="fr-FR"/>
          </a:p>
        </p:txBody>
      </p:sp>
    </p:spTree>
    <p:extLst>
      <p:ext uri="{BB962C8B-B14F-4D97-AF65-F5344CB8AC3E}">
        <p14:creationId xmlns="" xmlns:p14="http://schemas.microsoft.com/office/powerpoint/2010/main" val="3798215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8F0D2E4-873A-B24A-B098-B04C1B4E4841}" type="slidenum">
              <a:rPr lang="fr-FR" smtClean="0"/>
              <a:pPr/>
              <a:t>39</a:t>
            </a:fld>
            <a:endParaRPr lang="fr-FR"/>
          </a:p>
        </p:txBody>
      </p:sp>
    </p:spTree>
    <p:extLst>
      <p:ext uri="{BB962C8B-B14F-4D97-AF65-F5344CB8AC3E}">
        <p14:creationId xmlns="" xmlns:p14="http://schemas.microsoft.com/office/powerpoint/2010/main" val="24375578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8F0D2E4-873A-B24A-B098-B04C1B4E4841}" type="slidenum">
              <a:rPr lang="fr-FR" smtClean="0"/>
              <a:pPr/>
              <a:t>40</a:t>
            </a:fld>
            <a:endParaRPr lang="fr-FR"/>
          </a:p>
        </p:txBody>
      </p:sp>
    </p:spTree>
    <p:extLst>
      <p:ext uri="{BB962C8B-B14F-4D97-AF65-F5344CB8AC3E}">
        <p14:creationId xmlns="" xmlns:p14="http://schemas.microsoft.com/office/powerpoint/2010/main" val="24375578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8F0D2E4-873A-B24A-B098-B04C1B4E4841}" type="slidenum">
              <a:rPr lang="fr-FR" smtClean="0"/>
              <a:pPr/>
              <a:t>41</a:t>
            </a:fld>
            <a:endParaRPr lang="fr-FR"/>
          </a:p>
        </p:txBody>
      </p:sp>
    </p:spTree>
    <p:extLst>
      <p:ext uri="{BB962C8B-B14F-4D97-AF65-F5344CB8AC3E}">
        <p14:creationId xmlns="" xmlns:p14="http://schemas.microsoft.com/office/powerpoint/2010/main" val="24375578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E4B77F1-F119-934F-8BC9-9FEC56595CA4}" type="slidenum">
              <a:rPr lang="fr-FR" smtClean="0"/>
              <a:pPr/>
              <a:t>42</a:t>
            </a:fld>
            <a:endParaRPr lang="fr-FR"/>
          </a:p>
        </p:txBody>
      </p:sp>
    </p:spTree>
    <p:extLst>
      <p:ext uri="{BB962C8B-B14F-4D97-AF65-F5344CB8AC3E}">
        <p14:creationId xmlns="" xmlns:p14="http://schemas.microsoft.com/office/powerpoint/2010/main" val="4248619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E4B77F1-F119-934F-8BC9-9FEC56595CA4}" type="slidenum">
              <a:rPr lang="fr-FR" smtClean="0"/>
              <a:pPr/>
              <a:t>17</a:t>
            </a:fld>
            <a:endParaRPr lang="fr-FR"/>
          </a:p>
        </p:txBody>
      </p:sp>
    </p:spTree>
    <p:extLst>
      <p:ext uri="{BB962C8B-B14F-4D97-AF65-F5344CB8AC3E}">
        <p14:creationId xmlns="" xmlns:p14="http://schemas.microsoft.com/office/powerpoint/2010/main" val="4248619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E4B77F1-F119-934F-8BC9-9FEC56595CA4}" type="slidenum">
              <a:rPr lang="fr-FR" smtClean="0"/>
              <a:pPr/>
              <a:t>18</a:t>
            </a:fld>
            <a:endParaRPr lang="fr-FR"/>
          </a:p>
        </p:txBody>
      </p:sp>
    </p:spTree>
    <p:extLst>
      <p:ext uri="{BB962C8B-B14F-4D97-AF65-F5344CB8AC3E}">
        <p14:creationId xmlns="" xmlns:p14="http://schemas.microsoft.com/office/powerpoint/2010/main" val="4248619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8F0D2E4-873A-B24A-B098-B04C1B4E4841}" type="slidenum">
              <a:rPr lang="fr-FR" smtClean="0"/>
              <a:pPr/>
              <a:t>31</a:t>
            </a:fld>
            <a:endParaRPr lang="fr-FR"/>
          </a:p>
        </p:txBody>
      </p:sp>
    </p:spTree>
    <p:extLst>
      <p:ext uri="{BB962C8B-B14F-4D97-AF65-F5344CB8AC3E}">
        <p14:creationId xmlns="" xmlns:p14="http://schemas.microsoft.com/office/powerpoint/2010/main" val="28414481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8F0D2E4-873A-B24A-B098-B04C1B4E4841}" type="slidenum">
              <a:rPr lang="fr-FR" smtClean="0"/>
              <a:pPr/>
              <a:t>32</a:t>
            </a:fld>
            <a:endParaRPr lang="fr-FR"/>
          </a:p>
        </p:txBody>
      </p:sp>
    </p:spTree>
    <p:extLst>
      <p:ext uri="{BB962C8B-B14F-4D97-AF65-F5344CB8AC3E}">
        <p14:creationId xmlns="" xmlns:p14="http://schemas.microsoft.com/office/powerpoint/2010/main" val="28414481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8F0D2E4-873A-B24A-B098-B04C1B4E4841}" type="slidenum">
              <a:rPr lang="fr-FR" smtClean="0"/>
              <a:pPr/>
              <a:t>33</a:t>
            </a:fld>
            <a:endParaRPr lang="fr-FR"/>
          </a:p>
        </p:txBody>
      </p:sp>
    </p:spTree>
    <p:extLst>
      <p:ext uri="{BB962C8B-B14F-4D97-AF65-F5344CB8AC3E}">
        <p14:creationId xmlns="" xmlns:p14="http://schemas.microsoft.com/office/powerpoint/2010/main" val="2504382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8F0D2E4-873A-B24A-B098-B04C1B4E4841}" type="slidenum">
              <a:rPr lang="fr-FR" smtClean="0"/>
              <a:pPr/>
              <a:t>36</a:t>
            </a:fld>
            <a:endParaRPr lang="fr-FR"/>
          </a:p>
        </p:txBody>
      </p:sp>
    </p:spTree>
    <p:extLst>
      <p:ext uri="{BB962C8B-B14F-4D97-AF65-F5344CB8AC3E}">
        <p14:creationId xmlns="" xmlns:p14="http://schemas.microsoft.com/office/powerpoint/2010/main" val="24375578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8F0D2E4-873A-B24A-B098-B04C1B4E4841}" type="slidenum">
              <a:rPr lang="fr-FR" smtClean="0"/>
              <a:pPr/>
              <a:t>37</a:t>
            </a:fld>
            <a:endParaRPr lang="fr-FR"/>
          </a:p>
        </p:txBody>
      </p:sp>
    </p:spTree>
    <p:extLst>
      <p:ext uri="{BB962C8B-B14F-4D97-AF65-F5344CB8AC3E}">
        <p14:creationId xmlns="" xmlns:p14="http://schemas.microsoft.com/office/powerpoint/2010/main" val="24375578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8F0D2E4-873A-B24A-B098-B04C1B4E4841}" type="slidenum">
              <a:rPr lang="fr-FR" smtClean="0"/>
              <a:pPr/>
              <a:t>38</a:t>
            </a:fld>
            <a:endParaRPr lang="fr-FR"/>
          </a:p>
        </p:txBody>
      </p:sp>
    </p:spTree>
    <p:extLst>
      <p:ext uri="{BB962C8B-B14F-4D97-AF65-F5344CB8AC3E}">
        <p14:creationId xmlns="" xmlns:p14="http://schemas.microsoft.com/office/powerpoint/2010/main" val="2437557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179A96CA-D313-B147-9E7E-DF41BDE7FAF9}" type="datetimeFigureOut">
              <a:rPr lang="fr-FR" smtClean="0"/>
              <a:pPr/>
              <a:t>17/11/2014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1C2EBE-7338-684F-A379-00FC8222A5B4}" type="slidenum">
              <a:rPr lang="fr-FR" smtClean="0"/>
              <a:pPr/>
              <a:t>‹N°›</a:t>
            </a:fld>
            <a:endParaRPr lang="fr-FR"/>
          </a:p>
        </p:txBody>
      </p:sp>
    </p:spTree>
    <p:extLst>
      <p:ext uri="{BB962C8B-B14F-4D97-AF65-F5344CB8AC3E}">
        <p14:creationId xmlns="" xmlns:p14="http://schemas.microsoft.com/office/powerpoint/2010/main" val="2227007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79A96CA-D313-B147-9E7E-DF41BDE7FAF9}" type="datetimeFigureOut">
              <a:rPr lang="fr-FR" smtClean="0"/>
              <a:pPr/>
              <a:t>17/11/2014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1C2EBE-7338-684F-A379-00FC8222A5B4}" type="slidenum">
              <a:rPr lang="fr-FR" smtClean="0"/>
              <a:pPr/>
              <a:t>‹N°›</a:t>
            </a:fld>
            <a:endParaRPr lang="fr-FR"/>
          </a:p>
        </p:txBody>
      </p:sp>
    </p:spTree>
    <p:extLst>
      <p:ext uri="{BB962C8B-B14F-4D97-AF65-F5344CB8AC3E}">
        <p14:creationId xmlns="" xmlns:p14="http://schemas.microsoft.com/office/powerpoint/2010/main" val="2531523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79A96CA-D313-B147-9E7E-DF41BDE7FAF9}" type="datetimeFigureOut">
              <a:rPr lang="fr-FR" smtClean="0"/>
              <a:pPr/>
              <a:t>17/11/2014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1C2EBE-7338-684F-A379-00FC8222A5B4}" type="slidenum">
              <a:rPr lang="fr-FR" smtClean="0"/>
              <a:pPr/>
              <a:t>‹N°›</a:t>
            </a:fld>
            <a:endParaRPr lang="fr-FR"/>
          </a:p>
        </p:txBody>
      </p:sp>
    </p:spTree>
    <p:extLst>
      <p:ext uri="{BB962C8B-B14F-4D97-AF65-F5344CB8AC3E}">
        <p14:creationId xmlns="" xmlns:p14="http://schemas.microsoft.com/office/powerpoint/2010/main" val="4037754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79A96CA-D313-B147-9E7E-DF41BDE7FAF9}" type="datetimeFigureOut">
              <a:rPr lang="fr-FR" smtClean="0"/>
              <a:pPr/>
              <a:t>17/11/2014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1C2EBE-7338-684F-A379-00FC8222A5B4}" type="slidenum">
              <a:rPr lang="fr-FR" smtClean="0"/>
              <a:pPr/>
              <a:t>‹N°›</a:t>
            </a:fld>
            <a:endParaRPr lang="fr-FR"/>
          </a:p>
        </p:txBody>
      </p:sp>
    </p:spTree>
    <p:extLst>
      <p:ext uri="{BB962C8B-B14F-4D97-AF65-F5344CB8AC3E}">
        <p14:creationId xmlns="" xmlns:p14="http://schemas.microsoft.com/office/powerpoint/2010/main" val="3460636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79A96CA-D313-B147-9E7E-DF41BDE7FAF9}" type="datetimeFigureOut">
              <a:rPr lang="fr-FR" smtClean="0"/>
              <a:pPr/>
              <a:t>17/11/2014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1C2EBE-7338-684F-A379-00FC8222A5B4}" type="slidenum">
              <a:rPr lang="fr-FR" smtClean="0"/>
              <a:pPr/>
              <a:t>‹N°›</a:t>
            </a:fld>
            <a:endParaRPr lang="fr-FR"/>
          </a:p>
        </p:txBody>
      </p:sp>
    </p:spTree>
    <p:extLst>
      <p:ext uri="{BB962C8B-B14F-4D97-AF65-F5344CB8AC3E}">
        <p14:creationId xmlns="" xmlns:p14="http://schemas.microsoft.com/office/powerpoint/2010/main" val="2134395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79A96CA-D313-B147-9E7E-DF41BDE7FAF9}" type="datetimeFigureOut">
              <a:rPr lang="fr-FR" smtClean="0"/>
              <a:pPr/>
              <a:t>17/11/2014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E1C2EBE-7338-684F-A379-00FC8222A5B4}" type="slidenum">
              <a:rPr lang="fr-FR" smtClean="0"/>
              <a:pPr/>
              <a:t>‹N°›</a:t>
            </a:fld>
            <a:endParaRPr lang="fr-FR"/>
          </a:p>
        </p:txBody>
      </p:sp>
    </p:spTree>
    <p:extLst>
      <p:ext uri="{BB962C8B-B14F-4D97-AF65-F5344CB8AC3E}">
        <p14:creationId xmlns="" xmlns:p14="http://schemas.microsoft.com/office/powerpoint/2010/main" val="2855476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79A96CA-D313-B147-9E7E-DF41BDE7FAF9}" type="datetimeFigureOut">
              <a:rPr lang="fr-FR" smtClean="0"/>
              <a:pPr/>
              <a:t>17/11/2014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E1C2EBE-7338-684F-A379-00FC8222A5B4}" type="slidenum">
              <a:rPr lang="fr-FR" smtClean="0"/>
              <a:pPr/>
              <a:t>‹N°›</a:t>
            </a:fld>
            <a:endParaRPr lang="fr-FR"/>
          </a:p>
        </p:txBody>
      </p:sp>
    </p:spTree>
    <p:extLst>
      <p:ext uri="{BB962C8B-B14F-4D97-AF65-F5344CB8AC3E}">
        <p14:creationId xmlns="" xmlns:p14="http://schemas.microsoft.com/office/powerpoint/2010/main" val="648308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179A96CA-D313-B147-9E7E-DF41BDE7FAF9}" type="datetimeFigureOut">
              <a:rPr lang="fr-FR" smtClean="0"/>
              <a:pPr/>
              <a:t>17/11/2014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E1C2EBE-7338-684F-A379-00FC8222A5B4}" type="slidenum">
              <a:rPr lang="fr-FR" smtClean="0"/>
              <a:pPr/>
              <a:t>‹N°›</a:t>
            </a:fld>
            <a:endParaRPr lang="fr-FR"/>
          </a:p>
        </p:txBody>
      </p:sp>
    </p:spTree>
    <p:extLst>
      <p:ext uri="{BB962C8B-B14F-4D97-AF65-F5344CB8AC3E}">
        <p14:creationId xmlns="" xmlns:p14="http://schemas.microsoft.com/office/powerpoint/2010/main" val="3431940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79A96CA-D313-B147-9E7E-DF41BDE7FAF9}" type="datetimeFigureOut">
              <a:rPr lang="fr-FR" smtClean="0"/>
              <a:pPr/>
              <a:t>17/11/2014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E1C2EBE-7338-684F-A379-00FC8222A5B4}" type="slidenum">
              <a:rPr lang="fr-FR" smtClean="0"/>
              <a:pPr/>
              <a:t>‹N°›</a:t>
            </a:fld>
            <a:endParaRPr lang="fr-FR"/>
          </a:p>
        </p:txBody>
      </p:sp>
    </p:spTree>
    <p:extLst>
      <p:ext uri="{BB962C8B-B14F-4D97-AF65-F5344CB8AC3E}">
        <p14:creationId xmlns="" xmlns:p14="http://schemas.microsoft.com/office/powerpoint/2010/main" val="806059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79A96CA-D313-B147-9E7E-DF41BDE7FAF9}" type="datetimeFigureOut">
              <a:rPr lang="fr-FR" smtClean="0"/>
              <a:pPr/>
              <a:t>17/11/2014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E1C2EBE-7338-684F-A379-00FC8222A5B4}" type="slidenum">
              <a:rPr lang="fr-FR" smtClean="0"/>
              <a:pPr/>
              <a:t>‹N°›</a:t>
            </a:fld>
            <a:endParaRPr lang="fr-FR"/>
          </a:p>
        </p:txBody>
      </p:sp>
    </p:spTree>
    <p:extLst>
      <p:ext uri="{BB962C8B-B14F-4D97-AF65-F5344CB8AC3E}">
        <p14:creationId xmlns="" xmlns:p14="http://schemas.microsoft.com/office/powerpoint/2010/main" val="702105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79A96CA-D313-B147-9E7E-DF41BDE7FAF9}" type="datetimeFigureOut">
              <a:rPr lang="fr-FR" smtClean="0"/>
              <a:pPr/>
              <a:t>17/11/2014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E1C2EBE-7338-684F-A379-00FC8222A5B4}" type="slidenum">
              <a:rPr lang="fr-FR" smtClean="0"/>
              <a:pPr/>
              <a:t>‹N°›</a:t>
            </a:fld>
            <a:endParaRPr lang="fr-FR"/>
          </a:p>
        </p:txBody>
      </p:sp>
    </p:spTree>
    <p:extLst>
      <p:ext uri="{BB962C8B-B14F-4D97-AF65-F5344CB8AC3E}">
        <p14:creationId xmlns="" xmlns:p14="http://schemas.microsoft.com/office/powerpoint/2010/main" val="3610224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9A96CA-D313-B147-9E7E-DF41BDE7FAF9}" type="datetimeFigureOut">
              <a:rPr lang="fr-FR" smtClean="0"/>
              <a:pPr/>
              <a:t>17/11/2014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1C2EBE-7338-684F-A379-00FC8222A5B4}" type="slidenum">
              <a:rPr lang="fr-FR" smtClean="0"/>
              <a:pPr/>
              <a:t>‹N°›</a:t>
            </a:fld>
            <a:endParaRPr lang="fr-FR"/>
          </a:p>
        </p:txBody>
      </p:sp>
    </p:spTree>
    <p:extLst>
      <p:ext uri="{BB962C8B-B14F-4D97-AF65-F5344CB8AC3E}">
        <p14:creationId xmlns="" xmlns:p14="http://schemas.microsoft.com/office/powerpoint/2010/main" val="36845539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974705"/>
            <a:ext cx="7772400" cy="2908936"/>
          </a:xfrm>
        </p:spPr>
        <p:txBody>
          <a:bodyPr>
            <a:noAutofit/>
          </a:bodyPr>
          <a:lstStyle/>
          <a:p>
            <a:r>
              <a:rPr lang="fr-FR" sz="3600" b="1" dirty="0" smtClean="0">
                <a:solidFill>
                  <a:srgbClr val="000090"/>
                </a:solidFill>
              </a:rPr>
              <a:t>Le transfert de graphie: contribution à une approche psychanalytique du créole dans la littérature et la poésie réunionnaises contemporaines, entre identité et patrimonialisation</a:t>
            </a:r>
            <a:endParaRPr lang="fr-FR" sz="3600" b="1" dirty="0">
              <a:solidFill>
                <a:srgbClr val="000090"/>
              </a:solidFill>
            </a:endParaRPr>
          </a:p>
        </p:txBody>
      </p:sp>
      <p:sp>
        <p:nvSpPr>
          <p:cNvPr id="3" name="Sous-titre 2"/>
          <p:cNvSpPr>
            <a:spLocks noGrp="1"/>
          </p:cNvSpPr>
          <p:nvPr>
            <p:ph type="subTitle" idx="1"/>
          </p:nvPr>
        </p:nvSpPr>
        <p:spPr>
          <a:xfrm>
            <a:off x="1371600" y="3810002"/>
            <a:ext cx="6400800" cy="2241550"/>
          </a:xfrm>
        </p:spPr>
        <p:txBody>
          <a:bodyPr>
            <a:noAutofit/>
          </a:bodyPr>
          <a:lstStyle/>
          <a:p>
            <a:endParaRPr lang="fr-FR" dirty="0" smtClean="0"/>
          </a:p>
          <a:p>
            <a:r>
              <a:rPr lang="fr-FR" dirty="0" smtClean="0">
                <a:solidFill>
                  <a:srgbClr val="0000FF"/>
                </a:solidFill>
              </a:rPr>
              <a:t>Christian PETIT  Docteur en psychologie</a:t>
            </a:r>
          </a:p>
          <a:p>
            <a:r>
              <a:rPr lang="fr-FR" dirty="0" smtClean="0">
                <a:solidFill>
                  <a:srgbClr val="0000FF"/>
                </a:solidFill>
              </a:rPr>
              <a:t>ESPÉ- Laboratoire Icare EA 4549 Université de La Réunion</a:t>
            </a:r>
            <a:endParaRPr lang="fr-FR" dirty="0">
              <a:solidFill>
                <a:srgbClr val="0000FF"/>
              </a:solidFill>
            </a:endParaRPr>
          </a:p>
        </p:txBody>
      </p:sp>
    </p:spTree>
    <p:extLst>
      <p:ext uri="{BB962C8B-B14F-4D97-AF65-F5344CB8AC3E}">
        <p14:creationId xmlns="" xmlns:p14="http://schemas.microsoft.com/office/powerpoint/2010/main" val="31276178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Rappel:</a:t>
            </a:r>
            <a:r>
              <a:rPr lang="fr-FR" b="1" u="sng" dirty="0" smtClean="0"/>
              <a:t> Le concept de transfert </a:t>
            </a:r>
            <a:r>
              <a:rPr lang="fr-FR" dirty="0" smtClean="0"/>
              <a:t>(Ferenczi S., 1909, Freud S., 1912)</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Terme introduit progressivement pour désigner la relation psychique où se joue la problématique des enjeux affectifs qui s’élaborent dans une cure psychanalytique. Dès 1909, Ferenczi observe que le transfert existe dans toutes les relations humaines: médecin-malade, professeur-élève, patron-employé…Dans l’analyse, le patient place inconsciemment le thérapeute en position parentale.</a:t>
            </a:r>
            <a:endParaRPr lang="fr-FR" dirty="0"/>
          </a:p>
        </p:txBody>
      </p:sp>
    </p:spTree>
    <p:extLst>
      <p:ext uri="{BB962C8B-B14F-4D97-AF65-F5344CB8AC3E}">
        <p14:creationId xmlns="" xmlns:p14="http://schemas.microsoft.com/office/powerpoint/2010/main" val="6918861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44500"/>
            <a:ext cx="8229600" cy="5681663"/>
          </a:xfrm>
        </p:spPr>
        <p:txBody>
          <a:bodyPr>
            <a:normAutofit lnSpcReduction="10000"/>
          </a:bodyPr>
          <a:lstStyle/>
          <a:p>
            <a:r>
              <a:rPr lang="fr-FR" dirty="0" smtClean="0"/>
              <a:t>Freud pour sa part, recense </a:t>
            </a:r>
          </a:p>
          <a:p>
            <a:r>
              <a:rPr lang="fr-FR" b="1" dirty="0" smtClean="0"/>
              <a:t>le transfert positif</a:t>
            </a:r>
            <a:r>
              <a:rPr lang="fr-FR" dirty="0" smtClean="0"/>
              <a:t>, nourri de tendresse et d’amour,</a:t>
            </a:r>
          </a:p>
          <a:p>
            <a:r>
              <a:rPr lang="fr-FR" b="1" dirty="0" smtClean="0"/>
              <a:t>le transfert négatif</a:t>
            </a:r>
            <a:r>
              <a:rPr lang="fr-FR" dirty="0" smtClean="0"/>
              <a:t>, porteur de sentiments hostiles, agressifs, de haine voire de rejet.         A cela, s’ajoutent </a:t>
            </a:r>
          </a:p>
          <a:p>
            <a:r>
              <a:rPr lang="fr-FR" b="1" dirty="0"/>
              <a:t>l</a:t>
            </a:r>
            <a:r>
              <a:rPr lang="fr-FR" b="1" dirty="0" smtClean="0"/>
              <a:t>es transferts mixtes</a:t>
            </a:r>
            <a:r>
              <a:rPr lang="fr-FR" dirty="0" smtClean="0"/>
              <a:t>, qui reproduisent les affects ambivalents, les fantasmes (aussi bien comme défense psychique contre la réalité et  les angoisses que comme manifestation des pulsions) produits par l’enfant à l’égard des parents.</a:t>
            </a:r>
          </a:p>
          <a:p>
            <a:endParaRPr lang="fr-FR" dirty="0"/>
          </a:p>
        </p:txBody>
      </p:sp>
    </p:spTree>
    <p:extLst>
      <p:ext uri="{BB962C8B-B14F-4D97-AF65-F5344CB8AC3E}">
        <p14:creationId xmlns="" xmlns:p14="http://schemas.microsoft.com/office/powerpoint/2010/main" val="3180926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01626"/>
            <a:ext cx="8229600" cy="5824538"/>
          </a:xfrm>
        </p:spPr>
        <p:txBody>
          <a:bodyPr>
            <a:normAutofit fontScale="92500"/>
          </a:bodyPr>
          <a:lstStyle/>
          <a:p>
            <a:r>
              <a:rPr lang="fr-FR" dirty="0" smtClean="0"/>
              <a:t>Le transfert, tel que Freud l’a mis en évidence, caractérise cette métamorphose originale de la vie psychique qui réactive chez le sujet humain des affects, des fantasmes et des signifiants d’amour et de haine tels qu’il a pu les vivre aux premiers moments de son existence.</a:t>
            </a:r>
          </a:p>
          <a:p>
            <a:r>
              <a:rPr lang="fr-FR" dirty="0" smtClean="0"/>
              <a:t>Le transfert est ce processus psychique qui fonde, régit et sous-tend la relation psychothérapeutique entre l’analysant et son thérapeute, ce dernier ayant pour but de parvenir à interpréter les divers matériaux du transfert… et du contre-transfert!</a:t>
            </a:r>
            <a:endParaRPr lang="fr-FR" dirty="0"/>
          </a:p>
        </p:txBody>
      </p:sp>
    </p:spTree>
    <p:extLst>
      <p:ext uri="{BB962C8B-B14F-4D97-AF65-F5344CB8AC3E}">
        <p14:creationId xmlns="" xmlns:p14="http://schemas.microsoft.com/office/powerpoint/2010/main" val="1966017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Le transfert de graphie </a:t>
            </a:r>
            <a:r>
              <a:rPr lang="fr-FR" dirty="0" smtClean="0"/>
              <a:t>de la langue réunionnaise</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Ne concerne pas la relation entre deux êtres mais il désigne le lien singulier qui s’établit entre un lecteur/rédacteur et un objet graphique investi pulsionnellement: la trace, (diversement) écrite, de la langue créole.</a:t>
            </a:r>
          </a:p>
          <a:p>
            <a:r>
              <a:rPr lang="fr-FR" dirty="0" smtClean="0"/>
              <a:t>C’est précisément ce subtil mouvement psychique transférentiel que cette recherche a l’ambition d’étudier à travers l’analyse des diverses représentations que les écrivains et poètes réunionnais contemporains élaborent à ce niveau.</a:t>
            </a:r>
            <a:endParaRPr lang="fr-FR" dirty="0"/>
          </a:p>
        </p:txBody>
      </p:sp>
    </p:spTree>
    <p:extLst>
      <p:ext uri="{BB962C8B-B14F-4D97-AF65-F5344CB8AC3E}">
        <p14:creationId xmlns="" xmlns:p14="http://schemas.microsoft.com/office/powerpoint/2010/main" val="134951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t>La problématique de la recherche</a:t>
            </a:r>
            <a:endParaRPr lang="fr-FR" b="1" u="sng" dirty="0"/>
          </a:p>
        </p:txBody>
      </p:sp>
      <p:sp>
        <p:nvSpPr>
          <p:cNvPr id="3" name="Espace réservé du contenu 2"/>
          <p:cNvSpPr>
            <a:spLocks noGrp="1"/>
          </p:cNvSpPr>
          <p:nvPr>
            <p:ph idx="1"/>
          </p:nvPr>
        </p:nvSpPr>
        <p:spPr/>
        <p:txBody>
          <a:bodyPr>
            <a:normAutofit fontScale="92500"/>
          </a:bodyPr>
          <a:lstStyle/>
          <a:p>
            <a:r>
              <a:rPr lang="fr-FR" dirty="0" smtClean="0"/>
              <a:t>S’articule autour de la  ?  </a:t>
            </a:r>
            <a:r>
              <a:rPr lang="fr-FR" dirty="0"/>
              <a:t>d</a:t>
            </a:r>
            <a:r>
              <a:rPr lang="fr-FR" dirty="0" smtClean="0"/>
              <a:t>e savoir ce que signifie, pour un poète ou un écrivain réunionnais, le fait d’écrire en créole, et selon telle ou telle graphie.</a:t>
            </a:r>
          </a:p>
          <a:p>
            <a:r>
              <a:rPr lang="fr-FR" dirty="0" smtClean="0"/>
              <a:t>Etudier ce que révèle ce </a:t>
            </a:r>
            <a:r>
              <a:rPr lang="fr-FR" b="1" dirty="0" smtClean="0"/>
              <a:t>transfert de graphie </a:t>
            </a:r>
            <a:r>
              <a:rPr lang="fr-FR" dirty="0" smtClean="0"/>
              <a:t>de la langue réunionnaise à propos de sa propre calligraphie inconsciente de sujet écrivant,</a:t>
            </a:r>
          </a:p>
          <a:p>
            <a:r>
              <a:rPr lang="fr-FR" dirty="0" smtClean="0"/>
              <a:t>Et des liens avec les diverses constructions de l’identité à La Réunion.</a:t>
            </a:r>
            <a:endParaRPr lang="fr-FR" dirty="0"/>
          </a:p>
        </p:txBody>
      </p:sp>
    </p:spTree>
    <p:extLst>
      <p:ext uri="{BB962C8B-B14F-4D97-AF65-F5344CB8AC3E}">
        <p14:creationId xmlns="" xmlns:p14="http://schemas.microsoft.com/office/powerpoint/2010/main" val="3037946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t>La méthodologie de la recherche</a:t>
            </a:r>
            <a:endParaRPr lang="fr-FR" b="1" u="sng" dirty="0"/>
          </a:p>
        </p:txBody>
      </p:sp>
      <p:sp>
        <p:nvSpPr>
          <p:cNvPr id="3" name="Espace réservé du contenu 2"/>
          <p:cNvSpPr>
            <a:spLocks noGrp="1"/>
          </p:cNvSpPr>
          <p:nvPr>
            <p:ph idx="1"/>
          </p:nvPr>
        </p:nvSpPr>
        <p:spPr/>
        <p:txBody>
          <a:bodyPr>
            <a:normAutofit lnSpcReduction="10000"/>
          </a:bodyPr>
          <a:lstStyle/>
          <a:p>
            <a:r>
              <a:rPr lang="fr-FR" b="1" dirty="0" smtClean="0"/>
              <a:t>Enquête par questionnaire </a:t>
            </a:r>
            <a:r>
              <a:rPr lang="fr-FR" dirty="0" smtClean="0"/>
              <a:t>(Javeau, 2012) portant sur les 4 modèles de graphie créole répertoriés (Prudent, </a:t>
            </a:r>
            <a:r>
              <a:rPr lang="fr-FR" dirty="0" err="1" smtClean="0"/>
              <a:t>Tupin</a:t>
            </a:r>
            <a:r>
              <a:rPr lang="fr-FR" dirty="0" smtClean="0"/>
              <a:t> &amp; Wharton,  2005):Étymologique, </a:t>
            </a:r>
            <a:r>
              <a:rPr lang="fr-FR" dirty="0" err="1" smtClean="0"/>
              <a:t>Lékritir</a:t>
            </a:r>
            <a:r>
              <a:rPr lang="fr-FR" dirty="0" smtClean="0"/>
              <a:t> 77, 1983-KWZ et </a:t>
            </a:r>
            <a:r>
              <a:rPr lang="fr-FR" dirty="0" err="1" smtClean="0"/>
              <a:t>Tangol</a:t>
            </a:r>
            <a:r>
              <a:rPr lang="fr-FR" dirty="0" smtClean="0"/>
              <a:t> 2001.</a:t>
            </a:r>
          </a:p>
          <a:p>
            <a:pPr marL="0" indent="0">
              <a:buNone/>
            </a:pPr>
            <a:r>
              <a:rPr lang="fr-FR" b="1" dirty="0" smtClean="0"/>
              <a:t>Entretiens exploratoires </a:t>
            </a:r>
            <a:r>
              <a:rPr lang="fr-FR" dirty="0" smtClean="0"/>
              <a:t>non-directifs effectués auprès d’une dizaine de jeunes poètes et écrivains réunionnais qui publient des nouvelles, bandes dessinées, poèmes, contes et légendes</a:t>
            </a:r>
            <a:endParaRPr lang="fr-FR" dirty="0"/>
          </a:p>
        </p:txBody>
      </p:sp>
    </p:spTree>
    <p:extLst>
      <p:ext uri="{BB962C8B-B14F-4D97-AF65-F5344CB8AC3E}">
        <p14:creationId xmlns="" xmlns:p14="http://schemas.microsoft.com/office/powerpoint/2010/main" val="27145583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60376"/>
            <a:ext cx="8229600" cy="5665788"/>
          </a:xfrm>
        </p:spPr>
        <p:txBody>
          <a:bodyPr>
            <a:normAutofit fontScale="92500"/>
          </a:bodyPr>
          <a:lstStyle/>
          <a:p>
            <a:r>
              <a:rPr lang="fr-FR" dirty="0" smtClean="0"/>
              <a:t>En particulier ceux qui ont participé au concours annuel du </a:t>
            </a:r>
            <a:r>
              <a:rPr lang="fr-FR" dirty="0" err="1" smtClean="0"/>
              <a:t>Pri</a:t>
            </a:r>
            <a:r>
              <a:rPr lang="fr-FR" dirty="0" smtClean="0"/>
              <a:t> </a:t>
            </a:r>
            <a:r>
              <a:rPr lang="fr-FR" dirty="0" err="1" smtClean="0"/>
              <a:t>LanKréol</a:t>
            </a:r>
            <a:r>
              <a:rPr lang="fr-FR" dirty="0" smtClean="0"/>
              <a:t> (Conseil Régional et CCEE de La Réunion) qui existe depuis 2004.</a:t>
            </a:r>
          </a:p>
          <a:p>
            <a:r>
              <a:rPr lang="fr-FR" dirty="0" smtClean="0"/>
              <a:t>Quelques pionniers: Daniel Honoré, Axel Gauvin, Patrice </a:t>
            </a:r>
            <a:r>
              <a:rPr lang="fr-FR" dirty="0" err="1" smtClean="0"/>
              <a:t>Treuthardt</a:t>
            </a:r>
            <a:r>
              <a:rPr lang="fr-FR" dirty="0" smtClean="0"/>
              <a:t>, </a:t>
            </a:r>
            <a:r>
              <a:rPr lang="fr-FR" dirty="0" err="1" smtClean="0"/>
              <a:t>Carpanin</a:t>
            </a:r>
            <a:r>
              <a:rPr lang="fr-FR" dirty="0" smtClean="0"/>
              <a:t> </a:t>
            </a:r>
            <a:r>
              <a:rPr lang="fr-FR" dirty="0" err="1" smtClean="0"/>
              <a:t>Marimoutou</a:t>
            </a:r>
            <a:r>
              <a:rPr lang="fr-FR" dirty="0" smtClean="0"/>
              <a:t>…</a:t>
            </a:r>
          </a:p>
          <a:p>
            <a:r>
              <a:rPr lang="fr-FR" dirty="0" smtClean="0"/>
              <a:t>Ces entretiens audio-enregistrés sont retranscrits et soumis aux critères d’une analyse thématique de contenu (</a:t>
            </a:r>
            <a:r>
              <a:rPr lang="fr-FR" dirty="0" err="1" smtClean="0"/>
              <a:t>Bardin</a:t>
            </a:r>
            <a:r>
              <a:rPr lang="fr-FR" dirty="0" smtClean="0"/>
              <a:t>, 1977) ainsi qu’à ceux du modèle de l’anthropologie psychanalytique de la </a:t>
            </a:r>
            <a:r>
              <a:rPr lang="fr-FR" b="1" dirty="0" err="1" smtClean="0"/>
              <a:t>Ternarité</a:t>
            </a:r>
            <a:r>
              <a:rPr lang="fr-FR" b="1" dirty="0" smtClean="0"/>
              <a:t> Symbolique  Imaginaire  Réel: </a:t>
            </a:r>
            <a:endParaRPr lang="fr-FR" b="1" dirty="0"/>
          </a:p>
        </p:txBody>
      </p:sp>
    </p:spTree>
    <p:extLst>
      <p:ext uri="{BB962C8B-B14F-4D97-AF65-F5344CB8AC3E}">
        <p14:creationId xmlns="" xmlns:p14="http://schemas.microsoft.com/office/powerpoint/2010/main" val="8158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61247"/>
            <a:ext cx="7822383" cy="342639"/>
          </a:xfrm>
        </p:spPr>
        <p:txBody>
          <a:bodyPr>
            <a:normAutofit fontScale="90000"/>
          </a:bodyPr>
          <a:lstStyle/>
          <a:p>
            <a:r>
              <a:rPr lang="fr-FR" sz="3200" b="1" dirty="0" err="1" smtClean="0"/>
              <a:t>Ternarité</a:t>
            </a:r>
            <a:r>
              <a:rPr lang="fr-FR" sz="3200" b="1" dirty="0" smtClean="0"/>
              <a:t>     S.I.R.</a:t>
            </a:r>
            <a:endParaRPr lang="fr-FR" sz="3200" b="1" dirty="0"/>
          </a:p>
        </p:txBody>
      </p:sp>
      <p:sp>
        <p:nvSpPr>
          <p:cNvPr id="4" name="Espace réservé du contenu 3"/>
          <p:cNvSpPr>
            <a:spLocks noGrp="1"/>
          </p:cNvSpPr>
          <p:nvPr>
            <p:ph idx="1"/>
          </p:nvPr>
        </p:nvSpPr>
        <p:spPr>
          <a:xfrm>
            <a:off x="161261" y="403116"/>
            <a:ext cx="4091997" cy="3861853"/>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marL="0" indent="0" algn="ctr">
              <a:buNone/>
            </a:pPr>
            <a:r>
              <a:rPr lang="fr-FR" sz="1600" dirty="0" smtClean="0">
                <a:solidFill>
                  <a:schemeClr val="accent5">
                    <a:lumMod val="50000"/>
                  </a:schemeClr>
                </a:solidFill>
              </a:rPr>
              <a:t>Renvoie à l’univers des signes, des symboles, du langage, du discours, de la parole,  à toutes significations qui déterminent et structurent l’être humain</a:t>
            </a:r>
            <a:r>
              <a:rPr lang="fr-FR" sz="1600" dirty="0">
                <a:solidFill>
                  <a:schemeClr val="accent5">
                    <a:lumMod val="50000"/>
                  </a:schemeClr>
                </a:solidFill>
              </a:rPr>
              <a:t> </a:t>
            </a:r>
            <a:r>
              <a:rPr lang="fr-FR" sz="1600" dirty="0" smtClean="0">
                <a:solidFill>
                  <a:schemeClr val="accent5">
                    <a:lumMod val="50000"/>
                  </a:schemeClr>
                </a:solidFill>
              </a:rPr>
              <a:t>consciemment ou inconsciemment, selon les organisateurs psychanalytiques de la sexuation</a:t>
            </a:r>
            <a:endParaRPr lang="fr-FR" sz="1600" dirty="0">
              <a:solidFill>
                <a:schemeClr val="accent5">
                  <a:lumMod val="50000"/>
                </a:schemeClr>
              </a:solidFill>
            </a:endParaRPr>
          </a:p>
        </p:txBody>
      </p:sp>
      <p:sp>
        <p:nvSpPr>
          <p:cNvPr id="6" name="ZoneTexte 5"/>
          <p:cNvSpPr txBox="1"/>
          <p:nvPr/>
        </p:nvSpPr>
        <p:spPr>
          <a:xfrm>
            <a:off x="1451349" y="940793"/>
            <a:ext cx="1420544" cy="369332"/>
          </a:xfrm>
          <a:prstGeom prst="rect">
            <a:avLst/>
          </a:prstGeom>
          <a:noFill/>
        </p:spPr>
        <p:txBody>
          <a:bodyPr wrap="none" rtlCol="0">
            <a:spAutoFit/>
          </a:bodyPr>
          <a:lstStyle/>
          <a:p>
            <a:r>
              <a:rPr lang="fr-FR" b="1" dirty="0" smtClean="0"/>
              <a:t>  Symbolique</a:t>
            </a:r>
            <a:endParaRPr lang="fr-FR" b="1" dirty="0"/>
          </a:p>
        </p:txBody>
      </p:sp>
      <p:sp>
        <p:nvSpPr>
          <p:cNvPr id="8" name="Ellipse 7"/>
          <p:cNvSpPr/>
          <p:nvPr/>
        </p:nvSpPr>
        <p:spPr>
          <a:xfrm>
            <a:off x="4042896" y="503886"/>
            <a:ext cx="4236687" cy="3619985"/>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fr-FR" sz="1600" dirty="0" smtClean="0">
                <a:solidFill>
                  <a:schemeClr val="accent2">
                    <a:lumMod val="50000"/>
                  </a:schemeClr>
                </a:solidFill>
              </a:rPr>
              <a:t>Structure l’ensemble des phénomènes liés à la construction du Moi: narcissisme, illusion, leurre, </a:t>
            </a:r>
            <a:r>
              <a:rPr lang="fr-FR" sz="1600" dirty="0">
                <a:solidFill>
                  <a:schemeClr val="accent2">
                    <a:lumMod val="50000"/>
                  </a:schemeClr>
                </a:solidFill>
                <a:ea typeface="Times New Roman" charset="0"/>
                <a:cs typeface="Times New Roman" charset="0"/>
              </a:rPr>
              <a:t> </a:t>
            </a:r>
            <a:r>
              <a:rPr lang="fr-FR" sz="1600" dirty="0" smtClean="0">
                <a:solidFill>
                  <a:schemeClr val="accent2">
                    <a:lumMod val="50000"/>
                  </a:schemeClr>
                </a:solidFill>
                <a:ea typeface="Times New Roman" charset="0"/>
                <a:cs typeface="Times New Roman" charset="0"/>
              </a:rPr>
              <a:t>séduction, aliénation, relation spéculaire et </a:t>
            </a:r>
            <a:r>
              <a:rPr lang="fr-FR" sz="1600" dirty="0" err="1" smtClean="0">
                <a:solidFill>
                  <a:schemeClr val="accent2">
                    <a:lumMod val="50000"/>
                  </a:schemeClr>
                </a:solidFill>
                <a:ea typeface="Times New Roman" charset="0"/>
                <a:cs typeface="Times New Roman" charset="0"/>
              </a:rPr>
              <a:t>scopique</a:t>
            </a:r>
            <a:r>
              <a:rPr lang="fr-FR" sz="1600" dirty="0" smtClean="0">
                <a:solidFill>
                  <a:schemeClr val="accent2">
                    <a:lumMod val="50000"/>
                  </a:schemeClr>
                </a:solidFill>
                <a:ea typeface="Times New Roman" charset="0"/>
                <a:cs typeface="Times New Roman" charset="0"/>
              </a:rPr>
              <a:t> à l’autre et à son image érotisée, fusion pulsionnelle avec le corps de la mère.</a:t>
            </a:r>
            <a:endParaRPr lang="fr-FR" sz="1600" dirty="0">
              <a:solidFill>
                <a:schemeClr val="accent2">
                  <a:lumMod val="50000"/>
                </a:schemeClr>
              </a:solidFill>
            </a:endParaRPr>
          </a:p>
        </p:txBody>
      </p:sp>
      <p:sp>
        <p:nvSpPr>
          <p:cNvPr id="9" name="ZoneTexte 8"/>
          <p:cNvSpPr txBox="1"/>
          <p:nvPr/>
        </p:nvSpPr>
        <p:spPr>
          <a:xfrm>
            <a:off x="5240981" y="1088411"/>
            <a:ext cx="1364476" cy="369332"/>
          </a:xfrm>
          <a:prstGeom prst="rect">
            <a:avLst/>
          </a:prstGeom>
          <a:noFill/>
        </p:spPr>
        <p:txBody>
          <a:bodyPr wrap="none" rtlCol="0">
            <a:spAutoFit/>
          </a:bodyPr>
          <a:lstStyle/>
          <a:p>
            <a:r>
              <a:rPr lang="fr-FR" b="1" dirty="0" smtClean="0"/>
              <a:t>   Imaginaire</a:t>
            </a:r>
            <a:endParaRPr lang="fr-FR" b="1" dirty="0"/>
          </a:p>
        </p:txBody>
      </p:sp>
      <p:sp>
        <p:nvSpPr>
          <p:cNvPr id="10" name="ZoneTexte 9"/>
          <p:cNvSpPr txBox="1"/>
          <p:nvPr/>
        </p:nvSpPr>
        <p:spPr>
          <a:xfrm>
            <a:off x="6611699" y="1612461"/>
            <a:ext cx="184666" cy="369332"/>
          </a:xfrm>
          <a:prstGeom prst="rect">
            <a:avLst/>
          </a:prstGeom>
          <a:noFill/>
        </p:spPr>
        <p:txBody>
          <a:bodyPr wrap="none" rtlCol="0">
            <a:spAutoFit/>
          </a:bodyPr>
          <a:lstStyle/>
          <a:p>
            <a:endParaRPr lang="fr-FR" dirty="0"/>
          </a:p>
        </p:txBody>
      </p:sp>
      <p:sp>
        <p:nvSpPr>
          <p:cNvPr id="12" name="Ellipse 11"/>
          <p:cNvSpPr/>
          <p:nvPr/>
        </p:nvSpPr>
        <p:spPr>
          <a:xfrm>
            <a:off x="1968500" y="3064788"/>
            <a:ext cx="5191125" cy="3777337"/>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1600" b="1" dirty="0" smtClean="0">
                <a:solidFill>
                  <a:schemeClr val="accent3">
                    <a:lumMod val="50000"/>
                  </a:schemeClr>
                </a:solidFill>
              </a:rPr>
              <a:t>Réel</a:t>
            </a:r>
          </a:p>
          <a:p>
            <a:pPr algn="ctr"/>
            <a:r>
              <a:rPr lang="fr-FR" sz="1600" dirty="0" smtClean="0">
                <a:solidFill>
                  <a:schemeClr val="accent3">
                    <a:lumMod val="50000"/>
                  </a:schemeClr>
                </a:solidFill>
              </a:rPr>
              <a:t>Désigne l’ensemble des phénomènes et des événements, connus ou inconnus qui arrivent de manière brève ou continue. Catégorie qui contient 2 pôles: </a:t>
            </a:r>
          </a:p>
          <a:p>
            <a:pPr algn="ctr"/>
            <a:r>
              <a:rPr lang="fr-FR" sz="1600" dirty="0" smtClean="0">
                <a:solidFill>
                  <a:schemeClr val="accent3">
                    <a:lumMod val="50000"/>
                  </a:schemeClr>
                </a:solidFill>
              </a:rPr>
              <a:t>L’un, homogène, connaissable: le Réel biologique, géologique, technique, linguistique..</a:t>
            </a:r>
          </a:p>
          <a:p>
            <a:pPr algn="ctr"/>
            <a:r>
              <a:rPr lang="fr-FR" sz="1600" dirty="0" smtClean="0">
                <a:solidFill>
                  <a:schemeClr val="accent3">
                    <a:lumMod val="50000"/>
                  </a:schemeClr>
                </a:solidFill>
              </a:rPr>
              <a:t>L’autre, hétérogène, insaisissable, imprévisible et impossible à symboliser.  (Lacan, 1974)</a:t>
            </a:r>
          </a:p>
          <a:p>
            <a:pPr marL="285750" indent="-285750" algn="ctr">
              <a:buFontTx/>
              <a:buChar char="-"/>
            </a:pPr>
            <a:r>
              <a:rPr lang="fr-FR" sz="1600" dirty="0" smtClean="0">
                <a:solidFill>
                  <a:schemeClr val="accent3">
                    <a:lumMod val="50000"/>
                  </a:schemeClr>
                </a:solidFill>
              </a:rPr>
              <a:t>Absolu ontologique, être-en-soi échappant à la perception et à la représentation</a:t>
            </a:r>
          </a:p>
        </p:txBody>
      </p:sp>
    </p:spTree>
    <p:extLst>
      <p:ext uri="{BB962C8B-B14F-4D97-AF65-F5344CB8AC3E}">
        <p14:creationId xmlns="" xmlns:p14="http://schemas.microsoft.com/office/powerpoint/2010/main" val="3085710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
            <a:ext cx="7822383" cy="503886"/>
          </a:xfrm>
        </p:spPr>
        <p:txBody>
          <a:bodyPr>
            <a:normAutofit fontScale="90000"/>
          </a:bodyPr>
          <a:lstStyle/>
          <a:p>
            <a:r>
              <a:rPr lang="fr-FR" sz="3200" b="1" dirty="0" err="1" smtClean="0"/>
              <a:t>Ternarité</a:t>
            </a:r>
            <a:r>
              <a:rPr lang="fr-FR" sz="3200" b="1" dirty="0" smtClean="0"/>
              <a:t>     S.I.R.   &amp;   Transfert de graphie</a:t>
            </a:r>
            <a:endParaRPr lang="fr-FR" sz="3200" b="1" dirty="0"/>
          </a:p>
        </p:txBody>
      </p:sp>
      <p:sp>
        <p:nvSpPr>
          <p:cNvPr id="4" name="Espace réservé du contenu 3"/>
          <p:cNvSpPr>
            <a:spLocks noGrp="1"/>
          </p:cNvSpPr>
          <p:nvPr>
            <p:ph idx="1"/>
          </p:nvPr>
        </p:nvSpPr>
        <p:spPr>
          <a:xfrm>
            <a:off x="161261" y="403116"/>
            <a:ext cx="4091997" cy="3861853"/>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marL="0" indent="0" algn="ctr">
              <a:buNone/>
            </a:pPr>
            <a:r>
              <a:rPr lang="fr-FR" sz="1600" dirty="0" smtClean="0">
                <a:solidFill>
                  <a:schemeClr val="accent5">
                    <a:lumMod val="50000"/>
                  </a:schemeClr>
                </a:solidFill>
              </a:rPr>
              <a:t>Renvoie à l’univers symbolique et psychique</a:t>
            </a:r>
            <a:r>
              <a:rPr lang="fr-FR" sz="1600" dirty="0">
                <a:solidFill>
                  <a:schemeClr val="accent5">
                    <a:lumMod val="50000"/>
                  </a:schemeClr>
                </a:solidFill>
              </a:rPr>
              <a:t> </a:t>
            </a:r>
            <a:r>
              <a:rPr lang="fr-FR" sz="1600" dirty="0" smtClean="0">
                <a:solidFill>
                  <a:schemeClr val="accent5">
                    <a:lumMod val="50000"/>
                  </a:schemeClr>
                </a:solidFill>
              </a:rPr>
              <a:t>du langage, du discours, des signifiants, de la parole</a:t>
            </a:r>
            <a:r>
              <a:rPr lang="fr-FR" sz="1600" dirty="0">
                <a:solidFill>
                  <a:schemeClr val="accent5">
                    <a:lumMod val="50000"/>
                  </a:schemeClr>
                </a:solidFill>
              </a:rPr>
              <a:t> </a:t>
            </a:r>
            <a:r>
              <a:rPr lang="fr-FR" sz="1600" dirty="0" smtClean="0">
                <a:solidFill>
                  <a:schemeClr val="accent5">
                    <a:lumMod val="50000"/>
                  </a:schemeClr>
                </a:solidFill>
              </a:rPr>
              <a:t>écrite en créole. Il prend en compte la dimension originale, singulière, signifiante de chaque  poète, écrivain et de l’identification symbolique qui la sous-tend.</a:t>
            </a:r>
            <a:endParaRPr lang="fr-FR" sz="1600" dirty="0">
              <a:solidFill>
                <a:schemeClr val="accent5">
                  <a:lumMod val="50000"/>
                </a:schemeClr>
              </a:solidFill>
            </a:endParaRPr>
          </a:p>
        </p:txBody>
      </p:sp>
      <p:sp>
        <p:nvSpPr>
          <p:cNvPr id="6" name="ZoneTexte 5"/>
          <p:cNvSpPr txBox="1"/>
          <p:nvPr/>
        </p:nvSpPr>
        <p:spPr>
          <a:xfrm>
            <a:off x="1451349" y="940793"/>
            <a:ext cx="1420544" cy="369332"/>
          </a:xfrm>
          <a:prstGeom prst="rect">
            <a:avLst/>
          </a:prstGeom>
          <a:noFill/>
        </p:spPr>
        <p:txBody>
          <a:bodyPr wrap="none" rtlCol="0">
            <a:spAutoFit/>
          </a:bodyPr>
          <a:lstStyle/>
          <a:p>
            <a:r>
              <a:rPr lang="fr-FR" b="1" dirty="0" smtClean="0"/>
              <a:t>  Symbolique</a:t>
            </a:r>
            <a:endParaRPr lang="fr-FR" b="1" dirty="0"/>
          </a:p>
        </p:txBody>
      </p:sp>
      <p:sp>
        <p:nvSpPr>
          <p:cNvPr id="8" name="Ellipse 7"/>
          <p:cNvSpPr/>
          <p:nvPr/>
        </p:nvSpPr>
        <p:spPr>
          <a:xfrm>
            <a:off x="4042896" y="535636"/>
            <a:ext cx="4236687" cy="3619985"/>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fr-FR" sz="1600" dirty="0" smtClean="0">
                <a:solidFill>
                  <a:schemeClr val="accent2">
                    <a:lumMod val="50000"/>
                  </a:schemeClr>
                </a:solidFill>
              </a:rPr>
              <a:t>Concerne le concept de LALANGUE (Milner, 1978)</a:t>
            </a:r>
            <a:r>
              <a:rPr lang="fr-FR" sz="1600" dirty="0" smtClean="0">
                <a:solidFill>
                  <a:schemeClr val="accent2">
                    <a:lumMod val="50000"/>
                  </a:schemeClr>
                </a:solidFill>
                <a:ea typeface="Times New Roman" charset="0"/>
                <a:cs typeface="Times New Roman" charset="0"/>
              </a:rPr>
              <a:t>. </a:t>
            </a:r>
            <a:r>
              <a:rPr lang="fr-FR" sz="1600" dirty="0" err="1" smtClean="0">
                <a:solidFill>
                  <a:schemeClr val="accent2">
                    <a:lumMod val="50000"/>
                  </a:schemeClr>
                </a:solidFill>
                <a:ea typeface="Times New Roman" charset="0"/>
                <a:cs typeface="Times New Roman" charset="0"/>
              </a:rPr>
              <a:t>Imaginarisation</a:t>
            </a:r>
            <a:r>
              <a:rPr lang="fr-FR" sz="1600" dirty="0" smtClean="0">
                <a:solidFill>
                  <a:schemeClr val="accent2">
                    <a:lumMod val="50000"/>
                  </a:schemeClr>
                </a:solidFill>
                <a:ea typeface="Times New Roman" charset="0"/>
                <a:cs typeface="Times New Roman" charset="0"/>
              </a:rPr>
              <a:t> de la graphie comme objet d’amou</a:t>
            </a:r>
            <a:r>
              <a:rPr lang="fr-FR" sz="1600" dirty="0">
                <a:solidFill>
                  <a:schemeClr val="accent2">
                    <a:lumMod val="50000"/>
                  </a:schemeClr>
                </a:solidFill>
                <a:ea typeface="Times New Roman" charset="0"/>
                <a:cs typeface="Times New Roman" charset="0"/>
              </a:rPr>
              <a:t>r</a:t>
            </a:r>
            <a:r>
              <a:rPr lang="fr-FR" sz="1600" dirty="0" smtClean="0">
                <a:solidFill>
                  <a:schemeClr val="accent2">
                    <a:lumMod val="50000"/>
                  </a:schemeClr>
                </a:solidFill>
                <a:ea typeface="Times New Roman" charset="0"/>
                <a:cs typeface="Times New Roman" charset="0"/>
              </a:rPr>
              <a:t>, Projection imaginaire sur </a:t>
            </a:r>
            <a:r>
              <a:rPr lang="fr-FR" sz="1600" dirty="0">
                <a:solidFill>
                  <a:schemeClr val="accent2">
                    <a:lumMod val="50000"/>
                  </a:schemeClr>
                </a:solidFill>
                <a:ea typeface="Times New Roman" charset="0"/>
                <a:cs typeface="Times New Roman" charset="0"/>
              </a:rPr>
              <a:t>la graphie comme objet </a:t>
            </a:r>
            <a:r>
              <a:rPr lang="fr-FR" sz="1600" dirty="0" smtClean="0">
                <a:solidFill>
                  <a:schemeClr val="accent2">
                    <a:lumMod val="50000"/>
                  </a:schemeClr>
                </a:solidFill>
                <a:ea typeface="Times New Roman" charset="0"/>
                <a:cs typeface="Times New Roman" charset="0"/>
              </a:rPr>
              <a:t>érotisé, libidinal et sensuel .</a:t>
            </a:r>
            <a:endParaRPr lang="fr-FR" sz="1600" dirty="0">
              <a:solidFill>
                <a:schemeClr val="accent2">
                  <a:lumMod val="50000"/>
                </a:schemeClr>
              </a:solidFill>
            </a:endParaRPr>
          </a:p>
        </p:txBody>
      </p:sp>
      <p:sp>
        <p:nvSpPr>
          <p:cNvPr id="9" name="ZoneTexte 8"/>
          <p:cNvSpPr txBox="1"/>
          <p:nvPr/>
        </p:nvSpPr>
        <p:spPr>
          <a:xfrm>
            <a:off x="5240981" y="1088411"/>
            <a:ext cx="1364476" cy="369332"/>
          </a:xfrm>
          <a:prstGeom prst="rect">
            <a:avLst/>
          </a:prstGeom>
          <a:noFill/>
        </p:spPr>
        <p:txBody>
          <a:bodyPr wrap="none" rtlCol="0">
            <a:spAutoFit/>
          </a:bodyPr>
          <a:lstStyle/>
          <a:p>
            <a:r>
              <a:rPr lang="fr-FR" b="1" dirty="0" smtClean="0"/>
              <a:t>   Imaginaire</a:t>
            </a:r>
            <a:endParaRPr lang="fr-FR" b="1" dirty="0"/>
          </a:p>
        </p:txBody>
      </p:sp>
      <p:sp>
        <p:nvSpPr>
          <p:cNvPr id="10" name="ZoneTexte 9"/>
          <p:cNvSpPr txBox="1"/>
          <p:nvPr/>
        </p:nvSpPr>
        <p:spPr>
          <a:xfrm>
            <a:off x="6611699" y="1612461"/>
            <a:ext cx="184666" cy="369332"/>
          </a:xfrm>
          <a:prstGeom prst="rect">
            <a:avLst/>
          </a:prstGeom>
          <a:noFill/>
        </p:spPr>
        <p:txBody>
          <a:bodyPr wrap="none" rtlCol="0">
            <a:spAutoFit/>
          </a:bodyPr>
          <a:lstStyle/>
          <a:p>
            <a:endParaRPr lang="fr-FR" dirty="0"/>
          </a:p>
        </p:txBody>
      </p:sp>
      <p:sp>
        <p:nvSpPr>
          <p:cNvPr id="12" name="Ellipse 11"/>
          <p:cNvSpPr/>
          <p:nvPr/>
        </p:nvSpPr>
        <p:spPr>
          <a:xfrm>
            <a:off x="1980656" y="3080663"/>
            <a:ext cx="4545203" cy="3777337"/>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1600" b="1" dirty="0" smtClean="0">
                <a:solidFill>
                  <a:schemeClr val="accent3">
                    <a:lumMod val="50000"/>
                  </a:schemeClr>
                </a:solidFill>
              </a:rPr>
              <a:t>Réel</a:t>
            </a:r>
          </a:p>
          <a:p>
            <a:pPr algn="ctr"/>
            <a:r>
              <a:rPr lang="fr-FR" sz="1600" dirty="0" smtClean="0">
                <a:solidFill>
                  <a:schemeClr val="accent3">
                    <a:lumMod val="50000"/>
                  </a:schemeClr>
                </a:solidFill>
              </a:rPr>
              <a:t> Catégorie qui contient 2 pôles: </a:t>
            </a:r>
          </a:p>
          <a:p>
            <a:pPr algn="ctr"/>
            <a:r>
              <a:rPr lang="fr-FR" sz="1600" dirty="0" smtClean="0">
                <a:solidFill>
                  <a:schemeClr val="accent3">
                    <a:lumMod val="50000"/>
                  </a:schemeClr>
                </a:solidFill>
              </a:rPr>
              <a:t>L’un, homogène, connaissable:</a:t>
            </a:r>
          </a:p>
          <a:p>
            <a:pPr algn="ctr"/>
            <a:r>
              <a:rPr lang="fr-FR" sz="1600" dirty="0" smtClean="0">
                <a:solidFill>
                  <a:schemeClr val="accent3">
                    <a:lumMod val="50000"/>
                  </a:schemeClr>
                </a:solidFill>
              </a:rPr>
              <a:t> le Réel technique, linguistique, graphique (étymologique, </a:t>
            </a:r>
            <a:r>
              <a:rPr lang="fr-FR" sz="1600" dirty="0" err="1" smtClean="0">
                <a:solidFill>
                  <a:schemeClr val="accent3">
                    <a:lumMod val="50000"/>
                  </a:schemeClr>
                </a:solidFill>
              </a:rPr>
              <a:t>Lékritir</a:t>
            </a:r>
            <a:r>
              <a:rPr lang="fr-FR" sz="1600" dirty="0" smtClean="0">
                <a:solidFill>
                  <a:schemeClr val="accent3">
                    <a:lumMod val="50000"/>
                  </a:schemeClr>
                </a:solidFill>
              </a:rPr>
              <a:t> 77, 1983-KWZ, </a:t>
            </a:r>
            <a:r>
              <a:rPr lang="fr-FR" sz="1600" dirty="0" err="1" smtClean="0">
                <a:solidFill>
                  <a:schemeClr val="accent3">
                    <a:lumMod val="50000"/>
                  </a:schemeClr>
                </a:solidFill>
              </a:rPr>
              <a:t>Tangol</a:t>
            </a:r>
            <a:r>
              <a:rPr lang="fr-FR" sz="1600" dirty="0" smtClean="0">
                <a:solidFill>
                  <a:schemeClr val="accent3">
                    <a:lumMod val="50000"/>
                  </a:schemeClr>
                </a:solidFill>
              </a:rPr>
              <a:t> 2001)</a:t>
            </a:r>
          </a:p>
          <a:p>
            <a:pPr algn="ctr"/>
            <a:r>
              <a:rPr lang="fr-FR" sz="1600" dirty="0" smtClean="0">
                <a:solidFill>
                  <a:schemeClr val="accent3">
                    <a:lumMod val="50000"/>
                  </a:schemeClr>
                </a:solidFill>
              </a:rPr>
              <a:t>L’autre, hétérogène, insaisissable, imprévisible, caché, indicible, impossible à symboliser…et pourtant « </a:t>
            </a:r>
            <a:r>
              <a:rPr lang="fr-FR" sz="1600" dirty="0" err="1" smtClean="0">
                <a:solidFill>
                  <a:schemeClr val="accent3">
                    <a:lumMod val="50000"/>
                  </a:schemeClr>
                </a:solidFill>
              </a:rPr>
              <a:t>symboligène</a:t>
            </a:r>
            <a:r>
              <a:rPr lang="fr-FR" sz="1600" dirty="0" smtClean="0">
                <a:solidFill>
                  <a:schemeClr val="accent3">
                    <a:lumMod val="50000"/>
                  </a:schemeClr>
                </a:solidFill>
              </a:rPr>
              <a:t> » ! </a:t>
            </a:r>
          </a:p>
          <a:p>
            <a:pPr marL="285750" indent="-285750" algn="ctr">
              <a:buFontTx/>
              <a:buChar char="-"/>
            </a:pPr>
            <a:r>
              <a:rPr lang="fr-FR" sz="1600" dirty="0" smtClean="0">
                <a:solidFill>
                  <a:schemeClr val="accent3">
                    <a:lumMod val="50000"/>
                  </a:schemeClr>
                </a:solidFill>
              </a:rPr>
              <a:t> échappant à la perception et à la représentation ordinaires</a:t>
            </a:r>
          </a:p>
        </p:txBody>
      </p:sp>
    </p:spTree>
    <p:extLst>
      <p:ext uri="{BB962C8B-B14F-4D97-AF65-F5344CB8AC3E}">
        <p14:creationId xmlns="" xmlns:p14="http://schemas.microsoft.com/office/powerpoint/2010/main" val="32393279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5884" y="983512"/>
            <a:ext cx="8110916" cy="3269740"/>
          </a:xfrm>
        </p:spPr>
        <p:txBody>
          <a:bodyPr>
            <a:normAutofit/>
          </a:bodyPr>
          <a:lstStyle/>
          <a:p>
            <a:r>
              <a:rPr lang="fr-FR" sz="6000" b="1" dirty="0" smtClean="0">
                <a:cs typeface="Monaco"/>
              </a:rPr>
              <a:t>Résultats</a:t>
            </a:r>
            <a:r>
              <a:rPr lang="fr-FR" sz="4800" b="1" dirty="0" smtClean="0">
                <a:cs typeface="Monaco"/>
              </a:rPr>
              <a:t> de la recherche</a:t>
            </a:r>
            <a:endParaRPr lang="fr-FR" sz="4800" b="1" dirty="0">
              <a:cs typeface="Monaco"/>
            </a:endParaRPr>
          </a:p>
        </p:txBody>
      </p:sp>
    </p:spTree>
    <p:extLst>
      <p:ext uri="{BB962C8B-B14F-4D97-AF65-F5344CB8AC3E}">
        <p14:creationId xmlns="" xmlns:p14="http://schemas.microsoft.com/office/powerpoint/2010/main" val="601539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63246"/>
            <a:ext cx="8229600" cy="1143000"/>
          </a:xfrm>
        </p:spPr>
        <p:txBody>
          <a:bodyPr/>
          <a:lstStyle/>
          <a:p>
            <a:r>
              <a:rPr lang="fr-FR" dirty="0" smtClean="0"/>
              <a:t>Une (</a:t>
            </a:r>
            <a:r>
              <a:rPr lang="fr-FR" dirty="0" err="1" smtClean="0"/>
              <a:t>im</a:t>
            </a:r>
            <a:r>
              <a:rPr lang="fr-FR" dirty="0" smtClean="0"/>
              <a:t>)pertinence:</a:t>
            </a:r>
            <a:endParaRPr lang="fr-FR" dirty="0"/>
          </a:p>
        </p:txBody>
      </p:sp>
      <p:sp>
        <p:nvSpPr>
          <p:cNvPr id="3" name="Espace réservé du contenu 2"/>
          <p:cNvSpPr>
            <a:spLocks noGrp="1"/>
          </p:cNvSpPr>
          <p:nvPr>
            <p:ph idx="1"/>
          </p:nvPr>
        </p:nvSpPr>
        <p:spPr>
          <a:xfrm>
            <a:off x="457200" y="1270000"/>
            <a:ext cx="8229600" cy="4856163"/>
          </a:xfrm>
        </p:spPr>
        <p:txBody>
          <a:bodyPr/>
          <a:lstStyle/>
          <a:p>
            <a:r>
              <a:rPr lang="fr-FR" dirty="0" smtClean="0"/>
              <a:t>La psychanalyse, depuis Freud, a accompli un rapprochement fécond entre l’art et la fonction créatrice de la mémoire</a:t>
            </a:r>
            <a:endParaRPr lang="fr-FR" dirty="0"/>
          </a:p>
        </p:txBody>
      </p:sp>
      <p:graphicFrame>
        <p:nvGraphicFramePr>
          <p:cNvPr id="4" name="Diagramme 3"/>
          <p:cNvGraphicFramePr/>
          <p:nvPr>
            <p:extLst>
              <p:ext uri="{D42A27DB-BD31-4B8C-83A1-F6EECF244321}">
                <p14:modId xmlns="" xmlns:p14="http://schemas.microsoft.com/office/powerpoint/2010/main" val="3098106857"/>
              </p:ext>
            </p:extLst>
          </p:nvPr>
        </p:nvGraphicFramePr>
        <p:xfrm>
          <a:off x="1206500" y="2778125"/>
          <a:ext cx="6096000" cy="4286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6393611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a:xfrm>
            <a:off x="6293141" y="5990965"/>
            <a:ext cx="2133600" cy="365125"/>
          </a:xfrm>
        </p:spPr>
        <p:txBody>
          <a:bodyPr/>
          <a:lstStyle/>
          <a:p>
            <a:fld id="{0FCC3241-6341-45E7-9B29-E28FD3B21BE6}" type="slidenum">
              <a:rPr lang="fr-FR" smtClean="0"/>
              <a:pPr/>
              <a:t>20</a:t>
            </a:fld>
            <a:endParaRPr lang="fr-FR"/>
          </a:p>
        </p:txBody>
      </p:sp>
      <p:sp>
        <p:nvSpPr>
          <p:cNvPr id="5" name="Espace réservé du numéro de diapositive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0FCC3241-6341-45E7-9B29-E28FD3B21BE6}" type="slidenum">
              <a:rPr kumimoji="0" lang="fr-FR"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fr-F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3" name="Freeform 24"/>
          <p:cNvSpPr>
            <a:spLocks/>
          </p:cNvSpPr>
          <p:nvPr/>
        </p:nvSpPr>
        <p:spPr bwMode="auto">
          <a:xfrm>
            <a:off x="4594225" y="2197101"/>
            <a:ext cx="1079500" cy="630238"/>
          </a:xfrm>
          <a:custGeom>
            <a:avLst/>
            <a:gdLst>
              <a:gd name="T0" fmla="*/ 0 w 2722"/>
              <a:gd name="T1" fmla="*/ 653 h 1586"/>
              <a:gd name="T2" fmla="*/ 164 w 2722"/>
              <a:gd name="T3" fmla="*/ 660 h 1586"/>
              <a:gd name="T4" fmla="*/ 326 w 2722"/>
              <a:gd name="T5" fmla="*/ 674 h 1586"/>
              <a:gd name="T6" fmla="*/ 486 w 2722"/>
              <a:gd name="T7" fmla="*/ 696 h 1586"/>
              <a:gd name="T8" fmla="*/ 643 w 2722"/>
              <a:gd name="T9" fmla="*/ 725 h 1586"/>
              <a:gd name="T10" fmla="*/ 797 w 2722"/>
              <a:gd name="T11" fmla="*/ 761 h 1586"/>
              <a:gd name="T12" fmla="*/ 949 w 2722"/>
              <a:gd name="T13" fmla="*/ 806 h 1586"/>
              <a:gd name="T14" fmla="*/ 1098 w 2722"/>
              <a:gd name="T15" fmla="*/ 855 h 1586"/>
              <a:gd name="T16" fmla="*/ 1242 w 2722"/>
              <a:gd name="T17" fmla="*/ 912 h 1586"/>
              <a:gd name="T18" fmla="*/ 1384 w 2722"/>
              <a:gd name="T19" fmla="*/ 976 h 1586"/>
              <a:gd name="T20" fmla="*/ 1523 w 2722"/>
              <a:gd name="T21" fmla="*/ 1045 h 1586"/>
              <a:gd name="T22" fmla="*/ 1657 w 2722"/>
              <a:gd name="T23" fmla="*/ 1121 h 1586"/>
              <a:gd name="T24" fmla="*/ 1788 w 2722"/>
              <a:gd name="T25" fmla="*/ 1203 h 1586"/>
              <a:gd name="T26" fmla="*/ 1915 w 2722"/>
              <a:gd name="T27" fmla="*/ 1290 h 1586"/>
              <a:gd name="T28" fmla="*/ 2038 w 2722"/>
              <a:gd name="T29" fmla="*/ 1384 h 1586"/>
              <a:gd name="T30" fmla="*/ 2155 w 2722"/>
              <a:gd name="T31" fmla="*/ 1481 h 1586"/>
              <a:gd name="T32" fmla="*/ 2268 w 2722"/>
              <a:gd name="T33" fmla="*/ 1586 h 1586"/>
              <a:gd name="T34" fmla="*/ 2722 w 2722"/>
              <a:gd name="T35" fmla="*/ 1115 h 1586"/>
              <a:gd name="T36" fmla="*/ 2587 w 2722"/>
              <a:gd name="T37" fmla="*/ 992 h 1586"/>
              <a:gd name="T38" fmla="*/ 2446 w 2722"/>
              <a:gd name="T39" fmla="*/ 875 h 1586"/>
              <a:gd name="T40" fmla="*/ 2301 w 2722"/>
              <a:gd name="T41" fmla="*/ 763 h 1586"/>
              <a:gd name="T42" fmla="*/ 2150 w 2722"/>
              <a:gd name="T43" fmla="*/ 658 h 1586"/>
              <a:gd name="T44" fmla="*/ 1993 w 2722"/>
              <a:gd name="T45" fmla="*/ 559 h 1586"/>
              <a:gd name="T46" fmla="*/ 1832 w 2722"/>
              <a:gd name="T47" fmla="*/ 470 h 1586"/>
              <a:gd name="T48" fmla="*/ 1667 w 2722"/>
              <a:gd name="T49" fmla="*/ 386 h 1586"/>
              <a:gd name="T50" fmla="*/ 1496 w 2722"/>
              <a:gd name="T51" fmla="*/ 309 h 1586"/>
              <a:gd name="T52" fmla="*/ 1323 w 2722"/>
              <a:gd name="T53" fmla="*/ 242 h 1586"/>
              <a:gd name="T54" fmla="*/ 1144 w 2722"/>
              <a:gd name="T55" fmla="*/ 182 h 1586"/>
              <a:gd name="T56" fmla="*/ 963 w 2722"/>
              <a:gd name="T57" fmla="*/ 130 h 1586"/>
              <a:gd name="T58" fmla="*/ 779 w 2722"/>
              <a:gd name="T59" fmla="*/ 86 h 1586"/>
              <a:gd name="T60" fmla="*/ 591 w 2722"/>
              <a:gd name="T61" fmla="*/ 50 h 1586"/>
              <a:gd name="T62" fmla="*/ 401 w 2722"/>
              <a:gd name="T63" fmla="*/ 24 h 1586"/>
              <a:gd name="T64" fmla="*/ 207 w 2722"/>
              <a:gd name="T65" fmla="*/ 7 h 1586"/>
              <a:gd name="T66" fmla="*/ 10 w 2722"/>
              <a:gd name="T67" fmla="*/ 0 h 1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22" h="1586">
                <a:moveTo>
                  <a:pt x="0" y="653"/>
                </a:moveTo>
                <a:lnTo>
                  <a:pt x="0" y="653"/>
                </a:lnTo>
                <a:lnTo>
                  <a:pt x="82" y="656"/>
                </a:lnTo>
                <a:lnTo>
                  <a:pt x="164" y="660"/>
                </a:lnTo>
                <a:lnTo>
                  <a:pt x="245" y="666"/>
                </a:lnTo>
                <a:lnTo>
                  <a:pt x="326" y="674"/>
                </a:lnTo>
                <a:lnTo>
                  <a:pt x="406" y="684"/>
                </a:lnTo>
                <a:lnTo>
                  <a:pt x="486" y="696"/>
                </a:lnTo>
                <a:lnTo>
                  <a:pt x="564" y="709"/>
                </a:lnTo>
                <a:lnTo>
                  <a:pt x="643" y="725"/>
                </a:lnTo>
                <a:lnTo>
                  <a:pt x="720" y="743"/>
                </a:lnTo>
                <a:lnTo>
                  <a:pt x="797" y="761"/>
                </a:lnTo>
                <a:lnTo>
                  <a:pt x="874" y="782"/>
                </a:lnTo>
                <a:lnTo>
                  <a:pt x="949" y="806"/>
                </a:lnTo>
                <a:lnTo>
                  <a:pt x="1023" y="829"/>
                </a:lnTo>
                <a:lnTo>
                  <a:pt x="1098" y="855"/>
                </a:lnTo>
                <a:lnTo>
                  <a:pt x="1170" y="882"/>
                </a:lnTo>
                <a:lnTo>
                  <a:pt x="1242" y="912"/>
                </a:lnTo>
                <a:lnTo>
                  <a:pt x="1314" y="944"/>
                </a:lnTo>
                <a:lnTo>
                  <a:pt x="1384" y="976"/>
                </a:lnTo>
                <a:lnTo>
                  <a:pt x="1454" y="1010"/>
                </a:lnTo>
                <a:lnTo>
                  <a:pt x="1523" y="1045"/>
                </a:lnTo>
                <a:lnTo>
                  <a:pt x="1591" y="1083"/>
                </a:lnTo>
                <a:lnTo>
                  <a:pt x="1657" y="1121"/>
                </a:lnTo>
                <a:lnTo>
                  <a:pt x="1724" y="1161"/>
                </a:lnTo>
                <a:lnTo>
                  <a:pt x="1788" y="1203"/>
                </a:lnTo>
                <a:lnTo>
                  <a:pt x="1851" y="1246"/>
                </a:lnTo>
                <a:lnTo>
                  <a:pt x="1915" y="1290"/>
                </a:lnTo>
                <a:lnTo>
                  <a:pt x="1976" y="1337"/>
                </a:lnTo>
                <a:lnTo>
                  <a:pt x="2038" y="1384"/>
                </a:lnTo>
                <a:lnTo>
                  <a:pt x="2096" y="1432"/>
                </a:lnTo>
                <a:lnTo>
                  <a:pt x="2155" y="1481"/>
                </a:lnTo>
                <a:lnTo>
                  <a:pt x="2212" y="1533"/>
                </a:lnTo>
                <a:lnTo>
                  <a:pt x="2268" y="1586"/>
                </a:lnTo>
                <a:lnTo>
                  <a:pt x="2722" y="1115"/>
                </a:lnTo>
                <a:lnTo>
                  <a:pt x="2722" y="1115"/>
                </a:lnTo>
                <a:lnTo>
                  <a:pt x="2656" y="1053"/>
                </a:lnTo>
                <a:lnTo>
                  <a:pt x="2587" y="992"/>
                </a:lnTo>
                <a:lnTo>
                  <a:pt x="2518" y="932"/>
                </a:lnTo>
                <a:lnTo>
                  <a:pt x="2446" y="875"/>
                </a:lnTo>
                <a:lnTo>
                  <a:pt x="2373" y="817"/>
                </a:lnTo>
                <a:lnTo>
                  <a:pt x="2301" y="763"/>
                </a:lnTo>
                <a:lnTo>
                  <a:pt x="2225" y="709"/>
                </a:lnTo>
                <a:lnTo>
                  <a:pt x="2150" y="658"/>
                </a:lnTo>
                <a:lnTo>
                  <a:pt x="2071" y="608"/>
                </a:lnTo>
                <a:lnTo>
                  <a:pt x="1993" y="559"/>
                </a:lnTo>
                <a:lnTo>
                  <a:pt x="1913" y="514"/>
                </a:lnTo>
                <a:lnTo>
                  <a:pt x="1832" y="470"/>
                </a:lnTo>
                <a:lnTo>
                  <a:pt x="1750" y="427"/>
                </a:lnTo>
                <a:lnTo>
                  <a:pt x="1667" y="386"/>
                </a:lnTo>
                <a:lnTo>
                  <a:pt x="1582" y="347"/>
                </a:lnTo>
                <a:lnTo>
                  <a:pt x="1496" y="309"/>
                </a:lnTo>
                <a:lnTo>
                  <a:pt x="1410" y="274"/>
                </a:lnTo>
                <a:lnTo>
                  <a:pt x="1323" y="242"/>
                </a:lnTo>
                <a:lnTo>
                  <a:pt x="1234" y="211"/>
                </a:lnTo>
                <a:lnTo>
                  <a:pt x="1144" y="182"/>
                </a:lnTo>
                <a:lnTo>
                  <a:pt x="1055" y="155"/>
                </a:lnTo>
                <a:lnTo>
                  <a:pt x="963" y="130"/>
                </a:lnTo>
                <a:lnTo>
                  <a:pt x="872" y="106"/>
                </a:lnTo>
                <a:lnTo>
                  <a:pt x="779" y="86"/>
                </a:lnTo>
                <a:lnTo>
                  <a:pt x="685" y="67"/>
                </a:lnTo>
                <a:lnTo>
                  <a:pt x="591" y="50"/>
                </a:lnTo>
                <a:lnTo>
                  <a:pt x="496" y="37"/>
                </a:lnTo>
                <a:lnTo>
                  <a:pt x="401" y="24"/>
                </a:lnTo>
                <a:lnTo>
                  <a:pt x="303" y="15"/>
                </a:lnTo>
                <a:lnTo>
                  <a:pt x="207" y="7"/>
                </a:lnTo>
                <a:lnTo>
                  <a:pt x="109" y="2"/>
                </a:lnTo>
                <a:lnTo>
                  <a:pt x="10" y="0"/>
                </a:lnTo>
                <a:lnTo>
                  <a:pt x="0" y="653"/>
                </a:lnTo>
                <a:close/>
              </a:path>
            </a:pathLst>
          </a:custGeom>
          <a:ln/>
          <a:ex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18" name="Freeform 31"/>
          <p:cNvSpPr>
            <a:spLocks/>
          </p:cNvSpPr>
          <p:nvPr/>
        </p:nvSpPr>
        <p:spPr bwMode="auto">
          <a:xfrm>
            <a:off x="3305175" y="2903538"/>
            <a:ext cx="508000" cy="858838"/>
          </a:xfrm>
          <a:custGeom>
            <a:avLst/>
            <a:gdLst>
              <a:gd name="T0" fmla="*/ 910 w 1279"/>
              <a:gd name="T1" fmla="*/ 0 h 2164"/>
              <a:gd name="T2" fmla="*/ 859 w 1279"/>
              <a:gd name="T3" fmla="*/ 53 h 2164"/>
              <a:gd name="T4" fmla="*/ 761 w 1279"/>
              <a:gd name="T5" fmla="*/ 163 h 2164"/>
              <a:gd name="T6" fmla="*/ 669 w 1279"/>
              <a:gd name="T7" fmla="*/ 276 h 2164"/>
              <a:gd name="T8" fmla="*/ 582 w 1279"/>
              <a:gd name="T9" fmla="*/ 394 h 2164"/>
              <a:gd name="T10" fmla="*/ 500 w 1279"/>
              <a:gd name="T11" fmla="*/ 516 h 2164"/>
              <a:gd name="T12" fmla="*/ 423 w 1279"/>
              <a:gd name="T13" fmla="*/ 642 h 2164"/>
              <a:gd name="T14" fmla="*/ 352 w 1279"/>
              <a:gd name="T15" fmla="*/ 772 h 2164"/>
              <a:gd name="T16" fmla="*/ 287 w 1279"/>
              <a:gd name="T17" fmla="*/ 905 h 2164"/>
              <a:gd name="T18" fmla="*/ 229 w 1279"/>
              <a:gd name="T19" fmla="*/ 1042 h 2164"/>
              <a:gd name="T20" fmla="*/ 177 w 1279"/>
              <a:gd name="T21" fmla="*/ 1181 h 2164"/>
              <a:gd name="T22" fmla="*/ 130 w 1279"/>
              <a:gd name="T23" fmla="*/ 1324 h 2164"/>
              <a:gd name="T24" fmla="*/ 91 w 1279"/>
              <a:gd name="T25" fmla="*/ 1470 h 2164"/>
              <a:gd name="T26" fmla="*/ 58 w 1279"/>
              <a:gd name="T27" fmla="*/ 1618 h 2164"/>
              <a:gd name="T28" fmla="*/ 32 w 1279"/>
              <a:gd name="T29" fmla="*/ 1768 h 2164"/>
              <a:gd name="T30" fmla="*/ 14 w 1279"/>
              <a:gd name="T31" fmla="*/ 1922 h 2164"/>
              <a:gd name="T32" fmla="*/ 2 w 1279"/>
              <a:gd name="T33" fmla="*/ 2077 h 2164"/>
              <a:gd name="T34" fmla="*/ 514 w 1279"/>
              <a:gd name="T35" fmla="*/ 2164 h 2164"/>
              <a:gd name="T36" fmla="*/ 516 w 1279"/>
              <a:gd name="T37" fmla="*/ 2098 h 2164"/>
              <a:gd name="T38" fmla="*/ 527 w 1279"/>
              <a:gd name="T39" fmla="*/ 1969 h 2164"/>
              <a:gd name="T40" fmla="*/ 542 w 1279"/>
              <a:gd name="T41" fmla="*/ 1840 h 2164"/>
              <a:gd name="T42" fmla="*/ 563 w 1279"/>
              <a:gd name="T43" fmla="*/ 1713 h 2164"/>
              <a:gd name="T44" fmla="*/ 592 w 1279"/>
              <a:gd name="T45" fmla="*/ 1588 h 2164"/>
              <a:gd name="T46" fmla="*/ 625 w 1279"/>
              <a:gd name="T47" fmla="*/ 1467 h 2164"/>
              <a:gd name="T48" fmla="*/ 664 w 1279"/>
              <a:gd name="T49" fmla="*/ 1348 h 2164"/>
              <a:gd name="T50" fmla="*/ 708 w 1279"/>
              <a:gd name="T51" fmla="*/ 1230 h 2164"/>
              <a:gd name="T52" fmla="*/ 757 w 1279"/>
              <a:gd name="T53" fmla="*/ 1116 h 2164"/>
              <a:gd name="T54" fmla="*/ 811 w 1279"/>
              <a:gd name="T55" fmla="*/ 1004 h 2164"/>
              <a:gd name="T56" fmla="*/ 871 w 1279"/>
              <a:gd name="T57" fmla="*/ 896 h 2164"/>
              <a:gd name="T58" fmla="*/ 934 w 1279"/>
              <a:gd name="T59" fmla="*/ 790 h 2164"/>
              <a:gd name="T60" fmla="*/ 1003 w 1279"/>
              <a:gd name="T61" fmla="*/ 687 h 2164"/>
              <a:gd name="T62" fmla="*/ 1078 w 1279"/>
              <a:gd name="T63" fmla="*/ 588 h 2164"/>
              <a:gd name="T64" fmla="*/ 1154 w 1279"/>
              <a:gd name="T65" fmla="*/ 493 h 2164"/>
              <a:gd name="T66" fmla="*/ 1236 w 1279"/>
              <a:gd name="T67" fmla="*/ 402 h 2164"/>
              <a:gd name="T68" fmla="*/ 1279 w 1279"/>
              <a:gd name="T69" fmla="*/ 358 h 2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79" h="2164">
                <a:moveTo>
                  <a:pt x="1279" y="358"/>
                </a:moveTo>
                <a:lnTo>
                  <a:pt x="910" y="0"/>
                </a:lnTo>
                <a:lnTo>
                  <a:pt x="910" y="0"/>
                </a:lnTo>
                <a:lnTo>
                  <a:pt x="859" y="53"/>
                </a:lnTo>
                <a:lnTo>
                  <a:pt x="809" y="107"/>
                </a:lnTo>
                <a:lnTo>
                  <a:pt x="761" y="163"/>
                </a:lnTo>
                <a:lnTo>
                  <a:pt x="714" y="219"/>
                </a:lnTo>
                <a:lnTo>
                  <a:pt x="669" y="276"/>
                </a:lnTo>
                <a:lnTo>
                  <a:pt x="625" y="335"/>
                </a:lnTo>
                <a:lnTo>
                  <a:pt x="582" y="394"/>
                </a:lnTo>
                <a:lnTo>
                  <a:pt x="540" y="454"/>
                </a:lnTo>
                <a:lnTo>
                  <a:pt x="500" y="516"/>
                </a:lnTo>
                <a:lnTo>
                  <a:pt x="460" y="578"/>
                </a:lnTo>
                <a:lnTo>
                  <a:pt x="423" y="642"/>
                </a:lnTo>
                <a:lnTo>
                  <a:pt x="386" y="707"/>
                </a:lnTo>
                <a:lnTo>
                  <a:pt x="352" y="772"/>
                </a:lnTo>
                <a:lnTo>
                  <a:pt x="319" y="837"/>
                </a:lnTo>
                <a:lnTo>
                  <a:pt x="287" y="905"/>
                </a:lnTo>
                <a:lnTo>
                  <a:pt x="257" y="973"/>
                </a:lnTo>
                <a:lnTo>
                  <a:pt x="229" y="1042"/>
                </a:lnTo>
                <a:lnTo>
                  <a:pt x="201" y="1111"/>
                </a:lnTo>
                <a:lnTo>
                  <a:pt x="177" y="1181"/>
                </a:lnTo>
                <a:lnTo>
                  <a:pt x="152" y="1253"/>
                </a:lnTo>
                <a:lnTo>
                  <a:pt x="130" y="1324"/>
                </a:lnTo>
                <a:lnTo>
                  <a:pt x="109" y="1397"/>
                </a:lnTo>
                <a:lnTo>
                  <a:pt x="91" y="1470"/>
                </a:lnTo>
                <a:lnTo>
                  <a:pt x="74" y="1543"/>
                </a:lnTo>
                <a:lnTo>
                  <a:pt x="58" y="1618"/>
                </a:lnTo>
                <a:lnTo>
                  <a:pt x="44" y="1693"/>
                </a:lnTo>
                <a:lnTo>
                  <a:pt x="32" y="1768"/>
                </a:lnTo>
                <a:lnTo>
                  <a:pt x="22" y="1845"/>
                </a:lnTo>
                <a:lnTo>
                  <a:pt x="14" y="1922"/>
                </a:lnTo>
                <a:lnTo>
                  <a:pt x="7" y="2000"/>
                </a:lnTo>
                <a:lnTo>
                  <a:pt x="2" y="2077"/>
                </a:lnTo>
                <a:lnTo>
                  <a:pt x="0" y="2156"/>
                </a:lnTo>
                <a:lnTo>
                  <a:pt x="514" y="2164"/>
                </a:lnTo>
                <a:lnTo>
                  <a:pt x="514" y="2164"/>
                </a:lnTo>
                <a:lnTo>
                  <a:pt x="516" y="2098"/>
                </a:lnTo>
                <a:lnTo>
                  <a:pt x="520" y="2032"/>
                </a:lnTo>
                <a:lnTo>
                  <a:pt x="527" y="1969"/>
                </a:lnTo>
                <a:lnTo>
                  <a:pt x="533" y="1904"/>
                </a:lnTo>
                <a:lnTo>
                  <a:pt x="542" y="1840"/>
                </a:lnTo>
                <a:lnTo>
                  <a:pt x="553" y="1776"/>
                </a:lnTo>
                <a:lnTo>
                  <a:pt x="563" y="1713"/>
                </a:lnTo>
                <a:lnTo>
                  <a:pt x="576" y="1651"/>
                </a:lnTo>
                <a:lnTo>
                  <a:pt x="592" y="1588"/>
                </a:lnTo>
                <a:lnTo>
                  <a:pt x="608" y="1527"/>
                </a:lnTo>
                <a:lnTo>
                  <a:pt x="625" y="1467"/>
                </a:lnTo>
                <a:lnTo>
                  <a:pt x="643" y="1407"/>
                </a:lnTo>
                <a:lnTo>
                  <a:pt x="664" y="1348"/>
                </a:lnTo>
                <a:lnTo>
                  <a:pt x="684" y="1289"/>
                </a:lnTo>
                <a:lnTo>
                  <a:pt x="708" y="1230"/>
                </a:lnTo>
                <a:lnTo>
                  <a:pt x="731" y="1173"/>
                </a:lnTo>
                <a:lnTo>
                  <a:pt x="757" y="1116"/>
                </a:lnTo>
                <a:lnTo>
                  <a:pt x="783" y="1060"/>
                </a:lnTo>
                <a:lnTo>
                  <a:pt x="811" y="1004"/>
                </a:lnTo>
                <a:lnTo>
                  <a:pt x="841" y="949"/>
                </a:lnTo>
                <a:lnTo>
                  <a:pt x="871" y="896"/>
                </a:lnTo>
                <a:lnTo>
                  <a:pt x="902" y="842"/>
                </a:lnTo>
                <a:lnTo>
                  <a:pt x="934" y="790"/>
                </a:lnTo>
                <a:lnTo>
                  <a:pt x="968" y="738"/>
                </a:lnTo>
                <a:lnTo>
                  <a:pt x="1003" y="687"/>
                </a:lnTo>
                <a:lnTo>
                  <a:pt x="1040" y="638"/>
                </a:lnTo>
                <a:lnTo>
                  <a:pt x="1078" y="588"/>
                </a:lnTo>
                <a:lnTo>
                  <a:pt x="1115" y="540"/>
                </a:lnTo>
                <a:lnTo>
                  <a:pt x="1154" y="493"/>
                </a:lnTo>
                <a:lnTo>
                  <a:pt x="1195" y="448"/>
                </a:lnTo>
                <a:lnTo>
                  <a:pt x="1236" y="402"/>
                </a:lnTo>
                <a:lnTo>
                  <a:pt x="1279" y="358"/>
                </a:lnTo>
                <a:lnTo>
                  <a:pt x="1279" y="358"/>
                </a:lnTo>
                <a:close/>
              </a:path>
            </a:pathLst>
          </a:custGeom>
          <a:ln/>
          <a:ex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22" name="Freeform 36"/>
          <p:cNvSpPr>
            <a:spLocks/>
          </p:cNvSpPr>
          <p:nvPr/>
        </p:nvSpPr>
        <p:spPr bwMode="auto">
          <a:xfrm>
            <a:off x="4559300" y="2546350"/>
            <a:ext cx="858838" cy="498475"/>
          </a:xfrm>
          <a:custGeom>
            <a:avLst/>
            <a:gdLst>
              <a:gd name="T0" fmla="*/ 2163 w 2163"/>
              <a:gd name="T1" fmla="*/ 885 h 1255"/>
              <a:gd name="T2" fmla="*/ 2110 w 2163"/>
              <a:gd name="T3" fmla="*/ 836 h 1255"/>
              <a:gd name="T4" fmla="*/ 1999 w 2163"/>
              <a:gd name="T5" fmla="*/ 739 h 1255"/>
              <a:gd name="T6" fmla="*/ 1886 w 2163"/>
              <a:gd name="T7" fmla="*/ 648 h 1255"/>
              <a:gd name="T8" fmla="*/ 1768 w 2163"/>
              <a:gd name="T9" fmla="*/ 563 h 1255"/>
              <a:gd name="T10" fmla="*/ 1645 w 2163"/>
              <a:gd name="T11" fmla="*/ 483 h 1255"/>
              <a:gd name="T12" fmla="*/ 1519 w 2163"/>
              <a:gd name="T13" fmla="*/ 407 h 1255"/>
              <a:gd name="T14" fmla="*/ 1389 w 2163"/>
              <a:gd name="T15" fmla="*/ 338 h 1255"/>
              <a:gd name="T16" fmla="*/ 1256 w 2163"/>
              <a:gd name="T17" fmla="*/ 276 h 1255"/>
              <a:gd name="T18" fmla="*/ 1119 w 2163"/>
              <a:gd name="T19" fmla="*/ 218 h 1255"/>
              <a:gd name="T20" fmla="*/ 980 w 2163"/>
              <a:gd name="T21" fmla="*/ 168 h 1255"/>
              <a:gd name="T22" fmla="*/ 837 w 2163"/>
              <a:gd name="T23" fmla="*/ 122 h 1255"/>
              <a:gd name="T24" fmla="*/ 692 w 2163"/>
              <a:gd name="T25" fmla="*/ 84 h 1255"/>
              <a:gd name="T26" fmla="*/ 544 w 2163"/>
              <a:gd name="T27" fmla="*/ 53 h 1255"/>
              <a:gd name="T28" fmla="*/ 393 w 2163"/>
              <a:gd name="T29" fmla="*/ 30 h 1255"/>
              <a:gd name="T30" fmla="*/ 240 w 2163"/>
              <a:gd name="T31" fmla="*/ 11 h 1255"/>
              <a:gd name="T32" fmla="*/ 86 w 2163"/>
              <a:gd name="T33" fmla="*/ 2 h 1255"/>
              <a:gd name="T34" fmla="*/ 0 w 2163"/>
              <a:gd name="T35" fmla="*/ 514 h 1255"/>
              <a:gd name="T36" fmla="*/ 65 w 2163"/>
              <a:gd name="T37" fmla="*/ 517 h 1255"/>
              <a:gd name="T38" fmla="*/ 195 w 2163"/>
              <a:gd name="T39" fmla="*/ 524 h 1255"/>
              <a:gd name="T40" fmla="*/ 322 w 2163"/>
              <a:gd name="T41" fmla="*/ 539 h 1255"/>
              <a:gd name="T42" fmla="*/ 449 w 2163"/>
              <a:gd name="T43" fmla="*/ 559 h 1255"/>
              <a:gd name="T44" fmla="*/ 572 w 2163"/>
              <a:gd name="T45" fmla="*/ 586 h 1255"/>
              <a:gd name="T46" fmla="*/ 694 w 2163"/>
              <a:gd name="T47" fmla="*/ 617 h 1255"/>
              <a:gd name="T48" fmla="*/ 813 w 2163"/>
              <a:gd name="T49" fmla="*/ 655 h 1255"/>
              <a:gd name="T50" fmla="*/ 931 w 2163"/>
              <a:gd name="T51" fmla="*/ 697 h 1255"/>
              <a:gd name="T52" fmla="*/ 1045 w 2163"/>
              <a:gd name="T53" fmla="*/ 744 h 1255"/>
              <a:gd name="T54" fmla="*/ 1157 w 2163"/>
              <a:gd name="T55" fmla="*/ 798 h 1255"/>
              <a:gd name="T56" fmla="*/ 1265 w 2163"/>
              <a:gd name="T57" fmla="*/ 855 h 1255"/>
              <a:gd name="T58" fmla="*/ 1371 w 2163"/>
              <a:gd name="T59" fmla="*/ 918 h 1255"/>
              <a:gd name="T60" fmla="*/ 1473 w 2163"/>
              <a:gd name="T61" fmla="*/ 985 h 1255"/>
              <a:gd name="T62" fmla="*/ 1572 w 2163"/>
              <a:gd name="T63" fmla="*/ 1057 h 1255"/>
              <a:gd name="T64" fmla="*/ 1669 w 2163"/>
              <a:gd name="T65" fmla="*/ 1134 h 1255"/>
              <a:gd name="T66" fmla="*/ 1760 w 2163"/>
              <a:gd name="T67" fmla="*/ 1213 h 1255"/>
              <a:gd name="T68" fmla="*/ 1805 w 2163"/>
              <a:gd name="T69" fmla="*/ 1255 h 1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163" h="1255">
                <a:moveTo>
                  <a:pt x="1805" y="1255"/>
                </a:moveTo>
                <a:lnTo>
                  <a:pt x="2163" y="885"/>
                </a:lnTo>
                <a:lnTo>
                  <a:pt x="2163" y="885"/>
                </a:lnTo>
                <a:lnTo>
                  <a:pt x="2110" y="836"/>
                </a:lnTo>
                <a:lnTo>
                  <a:pt x="2055" y="787"/>
                </a:lnTo>
                <a:lnTo>
                  <a:pt x="1999" y="739"/>
                </a:lnTo>
                <a:lnTo>
                  <a:pt x="1943" y="694"/>
                </a:lnTo>
                <a:lnTo>
                  <a:pt x="1886" y="648"/>
                </a:lnTo>
                <a:lnTo>
                  <a:pt x="1828" y="605"/>
                </a:lnTo>
                <a:lnTo>
                  <a:pt x="1768" y="563"/>
                </a:lnTo>
                <a:lnTo>
                  <a:pt x="1706" y="522"/>
                </a:lnTo>
                <a:lnTo>
                  <a:pt x="1645" y="483"/>
                </a:lnTo>
                <a:lnTo>
                  <a:pt x="1583" y="445"/>
                </a:lnTo>
                <a:lnTo>
                  <a:pt x="1519" y="407"/>
                </a:lnTo>
                <a:lnTo>
                  <a:pt x="1455" y="372"/>
                </a:lnTo>
                <a:lnTo>
                  <a:pt x="1389" y="338"/>
                </a:lnTo>
                <a:lnTo>
                  <a:pt x="1322" y="306"/>
                </a:lnTo>
                <a:lnTo>
                  <a:pt x="1256" y="276"/>
                </a:lnTo>
                <a:lnTo>
                  <a:pt x="1188" y="246"/>
                </a:lnTo>
                <a:lnTo>
                  <a:pt x="1119" y="218"/>
                </a:lnTo>
                <a:lnTo>
                  <a:pt x="1050" y="192"/>
                </a:lnTo>
                <a:lnTo>
                  <a:pt x="980" y="168"/>
                </a:lnTo>
                <a:lnTo>
                  <a:pt x="908" y="144"/>
                </a:lnTo>
                <a:lnTo>
                  <a:pt x="837" y="122"/>
                </a:lnTo>
                <a:lnTo>
                  <a:pt x="765" y="102"/>
                </a:lnTo>
                <a:lnTo>
                  <a:pt x="692" y="84"/>
                </a:lnTo>
                <a:lnTo>
                  <a:pt x="618" y="69"/>
                </a:lnTo>
                <a:lnTo>
                  <a:pt x="544" y="53"/>
                </a:lnTo>
                <a:lnTo>
                  <a:pt x="468" y="40"/>
                </a:lnTo>
                <a:lnTo>
                  <a:pt x="393" y="30"/>
                </a:lnTo>
                <a:lnTo>
                  <a:pt x="317" y="19"/>
                </a:lnTo>
                <a:lnTo>
                  <a:pt x="240" y="11"/>
                </a:lnTo>
                <a:lnTo>
                  <a:pt x="164" y="6"/>
                </a:lnTo>
                <a:lnTo>
                  <a:pt x="86" y="2"/>
                </a:lnTo>
                <a:lnTo>
                  <a:pt x="7" y="0"/>
                </a:lnTo>
                <a:lnTo>
                  <a:pt x="0" y="514"/>
                </a:lnTo>
                <a:lnTo>
                  <a:pt x="0" y="514"/>
                </a:lnTo>
                <a:lnTo>
                  <a:pt x="65" y="517"/>
                </a:lnTo>
                <a:lnTo>
                  <a:pt x="130" y="519"/>
                </a:lnTo>
                <a:lnTo>
                  <a:pt x="195" y="524"/>
                </a:lnTo>
                <a:lnTo>
                  <a:pt x="259" y="531"/>
                </a:lnTo>
                <a:lnTo>
                  <a:pt x="322" y="539"/>
                </a:lnTo>
                <a:lnTo>
                  <a:pt x="385" y="548"/>
                </a:lnTo>
                <a:lnTo>
                  <a:pt x="449" y="559"/>
                </a:lnTo>
                <a:lnTo>
                  <a:pt x="510" y="571"/>
                </a:lnTo>
                <a:lnTo>
                  <a:pt x="572" y="586"/>
                </a:lnTo>
                <a:lnTo>
                  <a:pt x="634" y="600"/>
                </a:lnTo>
                <a:lnTo>
                  <a:pt x="694" y="617"/>
                </a:lnTo>
                <a:lnTo>
                  <a:pt x="755" y="635"/>
                </a:lnTo>
                <a:lnTo>
                  <a:pt x="813" y="655"/>
                </a:lnTo>
                <a:lnTo>
                  <a:pt x="872" y="675"/>
                </a:lnTo>
                <a:lnTo>
                  <a:pt x="931" y="697"/>
                </a:lnTo>
                <a:lnTo>
                  <a:pt x="988" y="720"/>
                </a:lnTo>
                <a:lnTo>
                  <a:pt x="1045" y="744"/>
                </a:lnTo>
                <a:lnTo>
                  <a:pt x="1101" y="770"/>
                </a:lnTo>
                <a:lnTo>
                  <a:pt x="1157" y="798"/>
                </a:lnTo>
                <a:lnTo>
                  <a:pt x="1212" y="826"/>
                </a:lnTo>
                <a:lnTo>
                  <a:pt x="1265" y="855"/>
                </a:lnTo>
                <a:lnTo>
                  <a:pt x="1318" y="886"/>
                </a:lnTo>
                <a:lnTo>
                  <a:pt x="1371" y="918"/>
                </a:lnTo>
                <a:lnTo>
                  <a:pt x="1423" y="951"/>
                </a:lnTo>
                <a:lnTo>
                  <a:pt x="1473" y="985"/>
                </a:lnTo>
                <a:lnTo>
                  <a:pt x="1523" y="1020"/>
                </a:lnTo>
                <a:lnTo>
                  <a:pt x="1572" y="1057"/>
                </a:lnTo>
                <a:lnTo>
                  <a:pt x="1621" y="1095"/>
                </a:lnTo>
                <a:lnTo>
                  <a:pt x="1669" y="1134"/>
                </a:lnTo>
                <a:lnTo>
                  <a:pt x="1714" y="1173"/>
                </a:lnTo>
                <a:lnTo>
                  <a:pt x="1760" y="1213"/>
                </a:lnTo>
                <a:lnTo>
                  <a:pt x="1805" y="1255"/>
                </a:lnTo>
                <a:lnTo>
                  <a:pt x="1805" y="1255"/>
                </a:lnTo>
                <a:close/>
              </a:path>
            </a:pathLst>
          </a:custGeom>
          <a:ln/>
          <a:ex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24" name="Freeform 38"/>
          <p:cNvSpPr>
            <a:spLocks/>
          </p:cNvSpPr>
          <p:nvPr/>
        </p:nvSpPr>
        <p:spPr bwMode="auto">
          <a:xfrm>
            <a:off x="3579813" y="3094038"/>
            <a:ext cx="398463" cy="671513"/>
          </a:xfrm>
          <a:custGeom>
            <a:avLst/>
            <a:gdLst>
              <a:gd name="T0" fmla="*/ 401 w 1004"/>
              <a:gd name="T1" fmla="*/ 1694 h 1694"/>
              <a:gd name="T2" fmla="*/ 407 w 1004"/>
              <a:gd name="T3" fmla="*/ 1591 h 1694"/>
              <a:gd name="T4" fmla="*/ 417 w 1004"/>
              <a:gd name="T5" fmla="*/ 1490 h 1694"/>
              <a:gd name="T6" fmla="*/ 431 w 1004"/>
              <a:gd name="T7" fmla="*/ 1391 h 1694"/>
              <a:gd name="T8" fmla="*/ 451 w 1004"/>
              <a:gd name="T9" fmla="*/ 1292 h 1694"/>
              <a:gd name="T10" fmla="*/ 476 w 1004"/>
              <a:gd name="T11" fmla="*/ 1195 h 1694"/>
              <a:gd name="T12" fmla="*/ 504 w 1004"/>
              <a:gd name="T13" fmla="*/ 1100 h 1694"/>
              <a:gd name="T14" fmla="*/ 537 w 1004"/>
              <a:gd name="T15" fmla="*/ 1008 h 1694"/>
              <a:gd name="T16" fmla="*/ 573 w 1004"/>
              <a:gd name="T17" fmla="*/ 917 h 1694"/>
              <a:gd name="T18" fmla="*/ 615 w 1004"/>
              <a:gd name="T19" fmla="*/ 828 h 1694"/>
              <a:gd name="T20" fmla="*/ 659 w 1004"/>
              <a:gd name="T21" fmla="*/ 742 h 1694"/>
              <a:gd name="T22" fmla="*/ 707 w 1004"/>
              <a:gd name="T23" fmla="*/ 659 h 1694"/>
              <a:gd name="T24" fmla="*/ 761 w 1004"/>
              <a:gd name="T25" fmla="*/ 577 h 1694"/>
              <a:gd name="T26" fmla="*/ 817 w 1004"/>
              <a:gd name="T27" fmla="*/ 499 h 1694"/>
              <a:gd name="T28" fmla="*/ 875 w 1004"/>
              <a:gd name="T29" fmla="*/ 422 h 1694"/>
              <a:gd name="T30" fmla="*/ 939 w 1004"/>
              <a:gd name="T31" fmla="*/ 349 h 1694"/>
              <a:gd name="T32" fmla="*/ 1004 w 1004"/>
              <a:gd name="T33" fmla="*/ 279 h 1694"/>
              <a:gd name="T34" fmla="*/ 716 w 1004"/>
              <a:gd name="T35" fmla="*/ 0 h 1694"/>
              <a:gd name="T36" fmla="*/ 638 w 1004"/>
              <a:gd name="T37" fmla="*/ 83 h 1694"/>
              <a:gd name="T38" fmla="*/ 563 w 1004"/>
              <a:gd name="T39" fmla="*/ 171 h 1694"/>
              <a:gd name="T40" fmla="*/ 492 w 1004"/>
              <a:gd name="T41" fmla="*/ 262 h 1694"/>
              <a:gd name="T42" fmla="*/ 426 w 1004"/>
              <a:gd name="T43" fmla="*/ 356 h 1694"/>
              <a:gd name="T44" fmla="*/ 364 w 1004"/>
              <a:gd name="T45" fmla="*/ 453 h 1694"/>
              <a:gd name="T46" fmla="*/ 306 w 1004"/>
              <a:gd name="T47" fmla="*/ 553 h 1694"/>
              <a:gd name="T48" fmla="*/ 253 w 1004"/>
              <a:gd name="T49" fmla="*/ 656 h 1694"/>
              <a:gd name="T50" fmla="*/ 203 w 1004"/>
              <a:gd name="T51" fmla="*/ 762 h 1694"/>
              <a:gd name="T52" fmla="*/ 160 w 1004"/>
              <a:gd name="T53" fmla="*/ 870 h 1694"/>
              <a:gd name="T54" fmla="*/ 121 w 1004"/>
              <a:gd name="T55" fmla="*/ 981 h 1694"/>
              <a:gd name="T56" fmla="*/ 88 w 1004"/>
              <a:gd name="T57" fmla="*/ 1094 h 1694"/>
              <a:gd name="T58" fmla="*/ 59 w 1004"/>
              <a:gd name="T59" fmla="*/ 1208 h 1694"/>
              <a:gd name="T60" fmla="*/ 37 w 1004"/>
              <a:gd name="T61" fmla="*/ 1326 h 1694"/>
              <a:gd name="T62" fmla="*/ 19 w 1004"/>
              <a:gd name="T63" fmla="*/ 1444 h 1694"/>
              <a:gd name="T64" fmla="*/ 7 w 1004"/>
              <a:gd name="T65" fmla="*/ 1565 h 1694"/>
              <a:gd name="T66" fmla="*/ 0 w 1004"/>
              <a:gd name="T67" fmla="*/ 1688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04" h="1694">
                <a:moveTo>
                  <a:pt x="401" y="1694"/>
                </a:moveTo>
                <a:lnTo>
                  <a:pt x="401" y="1694"/>
                </a:lnTo>
                <a:lnTo>
                  <a:pt x="404" y="1642"/>
                </a:lnTo>
                <a:lnTo>
                  <a:pt x="407" y="1591"/>
                </a:lnTo>
                <a:lnTo>
                  <a:pt x="412" y="1540"/>
                </a:lnTo>
                <a:lnTo>
                  <a:pt x="417" y="1490"/>
                </a:lnTo>
                <a:lnTo>
                  <a:pt x="423" y="1440"/>
                </a:lnTo>
                <a:lnTo>
                  <a:pt x="431" y="1391"/>
                </a:lnTo>
                <a:lnTo>
                  <a:pt x="440" y="1341"/>
                </a:lnTo>
                <a:lnTo>
                  <a:pt x="451" y="1292"/>
                </a:lnTo>
                <a:lnTo>
                  <a:pt x="462" y="1244"/>
                </a:lnTo>
                <a:lnTo>
                  <a:pt x="476" y="1195"/>
                </a:lnTo>
                <a:lnTo>
                  <a:pt x="489" y="1147"/>
                </a:lnTo>
                <a:lnTo>
                  <a:pt x="504" y="1100"/>
                </a:lnTo>
                <a:lnTo>
                  <a:pt x="520" y="1053"/>
                </a:lnTo>
                <a:lnTo>
                  <a:pt x="537" y="1008"/>
                </a:lnTo>
                <a:lnTo>
                  <a:pt x="555" y="962"/>
                </a:lnTo>
                <a:lnTo>
                  <a:pt x="573" y="917"/>
                </a:lnTo>
                <a:lnTo>
                  <a:pt x="593" y="872"/>
                </a:lnTo>
                <a:lnTo>
                  <a:pt x="615" y="828"/>
                </a:lnTo>
                <a:lnTo>
                  <a:pt x="636" y="785"/>
                </a:lnTo>
                <a:lnTo>
                  <a:pt x="659" y="742"/>
                </a:lnTo>
                <a:lnTo>
                  <a:pt x="683" y="701"/>
                </a:lnTo>
                <a:lnTo>
                  <a:pt x="707" y="659"/>
                </a:lnTo>
                <a:lnTo>
                  <a:pt x="733" y="617"/>
                </a:lnTo>
                <a:lnTo>
                  <a:pt x="761" y="577"/>
                </a:lnTo>
                <a:lnTo>
                  <a:pt x="788" y="538"/>
                </a:lnTo>
                <a:lnTo>
                  <a:pt x="817" y="499"/>
                </a:lnTo>
                <a:lnTo>
                  <a:pt x="845" y="460"/>
                </a:lnTo>
                <a:lnTo>
                  <a:pt x="875" y="422"/>
                </a:lnTo>
                <a:lnTo>
                  <a:pt x="906" y="386"/>
                </a:lnTo>
                <a:lnTo>
                  <a:pt x="939" y="349"/>
                </a:lnTo>
                <a:lnTo>
                  <a:pt x="972" y="314"/>
                </a:lnTo>
                <a:lnTo>
                  <a:pt x="1004" y="279"/>
                </a:lnTo>
                <a:lnTo>
                  <a:pt x="716" y="0"/>
                </a:lnTo>
                <a:lnTo>
                  <a:pt x="716" y="0"/>
                </a:lnTo>
                <a:lnTo>
                  <a:pt x="677" y="42"/>
                </a:lnTo>
                <a:lnTo>
                  <a:pt x="638" y="83"/>
                </a:lnTo>
                <a:lnTo>
                  <a:pt x="600" y="126"/>
                </a:lnTo>
                <a:lnTo>
                  <a:pt x="563" y="171"/>
                </a:lnTo>
                <a:lnTo>
                  <a:pt x="528" y="216"/>
                </a:lnTo>
                <a:lnTo>
                  <a:pt x="492" y="262"/>
                </a:lnTo>
                <a:lnTo>
                  <a:pt x="459" y="309"/>
                </a:lnTo>
                <a:lnTo>
                  <a:pt x="426" y="356"/>
                </a:lnTo>
                <a:lnTo>
                  <a:pt x="395" y="404"/>
                </a:lnTo>
                <a:lnTo>
                  <a:pt x="364" y="453"/>
                </a:lnTo>
                <a:lnTo>
                  <a:pt x="335" y="503"/>
                </a:lnTo>
                <a:lnTo>
                  <a:pt x="306" y="553"/>
                </a:lnTo>
                <a:lnTo>
                  <a:pt x="279" y="604"/>
                </a:lnTo>
                <a:lnTo>
                  <a:pt x="253" y="656"/>
                </a:lnTo>
                <a:lnTo>
                  <a:pt x="228" y="708"/>
                </a:lnTo>
                <a:lnTo>
                  <a:pt x="203" y="762"/>
                </a:lnTo>
                <a:lnTo>
                  <a:pt x="181" y="815"/>
                </a:lnTo>
                <a:lnTo>
                  <a:pt x="160" y="870"/>
                </a:lnTo>
                <a:lnTo>
                  <a:pt x="141" y="925"/>
                </a:lnTo>
                <a:lnTo>
                  <a:pt x="121" y="981"/>
                </a:lnTo>
                <a:lnTo>
                  <a:pt x="104" y="1037"/>
                </a:lnTo>
                <a:lnTo>
                  <a:pt x="88" y="1094"/>
                </a:lnTo>
                <a:lnTo>
                  <a:pt x="73" y="1151"/>
                </a:lnTo>
                <a:lnTo>
                  <a:pt x="59" y="1208"/>
                </a:lnTo>
                <a:lnTo>
                  <a:pt x="47" y="1267"/>
                </a:lnTo>
                <a:lnTo>
                  <a:pt x="37" y="1326"/>
                </a:lnTo>
                <a:lnTo>
                  <a:pt x="26" y="1384"/>
                </a:lnTo>
                <a:lnTo>
                  <a:pt x="19" y="1444"/>
                </a:lnTo>
                <a:lnTo>
                  <a:pt x="12" y="1505"/>
                </a:lnTo>
                <a:lnTo>
                  <a:pt x="7" y="1565"/>
                </a:lnTo>
                <a:lnTo>
                  <a:pt x="3" y="1626"/>
                </a:lnTo>
                <a:lnTo>
                  <a:pt x="0" y="1688"/>
                </a:lnTo>
                <a:lnTo>
                  <a:pt x="401" y="1694"/>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25" name="Freeform 40"/>
          <p:cNvSpPr>
            <a:spLocks/>
          </p:cNvSpPr>
          <p:nvPr/>
        </p:nvSpPr>
        <p:spPr bwMode="auto">
          <a:xfrm>
            <a:off x="4586288" y="2795588"/>
            <a:ext cx="671513" cy="388938"/>
          </a:xfrm>
          <a:custGeom>
            <a:avLst/>
            <a:gdLst>
              <a:gd name="T0" fmla="*/ 1693 w 1693"/>
              <a:gd name="T1" fmla="*/ 692 h 981"/>
              <a:gd name="T2" fmla="*/ 1652 w 1693"/>
              <a:gd name="T3" fmla="*/ 654 h 981"/>
              <a:gd name="T4" fmla="*/ 1564 w 1693"/>
              <a:gd name="T5" fmla="*/ 579 h 981"/>
              <a:gd name="T6" fmla="*/ 1476 w 1693"/>
              <a:gd name="T7" fmla="*/ 507 h 981"/>
              <a:gd name="T8" fmla="*/ 1383 w 1693"/>
              <a:gd name="T9" fmla="*/ 440 h 981"/>
              <a:gd name="T10" fmla="*/ 1287 w 1693"/>
              <a:gd name="T11" fmla="*/ 378 h 981"/>
              <a:gd name="T12" fmla="*/ 1188 w 1693"/>
              <a:gd name="T13" fmla="*/ 319 h 981"/>
              <a:gd name="T14" fmla="*/ 1087 w 1693"/>
              <a:gd name="T15" fmla="*/ 265 h 981"/>
              <a:gd name="T16" fmla="*/ 982 w 1693"/>
              <a:gd name="T17" fmla="*/ 215 h 981"/>
              <a:gd name="T18" fmla="*/ 876 w 1693"/>
              <a:gd name="T19" fmla="*/ 171 h 981"/>
              <a:gd name="T20" fmla="*/ 766 w 1693"/>
              <a:gd name="T21" fmla="*/ 131 h 981"/>
              <a:gd name="T22" fmla="*/ 654 w 1693"/>
              <a:gd name="T23" fmla="*/ 97 h 981"/>
              <a:gd name="T24" fmla="*/ 541 w 1693"/>
              <a:gd name="T25" fmla="*/ 67 h 981"/>
              <a:gd name="T26" fmla="*/ 425 w 1693"/>
              <a:gd name="T27" fmla="*/ 42 h 981"/>
              <a:gd name="T28" fmla="*/ 307 w 1693"/>
              <a:gd name="T29" fmla="*/ 24 h 981"/>
              <a:gd name="T30" fmla="*/ 188 w 1693"/>
              <a:gd name="T31" fmla="*/ 9 h 981"/>
              <a:gd name="T32" fmla="*/ 67 w 1693"/>
              <a:gd name="T33" fmla="*/ 2 h 981"/>
              <a:gd name="T34" fmla="*/ 0 w 1693"/>
              <a:gd name="T35" fmla="*/ 401 h 981"/>
              <a:gd name="T36" fmla="*/ 50 w 1693"/>
              <a:gd name="T37" fmla="*/ 403 h 981"/>
              <a:gd name="T38" fmla="*/ 152 w 1693"/>
              <a:gd name="T39" fmla="*/ 409 h 981"/>
              <a:gd name="T40" fmla="*/ 252 w 1693"/>
              <a:gd name="T41" fmla="*/ 421 h 981"/>
              <a:gd name="T42" fmla="*/ 351 w 1693"/>
              <a:gd name="T43" fmla="*/ 437 h 981"/>
              <a:gd name="T44" fmla="*/ 447 w 1693"/>
              <a:gd name="T45" fmla="*/ 456 h 981"/>
              <a:gd name="T46" fmla="*/ 544 w 1693"/>
              <a:gd name="T47" fmla="*/ 481 h 981"/>
              <a:gd name="T48" fmla="*/ 637 w 1693"/>
              <a:gd name="T49" fmla="*/ 511 h 981"/>
              <a:gd name="T50" fmla="*/ 729 w 1693"/>
              <a:gd name="T51" fmla="*/ 543 h 981"/>
              <a:gd name="T52" fmla="*/ 818 w 1693"/>
              <a:gd name="T53" fmla="*/ 581 h 981"/>
              <a:gd name="T54" fmla="*/ 906 w 1693"/>
              <a:gd name="T55" fmla="*/ 623 h 981"/>
              <a:gd name="T56" fmla="*/ 990 w 1693"/>
              <a:gd name="T57" fmla="*/ 668 h 981"/>
              <a:gd name="T58" fmla="*/ 1074 w 1693"/>
              <a:gd name="T59" fmla="*/ 717 h 981"/>
              <a:gd name="T60" fmla="*/ 1154 w 1693"/>
              <a:gd name="T61" fmla="*/ 770 h 981"/>
              <a:gd name="T62" fmla="*/ 1231 w 1693"/>
              <a:gd name="T63" fmla="*/ 826 h 981"/>
              <a:gd name="T64" fmla="*/ 1307 w 1693"/>
              <a:gd name="T65" fmla="*/ 885 h 981"/>
              <a:gd name="T66" fmla="*/ 1380 w 1693"/>
              <a:gd name="T67" fmla="*/ 948 h 981"/>
              <a:gd name="T68" fmla="*/ 1413 w 1693"/>
              <a:gd name="T69" fmla="*/ 981 h 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93" h="981">
                <a:moveTo>
                  <a:pt x="1413" y="981"/>
                </a:moveTo>
                <a:lnTo>
                  <a:pt x="1693" y="692"/>
                </a:lnTo>
                <a:lnTo>
                  <a:pt x="1693" y="692"/>
                </a:lnTo>
                <a:lnTo>
                  <a:pt x="1652" y="654"/>
                </a:lnTo>
                <a:lnTo>
                  <a:pt x="1609" y="615"/>
                </a:lnTo>
                <a:lnTo>
                  <a:pt x="1564" y="579"/>
                </a:lnTo>
                <a:lnTo>
                  <a:pt x="1520" y="542"/>
                </a:lnTo>
                <a:lnTo>
                  <a:pt x="1476" y="507"/>
                </a:lnTo>
                <a:lnTo>
                  <a:pt x="1429" y="473"/>
                </a:lnTo>
                <a:lnTo>
                  <a:pt x="1383" y="440"/>
                </a:lnTo>
                <a:lnTo>
                  <a:pt x="1335" y="408"/>
                </a:lnTo>
                <a:lnTo>
                  <a:pt x="1287" y="378"/>
                </a:lnTo>
                <a:lnTo>
                  <a:pt x="1238" y="348"/>
                </a:lnTo>
                <a:lnTo>
                  <a:pt x="1188" y="319"/>
                </a:lnTo>
                <a:lnTo>
                  <a:pt x="1137" y="292"/>
                </a:lnTo>
                <a:lnTo>
                  <a:pt x="1087" y="265"/>
                </a:lnTo>
                <a:lnTo>
                  <a:pt x="1035" y="240"/>
                </a:lnTo>
                <a:lnTo>
                  <a:pt x="982" y="215"/>
                </a:lnTo>
                <a:lnTo>
                  <a:pt x="929" y="193"/>
                </a:lnTo>
                <a:lnTo>
                  <a:pt x="876" y="171"/>
                </a:lnTo>
                <a:lnTo>
                  <a:pt x="821" y="150"/>
                </a:lnTo>
                <a:lnTo>
                  <a:pt x="766" y="131"/>
                </a:lnTo>
                <a:lnTo>
                  <a:pt x="710" y="114"/>
                </a:lnTo>
                <a:lnTo>
                  <a:pt x="654" y="97"/>
                </a:lnTo>
                <a:lnTo>
                  <a:pt x="598" y="81"/>
                </a:lnTo>
                <a:lnTo>
                  <a:pt x="541" y="67"/>
                </a:lnTo>
                <a:lnTo>
                  <a:pt x="483" y="54"/>
                </a:lnTo>
                <a:lnTo>
                  <a:pt x="425" y="42"/>
                </a:lnTo>
                <a:lnTo>
                  <a:pt x="367" y="32"/>
                </a:lnTo>
                <a:lnTo>
                  <a:pt x="307" y="24"/>
                </a:lnTo>
                <a:lnTo>
                  <a:pt x="248" y="16"/>
                </a:lnTo>
                <a:lnTo>
                  <a:pt x="188" y="9"/>
                </a:lnTo>
                <a:lnTo>
                  <a:pt x="127" y="6"/>
                </a:lnTo>
                <a:lnTo>
                  <a:pt x="67" y="2"/>
                </a:lnTo>
                <a:lnTo>
                  <a:pt x="6" y="0"/>
                </a:lnTo>
                <a:lnTo>
                  <a:pt x="0" y="401"/>
                </a:lnTo>
                <a:lnTo>
                  <a:pt x="0" y="401"/>
                </a:lnTo>
                <a:lnTo>
                  <a:pt x="50" y="403"/>
                </a:lnTo>
                <a:lnTo>
                  <a:pt x="101" y="405"/>
                </a:lnTo>
                <a:lnTo>
                  <a:pt x="152" y="409"/>
                </a:lnTo>
                <a:lnTo>
                  <a:pt x="203" y="414"/>
                </a:lnTo>
                <a:lnTo>
                  <a:pt x="252" y="421"/>
                </a:lnTo>
                <a:lnTo>
                  <a:pt x="302" y="427"/>
                </a:lnTo>
                <a:lnTo>
                  <a:pt x="351" y="437"/>
                </a:lnTo>
                <a:lnTo>
                  <a:pt x="399" y="446"/>
                </a:lnTo>
                <a:lnTo>
                  <a:pt x="447" y="456"/>
                </a:lnTo>
                <a:lnTo>
                  <a:pt x="496" y="469"/>
                </a:lnTo>
                <a:lnTo>
                  <a:pt x="544" y="481"/>
                </a:lnTo>
                <a:lnTo>
                  <a:pt x="591" y="495"/>
                </a:lnTo>
                <a:lnTo>
                  <a:pt x="637" y="511"/>
                </a:lnTo>
                <a:lnTo>
                  <a:pt x="683" y="526"/>
                </a:lnTo>
                <a:lnTo>
                  <a:pt x="729" y="543"/>
                </a:lnTo>
                <a:lnTo>
                  <a:pt x="774" y="562"/>
                </a:lnTo>
                <a:lnTo>
                  <a:pt x="818" y="581"/>
                </a:lnTo>
                <a:lnTo>
                  <a:pt x="863" y="602"/>
                </a:lnTo>
                <a:lnTo>
                  <a:pt x="906" y="623"/>
                </a:lnTo>
                <a:lnTo>
                  <a:pt x="949" y="645"/>
                </a:lnTo>
                <a:lnTo>
                  <a:pt x="990" y="668"/>
                </a:lnTo>
                <a:lnTo>
                  <a:pt x="1032" y="692"/>
                </a:lnTo>
                <a:lnTo>
                  <a:pt x="1074" y="717"/>
                </a:lnTo>
                <a:lnTo>
                  <a:pt x="1114" y="743"/>
                </a:lnTo>
                <a:lnTo>
                  <a:pt x="1154" y="770"/>
                </a:lnTo>
                <a:lnTo>
                  <a:pt x="1193" y="797"/>
                </a:lnTo>
                <a:lnTo>
                  <a:pt x="1231" y="826"/>
                </a:lnTo>
                <a:lnTo>
                  <a:pt x="1270" y="855"/>
                </a:lnTo>
                <a:lnTo>
                  <a:pt x="1307" y="885"/>
                </a:lnTo>
                <a:lnTo>
                  <a:pt x="1343" y="916"/>
                </a:lnTo>
                <a:lnTo>
                  <a:pt x="1380" y="948"/>
                </a:lnTo>
                <a:lnTo>
                  <a:pt x="1413" y="981"/>
                </a:lnTo>
                <a:lnTo>
                  <a:pt x="1413" y="981"/>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29" name="Freeform 44"/>
          <p:cNvSpPr>
            <a:spLocks/>
          </p:cNvSpPr>
          <p:nvPr/>
        </p:nvSpPr>
        <p:spPr bwMode="auto">
          <a:xfrm>
            <a:off x="3886200" y="2795588"/>
            <a:ext cx="673100" cy="388938"/>
          </a:xfrm>
          <a:custGeom>
            <a:avLst/>
            <a:gdLst>
              <a:gd name="T0" fmla="*/ 1687 w 1694"/>
              <a:gd name="T1" fmla="*/ 0 h 981"/>
              <a:gd name="T2" fmla="*/ 1626 w 1694"/>
              <a:gd name="T3" fmla="*/ 2 h 981"/>
              <a:gd name="T4" fmla="*/ 1505 w 1694"/>
              <a:gd name="T5" fmla="*/ 9 h 981"/>
              <a:gd name="T6" fmla="*/ 1385 w 1694"/>
              <a:gd name="T7" fmla="*/ 24 h 981"/>
              <a:gd name="T8" fmla="*/ 1267 w 1694"/>
              <a:gd name="T9" fmla="*/ 42 h 981"/>
              <a:gd name="T10" fmla="*/ 1151 w 1694"/>
              <a:gd name="T11" fmla="*/ 67 h 981"/>
              <a:gd name="T12" fmla="*/ 1038 w 1694"/>
              <a:gd name="T13" fmla="*/ 97 h 981"/>
              <a:gd name="T14" fmla="*/ 926 w 1694"/>
              <a:gd name="T15" fmla="*/ 131 h 981"/>
              <a:gd name="T16" fmla="*/ 816 w 1694"/>
              <a:gd name="T17" fmla="*/ 171 h 981"/>
              <a:gd name="T18" fmla="*/ 710 w 1694"/>
              <a:gd name="T19" fmla="*/ 215 h 981"/>
              <a:gd name="T20" fmla="*/ 605 w 1694"/>
              <a:gd name="T21" fmla="*/ 265 h 981"/>
              <a:gd name="T22" fmla="*/ 504 w 1694"/>
              <a:gd name="T23" fmla="*/ 319 h 981"/>
              <a:gd name="T24" fmla="*/ 405 w 1694"/>
              <a:gd name="T25" fmla="*/ 378 h 981"/>
              <a:gd name="T26" fmla="*/ 310 w 1694"/>
              <a:gd name="T27" fmla="*/ 440 h 981"/>
              <a:gd name="T28" fmla="*/ 216 w 1694"/>
              <a:gd name="T29" fmla="*/ 507 h 981"/>
              <a:gd name="T30" fmla="*/ 128 w 1694"/>
              <a:gd name="T31" fmla="*/ 579 h 981"/>
              <a:gd name="T32" fmla="*/ 42 w 1694"/>
              <a:gd name="T33" fmla="*/ 654 h 981"/>
              <a:gd name="T34" fmla="*/ 279 w 1694"/>
              <a:gd name="T35" fmla="*/ 981 h 981"/>
              <a:gd name="T36" fmla="*/ 314 w 1694"/>
              <a:gd name="T37" fmla="*/ 948 h 981"/>
              <a:gd name="T38" fmla="*/ 385 w 1694"/>
              <a:gd name="T39" fmla="*/ 885 h 981"/>
              <a:gd name="T40" fmla="*/ 461 w 1694"/>
              <a:gd name="T41" fmla="*/ 826 h 981"/>
              <a:gd name="T42" fmla="*/ 538 w 1694"/>
              <a:gd name="T43" fmla="*/ 770 h 981"/>
              <a:gd name="T44" fmla="*/ 618 w 1694"/>
              <a:gd name="T45" fmla="*/ 717 h 981"/>
              <a:gd name="T46" fmla="*/ 702 w 1694"/>
              <a:gd name="T47" fmla="*/ 668 h 981"/>
              <a:gd name="T48" fmla="*/ 786 w 1694"/>
              <a:gd name="T49" fmla="*/ 623 h 981"/>
              <a:gd name="T50" fmla="*/ 874 w 1694"/>
              <a:gd name="T51" fmla="*/ 581 h 981"/>
              <a:gd name="T52" fmla="*/ 963 w 1694"/>
              <a:gd name="T53" fmla="*/ 543 h 981"/>
              <a:gd name="T54" fmla="*/ 1056 w 1694"/>
              <a:gd name="T55" fmla="*/ 511 h 981"/>
              <a:gd name="T56" fmla="*/ 1150 w 1694"/>
              <a:gd name="T57" fmla="*/ 481 h 981"/>
              <a:gd name="T58" fmla="*/ 1245 w 1694"/>
              <a:gd name="T59" fmla="*/ 456 h 981"/>
              <a:gd name="T60" fmla="*/ 1341 w 1694"/>
              <a:gd name="T61" fmla="*/ 437 h 981"/>
              <a:gd name="T62" fmla="*/ 1440 w 1694"/>
              <a:gd name="T63" fmla="*/ 421 h 981"/>
              <a:gd name="T64" fmla="*/ 1540 w 1694"/>
              <a:gd name="T65" fmla="*/ 409 h 981"/>
              <a:gd name="T66" fmla="*/ 1642 w 1694"/>
              <a:gd name="T67" fmla="*/ 403 h 981"/>
              <a:gd name="T68" fmla="*/ 1694 w 1694"/>
              <a:gd name="T69" fmla="*/ 401 h 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94" h="981">
                <a:moveTo>
                  <a:pt x="1694" y="401"/>
                </a:moveTo>
                <a:lnTo>
                  <a:pt x="1687" y="0"/>
                </a:lnTo>
                <a:lnTo>
                  <a:pt x="1687" y="0"/>
                </a:lnTo>
                <a:lnTo>
                  <a:pt x="1626" y="2"/>
                </a:lnTo>
                <a:lnTo>
                  <a:pt x="1565" y="6"/>
                </a:lnTo>
                <a:lnTo>
                  <a:pt x="1505" y="9"/>
                </a:lnTo>
                <a:lnTo>
                  <a:pt x="1445" y="16"/>
                </a:lnTo>
                <a:lnTo>
                  <a:pt x="1385" y="24"/>
                </a:lnTo>
                <a:lnTo>
                  <a:pt x="1325" y="32"/>
                </a:lnTo>
                <a:lnTo>
                  <a:pt x="1267" y="42"/>
                </a:lnTo>
                <a:lnTo>
                  <a:pt x="1209" y="54"/>
                </a:lnTo>
                <a:lnTo>
                  <a:pt x="1151" y="67"/>
                </a:lnTo>
                <a:lnTo>
                  <a:pt x="1094" y="81"/>
                </a:lnTo>
                <a:lnTo>
                  <a:pt x="1038" y="97"/>
                </a:lnTo>
                <a:lnTo>
                  <a:pt x="982" y="114"/>
                </a:lnTo>
                <a:lnTo>
                  <a:pt x="926" y="131"/>
                </a:lnTo>
                <a:lnTo>
                  <a:pt x="871" y="150"/>
                </a:lnTo>
                <a:lnTo>
                  <a:pt x="816" y="171"/>
                </a:lnTo>
                <a:lnTo>
                  <a:pt x="763" y="193"/>
                </a:lnTo>
                <a:lnTo>
                  <a:pt x="710" y="215"/>
                </a:lnTo>
                <a:lnTo>
                  <a:pt x="657" y="240"/>
                </a:lnTo>
                <a:lnTo>
                  <a:pt x="605" y="265"/>
                </a:lnTo>
                <a:lnTo>
                  <a:pt x="555" y="292"/>
                </a:lnTo>
                <a:lnTo>
                  <a:pt x="504" y="319"/>
                </a:lnTo>
                <a:lnTo>
                  <a:pt x="454" y="348"/>
                </a:lnTo>
                <a:lnTo>
                  <a:pt x="405" y="378"/>
                </a:lnTo>
                <a:lnTo>
                  <a:pt x="357" y="408"/>
                </a:lnTo>
                <a:lnTo>
                  <a:pt x="310" y="440"/>
                </a:lnTo>
                <a:lnTo>
                  <a:pt x="263" y="473"/>
                </a:lnTo>
                <a:lnTo>
                  <a:pt x="216" y="507"/>
                </a:lnTo>
                <a:lnTo>
                  <a:pt x="172" y="542"/>
                </a:lnTo>
                <a:lnTo>
                  <a:pt x="128" y="579"/>
                </a:lnTo>
                <a:lnTo>
                  <a:pt x="83" y="615"/>
                </a:lnTo>
                <a:lnTo>
                  <a:pt x="42" y="654"/>
                </a:lnTo>
                <a:lnTo>
                  <a:pt x="0" y="692"/>
                </a:lnTo>
                <a:lnTo>
                  <a:pt x="279" y="981"/>
                </a:lnTo>
                <a:lnTo>
                  <a:pt x="279" y="981"/>
                </a:lnTo>
                <a:lnTo>
                  <a:pt x="314" y="948"/>
                </a:lnTo>
                <a:lnTo>
                  <a:pt x="349" y="916"/>
                </a:lnTo>
                <a:lnTo>
                  <a:pt x="385" y="885"/>
                </a:lnTo>
                <a:lnTo>
                  <a:pt x="423" y="855"/>
                </a:lnTo>
                <a:lnTo>
                  <a:pt x="461" y="826"/>
                </a:lnTo>
                <a:lnTo>
                  <a:pt x="499" y="797"/>
                </a:lnTo>
                <a:lnTo>
                  <a:pt x="538" y="770"/>
                </a:lnTo>
                <a:lnTo>
                  <a:pt x="578" y="743"/>
                </a:lnTo>
                <a:lnTo>
                  <a:pt x="618" y="717"/>
                </a:lnTo>
                <a:lnTo>
                  <a:pt x="660" y="692"/>
                </a:lnTo>
                <a:lnTo>
                  <a:pt x="702" y="668"/>
                </a:lnTo>
                <a:lnTo>
                  <a:pt x="743" y="645"/>
                </a:lnTo>
                <a:lnTo>
                  <a:pt x="786" y="623"/>
                </a:lnTo>
                <a:lnTo>
                  <a:pt x="831" y="602"/>
                </a:lnTo>
                <a:lnTo>
                  <a:pt x="874" y="581"/>
                </a:lnTo>
                <a:lnTo>
                  <a:pt x="919" y="562"/>
                </a:lnTo>
                <a:lnTo>
                  <a:pt x="963" y="543"/>
                </a:lnTo>
                <a:lnTo>
                  <a:pt x="1009" y="526"/>
                </a:lnTo>
                <a:lnTo>
                  <a:pt x="1056" y="511"/>
                </a:lnTo>
                <a:lnTo>
                  <a:pt x="1101" y="495"/>
                </a:lnTo>
                <a:lnTo>
                  <a:pt x="1150" y="481"/>
                </a:lnTo>
                <a:lnTo>
                  <a:pt x="1196" y="469"/>
                </a:lnTo>
                <a:lnTo>
                  <a:pt x="1245" y="456"/>
                </a:lnTo>
                <a:lnTo>
                  <a:pt x="1293" y="446"/>
                </a:lnTo>
                <a:lnTo>
                  <a:pt x="1341" y="437"/>
                </a:lnTo>
                <a:lnTo>
                  <a:pt x="1390" y="427"/>
                </a:lnTo>
                <a:lnTo>
                  <a:pt x="1440" y="421"/>
                </a:lnTo>
                <a:lnTo>
                  <a:pt x="1491" y="414"/>
                </a:lnTo>
                <a:lnTo>
                  <a:pt x="1540" y="409"/>
                </a:lnTo>
                <a:lnTo>
                  <a:pt x="1591" y="405"/>
                </a:lnTo>
                <a:lnTo>
                  <a:pt x="1642" y="403"/>
                </a:lnTo>
                <a:lnTo>
                  <a:pt x="1694" y="401"/>
                </a:lnTo>
                <a:lnTo>
                  <a:pt x="1694" y="401"/>
                </a:lnTo>
                <a:close/>
              </a:path>
            </a:pathLst>
          </a:custGeom>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30" name="Freeform 45"/>
          <p:cNvSpPr>
            <a:spLocks/>
          </p:cNvSpPr>
          <p:nvPr/>
        </p:nvSpPr>
        <p:spPr bwMode="auto">
          <a:xfrm>
            <a:off x="5176838" y="3792538"/>
            <a:ext cx="388938" cy="682625"/>
          </a:xfrm>
          <a:custGeom>
            <a:avLst/>
            <a:gdLst>
              <a:gd name="T0" fmla="*/ 287 w 980"/>
              <a:gd name="T1" fmla="*/ 1719 h 1719"/>
              <a:gd name="T2" fmla="*/ 328 w 980"/>
              <a:gd name="T3" fmla="*/ 1676 h 1719"/>
              <a:gd name="T4" fmla="*/ 403 w 980"/>
              <a:gd name="T5" fmla="*/ 1589 h 1719"/>
              <a:gd name="T6" fmla="*/ 475 w 980"/>
              <a:gd name="T7" fmla="*/ 1499 h 1719"/>
              <a:gd name="T8" fmla="*/ 543 w 980"/>
              <a:gd name="T9" fmla="*/ 1404 h 1719"/>
              <a:gd name="T10" fmla="*/ 606 w 980"/>
              <a:gd name="T11" fmla="*/ 1307 h 1719"/>
              <a:gd name="T12" fmla="*/ 665 w 980"/>
              <a:gd name="T13" fmla="*/ 1207 h 1719"/>
              <a:gd name="T14" fmla="*/ 720 w 980"/>
              <a:gd name="T15" fmla="*/ 1104 h 1719"/>
              <a:gd name="T16" fmla="*/ 769 w 980"/>
              <a:gd name="T17" fmla="*/ 998 h 1719"/>
              <a:gd name="T18" fmla="*/ 813 w 980"/>
              <a:gd name="T19" fmla="*/ 889 h 1719"/>
              <a:gd name="T20" fmla="*/ 854 w 980"/>
              <a:gd name="T21" fmla="*/ 779 h 1719"/>
              <a:gd name="T22" fmla="*/ 888 w 980"/>
              <a:gd name="T23" fmla="*/ 665 h 1719"/>
              <a:gd name="T24" fmla="*/ 918 w 980"/>
              <a:gd name="T25" fmla="*/ 550 h 1719"/>
              <a:gd name="T26" fmla="*/ 941 w 980"/>
              <a:gd name="T27" fmla="*/ 432 h 1719"/>
              <a:gd name="T28" fmla="*/ 959 w 980"/>
              <a:gd name="T29" fmla="*/ 313 h 1719"/>
              <a:gd name="T30" fmla="*/ 972 w 980"/>
              <a:gd name="T31" fmla="*/ 192 h 1719"/>
              <a:gd name="T32" fmla="*/ 979 w 980"/>
              <a:gd name="T33" fmla="*/ 68 h 1719"/>
              <a:gd name="T34" fmla="*/ 579 w 980"/>
              <a:gd name="T35" fmla="*/ 0 h 1719"/>
              <a:gd name="T36" fmla="*/ 579 w 980"/>
              <a:gd name="T37" fmla="*/ 52 h 1719"/>
              <a:gd name="T38" fmla="*/ 572 w 980"/>
              <a:gd name="T39" fmla="*/ 155 h 1719"/>
              <a:gd name="T40" fmla="*/ 562 w 980"/>
              <a:gd name="T41" fmla="*/ 258 h 1719"/>
              <a:gd name="T42" fmla="*/ 548 w 980"/>
              <a:gd name="T43" fmla="*/ 358 h 1719"/>
              <a:gd name="T44" fmla="*/ 527 w 980"/>
              <a:gd name="T45" fmla="*/ 457 h 1719"/>
              <a:gd name="T46" fmla="*/ 503 w 980"/>
              <a:gd name="T47" fmla="*/ 554 h 1719"/>
              <a:gd name="T48" fmla="*/ 474 w 980"/>
              <a:gd name="T49" fmla="*/ 649 h 1719"/>
              <a:gd name="T50" fmla="*/ 441 w 980"/>
              <a:gd name="T51" fmla="*/ 742 h 1719"/>
              <a:gd name="T52" fmla="*/ 403 w 980"/>
              <a:gd name="T53" fmla="*/ 833 h 1719"/>
              <a:gd name="T54" fmla="*/ 362 w 980"/>
              <a:gd name="T55" fmla="*/ 923 h 1719"/>
              <a:gd name="T56" fmla="*/ 316 w 980"/>
              <a:gd name="T57" fmla="*/ 1009 h 1719"/>
              <a:gd name="T58" fmla="*/ 267 w 980"/>
              <a:gd name="T59" fmla="*/ 1094 h 1719"/>
              <a:gd name="T60" fmla="*/ 213 w 980"/>
              <a:gd name="T61" fmla="*/ 1176 h 1719"/>
              <a:gd name="T62" fmla="*/ 157 w 980"/>
              <a:gd name="T63" fmla="*/ 1254 h 1719"/>
              <a:gd name="T64" fmla="*/ 97 w 980"/>
              <a:gd name="T65" fmla="*/ 1331 h 1719"/>
              <a:gd name="T66" fmla="*/ 33 w 980"/>
              <a:gd name="T67" fmla="*/ 1404 h 1719"/>
              <a:gd name="T68" fmla="*/ 0 w 980"/>
              <a:gd name="T69" fmla="*/ 1440 h 1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80" h="1719">
                <a:moveTo>
                  <a:pt x="0" y="1440"/>
                </a:moveTo>
                <a:lnTo>
                  <a:pt x="287" y="1719"/>
                </a:lnTo>
                <a:lnTo>
                  <a:pt x="287" y="1719"/>
                </a:lnTo>
                <a:lnTo>
                  <a:pt x="328" y="1676"/>
                </a:lnTo>
                <a:lnTo>
                  <a:pt x="365" y="1633"/>
                </a:lnTo>
                <a:lnTo>
                  <a:pt x="403" y="1589"/>
                </a:lnTo>
                <a:lnTo>
                  <a:pt x="440" y="1544"/>
                </a:lnTo>
                <a:lnTo>
                  <a:pt x="475" y="1499"/>
                </a:lnTo>
                <a:lnTo>
                  <a:pt x="510" y="1452"/>
                </a:lnTo>
                <a:lnTo>
                  <a:pt x="543" y="1404"/>
                </a:lnTo>
                <a:lnTo>
                  <a:pt x="575" y="1356"/>
                </a:lnTo>
                <a:lnTo>
                  <a:pt x="606" y="1307"/>
                </a:lnTo>
                <a:lnTo>
                  <a:pt x="636" y="1258"/>
                </a:lnTo>
                <a:lnTo>
                  <a:pt x="665" y="1207"/>
                </a:lnTo>
                <a:lnTo>
                  <a:pt x="692" y="1156"/>
                </a:lnTo>
                <a:lnTo>
                  <a:pt x="720" y="1104"/>
                </a:lnTo>
                <a:lnTo>
                  <a:pt x="744" y="1051"/>
                </a:lnTo>
                <a:lnTo>
                  <a:pt x="769" y="998"/>
                </a:lnTo>
                <a:lnTo>
                  <a:pt x="793" y="944"/>
                </a:lnTo>
                <a:lnTo>
                  <a:pt x="813" y="889"/>
                </a:lnTo>
                <a:lnTo>
                  <a:pt x="834" y="835"/>
                </a:lnTo>
                <a:lnTo>
                  <a:pt x="854" y="779"/>
                </a:lnTo>
                <a:lnTo>
                  <a:pt x="872" y="723"/>
                </a:lnTo>
                <a:lnTo>
                  <a:pt x="888" y="665"/>
                </a:lnTo>
                <a:lnTo>
                  <a:pt x="903" y="608"/>
                </a:lnTo>
                <a:lnTo>
                  <a:pt x="918" y="550"/>
                </a:lnTo>
                <a:lnTo>
                  <a:pt x="931" y="491"/>
                </a:lnTo>
                <a:lnTo>
                  <a:pt x="941" y="432"/>
                </a:lnTo>
                <a:lnTo>
                  <a:pt x="951" y="373"/>
                </a:lnTo>
                <a:lnTo>
                  <a:pt x="959" y="313"/>
                </a:lnTo>
                <a:lnTo>
                  <a:pt x="967" y="253"/>
                </a:lnTo>
                <a:lnTo>
                  <a:pt x="972" y="192"/>
                </a:lnTo>
                <a:lnTo>
                  <a:pt x="976" y="130"/>
                </a:lnTo>
                <a:lnTo>
                  <a:pt x="979" y="68"/>
                </a:lnTo>
                <a:lnTo>
                  <a:pt x="980" y="7"/>
                </a:lnTo>
                <a:lnTo>
                  <a:pt x="579" y="0"/>
                </a:lnTo>
                <a:lnTo>
                  <a:pt x="579" y="0"/>
                </a:lnTo>
                <a:lnTo>
                  <a:pt x="579" y="52"/>
                </a:lnTo>
                <a:lnTo>
                  <a:pt x="576" y="104"/>
                </a:lnTo>
                <a:lnTo>
                  <a:pt x="572" y="155"/>
                </a:lnTo>
                <a:lnTo>
                  <a:pt x="569" y="207"/>
                </a:lnTo>
                <a:lnTo>
                  <a:pt x="562" y="258"/>
                </a:lnTo>
                <a:lnTo>
                  <a:pt x="556" y="307"/>
                </a:lnTo>
                <a:lnTo>
                  <a:pt x="548" y="358"/>
                </a:lnTo>
                <a:lnTo>
                  <a:pt x="537" y="408"/>
                </a:lnTo>
                <a:lnTo>
                  <a:pt x="527" y="457"/>
                </a:lnTo>
                <a:lnTo>
                  <a:pt x="515" y="505"/>
                </a:lnTo>
                <a:lnTo>
                  <a:pt x="503" y="554"/>
                </a:lnTo>
                <a:lnTo>
                  <a:pt x="489" y="602"/>
                </a:lnTo>
                <a:lnTo>
                  <a:pt x="474" y="649"/>
                </a:lnTo>
                <a:lnTo>
                  <a:pt x="458" y="695"/>
                </a:lnTo>
                <a:lnTo>
                  <a:pt x="441" y="742"/>
                </a:lnTo>
                <a:lnTo>
                  <a:pt x="423" y="788"/>
                </a:lnTo>
                <a:lnTo>
                  <a:pt x="403" y="833"/>
                </a:lnTo>
                <a:lnTo>
                  <a:pt x="384" y="879"/>
                </a:lnTo>
                <a:lnTo>
                  <a:pt x="362" y="923"/>
                </a:lnTo>
                <a:lnTo>
                  <a:pt x="339" y="966"/>
                </a:lnTo>
                <a:lnTo>
                  <a:pt x="316" y="1009"/>
                </a:lnTo>
                <a:lnTo>
                  <a:pt x="293" y="1052"/>
                </a:lnTo>
                <a:lnTo>
                  <a:pt x="267" y="1094"/>
                </a:lnTo>
                <a:lnTo>
                  <a:pt x="240" y="1134"/>
                </a:lnTo>
                <a:lnTo>
                  <a:pt x="213" y="1176"/>
                </a:lnTo>
                <a:lnTo>
                  <a:pt x="186" y="1215"/>
                </a:lnTo>
                <a:lnTo>
                  <a:pt x="157" y="1254"/>
                </a:lnTo>
                <a:lnTo>
                  <a:pt x="127" y="1293"/>
                </a:lnTo>
                <a:lnTo>
                  <a:pt x="97" y="1331"/>
                </a:lnTo>
                <a:lnTo>
                  <a:pt x="65" y="1367"/>
                </a:lnTo>
                <a:lnTo>
                  <a:pt x="33" y="1404"/>
                </a:lnTo>
                <a:lnTo>
                  <a:pt x="0" y="1440"/>
                </a:lnTo>
                <a:lnTo>
                  <a:pt x="0" y="1440"/>
                </a:lnTo>
                <a:close/>
              </a:path>
            </a:pathLst>
          </a:custGeom>
          <a:ln/>
          <a:ex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32" name="Freeform 47"/>
          <p:cNvSpPr>
            <a:spLocks/>
          </p:cNvSpPr>
          <p:nvPr/>
        </p:nvSpPr>
        <p:spPr bwMode="auto">
          <a:xfrm>
            <a:off x="4038600" y="3014663"/>
            <a:ext cx="522288" cy="300038"/>
          </a:xfrm>
          <a:custGeom>
            <a:avLst/>
            <a:gdLst>
              <a:gd name="T0" fmla="*/ 1314 w 1319"/>
              <a:gd name="T1" fmla="*/ 0 h 755"/>
              <a:gd name="T2" fmla="*/ 1267 w 1319"/>
              <a:gd name="T3" fmla="*/ 1 h 755"/>
              <a:gd name="T4" fmla="*/ 1172 w 1319"/>
              <a:gd name="T5" fmla="*/ 6 h 755"/>
              <a:gd name="T6" fmla="*/ 1080 w 1319"/>
              <a:gd name="T7" fmla="*/ 17 h 755"/>
              <a:gd name="T8" fmla="*/ 987 w 1319"/>
              <a:gd name="T9" fmla="*/ 32 h 755"/>
              <a:gd name="T10" fmla="*/ 897 w 1319"/>
              <a:gd name="T11" fmla="*/ 51 h 755"/>
              <a:gd name="T12" fmla="*/ 809 w 1319"/>
              <a:gd name="T13" fmla="*/ 74 h 755"/>
              <a:gd name="T14" fmla="*/ 722 w 1319"/>
              <a:gd name="T15" fmla="*/ 100 h 755"/>
              <a:gd name="T16" fmla="*/ 637 w 1319"/>
              <a:gd name="T17" fmla="*/ 131 h 755"/>
              <a:gd name="T18" fmla="*/ 554 w 1319"/>
              <a:gd name="T19" fmla="*/ 167 h 755"/>
              <a:gd name="T20" fmla="*/ 473 w 1319"/>
              <a:gd name="T21" fmla="*/ 204 h 755"/>
              <a:gd name="T22" fmla="*/ 394 w 1319"/>
              <a:gd name="T23" fmla="*/ 247 h 755"/>
              <a:gd name="T24" fmla="*/ 317 w 1319"/>
              <a:gd name="T25" fmla="*/ 292 h 755"/>
              <a:gd name="T26" fmla="*/ 241 w 1319"/>
              <a:gd name="T27" fmla="*/ 341 h 755"/>
              <a:gd name="T28" fmla="*/ 170 w 1319"/>
              <a:gd name="T29" fmla="*/ 393 h 755"/>
              <a:gd name="T30" fmla="*/ 99 w 1319"/>
              <a:gd name="T31" fmla="*/ 448 h 755"/>
              <a:gd name="T32" fmla="*/ 33 w 1319"/>
              <a:gd name="T33" fmla="*/ 506 h 755"/>
              <a:gd name="T34" fmla="*/ 213 w 1319"/>
              <a:gd name="T35" fmla="*/ 755 h 755"/>
              <a:gd name="T36" fmla="*/ 240 w 1319"/>
              <a:gd name="T37" fmla="*/ 730 h 755"/>
              <a:gd name="T38" fmla="*/ 296 w 1319"/>
              <a:gd name="T39" fmla="*/ 681 h 755"/>
              <a:gd name="T40" fmla="*/ 355 w 1319"/>
              <a:gd name="T41" fmla="*/ 635 h 755"/>
              <a:gd name="T42" fmla="*/ 416 w 1319"/>
              <a:gd name="T43" fmla="*/ 591 h 755"/>
              <a:gd name="T44" fmla="*/ 478 w 1319"/>
              <a:gd name="T45" fmla="*/ 551 h 755"/>
              <a:gd name="T46" fmla="*/ 543 w 1319"/>
              <a:gd name="T47" fmla="*/ 512 h 755"/>
              <a:gd name="T48" fmla="*/ 610 w 1319"/>
              <a:gd name="T49" fmla="*/ 476 h 755"/>
              <a:gd name="T50" fmla="*/ 679 w 1319"/>
              <a:gd name="T51" fmla="*/ 445 h 755"/>
              <a:gd name="T52" fmla="*/ 749 w 1319"/>
              <a:gd name="T53" fmla="*/ 415 h 755"/>
              <a:gd name="T54" fmla="*/ 821 w 1319"/>
              <a:gd name="T55" fmla="*/ 389 h 755"/>
              <a:gd name="T56" fmla="*/ 894 w 1319"/>
              <a:gd name="T57" fmla="*/ 367 h 755"/>
              <a:gd name="T58" fmla="*/ 969 w 1319"/>
              <a:gd name="T59" fmla="*/ 348 h 755"/>
              <a:gd name="T60" fmla="*/ 1045 w 1319"/>
              <a:gd name="T61" fmla="*/ 332 h 755"/>
              <a:gd name="T62" fmla="*/ 1121 w 1319"/>
              <a:gd name="T63" fmla="*/ 319 h 755"/>
              <a:gd name="T64" fmla="*/ 1200 w 1319"/>
              <a:gd name="T65" fmla="*/ 310 h 755"/>
              <a:gd name="T66" fmla="*/ 1279 w 1319"/>
              <a:gd name="T67" fmla="*/ 306 h 755"/>
              <a:gd name="T68" fmla="*/ 1319 w 1319"/>
              <a:gd name="T69" fmla="*/ 305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19" h="755">
                <a:moveTo>
                  <a:pt x="1319" y="305"/>
                </a:moveTo>
                <a:lnTo>
                  <a:pt x="1314" y="0"/>
                </a:lnTo>
                <a:lnTo>
                  <a:pt x="1314" y="0"/>
                </a:lnTo>
                <a:lnTo>
                  <a:pt x="1267" y="1"/>
                </a:lnTo>
                <a:lnTo>
                  <a:pt x="1219" y="2"/>
                </a:lnTo>
                <a:lnTo>
                  <a:pt x="1172" y="6"/>
                </a:lnTo>
                <a:lnTo>
                  <a:pt x="1127" y="12"/>
                </a:lnTo>
                <a:lnTo>
                  <a:pt x="1080" y="17"/>
                </a:lnTo>
                <a:lnTo>
                  <a:pt x="1034" y="23"/>
                </a:lnTo>
                <a:lnTo>
                  <a:pt x="987" y="32"/>
                </a:lnTo>
                <a:lnTo>
                  <a:pt x="943" y="40"/>
                </a:lnTo>
                <a:lnTo>
                  <a:pt x="897" y="51"/>
                </a:lnTo>
                <a:lnTo>
                  <a:pt x="853" y="62"/>
                </a:lnTo>
                <a:lnTo>
                  <a:pt x="809" y="74"/>
                </a:lnTo>
                <a:lnTo>
                  <a:pt x="766" y="87"/>
                </a:lnTo>
                <a:lnTo>
                  <a:pt x="722" y="100"/>
                </a:lnTo>
                <a:lnTo>
                  <a:pt x="679" y="116"/>
                </a:lnTo>
                <a:lnTo>
                  <a:pt x="637" y="131"/>
                </a:lnTo>
                <a:lnTo>
                  <a:pt x="595" y="148"/>
                </a:lnTo>
                <a:lnTo>
                  <a:pt x="554" y="167"/>
                </a:lnTo>
                <a:lnTo>
                  <a:pt x="513" y="185"/>
                </a:lnTo>
                <a:lnTo>
                  <a:pt x="473" y="204"/>
                </a:lnTo>
                <a:lnTo>
                  <a:pt x="433" y="225"/>
                </a:lnTo>
                <a:lnTo>
                  <a:pt x="394" y="247"/>
                </a:lnTo>
                <a:lnTo>
                  <a:pt x="355" y="269"/>
                </a:lnTo>
                <a:lnTo>
                  <a:pt x="317" y="292"/>
                </a:lnTo>
                <a:lnTo>
                  <a:pt x="279" y="316"/>
                </a:lnTo>
                <a:lnTo>
                  <a:pt x="241" y="341"/>
                </a:lnTo>
                <a:lnTo>
                  <a:pt x="205" y="367"/>
                </a:lnTo>
                <a:lnTo>
                  <a:pt x="170" y="393"/>
                </a:lnTo>
                <a:lnTo>
                  <a:pt x="135" y="420"/>
                </a:lnTo>
                <a:lnTo>
                  <a:pt x="99" y="448"/>
                </a:lnTo>
                <a:lnTo>
                  <a:pt x="66" y="476"/>
                </a:lnTo>
                <a:lnTo>
                  <a:pt x="33" y="506"/>
                </a:lnTo>
                <a:lnTo>
                  <a:pt x="0" y="536"/>
                </a:lnTo>
                <a:lnTo>
                  <a:pt x="213" y="755"/>
                </a:lnTo>
                <a:lnTo>
                  <a:pt x="213" y="755"/>
                </a:lnTo>
                <a:lnTo>
                  <a:pt x="240" y="730"/>
                </a:lnTo>
                <a:lnTo>
                  <a:pt x="267" y="706"/>
                </a:lnTo>
                <a:lnTo>
                  <a:pt x="296" y="681"/>
                </a:lnTo>
                <a:lnTo>
                  <a:pt x="326" y="657"/>
                </a:lnTo>
                <a:lnTo>
                  <a:pt x="355" y="635"/>
                </a:lnTo>
                <a:lnTo>
                  <a:pt x="386" y="613"/>
                </a:lnTo>
                <a:lnTo>
                  <a:pt x="416" y="591"/>
                </a:lnTo>
                <a:lnTo>
                  <a:pt x="447" y="570"/>
                </a:lnTo>
                <a:lnTo>
                  <a:pt x="478" y="551"/>
                </a:lnTo>
                <a:lnTo>
                  <a:pt x="511" y="531"/>
                </a:lnTo>
                <a:lnTo>
                  <a:pt x="543" y="512"/>
                </a:lnTo>
                <a:lnTo>
                  <a:pt x="577" y="495"/>
                </a:lnTo>
                <a:lnTo>
                  <a:pt x="610" y="476"/>
                </a:lnTo>
                <a:lnTo>
                  <a:pt x="645" y="461"/>
                </a:lnTo>
                <a:lnTo>
                  <a:pt x="679" y="445"/>
                </a:lnTo>
                <a:lnTo>
                  <a:pt x="714" y="430"/>
                </a:lnTo>
                <a:lnTo>
                  <a:pt x="749" y="415"/>
                </a:lnTo>
                <a:lnTo>
                  <a:pt x="784" y="402"/>
                </a:lnTo>
                <a:lnTo>
                  <a:pt x="821" y="389"/>
                </a:lnTo>
                <a:lnTo>
                  <a:pt x="857" y="377"/>
                </a:lnTo>
                <a:lnTo>
                  <a:pt x="894" y="367"/>
                </a:lnTo>
                <a:lnTo>
                  <a:pt x="931" y="357"/>
                </a:lnTo>
                <a:lnTo>
                  <a:pt x="969" y="348"/>
                </a:lnTo>
                <a:lnTo>
                  <a:pt x="1007" y="338"/>
                </a:lnTo>
                <a:lnTo>
                  <a:pt x="1045" y="332"/>
                </a:lnTo>
                <a:lnTo>
                  <a:pt x="1082" y="325"/>
                </a:lnTo>
                <a:lnTo>
                  <a:pt x="1121" y="319"/>
                </a:lnTo>
                <a:lnTo>
                  <a:pt x="1160" y="314"/>
                </a:lnTo>
                <a:lnTo>
                  <a:pt x="1200" y="310"/>
                </a:lnTo>
                <a:lnTo>
                  <a:pt x="1240" y="307"/>
                </a:lnTo>
                <a:lnTo>
                  <a:pt x="1279" y="306"/>
                </a:lnTo>
                <a:lnTo>
                  <a:pt x="1319" y="305"/>
                </a:lnTo>
                <a:lnTo>
                  <a:pt x="1319" y="30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33" name="Freeform 49"/>
          <p:cNvSpPr>
            <a:spLocks/>
          </p:cNvSpPr>
          <p:nvPr/>
        </p:nvSpPr>
        <p:spPr bwMode="auto">
          <a:xfrm>
            <a:off x="3797300" y="3244851"/>
            <a:ext cx="309563" cy="523875"/>
          </a:xfrm>
          <a:custGeom>
            <a:avLst/>
            <a:gdLst>
              <a:gd name="T0" fmla="*/ 561 w 780"/>
              <a:gd name="T1" fmla="*/ 0 h 1320"/>
              <a:gd name="T2" fmla="*/ 530 w 780"/>
              <a:gd name="T3" fmla="*/ 32 h 1320"/>
              <a:gd name="T4" fmla="*/ 470 w 780"/>
              <a:gd name="T5" fmla="*/ 99 h 1320"/>
              <a:gd name="T6" fmla="*/ 412 w 780"/>
              <a:gd name="T7" fmla="*/ 168 h 1320"/>
              <a:gd name="T8" fmla="*/ 359 w 780"/>
              <a:gd name="T9" fmla="*/ 240 h 1320"/>
              <a:gd name="T10" fmla="*/ 308 w 780"/>
              <a:gd name="T11" fmla="*/ 315 h 1320"/>
              <a:gd name="T12" fmla="*/ 261 w 780"/>
              <a:gd name="T13" fmla="*/ 392 h 1320"/>
              <a:gd name="T14" fmla="*/ 218 w 780"/>
              <a:gd name="T15" fmla="*/ 470 h 1320"/>
              <a:gd name="T16" fmla="*/ 178 w 780"/>
              <a:gd name="T17" fmla="*/ 552 h 1320"/>
              <a:gd name="T18" fmla="*/ 142 w 780"/>
              <a:gd name="T19" fmla="*/ 635 h 1320"/>
              <a:gd name="T20" fmla="*/ 110 w 780"/>
              <a:gd name="T21" fmla="*/ 720 h 1320"/>
              <a:gd name="T22" fmla="*/ 82 w 780"/>
              <a:gd name="T23" fmla="*/ 807 h 1320"/>
              <a:gd name="T24" fmla="*/ 57 w 780"/>
              <a:gd name="T25" fmla="*/ 895 h 1320"/>
              <a:gd name="T26" fmla="*/ 36 w 780"/>
              <a:gd name="T27" fmla="*/ 987 h 1320"/>
              <a:gd name="T28" fmla="*/ 21 w 780"/>
              <a:gd name="T29" fmla="*/ 1079 h 1320"/>
              <a:gd name="T30" fmla="*/ 9 w 780"/>
              <a:gd name="T31" fmla="*/ 1171 h 1320"/>
              <a:gd name="T32" fmla="*/ 1 w 780"/>
              <a:gd name="T33" fmla="*/ 1267 h 1320"/>
              <a:gd name="T34" fmla="*/ 304 w 780"/>
              <a:gd name="T35" fmla="*/ 1320 h 1320"/>
              <a:gd name="T36" fmla="*/ 306 w 780"/>
              <a:gd name="T37" fmla="*/ 1280 h 1320"/>
              <a:gd name="T38" fmla="*/ 312 w 780"/>
              <a:gd name="T39" fmla="*/ 1199 h 1320"/>
              <a:gd name="T40" fmla="*/ 323 w 780"/>
              <a:gd name="T41" fmla="*/ 1121 h 1320"/>
              <a:gd name="T42" fmla="*/ 336 w 780"/>
              <a:gd name="T43" fmla="*/ 1043 h 1320"/>
              <a:gd name="T44" fmla="*/ 354 w 780"/>
              <a:gd name="T45" fmla="*/ 967 h 1320"/>
              <a:gd name="T46" fmla="*/ 375 w 780"/>
              <a:gd name="T47" fmla="*/ 892 h 1320"/>
              <a:gd name="T48" fmla="*/ 398 w 780"/>
              <a:gd name="T49" fmla="*/ 819 h 1320"/>
              <a:gd name="T50" fmla="*/ 425 w 780"/>
              <a:gd name="T51" fmla="*/ 747 h 1320"/>
              <a:gd name="T52" fmla="*/ 457 w 780"/>
              <a:gd name="T53" fmla="*/ 677 h 1320"/>
              <a:gd name="T54" fmla="*/ 491 w 780"/>
              <a:gd name="T55" fmla="*/ 608 h 1320"/>
              <a:gd name="T56" fmla="*/ 527 w 780"/>
              <a:gd name="T57" fmla="*/ 541 h 1320"/>
              <a:gd name="T58" fmla="*/ 567 w 780"/>
              <a:gd name="T59" fmla="*/ 476 h 1320"/>
              <a:gd name="T60" fmla="*/ 609 w 780"/>
              <a:gd name="T61" fmla="*/ 414 h 1320"/>
              <a:gd name="T62" fmla="*/ 655 w 780"/>
              <a:gd name="T63" fmla="*/ 354 h 1320"/>
              <a:gd name="T64" fmla="*/ 703 w 780"/>
              <a:gd name="T65" fmla="*/ 295 h 1320"/>
              <a:gd name="T66" fmla="*/ 754 w 780"/>
              <a:gd name="T67" fmla="*/ 239 h 1320"/>
              <a:gd name="T68" fmla="*/ 780 w 780"/>
              <a:gd name="T69" fmla="*/ 212 h 1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80" h="1320">
                <a:moveTo>
                  <a:pt x="780" y="212"/>
                </a:moveTo>
                <a:lnTo>
                  <a:pt x="561" y="0"/>
                </a:lnTo>
                <a:lnTo>
                  <a:pt x="561" y="0"/>
                </a:lnTo>
                <a:lnTo>
                  <a:pt x="530" y="32"/>
                </a:lnTo>
                <a:lnTo>
                  <a:pt x="500" y="65"/>
                </a:lnTo>
                <a:lnTo>
                  <a:pt x="470" y="99"/>
                </a:lnTo>
                <a:lnTo>
                  <a:pt x="441" y="132"/>
                </a:lnTo>
                <a:lnTo>
                  <a:pt x="412" y="168"/>
                </a:lnTo>
                <a:lnTo>
                  <a:pt x="385" y="204"/>
                </a:lnTo>
                <a:lnTo>
                  <a:pt x="359" y="240"/>
                </a:lnTo>
                <a:lnTo>
                  <a:pt x="333" y="277"/>
                </a:lnTo>
                <a:lnTo>
                  <a:pt x="308" y="315"/>
                </a:lnTo>
                <a:lnTo>
                  <a:pt x="285" y="352"/>
                </a:lnTo>
                <a:lnTo>
                  <a:pt x="261" y="392"/>
                </a:lnTo>
                <a:lnTo>
                  <a:pt x="239" y="431"/>
                </a:lnTo>
                <a:lnTo>
                  <a:pt x="218" y="470"/>
                </a:lnTo>
                <a:lnTo>
                  <a:pt x="198" y="510"/>
                </a:lnTo>
                <a:lnTo>
                  <a:pt x="178" y="552"/>
                </a:lnTo>
                <a:lnTo>
                  <a:pt x="160" y="593"/>
                </a:lnTo>
                <a:lnTo>
                  <a:pt x="142" y="635"/>
                </a:lnTo>
                <a:lnTo>
                  <a:pt x="126" y="677"/>
                </a:lnTo>
                <a:lnTo>
                  <a:pt x="110" y="720"/>
                </a:lnTo>
                <a:lnTo>
                  <a:pt x="95" y="763"/>
                </a:lnTo>
                <a:lnTo>
                  <a:pt x="82" y="807"/>
                </a:lnTo>
                <a:lnTo>
                  <a:pt x="69" y="851"/>
                </a:lnTo>
                <a:lnTo>
                  <a:pt x="57" y="895"/>
                </a:lnTo>
                <a:lnTo>
                  <a:pt x="47" y="941"/>
                </a:lnTo>
                <a:lnTo>
                  <a:pt x="36" y="987"/>
                </a:lnTo>
                <a:lnTo>
                  <a:pt x="28" y="1032"/>
                </a:lnTo>
                <a:lnTo>
                  <a:pt x="21" y="1079"/>
                </a:lnTo>
                <a:lnTo>
                  <a:pt x="14" y="1125"/>
                </a:lnTo>
                <a:lnTo>
                  <a:pt x="9" y="1171"/>
                </a:lnTo>
                <a:lnTo>
                  <a:pt x="5" y="1220"/>
                </a:lnTo>
                <a:lnTo>
                  <a:pt x="1" y="1267"/>
                </a:lnTo>
                <a:lnTo>
                  <a:pt x="0" y="1315"/>
                </a:lnTo>
                <a:lnTo>
                  <a:pt x="304" y="1320"/>
                </a:lnTo>
                <a:lnTo>
                  <a:pt x="304" y="1320"/>
                </a:lnTo>
                <a:lnTo>
                  <a:pt x="306" y="1280"/>
                </a:lnTo>
                <a:lnTo>
                  <a:pt x="308" y="1239"/>
                </a:lnTo>
                <a:lnTo>
                  <a:pt x="312" y="1199"/>
                </a:lnTo>
                <a:lnTo>
                  <a:pt x="317" y="1160"/>
                </a:lnTo>
                <a:lnTo>
                  <a:pt x="323" y="1121"/>
                </a:lnTo>
                <a:lnTo>
                  <a:pt x="329" y="1082"/>
                </a:lnTo>
                <a:lnTo>
                  <a:pt x="336" y="1043"/>
                </a:lnTo>
                <a:lnTo>
                  <a:pt x="345" y="1005"/>
                </a:lnTo>
                <a:lnTo>
                  <a:pt x="354" y="967"/>
                </a:lnTo>
                <a:lnTo>
                  <a:pt x="363" y="929"/>
                </a:lnTo>
                <a:lnTo>
                  <a:pt x="375" y="892"/>
                </a:lnTo>
                <a:lnTo>
                  <a:pt x="386" y="855"/>
                </a:lnTo>
                <a:lnTo>
                  <a:pt x="398" y="819"/>
                </a:lnTo>
                <a:lnTo>
                  <a:pt x="411" y="782"/>
                </a:lnTo>
                <a:lnTo>
                  <a:pt x="425" y="747"/>
                </a:lnTo>
                <a:lnTo>
                  <a:pt x="441" y="712"/>
                </a:lnTo>
                <a:lnTo>
                  <a:pt x="457" y="677"/>
                </a:lnTo>
                <a:lnTo>
                  <a:pt x="474" y="642"/>
                </a:lnTo>
                <a:lnTo>
                  <a:pt x="491" y="608"/>
                </a:lnTo>
                <a:lnTo>
                  <a:pt x="509" y="574"/>
                </a:lnTo>
                <a:lnTo>
                  <a:pt x="527" y="541"/>
                </a:lnTo>
                <a:lnTo>
                  <a:pt x="547" y="509"/>
                </a:lnTo>
                <a:lnTo>
                  <a:pt x="567" y="476"/>
                </a:lnTo>
                <a:lnTo>
                  <a:pt x="588" y="445"/>
                </a:lnTo>
                <a:lnTo>
                  <a:pt x="609" y="414"/>
                </a:lnTo>
                <a:lnTo>
                  <a:pt x="632" y="384"/>
                </a:lnTo>
                <a:lnTo>
                  <a:pt x="655" y="354"/>
                </a:lnTo>
                <a:lnTo>
                  <a:pt x="678" y="324"/>
                </a:lnTo>
                <a:lnTo>
                  <a:pt x="703" y="295"/>
                </a:lnTo>
                <a:lnTo>
                  <a:pt x="728" y="267"/>
                </a:lnTo>
                <a:lnTo>
                  <a:pt x="754" y="239"/>
                </a:lnTo>
                <a:lnTo>
                  <a:pt x="780" y="212"/>
                </a:lnTo>
                <a:lnTo>
                  <a:pt x="780" y="212"/>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34" name="Freeform 50"/>
          <p:cNvSpPr>
            <a:spLocks/>
          </p:cNvSpPr>
          <p:nvPr/>
        </p:nvSpPr>
        <p:spPr bwMode="auto">
          <a:xfrm>
            <a:off x="4583113" y="3014663"/>
            <a:ext cx="522288" cy="300038"/>
          </a:xfrm>
          <a:custGeom>
            <a:avLst/>
            <a:gdLst>
              <a:gd name="T0" fmla="*/ 1319 w 1319"/>
              <a:gd name="T1" fmla="*/ 536 h 755"/>
              <a:gd name="T2" fmla="*/ 1286 w 1319"/>
              <a:gd name="T3" fmla="*/ 506 h 755"/>
              <a:gd name="T4" fmla="*/ 1220 w 1319"/>
              <a:gd name="T5" fmla="*/ 448 h 755"/>
              <a:gd name="T6" fmla="*/ 1149 w 1319"/>
              <a:gd name="T7" fmla="*/ 393 h 755"/>
              <a:gd name="T8" fmla="*/ 1078 w 1319"/>
              <a:gd name="T9" fmla="*/ 341 h 755"/>
              <a:gd name="T10" fmla="*/ 1002 w 1319"/>
              <a:gd name="T11" fmla="*/ 292 h 755"/>
              <a:gd name="T12" fmla="*/ 925 w 1319"/>
              <a:gd name="T13" fmla="*/ 247 h 755"/>
              <a:gd name="T14" fmla="*/ 847 w 1319"/>
              <a:gd name="T15" fmla="*/ 204 h 755"/>
              <a:gd name="T16" fmla="*/ 765 w 1319"/>
              <a:gd name="T17" fmla="*/ 167 h 755"/>
              <a:gd name="T18" fmla="*/ 682 w 1319"/>
              <a:gd name="T19" fmla="*/ 131 h 755"/>
              <a:gd name="T20" fmla="*/ 597 w 1319"/>
              <a:gd name="T21" fmla="*/ 100 h 755"/>
              <a:gd name="T22" fmla="*/ 510 w 1319"/>
              <a:gd name="T23" fmla="*/ 74 h 755"/>
              <a:gd name="T24" fmla="*/ 422 w 1319"/>
              <a:gd name="T25" fmla="*/ 51 h 755"/>
              <a:gd name="T26" fmla="*/ 332 w 1319"/>
              <a:gd name="T27" fmla="*/ 32 h 755"/>
              <a:gd name="T28" fmla="*/ 239 w 1319"/>
              <a:gd name="T29" fmla="*/ 17 h 755"/>
              <a:gd name="T30" fmla="*/ 147 w 1319"/>
              <a:gd name="T31" fmla="*/ 6 h 755"/>
              <a:gd name="T32" fmla="*/ 52 w 1319"/>
              <a:gd name="T33" fmla="*/ 1 h 755"/>
              <a:gd name="T34" fmla="*/ 0 w 1319"/>
              <a:gd name="T35" fmla="*/ 305 h 755"/>
              <a:gd name="T36" fmla="*/ 40 w 1319"/>
              <a:gd name="T37" fmla="*/ 306 h 755"/>
              <a:gd name="T38" fmla="*/ 119 w 1319"/>
              <a:gd name="T39" fmla="*/ 310 h 755"/>
              <a:gd name="T40" fmla="*/ 198 w 1319"/>
              <a:gd name="T41" fmla="*/ 319 h 755"/>
              <a:gd name="T42" fmla="*/ 274 w 1319"/>
              <a:gd name="T43" fmla="*/ 332 h 755"/>
              <a:gd name="T44" fmla="*/ 351 w 1319"/>
              <a:gd name="T45" fmla="*/ 348 h 755"/>
              <a:gd name="T46" fmla="*/ 425 w 1319"/>
              <a:gd name="T47" fmla="*/ 367 h 755"/>
              <a:gd name="T48" fmla="*/ 498 w 1319"/>
              <a:gd name="T49" fmla="*/ 389 h 755"/>
              <a:gd name="T50" fmla="*/ 570 w 1319"/>
              <a:gd name="T51" fmla="*/ 415 h 755"/>
              <a:gd name="T52" fmla="*/ 640 w 1319"/>
              <a:gd name="T53" fmla="*/ 445 h 755"/>
              <a:gd name="T54" fmla="*/ 709 w 1319"/>
              <a:gd name="T55" fmla="*/ 476 h 755"/>
              <a:gd name="T56" fmla="*/ 776 w 1319"/>
              <a:gd name="T57" fmla="*/ 512 h 755"/>
              <a:gd name="T58" fmla="*/ 841 w 1319"/>
              <a:gd name="T59" fmla="*/ 551 h 755"/>
              <a:gd name="T60" fmla="*/ 903 w 1319"/>
              <a:gd name="T61" fmla="*/ 591 h 755"/>
              <a:gd name="T62" fmla="*/ 964 w 1319"/>
              <a:gd name="T63" fmla="*/ 635 h 755"/>
              <a:gd name="T64" fmla="*/ 1023 w 1319"/>
              <a:gd name="T65" fmla="*/ 681 h 755"/>
              <a:gd name="T66" fmla="*/ 1079 w 1319"/>
              <a:gd name="T67" fmla="*/ 730 h 755"/>
              <a:gd name="T68" fmla="*/ 1106 w 1319"/>
              <a:gd name="T69" fmla="*/ 755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19" h="755">
                <a:moveTo>
                  <a:pt x="1106" y="755"/>
                </a:moveTo>
                <a:lnTo>
                  <a:pt x="1319" y="536"/>
                </a:lnTo>
                <a:lnTo>
                  <a:pt x="1319" y="536"/>
                </a:lnTo>
                <a:lnTo>
                  <a:pt x="1286" y="506"/>
                </a:lnTo>
                <a:lnTo>
                  <a:pt x="1253" y="476"/>
                </a:lnTo>
                <a:lnTo>
                  <a:pt x="1220" y="448"/>
                </a:lnTo>
                <a:lnTo>
                  <a:pt x="1184" y="420"/>
                </a:lnTo>
                <a:lnTo>
                  <a:pt x="1149" y="393"/>
                </a:lnTo>
                <a:lnTo>
                  <a:pt x="1114" y="367"/>
                </a:lnTo>
                <a:lnTo>
                  <a:pt x="1078" y="341"/>
                </a:lnTo>
                <a:lnTo>
                  <a:pt x="1040" y="316"/>
                </a:lnTo>
                <a:lnTo>
                  <a:pt x="1002" y="292"/>
                </a:lnTo>
                <a:lnTo>
                  <a:pt x="964" y="269"/>
                </a:lnTo>
                <a:lnTo>
                  <a:pt x="925" y="247"/>
                </a:lnTo>
                <a:lnTo>
                  <a:pt x="886" y="225"/>
                </a:lnTo>
                <a:lnTo>
                  <a:pt x="847" y="204"/>
                </a:lnTo>
                <a:lnTo>
                  <a:pt x="807" y="185"/>
                </a:lnTo>
                <a:lnTo>
                  <a:pt x="765" y="167"/>
                </a:lnTo>
                <a:lnTo>
                  <a:pt x="724" y="148"/>
                </a:lnTo>
                <a:lnTo>
                  <a:pt x="682" y="131"/>
                </a:lnTo>
                <a:lnTo>
                  <a:pt x="640" y="116"/>
                </a:lnTo>
                <a:lnTo>
                  <a:pt x="597" y="100"/>
                </a:lnTo>
                <a:lnTo>
                  <a:pt x="554" y="87"/>
                </a:lnTo>
                <a:lnTo>
                  <a:pt x="510" y="74"/>
                </a:lnTo>
                <a:lnTo>
                  <a:pt x="466" y="62"/>
                </a:lnTo>
                <a:lnTo>
                  <a:pt x="422" y="51"/>
                </a:lnTo>
                <a:lnTo>
                  <a:pt x="376" y="40"/>
                </a:lnTo>
                <a:lnTo>
                  <a:pt x="332" y="32"/>
                </a:lnTo>
                <a:lnTo>
                  <a:pt x="286" y="23"/>
                </a:lnTo>
                <a:lnTo>
                  <a:pt x="239" y="17"/>
                </a:lnTo>
                <a:lnTo>
                  <a:pt x="194" y="12"/>
                </a:lnTo>
                <a:lnTo>
                  <a:pt x="147" y="6"/>
                </a:lnTo>
                <a:lnTo>
                  <a:pt x="100" y="2"/>
                </a:lnTo>
                <a:lnTo>
                  <a:pt x="52" y="1"/>
                </a:lnTo>
                <a:lnTo>
                  <a:pt x="5" y="0"/>
                </a:lnTo>
                <a:lnTo>
                  <a:pt x="0" y="305"/>
                </a:lnTo>
                <a:lnTo>
                  <a:pt x="0" y="305"/>
                </a:lnTo>
                <a:lnTo>
                  <a:pt x="40" y="306"/>
                </a:lnTo>
                <a:lnTo>
                  <a:pt x="79" y="307"/>
                </a:lnTo>
                <a:lnTo>
                  <a:pt x="119" y="310"/>
                </a:lnTo>
                <a:lnTo>
                  <a:pt x="159" y="314"/>
                </a:lnTo>
                <a:lnTo>
                  <a:pt x="198" y="319"/>
                </a:lnTo>
                <a:lnTo>
                  <a:pt x="237" y="325"/>
                </a:lnTo>
                <a:lnTo>
                  <a:pt x="274" y="332"/>
                </a:lnTo>
                <a:lnTo>
                  <a:pt x="313" y="338"/>
                </a:lnTo>
                <a:lnTo>
                  <a:pt x="351" y="348"/>
                </a:lnTo>
                <a:lnTo>
                  <a:pt x="388" y="357"/>
                </a:lnTo>
                <a:lnTo>
                  <a:pt x="425" y="367"/>
                </a:lnTo>
                <a:lnTo>
                  <a:pt x="462" y="377"/>
                </a:lnTo>
                <a:lnTo>
                  <a:pt x="498" y="389"/>
                </a:lnTo>
                <a:lnTo>
                  <a:pt x="535" y="402"/>
                </a:lnTo>
                <a:lnTo>
                  <a:pt x="570" y="415"/>
                </a:lnTo>
                <a:lnTo>
                  <a:pt x="605" y="430"/>
                </a:lnTo>
                <a:lnTo>
                  <a:pt x="640" y="445"/>
                </a:lnTo>
                <a:lnTo>
                  <a:pt x="675" y="461"/>
                </a:lnTo>
                <a:lnTo>
                  <a:pt x="709" y="476"/>
                </a:lnTo>
                <a:lnTo>
                  <a:pt x="742" y="495"/>
                </a:lnTo>
                <a:lnTo>
                  <a:pt x="776" y="512"/>
                </a:lnTo>
                <a:lnTo>
                  <a:pt x="808" y="531"/>
                </a:lnTo>
                <a:lnTo>
                  <a:pt x="841" y="551"/>
                </a:lnTo>
                <a:lnTo>
                  <a:pt x="872" y="570"/>
                </a:lnTo>
                <a:lnTo>
                  <a:pt x="903" y="591"/>
                </a:lnTo>
                <a:lnTo>
                  <a:pt x="934" y="613"/>
                </a:lnTo>
                <a:lnTo>
                  <a:pt x="964" y="635"/>
                </a:lnTo>
                <a:lnTo>
                  <a:pt x="994" y="657"/>
                </a:lnTo>
                <a:lnTo>
                  <a:pt x="1023" y="681"/>
                </a:lnTo>
                <a:lnTo>
                  <a:pt x="1052" y="706"/>
                </a:lnTo>
                <a:lnTo>
                  <a:pt x="1079" y="730"/>
                </a:lnTo>
                <a:lnTo>
                  <a:pt x="1106" y="755"/>
                </a:lnTo>
                <a:lnTo>
                  <a:pt x="1106" y="75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35" name="Freeform 51"/>
          <p:cNvSpPr>
            <a:spLocks/>
          </p:cNvSpPr>
          <p:nvPr/>
        </p:nvSpPr>
        <p:spPr bwMode="auto">
          <a:xfrm>
            <a:off x="3797300" y="3789363"/>
            <a:ext cx="300038" cy="533400"/>
          </a:xfrm>
          <a:custGeom>
            <a:avLst/>
            <a:gdLst>
              <a:gd name="T0" fmla="*/ 757 w 757"/>
              <a:gd name="T1" fmla="*/ 1133 h 1344"/>
              <a:gd name="T2" fmla="*/ 706 w 757"/>
              <a:gd name="T3" fmla="*/ 1076 h 1344"/>
              <a:gd name="T4" fmla="*/ 657 w 757"/>
              <a:gd name="T5" fmla="*/ 1017 h 1344"/>
              <a:gd name="T6" fmla="*/ 611 w 757"/>
              <a:gd name="T7" fmla="*/ 956 h 1344"/>
              <a:gd name="T8" fmla="*/ 568 w 757"/>
              <a:gd name="T9" fmla="*/ 892 h 1344"/>
              <a:gd name="T10" fmla="*/ 528 w 757"/>
              <a:gd name="T11" fmla="*/ 827 h 1344"/>
              <a:gd name="T12" fmla="*/ 491 w 757"/>
              <a:gd name="T13" fmla="*/ 761 h 1344"/>
              <a:gd name="T14" fmla="*/ 457 w 757"/>
              <a:gd name="T15" fmla="*/ 692 h 1344"/>
              <a:gd name="T16" fmla="*/ 426 w 757"/>
              <a:gd name="T17" fmla="*/ 620 h 1344"/>
              <a:gd name="T18" fmla="*/ 399 w 757"/>
              <a:gd name="T19" fmla="*/ 547 h 1344"/>
              <a:gd name="T20" fmla="*/ 374 w 757"/>
              <a:gd name="T21" fmla="*/ 473 h 1344"/>
              <a:gd name="T22" fmla="*/ 353 w 757"/>
              <a:gd name="T23" fmla="*/ 397 h 1344"/>
              <a:gd name="T24" fmla="*/ 336 w 757"/>
              <a:gd name="T25" fmla="*/ 321 h 1344"/>
              <a:gd name="T26" fmla="*/ 323 w 757"/>
              <a:gd name="T27" fmla="*/ 242 h 1344"/>
              <a:gd name="T28" fmla="*/ 313 w 757"/>
              <a:gd name="T29" fmla="*/ 163 h 1344"/>
              <a:gd name="T30" fmla="*/ 306 w 757"/>
              <a:gd name="T31" fmla="*/ 82 h 1344"/>
              <a:gd name="T32" fmla="*/ 305 w 757"/>
              <a:gd name="T33" fmla="*/ 0 h 1344"/>
              <a:gd name="T34" fmla="*/ 0 w 757"/>
              <a:gd name="T35" fmla="*/ 6 h 1344"/>
              <a:gd name="T36" fmla="*/ 3 w 757"/>
              <a:gd name="T37" fmla="*/ 102 h 1344"/>
              <a:gd name="T38" fmla="*/ 10 w 757"/>
              <a:gd name="T39" fmla="*/ 198 h 1344"/>
              <a:gd name="T40" fmla="*/ 21 w 757"/>
              <a:gd name="T41" fmla="*/ 292 h 1344"/>
              <a:gd name="T42" fmla="*/ 38 w 757"/>
              <a:gd name="T43" fmla="*/ 384 h 1344"/>
              <a:gd name="T44" fmla="*/ 59 w 757"/>
              <a:gd name="T45" fmla="*/ 476 h 1344"/>
              <a:gd name="T46" fmla="*/ 84 w 757"/>
              <a:gd name="T47" fmla="*/ 565 h 1344"/>
              <a:gd name="T48" fmla="*/ 112 w 757"/>
              <a:gd name="T49" fmla="*/ 653 h 1344"/>
              <a:gd name="T50" fmla="*/ 145 w 757"/>
              <a:gd name="T51" fmla="*/ 739 h 1344"/>
              <a:gd name="T52" fmla="*/ 181 w 757"/>
              <a:gd name="T53" fmla="*/ 823 h 1344"/>
              <a:gd name="T54" fmla="*/ 222 w 757"/>
              <a:gd name="T55" fmla="*/ 904 h 1344"/>
              <a:gd name="T56" fmla="*/ 266 w 757"/>
              <a:gd name="T57" fmla="*/ 983 h 1344"/>
              <a:gd name="T58" fmla="*/ 314 w 757"/>
              <a:gd name="T59" fmla="*/ 1062 h 1344"/>
              <a:gd name="T60" fmla="*/ 365 w 757"/>
              <a:gd name="T61" fmla="*/ 1136 h 1344"/>
              <a:gd name="T62" fmla="*/ 420 w 757"/>
              <a:gd name="T63" fmla="*/ 1209 h 1344"/>
              <a:gd name="T64" fmla="*/ 477 w 757"/>
              <a:gd name="T65" fmla="*/ 1278 h 1344"/>
              <a:gd name="T66" fmla="*/ 538 w 757"/>
              <a:gd name="T67" fmla="*/ 1344 h 1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57" h="1344">
                <a:moveTo>
                  <a:pt x="757" y="1133"/>
                </a:moveTo>
                <a:lnTo>
                  <a:pt x="757" y="1133"/>
                </a:lnTo>
                <a:lnTo>
                  <a:pt x="731" y="1104"/>
                </a:lnTo>
                <a:lnTo>
                  <a:pt x="706" y="1076"/>
                </a:lnTo>
                <a:lnTo>
                  <a:pt x="681" y="1047"/>
                </a:lnTo>
                <a:lnTo>
                  <a:pt x="657" y="1017"/>
                </a:lnTo>
                <a:lnTo>
                  <a:pt x="633" y="987"/>
                </a:lnTo>
                <a:lnTo>
                  <a:pt x="611" y="956"/>
                </a:lnTo>
                <a:lnTo>
                  <a:pt x="589" y="925"/>
                </a:lnTo>
                <a:lnTo>
                  <a:pt x="568" y="892"/>
                </a:lnTo>
                <a:lnTo>
                  <a:pt x="547" y="861"/>
                </a:lnTo>
                <a:lnTo>
                  <a:pt x="528" y="827"/>
                </a:lnTo>
                <a:lnTo>
                  <a:pt x="509" y="795"/>
                </a:lnTo>
                <a:lnTo>
                  <a:pt x="491" y="761"/>
                </a:lnTo>
                <a:lnTo>
                  <a:pt x="473" y="726"/>
                </a:lnTo>
                <a:lnTo>
                  <a:pt x="457" y="692"/>
                </a:lnTo>
                <a:lnTo>
                  <a:pt x="440" y="655"/>
                </a:lnTo>
                <a:lnTo>
                  <a:pt x="426" y="620"/>
                </a:lnTo>
                <a:lnTo>
                  <a:pt x="412" y="584"/>
                </a:lnTo>
                <a:lnTo>
                  <a:pt x="399" y="547"/>
                </a:lnTo>
                <a:lnTo>
                  <a:pt x="386" y="511"/>
                </a:lnTo>
                <a:lnTo>
                  <a:pt x="374" y="473"/>
                </a:lnTo>
                <a:lnTo>
                  <a:pt x="364" y="437"/>
                </a:lnTo>
                <a:lnTo>
                  <a:pt x="353" y="397"/>
                </a:lnTo>
                <a:lnTo>
                  <a:pt x="344" y="360"/>
                </a:lnTo>
                <a:lnTo>
                  <a:pt x="336" y="321"/>
                </a:lnTo>
                <a:lnTo>
                  <a:pt x="329" y="282"/>
                </a:lnTo>
                <a:lnTo>
                  <a:pt x="323" y="242"/>
                </a:lnTo>
                <a:lnTo>
                  <a:pt x="317" y="203"/>
                </a:lnTo>
                <a:lnTo>
                  <a:pt x="313" y="163"/>
                </a:lnTo>
                <a:lnTo>
                  <a:pt x="309" y="123"/>
                </a:lnTo>
                <a:lnTo>
                  <a:pt x="306" y="82"/>
                </a:lnTo>
                <a:lnTo>
                  <a:pt x="305" y="42"/>
                </a:lnTo>
                <a:lnTo>
                  <a:pt x="305" y="0"/>
                </a:lnTo>
                <a:lnTo>
                  <a:pt x="0" y="6"/>
                </a:lnTo>
                <a:lnTo>
                  <a:pt x="0" y="6"/>
                </a:lnTo>
                <a:lnTo>
                  <a:pt x="0" y="54"/>
                </a:lnTo>
                <a:lnTo>
                  <a:pt x="3" y="102"/>
                </a:lnTo>
                <a:lnTo>
                  <a:pt x="6" y="150"/>
                </a:lnTo>
                <a:lnTo>
                  <a:pt x="10" y="198"/>
                </a:lnTo>
                <a:lnTo>
                  <a:pt x="15" y="245"/>
                </a:lnTo>
                <a:lnTo>
                  <a:pt x="21" y="292"/>
                </a:lnTo>
                <a:lnTo>
                  <a:pt x="29" y="339"/>
                </a:lnTo>
                <a:lnTo>
                  <a:pt x="38" y="384"/>
                </a:lnTo>
                <a:lnTo>
                  <a:pt x="47" y="430"/>
                </a:lnTo>
                <a:lnTo>
                  <a:pt x="59" y="476"/>
                </a:lnTo>
                <a:lnTo>
                  <a:pt x="71" y="521"/>
                </a:lnTo>
                <a:lnTo>
                  <a:pt x="84" y="565"/>
                </a:lnTo>
                <a:lnTo>
                  <a:pt x="97" y="610"/>
                </a:lnTo>
                <a:lnTo>
                  <a:pt x="112" y="653"/>
                </a:lnTo>
                <a:lnTo>
                  <a:pt x="128" y="696"/>
                </a:lnTo>
                <a:lnTo>
                  <a:pt x="145" y="739"/>
                </a:lnTo>
                <a:lnTo>
                  <a:pt x="163" y="782"/>
                </a:lnTo>
                <a:lnTo>
                  <a:pt x="181" y="823"/>
                </a:lnTo>
                <a:lnTo>
                  <a:pt x="201" y="864"/>
                </a:lnTo>
                <a:lnTo>
                  <a:pt x="222" y="904"/>
                </a:lnTo>
                <a:lnTo>
                  <a:pt x="244" y="944"/>
                </a:lnTo>
                <a:lnTo>
                  <a:pt x="266" y="983"/>
                </a:lnTo>
                <a:lnTo>
                  <a:pt x="289" y="1022"/>
                </a:lnTo>
                <a:lnTo>
                  <a:pt x="314" y="1062"/>
                </a:lnTo>
                <a:lnTo>
                  <a:pt x="339" y="1099"/>
                </a:lnTo>
                <a:lnTo>
                  <a:pt x="365" y="1136"/>
                </a:lnTo>
                <a:lnTo>
                  <a:pt x="392" y="1172"/>
                </a:lnTo>
                <a:lnTo>
                  <a:pt x="420" y="1209"/>
                </a:lnTo>
                <a:lnTo>
                  <a:pt x="448" y="1244"/>
                </a:lnTo>
                <a:lnTo>
                  <a:pt x="477" y="1278"/>
                </a:lnTo>
                <a:lnTo>
                  <a:pt x="507" y="1312"/>
                </a:lnTo>
                <a:lnTo>
                  <a:pt x="538" y="1344"/>
                </a:lnTo>
                <a:lnTo>
                  <a:pt x="757" y="1133"/>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37" name="Freeform 53"/>
          <p:cNvSpPr>
            <a:spLocks/>
          </p:cNvSpPr>
          <p:nvPr/>
        </p:nvSpPr>
        <p:spPr bwMode="auto">
          <a:xfrm>
            <a:off x="5046663" y="3789363"/>
            <a:ext cx="300038" cy="533400"/>
          </a:xfrm>
          <a:custGeom>
            <a:avLst/>
            <a:gdLst>
              <a:gd name="T0" fmla="*/ 220 w 757"/>
              <a:gd name="T1" fmla="*/ 1344 h 1344"/>
              <a:gd name="T2" fmla="*/ 250 w 757"/>
              <a:gd name="T3" fmla="*/ 1312 h 1344"/>
              <a:gd name="T4" fmla="*/ 310 w 757"/>
              <a:gd name="T5" fmla="*/ 1244 h 1344"/>
              <a:gd name="T6" fmla="*/ 366 w 757"/>
              <a:gd name="T7" fmla="*/ 1172 h 1344"/>
              <a:gd name="T8" fmla="*/ 418 w 757"/>
              <a:gd name="T9" fmla="*/ 1099 h 1344"/>
              <a:gd name="T10" fmla="*/ 468 w 757"/>
              <a:gd name="T11" fmla="*/ 1022 h 1344"/>
              <a:gd name="T12" fmla="*/ 513 w 757"/>
              <a:gd name="T13" fmla="*/ 944 h 1344"/>
              <a:gd name="T14" fmla="*/ 556 w 757"/>
              <a:gd name="T15" fmla="*/ 864 h 1344"/>
              <a:gd name="T16" fmla="*/ 594 w 757"/>
              <a:gd name="T17" fmla="*/ 782 h 1344"/>
              <a:gd name="T18" fmla="*/ 629 w 757"/>
              <a:gd name="T19" fmla="*/ 696 h 1344"/>
              <a:gd name="T20" fmla="*/ 660 w 757"/>
              <a:gd name="T21" fmla="*/ 610 h 1344"/>
              <a:gd name="T22" fmla="*/ 686 w 757"/>
              <a:gd name="T23" fmla="*/ 521 h 1344"/>
              <a:gd name="T24" fmla="*/ 710 w 757"/>
              <a:gd name="T25" fmla="*/ 430 h 1344"/>
              <a:gd name="T26" fmla="*/ 728 w 757"/>
              <a:gd name="T27" fmla="*/ 339 h 1344"/>
              <a:gd name="T28" fmla="*/ 742 w 757"/>
              <a:gd name="T29" fmla="*/ 245 h 1344"/>
              <a:gd name="T30" fmla="*/ 751 w 757"/>
              <a:gd name="T31" fmla="*/ 150 h 1344"/>
              <a:gd name="T32" fmla="*/ 757 w 757"/>
              <a:gd name="T33" fmla="*/ 54 h 1344"/>
              <a:gd name="T34" fmla="*/ 452 w 757"/>
              <a:gd name="T35" fmla="*/ 0 h 1344"/>
              <a:gd name="T36" fmla="*/ 452 w 757"/>
              <a:gd name="T37" fmla="*/ 42 h 1344"/>
              <a:gd name="T38" fmla="*/ 448 w 757"/>
              <a:gd name="T39" fmla="*/ 123 h 1344"/>
              <a:gd name="T40" fmla="*/ 440 w 757"/>
              <a:gd name="T41" fmla="*/ 203 h 1344"/>
              <a:gd name="T42" fmla="*/ 428 w 757"/>
              <a:gd name="T43" fmla="*/ 282 h 1344"/>
              <a:gd name="T44" fmla="*/ 413 w 757"/>
              <a:gd name="T45" fmla="*/ 360 h 1344"/>
              <a:gd name="T46" fmla="*/ 393 w 757"/>
              <a:gd name="T47" fmla="*/ 437 h 1344"/>
              <a:gd name="T48" fmla="*/ 371 w 757"/>
              <a:gd name="T49" fmla="*/ 511 h 1344"/>
              <a:gd name="T50" fmla="*/ 345 w 757"/>
              <a:gd name="T51" fmla="*/ 584 h 1344"/>
              <a:gd name="T52" fmla="*/ 317 w 757"/>
              <a:gd name="T53" fmla="*/ 655 h 1344"/>
              <a:gd name="T54" fmla="*/ 284 w 757"/>
              <a:gd name="T55" fmla="*/ 726 h 1344"/>
              <a:gd name="T56" fmla="*/ 248 w 757"/>
              <a:gd name="T57" fmla="*/ 795 h 1344"/>
              <a:gd name="T58" fmla="*/ 210 w 757"/>
              <a:gd name="T59" fmla="*/ 861 h 1344"/>
              <a:gd name="T60" fmla="*/ 168 w 757"/>
              <a:gd name="T61" fmla="*/ 925 h 1344"/>
              <a:gd name="T62" fmla="*/ 124 w 757"/>
              <a:gd name="T63" fmla="*/ 987 h 1344"/>
              <a:gd name="T64" fmla="*/ 77 w 757"/>
              <a:gd name="T65" fmla="*/ 1047 h 1344"/>
              <a:gd name="T66" fmla="*/ 26 w 757"/>
              <a:gd name="T67" fmla="*/ 1104 h 1344"/>
              <a:gd name="T68" fmla="*/ 0 w 757"/>
              <a:gd name="T69" fmla="*/ 1133 h 1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57" h="1344">
                <a:moveTo>
                  <a:pt x="0" y="1133"/>
                </a:moveTo>
                <a:lnTo>
                  <a:pt x="220" y="1344"/>
                </a:lnTo>
                <a:lnTo>
                  <a:pt x="220" y="1344"/>
                </a:lnTo>
                <a:lnTo>
                  <a:pt x="250" y="1312"/>
                </a:lnTo>
                <a:lnTo>
                  <a:pt x="280" y="1278"/>
                </a:lnTo>
                <a:lnTo>
                  <a:pt x="310" y="1244"/>
                </a:lnTo>
                <a:lnTo>
                  <a:pt x="337" y="1209"/>
                </a:lnTo>
                <a:lnTo>
                  <a:pt x="366" y="1172"/>
                </a:lnTo>
                <a:lnTo>
                  <a:pt x="392" y="1136"/>
                </a:lnTo>
                <a:lnTo>
                  <a:pt x="418" y="1099"/>
                </a:lnTo>
                <a:lnTo>
                  <a:pt x="443" y="1062"/>
                </a:lnTo>
                <a:lnTo>
                  <a:pt x="468" y="1022"/>
                </a:lnTo>
                <a:lnTo>
                  <a:pt x="491" y="983"/>
                </a:lnTo>
                <a:lnTo>
                  <a:pt x="513" y="944"/>
                </a:lnTo>
                <a:lnTo>
                  <a:pt x="535" y="904"/>
                </a:lnTo>
                <a:lnTo>
                  <a:pt x="556" y="864"/>
                </a:lnTo>
                <a:lnTo>
                  <a:pt x="576" y="823"/>
                </a:lnTo>
                <a:lnTo>
                  <a:pt x="594" y="782"/>
                </a:lnTo>
                <a:lnTo>
                  <a:pt x="612" y="739"/>
                </a:lnTo>
                <a:lnTo>
                  <a:pt x="629" y="696"/>
                </a:lnTo>
                <a:lnTo>
                  <a:pt x="645" y="653"/>
                </a:lnTo>
                <a:lnTo>
                  <a:pt x="660" y="610"/>
                </a:lnTo>
                <a:lnTo>
                  <a:pt x="673" y="565"/>
                </a:lnTo>
                <a:lnTo>
                  <a:pt x="686" y="521"/>
                </a:lnTo>
                <a:lnTo>
                  <a:pt x="698" y="476"/>
                </a:lnTo>
                <a:lnTo>
                  <a:pt x="710" y="430"/>
                </a:lnTo>
                <a:lnTo>
                  <a:pt x="719" y="384"/>
                </a:lnTo>
                <a:lnTo>
                  <a:pt x="728" y="339"/>
                </a:lnTo>
                <a:lnTo>
                  <a:pt x="736" y="292"/>
                </a:lnTo>
                <a:lnTo>
                  <a:pt x="742" y="245"/>
                </a:lnTo>
                <a:lnTo>
                  <a:pt x="747" y="198"/>
                </a:lnTo>
                <a:lnTo>
                  <a:pt x="751" y="150"/>
                </a:lnTo>
                <a:lnTo>
                  <a:pt x="754" y="102"/>
                </a:lnTo>
                <a:lnTo>
                  <a:pt x="757" y="54"/>
                </a:lnTo>
                <a:lnTo>
                  <a:pt x="757" y="6"/>
                </a:lnTo>
                <a:lnTo>
                  <a:pt x="452" y="0"/>
                </a:lnTo>
                <a:lnTo>
                  <a:pt x="452" y="0"/>
                </a:lnTo>
                <a:lnTo>
                  <a:pt x="452" y="42"/>
                </a:lnTo>
                <a:lnTo>
                  <a:pt x="451" y="82"/>
                </a:lnTo>
                <a:lnTo>
                  <a:pt x="448" y="123"/>
                </a:lnTo>
                <a:lnTo>
                  <a:pt x="444" y="163"/>
                </a:lnTo>
                <a:lnTo>
                  <a:pt x="440" y="203"/>
                </a:lnTo>
                <a:lnTo>
                  <a:pt x="435" y="242"/>
                </a:lnTo>
                <a:lnTo>
                  <a:pt x="428" y="282"/>
                </a:lnTo>
                <a:lnTo>
                  <a:pt x="421" y="321"/>
                </a:lnTo>
                <a:lnTo>
                  <a:pt x="413" y="360"/>
                </a:lnTo>
                <a:lnTo>
                  <a:pt x="404" y="397"/>
                </a:lnTo>
                <a:lnTo>
                  <a:pt x="393" y="437"/>
                </a:lnTo>
                <a:lnTo>
                  <a:pt x="383" y="473"/>
                </a:lnTo>
                <a:lnTo>
                  <a:pt x="371" y="511"/>
                </a:lnTo>
                <a:lnTo>
                  <a:pt x="358" y="547"/>
                </a:lnTo>
                <a:lnTo>
                  <a:pt x="345" y="584"/>
                </a:lnTo>
                <a:lnTo>
                  <a:pt x="331" y="620"/>
                </a:lnTo>
                <a:lnTo>
                  <a:pt x="317" y="655"/>
                </a:lnTo>
                <a:lnTo>
                  <a:pt x="301" y="692"/>
                </a:lnTo>
                <a:lnTo>
                  <a:pt x="284" y="726"/>
                </a:lnTo>
                <a:lnTo>
                  <a:pt x="266" y="761"/>
                </a:lnTo>
                <a:lnTo>
                  <a:pt x="248" y="795"/>
                </a:lnTo>
                <a:lnTo>
                  <a:pt x="229" y="827"/>
                </a:lnTo>
                <a:lnTo>
                  <a:pt x="210" y="861"/>
                </a:lnTo>
                <a:lnTo>
                  <a:pt x="189" y="892"/>
                </a:lnTo>
                <a:lnTo>
                  <a:pt x="168" y="925"/>
                </a:lnTo>
                <a:lnTo>
                  <a:pt x="146" y="956"/>
                </a:lnTo>
                <a:lnTo>
                  <a:pt x="124" y="987"/>
                </a:lnTo>
                <a:lnTo>
                  <a:pt x="100" y="1017"/>
                </a:lnTo>
                <a:lnTo>
                  <a:pt x="77" y="1047"/>
                </a:lnTo>
                <a:lnTo>
                  <a:pt x="52" y="1076"/>
                </a:lnTo>
                <a:lnTo>
                  <a:pt x="26" y="1104"/>
                </a:lnTo>
                <a:lnTo>
                  <a:pt x="0" y="1133"/>
                </a:lnTo>
                <a:lnTo>
                  <a:pt x="0" y="1133"/>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38" name="Freeform 54"/>
          <p:cNvSpPr>
            <a:spLocks/>
          </p:cNvSpPr>
          <p:nvPr/>
        </p:nvSpPr>
        <p:spPr bwMode="auto">
          <a:xfrm>
            <a:off x="3976688" y="3787776"/>
            <a:ext cx="228600" cy="409575"/>
          </a:xfrm>
          <a:custGeom>
            <a:avLst/>
            <a:gdLst>
              <a:gd name="T0" fmla="*/ 235 w 579"/>
              <a:gd name="T1" fmla="*/ 5 h 1035"/>
              <a:gd name="T2" fmla="*/ 235 w 579"/>
              <a:gd name="T3" fmla="*/ 5 h 1035"/>
              <a:gd name="T4" fmla="*/ 235 w 579"/>
              <a:gd name="T5" fmla="*/ 0 h 1035"/>
              <a:gd name="T6" fmla="*/ 0 w 579"/>
              <a:gd name="T7" fmla="*/ 4 h 1035"/>
              <a:gd name="T8" fmla="*/ 0 w 579"/>
              <a:gd name="T9" fmla="*/ 4 h 1035"/>
              <a:gd name="T10" fmla="*/ 0 w 579"/>
              <a:gd name="T11" fmla="*/ 5 h 1035"/>
              <a:gd name="T12" fmla="*/ 0 w 579"/>
              <a:gd name="T13" fmla="*/ 5 h 1035"/>
              <a:gd name="T14" fmla="*/ 0 w 579"/>
              <a:gd name="T15" fmla="*/ 43 h 1035"/>
              <a:gd name="T16" fmla="*/ 2 w 579"/>
              <a:gd name="T17" fmla="*/ 79 h 1035"/>
              <a:gd name="T18" fmla="*/ 4 w 579"/>
              <a:gd name="T19" fmla="*/ 116 h 1035"/>
              <a:gd name="T20" fmla="*/ 7 w 579"/>
              <a:gd name="T21" fmla="*/ 153 h 1035"/>
              <a:gd name="T22" fmla="*/ 11 w 579"/>
              <a:gd name="T23" fmla="*/ 189 h 1035"/>
              <a:gd name="T24" fmla="*/ 16 w 579"/>
              <a:gd name="T25" fmla="*/ 225 h 1035"/>
              <a:gd name="T26" fmla="*/ 21 w 579"/>
              <a:gd name="T27" fmla="*/ 262 h 1035"/>
              <a:gd name="T28" fmla="*/ 28 w 579"/>
              <a:gd name="T29" fmla="*/ 297 h 1035"/>
              <a:gd name="T30" fmla="*/ 36 w 579"/>
              <a:gd name="T31" fmla="*/ 332 h 1035"/>
              <a:gd name="T32" fmla="*/ 43 w 579"/>
              <a:gd name="T33" fmla="*/ 367 h 1035"/>
              <a:gd name="T34" fmla="*/ 53 w 579"/>
              <a:gd name="T35" fmla="*/ 401 h 1035"/>
              <a:gd name="T36" fmla="*/ 63 w 579"/>
              <a:gd name="T37" fmla="*/ 436 h 1035"/>
              <a:gd name="T38" fmla="*/ 73 w 579"/>
              <a:gd name="T39" fmla="*/ 470 h 1035"/>
              <a:gd name="T40" fmla="*/ 85 w 579"/>
              <a:gd name="T41" fmla="*/ 502 h 1035"/>
              <a:gd name="T42" fmla="*/ 97 w 579"/>
              <a:gd name="T43" fmla="*/ 536 h 1035"/>
              <a:gd name="T44" fmla="*/ 110 w 579"/>
              <a:gd name="T45" fmla="*/ 569 h 1035"/>
              <a:gd name="T46" fmla="*/ 123 w 579"/>
              <a:gd name="T47" fmla="*/ 601 h 1035"/>
              <a:gd name="T48" fmla="*/ 137 w 579"/>
              <a:gd name="T49" fmla="*/ 634 h 1035"/>
              <a:gd name="T50" fmla="*/ 153 w 579"/>
              <a:gd name="T51" fmla="*/ 665 h 1035"/>
              <a:gd name="T52" fmla="*/ 168 w 579"/>
              <a:gd name="T53" fmla="*/ 696 h 1035"/>
              <a:gd name="T54" fmla="*/ 185 w 579"/>
              <a:gd name="T55" fmla="*/ 728 h 1035"/>
              <a:gd name="T56" fmla="*/ 202 w 579"/>
              <a:gd name="T57" fmla="*/ 758 h 1035"/>
              <a:gd name="T58" fmla="*/ 221 w 579"/>
              <a:gd name="T59" fmla="*/ 788 h 1035"/>
              <a:gd name="T60" fmla="*/ 239 w 579"/>
              <a:gd name="T61" fmla="*/ 818 h 1035"/>
              <a:gd name="T62" fmla="*/ 258 w 579"/>
              <a:gd name="T63" fmla="*/ 846 h 1035"/>
              <a:gd name="T64" fmla="*/ 278 w 579"/>
              <a:gd name="T65" fmla="*/ 875 h 1035"/>
              <a:gd name="T66" fmla="*/ 299 w 579"/>
              <a:gd name="T67" fmla="*/ 903 h 1035"/>
              <a:gd name="T68" fmla="*/ 319 w 579"/>
              <a:gd name="T69" fmla="*/ 931 h 1035"/>
              <a:gd name="T70" fmla="*/ 342 w 579"/>
              <a:gd name="T71" fmla="*/ 957 h 1035"/>
              <a:gd name="T72" fmla="*/ 364 w 579"/>
              <a:gd name="T73" fmla="*/ 984 h 1035"/>
              <a:gd name="T74" fmla="*/ 386 w 579"/>
              <a:gd name="T75" fmla="*/ 1010 h 1035"/>
              <a:gd name="T76" fmla="*/ 411 w 579"/>
              <a:gd name="T77" fmla="*/ 1035 h 1035"/>
              <a:gd name="T78" fmla="*/ 579 w 579"/>
              <a:gd name="T79" fmla="*/ 872 h 1035"/>
              <a:gd name="T80" fmla="*/ 579 w 579"/>
              <a:gd name="T81" fmla="*/ 872 h 1035"/>
              <a:gd name="T82" fmla="*/ 540 w 579"/>
              <a:gd name="T83" fmla="*/ 828 h 1035"/>
              <a:gd name="T84" fmla="*/ 503 w 579"/>
              <a:gd name="T85" fmla="*/ 784 h 1035"/>
              <a:gd name="T86" fmla="*/ 468 w 579"/>
              <a:gd name="T87" fmla="*/ 737 h 1035"/>
              <a:gd name="T88" fmla="*/ 435 w 579"/>
              <a:gd name="T89" fmla="*/ 689 h 1035"/>
              <a:gd name="T90" fmla="*/ 405 w 579"/>
              <a:gd name="T91" fmla="*/ 638 h 1035"/>
              <a:gd name="T92" fmla="*/ 377 w 579"/>
              <a:gd name="T93" fmla="*/ 587 h 1035"/>
              <a:gd name="T94" fmla="*/ 351 w 579"/>
              <a:gd name="T95" fmla="*/ 534 h 1035"/>
              <a:gd name="T96" fmla="*/ 327 w 579"/>
              <a:gd name="T97" fmla="*/ 479 h 1035"/>
              <a:gd name="T98" fmla="*/ 306 w 579"/>
              <a:gd name="T99" fmla="*/ 424 h 1035"/>
              <a:gd name="T100" fmla="*/ 288 w 579"/>
              <a:gd name="T101" fmla="*/ 367 h 1035"/>
              <a:gd name="T102" fmla="*/ 273 w 579"/>
              <a:gd name="T103" fmla="*/ 310 h 1035"/>
              <a:gd name="T104" fmla="*/ 258 w 579"/>
              <a:gd name="T105" fmla="*/ 250 h 1035"/>
              <a:gd name="T106" fmla="*/ 249 w 579"/>
              <a:gd name="T107" fmla="*/ 190 h 1035"/>
              <a:gd name="T108" fmla="*/ 241 w 579"/>
              <a:gd name="T109" fmla="*/ 129 h 1035"/>
              <a:gd name="T110" fmla="*/ 236 w 579"/>
              <a:gd name="T111" fmla="*/ 68 h 1035"/>
              <a:gd name="T112" fmla="*/ 235 w 579"/>
              <a:gd name="T113" fmla="*/ 5 h 1035"/>
              <a:gd name="T114" fmla="*/ 235 w 579"/>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9" h="1035">
                <a:moveTo>
                  <a:pt x="235" y="5"/>
                </a:moveTo>
                <a:lnTo>
                  <a:pt x="235" y="5"/>
                </a:lnTo>
                <a:lnTo>
                  <a:pt x="235" y="0"/>
                </a:lnTo>
                <a:lnTo>
                  <a:pt x="0" y="4"/>
                </a:lnTo>
                <a:lnTo>
                  <a:pt x="0" y="4"/>
                </a:lnTo>
                <a:lnTo>
                  <a:pt x="0" y="5"/>
                </a:lnTo>
                <a:lnTo>
                  <a:pt x="0" y="5"/>
                </a:lnTo>
                <a:lnTo>
                  <a:pt x="0" y="43"/>
                </a:lnTo>
                <a:lnTo>
                  <a:pt x="2" y="79"/>
                </a:lnTo>
                <a:lnTo>
                  <a:pt x="4" y="116"/>
                </a:lnTo>
                <a:lnTo>
                  <a:pt x="7" y="153"/>
                </a:lnTo>
                <a:lnTo>
                  <a:pt x="11" y="189"/>
                </a:lnTo>
                <a:lnTo>
                  <a:pt x="16" y="225"/>
                </a:lnTo>
                <a:lnTo>
                  <a:pt x="21" y="262"/>
                </a:lnTo>
                <a:lnTo>
                  <a:pt x="28" y="297"/>
                </a:lnTo>
                <a:lnTo>
                  <a:pt x="36" y="332"/>
                </a:lnTo>
                <a:lnTo>
                  <a:pt x="43" y="367"/>
                </a:lnTo>
                <a:lnTo>
                  <a:pt x="53" y="401"/>
                </a:lnTo>
                <a:lnTo>
                  <a:pt x="63" y="436"/>
                </a:lnTo>
                <a:lnTo>
                  <a:pt x="73" y="470"/>
                </a:lnTo>
                <a:lnTo>
                  <a:pt x="85" y="502"/>
                </a:lnTo>
                <a:lnTo>
                  <a:pt x="97" y="536"/>
                </a:lnTo>
                <a:lnTo>
                  <a:pt x="110" y="569"/>
                </a:lnTo>
                <a:lnTo>
                  <a:pt x="123" y="601"/>
                </a:lnTo>
                <a:lnTo>
                  <a:pt x="137" y="634"/>
                </a:lnTo>
                <a:lnTo>
                  <a:pt x="153" y="665"/>
                </a:lnTo>
                <a:lnTo>
                  <a:pt x="168" y="696"/>
                </a:lnTo>
                <a:lnTo>
                  <a:pt x="185" y="728"/>
                </a:lnTo>
                <a:lnTo>
                  <a:pt x="202" y="758"/>
                </a:lnTo>
                <a:lnTo>
                  <a:pt x="221" y="788"/>
                </a:lnTo>
                <a:lnTo>
                  <a:pt x="239" y="818"/>
                </a:lnTo>
                <a:lnTo>
                  <a:pt x="258" y="846"/>
                </a:lnTo>
                <a:lnTo>
                  <a:pt x="278" y="875"/>
                </a:lnTo>
                <a:lnTo>
                  <a:pt x="299" y="903"/>
                </a:lnTo>
                <a:lnTo>
                  <a:pt x="319" y="931"/>
                </a:lnTo>
                <a:lnTo>
                  <a:pt x="342" y="957"/>
                </a:lnTo>
                <a:lnTo>
                  <a:pt x="364" y="984"/>
                </a:lnTo>
                <a:lnTo>
                  <a:pt x="386" y="1010"/>
                </a:lnTo>
                <a:lnTo>
                  <a:pt x="411" y="1035"/>
                </a:lnTo>
                <a:lnTo>
                  <a:pt x="579" y="872"/>
                </a:lnTo>
                <a:lnTo>
                  <a:pt x="579" y="872"/>
                </a:lnTo>
                <a:lnTo>
                  <a:pt x="540" y="828"/>
                </a:lnTo>
                <a:lnTo>
                  <a:pt x="503" y="784"/>
                </a:lnTo>
                <a:lnTo>
                  <a:pt x="468" y="737"/>
                </a:lnTo>
                <a:lnTo>
                  <a:pt x="435" y="689"/>
                </a:lnTo>
                <a:lnTo>
                  <a:pt x="405" y="638"/>
                </a:lnTo>
                <a:lnTo>
                  <a:pt x="377" y="587"/>
                </a:lnTo>
                <a:lnTo>
                  <a:pt x="351" y="534"/>
                </a:lnTo>
                <a:lnTo>
                  <a:pt x="327" y="479"/>
                </a:lnTo>
                <a:lnTo>
                  <a:pt x="306" y="424"/>
                </a:lnTo>
                <a:lnTo>
                  <a:pt x="288" y="367"/>
                </a:lnTo>
                <a:lnTo>
                  <a:pt x="273" y="310"/>
                </a:lnTo>
                <a:lnTo>
                  <a:pt x="258" y="250"/>
                </a:lnTo>
                <a:lnTo>
                  <a:pt x="249" y="190"/>
                </a:lnTo>
                <a:lnTo>
                  <a:pt x="241" y="129"/>
                </a:lnTo>
                <a:lnTo>
                  <a:pt x="236" y="68"/>
                </a:lnTo>
                <a:lnTo>
                  <a:pt x="235" y="5"/>
                </a:lnTo>
                <a:lnTo>
                  <a:pt x="235" y="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39" name="Freeform 55"/>
          <p:cNvSpPr>
            <a:spLocks/>
          </p:cNvSpPr>
          <p:nvPr/>
        </p:nvSpPr>
        <p:spPr bwMode="auto">
          <a:xfrm>
            <a:off x="3976688" y="3370263"/>
            <a:ext cx="239713" cy="400050"/>
          </a:xfrm>
          <a:custGeom>
            <a:avLst/>
            <a:gdLst>
              <a:gd name="T0" fmla="*/ 603 w 603"/>
              <a:gd name="T1" fmla="*/ 164 h 1010"/>
              <a:gd name="T2" fmla="*/ 433 w 603"/>
              <a:gd name="T3" fmla="*/ 0 h 1010"/>
              <a:gd name="T4" fmla="*/ 433 w 603"/>
              <a:gd name="T5" fmla="*/ 0 h 1010"/>
              <a:gd name="T6" fmla="*/ 410 w 603"/>
              <a:gd name="T7" fmla="*/ 24 h 1010"/>
              <a:gd name="T8" fmla="*/ 386 w 603"/>
              <a:gd name="T9" fmla="*/ 49 h 1010"/>
              <a:gd name="T10" fmla="*/ 363 w 603"/>
              <a:gd name="T11" fmla="*/ 75 h 1010"/>
              <a:gd name="T12" fmla="*/ 341 w 603"/>
              <a:gd name="T13" fmla="*/ 101 h 1010"/>
              <a:gd name="T14" fmla="*/ 320 w 603"/>
              <a:gd name="T15" fmla="*/ 129 h 1010"/>
              <a:gd name="T16" fmla="*/ 298 w 603"/>
              <a:gd name="T17" fmla="*/ 156 h 1010"/>
              <a:gd name="T18" fmla="*/ 278 w 603"/>
              <a:gd name="T19" fmla="*/ 183 h 1010"/>
              <a:gd name="T20" fmla="*/ 259 w 603"/>
              <a:gd name="T21" fmla="*/ 212 h 1010"/>
              <a:gd name="T22" fmla="*/ 239 w 603"/>
              <a:gd name="T23" fmla="*/ 241 h 1010"/>
              <a:gd name="T24" fmla="*/ 221 w 603"/>
              <a:gd name="T25" fmla="*/ 269 h 1010"/>
              <a:gd name="T26" fmla="*/ 203 w 603"/>
              <a:gd name="T27" fmla="*/ 299 h 1010"/>
              <a:gd name="T28" fmla="*/ 186 w 603"/>
              <a:gd name="T29" fmla="*/ 329 h 1010"/>
              <a:gd name="T30" fmla="*/ 169 w 603"/>
              <a:gd name="T31" fmla="*/ 360 h 1010"/>
              <a:gd name="T32" fmla="*/ 153 w 603"/>
              <a:gd name="T33" fmla="*/ 390 h 1010"/>
              <a:gd name="T34" fmla="*/ 139 w 603"/>
              <a:gd name="T35" fmla="*/ 422 h 1010"/>
              <a:gd name="T36" fmla="*/ 125 w 603"/>
              <a:gd name="T37" fmla="*/ 454 h 1010"/>
              <a:gd name="T38" fmla="*/ 110 w 603"/>
              <a:gd name="T39" fmla="*/ 485 h 1010"/>
              <a:gd name="T40" fmla="*/ 97 w 603"/>
              <a:gd name="T41" fmla="*/ 518 h 1010"/>
              <a:gd name="T42" fmla="*/ 86 w 603"/>
              <a:gd name="T43" fmla="*/ 552 h 1010"/>
              <a:gd name="T44" fmla="*/ 74 w 603"/>
              <a:gd name="T45" fmla="*/ 584 h 1010"/>
              <a:gd name="T46" fmla="*/ 64 w 603"/>
              <a:gd name="T47" fmla="*/ 618 h 1010"/>
              <a:gd name="T48" fmla="*/ 53 w 603"/>
              <a:gd name="T49" fmla="*/ 652 h 1010"/>
              <a:gd name="T50" fmla="*/ 44 w 603"/>
              <a:gd name="T51" fmla="*/ 686 h 1010"/>
              <a:gd name="T52" fmla="*/ 36 w 603"/>
              <a:gd name="T53" fmla="*/ 721 h 1010"/>
              <a:gd name="T54" fmla="*/ 28 w 603"/>
              <a:gd name="T55" fmla="*/ 755 h 1010"/>
              <a:gd name="T56" fmla="*/ 22 w 603"/>
              <a:gd name="T57" fmla="*/ 790 h 1010"/>
              <a:gd name="T58" fmla="*/ 15 w 603"/>
              <a:gd name="T59" fmla="*/ 827 h 1010"/>
              <a:gd name="T60" fmla="*/ 12 w 603"/>
              <a:gd name="T61" fmla="*/ 862 h 1010"/>
              <a:gd name="T62" fmla="*/ 6 w 603"/>
              <a:gd name="T63" fmla="*/ 898 h 1010"/>
              <a:gd name="T64" fmla="*/ 4 w 603"/>
              <a:gd name="T65" fmla="*/ 933 h 1010"/>
              <a:gd name="T66" fmla="*/ 1 w 603"/>
              <a:gd name="T67" fmla="*/ 970 h 1010"/>
              <a:gd name="T68" fmla="*/ 0 w 603"/>
              <a:gd name="T69" fmla="*/ 1006 h 1010"/>
              <a:gd name="T70" fmla="*/ 234 w 603"/>
              <a:gd name="T71" fmla="*/ 1010 h 1010"/>
              <a:gd name="T72" fmla="*/ 234 w 603"/>
              <a:gd name="T73" fmla="*/ 1010 h 1010"/>
              <a:gd name="T74" fmla="*/ 238 w 603"/>
              <a:gd name="T75" fmla="*/ 949 h 1010"/>
              <a:gd name="T76" fmla="*/ 245 w 603"/>
              <a:gd name="T77" fmla="*/ 889 h 1010"/>
              <a:gd name="T78" fmla="*/ 254 w 603"/>
              <a:gd name="T79" fmla="*/ 829 h 1010"/>
              <a:gd name="T80" fmla="*/ 267 w 603"/>
              <a:gd name="T81" fmla="*/ 769 h 1010"/>
              <a:gd name="T82" fmla="*/ 281 w 603"/>
              <a:gd name="T83" fmla="*/ 712 h 1010"/>
              <a:gd name="T84" fmla="*/ 298 w 603"/>
              <a:gd name="T85" fmla="*/ 655 h 1010"/>
              <a:gd name="T86" fmla="*/ 319 w 603"/>
              <a:gd name="T87" fmla="*/ 600 h 1010"/>
              <a:gd name="T88" fmla="*/ 341 w 603"/>
              <a:gd name="T89" fmla="*/ 545 h 1010"/>
              <a:gd name="T90" fmla="*/ 366 w 603"/>
              <a:gd name="T91" fmla="*/ 492 h 1010"/>
              <a:gd name="T92" fmla="*/ 393 w 603"/>
              <a:gd name="T93" fmla="*/ 441 h 1010"/>
              <a:gd name="T94" fmla="*/ 423 w 603"/>
              <a:gd name="T95" fmla="*/ 390 h 1010"/>
              <a:gd name="T96" fmla="*/ 454 w 603"/>
              <a:gd name="T97" fmla="*/ 342 h 1010"/>
              <a:gd name="T98" fmla="*/ 488 w 603"/>
              <a:gd name="T99" fmla="*/ 294 h 1010"/>
              <a:gd name="T100" fmla="*/ 524 w 603"/>
              <a:gd name="T101" fmla="*/ 250 h 1010"/>
              <a:gd name="T102" fmla="*/ 562 w 603"/>
              <a:gd name="T103" fmla="*/ 205 h 1010"/>
              <a:gd name="T104" fmla="*/ 603 w 603"/>
              <a:gd name="T105" fmla="*/ 164 h 1010"/>
              <a:gd name="T106" fmla="*/ 603 w 603"/>
              <a:gd name="T107" fmla="*/ 164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3" h="1010">
                <a:moveTo>
                  <a:pt x="603" y="164"/>
                </a:moveTo>
                <a:lnTo>
                  <a:pt x="433" y="0"/>
                </a:lnTo>
                <a:lnTo>
                  <a:pt x="433" y="0"/>
                </a:lnTo>
                <a:lnTo>
                  <a:pt x="410" y="24"/>
                </a:lnTo>
                <a:lnTo>
                  <a:pt x="386" y="49"/>
                </a:lnTo>
                <a:lnTo>
                  <a:pt x="363" y="75"/>
                </a:lnTo>
                <a:lnTo>
                  <a:pt x="341" y="101"/>
                </a:lnTo>
                <a:lnTo>
                  <a:pt x="320" y="129"/>
                </a:lnTo>
                <a:lnTo>
                  <a:pt x="298" y="156"/>
                </a:lnTo>
                <a:lnTo>
                  <a:pt x="278" y="183"/>
                </a:lnTo>
                <a:lnTo>
                  <a:pt x="259" y="212"/>
                </a:lnTo>
                <a:lnTo>
                  <a:pt x="239" y="241"/>
                </a:lnTo>
                <a:lnTo>
                  <a:pt x="221" y="269"/>
                </a:lnTo>
                <a:lnTo>
                  <a:pt x="203" y="299"/>
                </a:lnTo>
                <a:lnTo>
                  <a:pt x="186" y="329"/>
                </a:lnTo>
                <a:lnTo>
                  <a:pt x="169" y="360"/>
                </a:lnTo>
                <a:lnTo>
                  <a:pt x="153" y="390"/>
                </a:lnTo>
                <a:lnTo>
                  <a:pt x="139" y="422"/>
                </a:lnTo>
                <a:lnTo>
                  <a:pt x="125" y="454"/>
                </a:lnTo>
                <a:lnTo>
                  <a:pt x="110" y="485"/>
                </a:lnTo>
                <a:lnTo>
                  <a:pt x="97" y="518"/>
                </a:lnTo>
                <a:lnTo>
                  <a:pt x="86" y="552"/>
                </a:lnTo>
                <a:lnTo>
                  <a:pt x="74" y="584"/>
                </a:lnTo>
                <a:lnTo>
                  <a:pt x="64" y="618"/>
                </a:lnTo>
                <a:lnTo>
                  <a:pt x="53" y="652"/>
                </a:lnTo>
                <a:lnTo>
                  <a:pt x="44" y="686"/>
                </a:lnTo>
                <a:lnTo>
                  <a:pt x="36" y="721"/>
                </a:lnTo>
                <a:lnTo>
                  <a:pt x="28" y="755"/>
                </a:lnTo>
                <a:lnTo>
                  <a:pt x="22" y="790"/>
                </a:lnTo>
                <a:lnTo>
                  <a:pt x="15" y="827"/>
                </a:lnTo>
                <a:lnTo>
                  <a:pt x="12" y="862"/>
                </a:lnTo>
                <a:lnTo>
                  <a:pt x="6" y="898"/>
                </a:lnTo>
                <a:lnTo>
                  <a:pt x="4" y="933"/>
                </a:lnTo>
                <a:lnTo>
                  <a:pt x="1" y="970"/>
                </a:lnTo>
                <a:lnTo>
                  <a:pt x="0" y="1006"/>
                </a:lnTo>
                <a:lnTo>
                  <a:pt x="234" y="1010"/>
                </a:lnTo>
                <a:lnTo>
                  <a:pt x="234" y="1010"/>
                </a:lnTo>
                <a:lnTo>
                  <a:pt x="238" y="949"/>
                </a:lnTo>
                <a:lnTo>
                  <a:pt x="245" y="889"/>
                </a:lnTo>
                <a:lnTo>
                  <a:pt x="254" y="829"/>
                </a:lnTo>
                <a:lnTo>
                  <a:pt x="267" y="769"/>
                </a:lnTo>
                <a:lnTo>
                  <a:pt x="281" y="712"/>
                </a:lnTo>
                <a:lnTo>
                  <a:pt x="298" y="655"/>
                </a:lnTo>
                <a:lnTo>
                  <a:pt x="319" y="600"/>
                </a:lnTo>
                <a:lnTo>
                  <a:pt x="341" y="545"/>
                </a:lnTo>
                <a:lnTo>
                  <a:pt x="366" y="492"/>
                </a:lnTo>
                <a:lnTo>
                  <a:pt x="393" y="441"/>
                </a:lnTo>
                <a:lnTo>
                  <a:pt x="423" y="390"/>
                </a:lnTo>
                <a:lnTo>
                  <a:pt x="454" y="342"/>
                </a:lnTo>
                <a:lnTo>
                  <a:pt x="488" y="294"/>
                </a:lnTo>
                <a:lnTo>
                  <a:pt x="524" y="250"/>
                </a:lnTo>
                <a:lnTo>
                  <a:pt x="562" y="205"/>
                </a:lnTo>
                <a:lnTo>
                  <a:pt x="603" y="164"/>
                </a:lnTo>
                <a:lnTo>
                  <a:pt x="603" y="164"/>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0" name="Freeform 56"/>
          <p:cNvSpPr>
            <a:spLocks/>
          </p:cNvSpPr>
          <p:nvPr/>
        </p:nvSpPr>
        <p:spPr bwMode="auto">
          <a:xfrm>
            <a:off x="4162425" y="3194051"/>
            <a:ext cx="401638" cy="230188"/>
          </a:xfrm>
          <a:custGeom>
            <a:avLst/>
            <a:gdLst>
              <a:gd name="T0" fmla="*/ 1010 w 1010"/>
              <a:gd name="T1" fmla="*/ 235 h 579"/>
              <a:gd name="T2" fmla="*/ 1006 w 1010"/>
              <a:gd name="T3" fmla="*/ 0 h 579"/>
              <a:gd name="T4" fmla="*/ 1006 w 1010"/>
              <a:gd name="T5" fmla="*/ 0 h 579"/>
              <a:gd name="T6" fmla="*/ 969 w 1010"/>
              <a:gd name="T7" fmla="*/ 1 h 579"/>
              <a:gd name="T8" fmla="*/ 933 w 1010"/>
              <a:gd name="T9" fmla="*/ 4 h 579"/>
              <a:gd name="T10" fmla="*/ 898 w 1010"/>
              <a:gd name="T11" fmla="*/ 6 h 579"/>
              <a:gd name="T12" fmla="*/ 861 w 1010"/>
              <a:gd name="T13" fmla="*/ 9 h 579"/>
              <a:gd name="T14" fmla="*/ 826 w 1010"/>
              <a:gd name="T15" fmla="*/ 14 h 579"/>
              <a:gd name="T16" fmla="*/ 791 w 1010"/>
              <a:gd name="T17" fmla="*/ 19 h 579"/>
              <a:gd name="T18" fmla="*/ 756 w 1010"/>
              <a:gd name="T19" fmla="*/ 24 h 579"/>
              <a:gd name="T20" fmla="*/ 721 w 1010"/>
              <a:gd name="T21" fmla="*/ 32 h 579"/>
              <a:gd name="T22" fmla="*/ 687 w 1010"/>
              <a:gd name="T23" fmla="*/ 40 h 579"/>
              <a:gd name="T24" fmla="*/ 653 w 1010"/>
              <a:gd name="T25" fmla="*/ 48 h 579"/>
              <a:gd name="T26" fmla="*/ 619 w 1010"/>
              <a:gd name="T27" fmla="*/ 57 h 579"/>
              <a:gd name="T28" fmla="*/ 585 w 1010"/>
              <a:gd name="T29" fmla="*/ 67 h 579"/>
              <a:gd name="T30" fmla="*/ 553 w 1010"/>
              <a:gd name="T31" fmla="*/ 78 h 579"/>
              <a:gd name="T32" fmla="*/ 520 w 1010"/>
              <a:gd name="T33" fmla="*/ 90 h 579"/>
              <a:gd name="T34" fmla="*/ 488 w 1010"/>
              <a:gd name="T35" fmla="*/ 101 h 579"/>
              <a:gd name="T36" fmla="*/ 455 w 1010"/>
              <a:gd name="T37" fmla="*/ 114 h 579"/>
              <a:gd name="T38" fmla="*/ 424 w 1010"/>
              <a:gd name="T39" fmla="*/ 127 h 579"/>
              <a:gd name="T40" fmla="*/ 393 w 1010"/>
              <a:gd name="T41" fmla="*/ 142 h 579"/>
              <a:gd name="T42" fmla="*/ 361 w 1010"/>
              <a:gd name="T43" fmla="*/ 157 h 579"/>
              <a:gd name="T44" fmla="*/ 330 w 1010"/>
              <a:gd name="T45" fmla="*/ 173 h 579"/>
              <a:gd name="T46" fmla="*/ 300 w 1010"/>
              <a:gd name="T47" fmla="*/ 188 h 579"/>
              <a:gd name="T48" fmla="*/ 270 w 1010"/>
              <a:gd name="T49" fmla="*/ 205 h 579"/>
              <a:gd name="T50" fmla="*/ 213 w 1010"/>
              <a:gd name="T51" fmla="*/ 242 h 579"/>
              <a:gd name="T52" fmla="*/ 157 w 1010"/>
              <a:gd name="T53" fmla="*/ 281 h 579"/>
              <a:gd name="T54" fmla="*/ 102 w 1010"/>
              <a:gd name="T55" fmla="*/ 321 h 579"/>
              <a:gd name="T56" fmla="*/ 50 w 1010"/>
              <a:gd name="T57" fmla="*/ 364 h 579"/>
              <a:gd name="T58" fmla="*/ 0 w 1010"/>
              <a:gd name="T59" fmla="*/ 410 h 579"/>
              <a:gd name="T60" fmla="*/ 162 w 1010"/>
              <a:gd name="T61" fmla="*/ 579 h 579"/>
              <a:gd name="T62" fmla="*/ 162 w 1010"/>
              <a:gd name="T63" fmla="*/ 579 h 579"/>
              <a:gd name="T64" fmla="*/ 205 w 1010"/>
              <a:gd name="T65" fmla="*/ 541 h 579"/>
              <a:gd name="T66" fmla="*/ 249 w 1010"/>
              <a:gd name="T67" fmla="*/ 505 h 579"/>
              <a:gd name="T68" fmla="*/ 295 w 1010"/>
              <a:gd name="T69" fmla="*/ 470 h 579"/>
              <a:gd name="T70" fmla="*/ 343 w 1010"/>
              <a:gd name="T71" fmla="*/ 438 h 579"/>
              <a:gd name="T72" fmla="*/ 391 w 1010"/>
              <a:gd name="T73" fmla="*/ 407 h 579"/>
              <a:gd name="T74" fmla="*/ 442 w 1010"/>
              <a:gd name="T75" fmla="*/ 380 h 579"/>
              <a:gd name="T76" fmla="*/ 494 w 1010"/>
              <a:gd name="T77" fmla="*/ 354 h 579"/>
              <a:gd name="T78" fmla="*/ 546 w 1010"/>
              <a:gd name="T79" fmla="*/ 330 h 579"/>
              <a:gd name="T80" fmla="*/ 601 w 1010"/>
              <a:gd name="T81" fmla="*/ 310 h 579"/>
              <a:gd name="T82" fmla="*/ 656 w 1010"/>
              <a:gd name="T83" fmla="*/ 291 h 579"/>
              <a:gd name="T84" fmla="*/ 713 w 1010"/>
              <a:gd name="T85" fmla="*/ 276 h 579"/>
              <a:gd name="T86" fmla="*/ 770 w 1010"/>
              <a:gd name="T87" fmla="*/ 261 h 579"/>
              <a:gd name="T88" fmla="*/ 829 w 1010"/>
              <a:gd name="T89" fmla="*/ 251 h 579"/>
              <a:gd name="T90" fmla="*/ 889 w 1010"/>
              <a:gd name="T91" fmla="*/ 243 h 579"/>
              <a:gd name="T92" fmla="*/ 949 w 1010"/>
              <a:gd name="T93" fmla="*/ 238 h 579"/>
              <a:gd name="T94" fmla="*/ 1010 w 1010"/>
              <a:gd name="T95" fmla="*/ 235 h 579"/>
              <a:gd name="T96" fmla="*/ 1010 w 1010"/>
              <a:gd name="T97" fmla="*/ 235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0" h="579">
                <a:moveTo>
                  <a:pt x="1010" y="235"/>
                </a:moveTo>
                <a:lnTo>
                  <a:pt x="1006" y="0"/>
                </a:lnTo>
                <a:lnTo>
                  <a:pt x="1006" y="0"/>
                </a:lnTo>
                <a:lnTo>
                  <a:pt x="969" y="1"/>
                </a:lnTo>
                <a:lnTo>
                  <a:pt x="933" y="4"/>
                </a:lnTo>
                <a:lnTo>
                  <a:pt x="898" y="6"/>
                </a:lnTo>
                <a:lnTo>
                  <a:pt x="861" y="9"/>
                </a:lnTo>
                <a:lnTo>
                  <a:pt x="826" y="14"/>
                </a:lnTo>
                <a:lnTo>
                  <a:pt x="791" y="19"/>
                </a:lnTo>
                <a:lnTo>
                  <a:pt x="756" y="24"/>
                </a:lnTo>
                <a:lnTo>
                  <a:pt x="721" y="32"/>
                </a:lnTo>
                <a:lnTo>
                  <a:pt x="687" y="40"/>
                </a:lnTo>
                <a:lnTo>
                  <a:pt x="653" y="48"/>
                </a:lnTo>
                <a:lnTo>
                  <a:pt x="619" y="57"/>
                </a:lnTo>
                <a:lnTo>
                  <a:pt x="585" y="67"/>
                </a:lnTo>
                <a:lnTo>
                  <a:pt x="553" y="78"/>
                </a:lnTo>
                <a:lnTo>
                  <a:pt x="520" y="90"/>
                </a:lnTo>
                <a:lnTo>
                  <a:pt x="488" y="101"/>
                </a:lnTo>
                <a:lnTo>
                  <a:pt x="455" y="114"/>
                </a:lnTo>
                <a:lnTo>
                  <a:pt x="424" y="127"/>
                </a:lnTo>
                <a:lnTo>
                  <a:pt x="393" y="142"/>
                </a:lnTo>
                <a:lnTo>
                  <a:pt x="361" y="157"/>
                </a:lnTo>
                <a:lnTo>
                  <a:pt x="330" y="173"/>
                </a:lnTo>
                <a:lnTo>
                  <a:pt x="300" y="188"/>
                </a:lnTo>
                <a:lnTo>
                  <a:pt x="270" y="205"/>
                </a:lnTo>
                <a:lnTo>
                  <a:pt x="213" y="242"/>
                </a:lnTo>
                <a:lnTo>
                  <a:pt x="157" y="281"/>
                </a:lnTo>
                <a:lnTo>
                  <a:pt x="102" y="321"/>
                </a:lnTo>
                <a:lnTo>
                  <a:pt x="50" y="364"/>
                </a:lnTo>
                <a:lnTo>
                  <a:pt x="0" y="410"/>
                </a:lnTo>
                <a:lnTo>
                  <a:pt x="162" y="579"/>
                </a:lnTo>
                <a:lnTo>
                  <a:pt x="162" y="579"/>
                </a:lnTo>
                <a:lnTo>
                  <a:pt x="205" y="541"/>
                </a:lnTo>
                <a:lnTo>
                  <a:pt x="249" y="505"/>
                </a:lnTo>
                <a:lnTo>
                  <a:pt x="295" y="470"/>
                </a:lnTo>
                <a:lnTo>
                  <a:pt x="343" y="438"/>
                </a:lnTo>
                <a:lnTo>
                  <a:pt x="391" y="407"/>
                </a:lnTo>
                <a:lnTo>
                  <a:pt x="442" y="380"/>
                </a:lnTo>
                <a:lnTo>
                  <a:pt x="494" y="354"/>
                </a:lnTo>
                <a:lnTo>
                  <a:pt x="546" y="330"/>
                </a:lnTo>
                <a:lnTo>
                  <a:pt x="601" y="310"/>
                </a:lnTo>
                <a:lnTo>
                  <a:pt x="656" y="291"/>
                </a:lnTo>
                <a:lnTo>
                  <a:pt x="713" y="276"/>
                </a:lnTo>
                <a:lnTo>
                  <a:pt x="770" y="261"/>
                </a:lnTo>
                <a:lnTo>
                  <a:pt x="829" y="251"/>
                </a:lnTo>
                <a:lnTo>
                  <a:pt x="889" y="243"/>
                </a:lnTo>
                <a:lnTo>
                  <a:pt x="949" y="238"/>
                </a:lnTo>
                <a:lnTo>
                  <a:pt x="1010" y="235"/>
                </a:lnTo>
                <a:lnTo>
                  <a:pt x="1010" y="23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1" name="Freeform 57"/>
          <p:cNvSpPr>
            <a:spLocks/>
          </p:cNvSpPr>
          <p:nvPr/>
        </p:nvSpPr>
        <p:spPr bwMode="auto">
          <a:xfrm>
            <a:off x="4152900" y="4144963"/>
            <a:ext cx="411163" cy="239713"/>
          </a:xfrm>
          <a:custGeom>
            <a:avLst/>
            <a:gdLst>
              <a:gd name="T0" fmla="*/ 1036 w 1036"/>
              <a:gd name="T1" fmla="*/ 369 h 603"/>
              <a:gd name="T2" fmla="*/ 1036 w 1036"/>
              <a:gd name="T3" fmla="*/ 369 h 603"/>
              <a:gd name="T4" fmla="*/ 1004 w 1036"/>
              <a:gd name="T5" fmla="*/ 367 h 603"/>
              <a:gd name="T6" fmla="*/ 973 w 1036"/>
              <a:gd name="T7" fmla="*/ 366 h 603"/>
              <a:gd name="T8" fmla="*/ 911 w 1036"/>
              <a:gd name="T9" fmla="*/ 361 h 603"/>
              <a:gd name="T10" fmla="*/ 848 w 1036"/>
              <a:gd name="T11" fmla="*/ 352 h 603"/>
              <a:gd name="T12" fmla="*/ 788 w 1036"/>
              <a:gd name="T13" fmla="*/ 340 h 603"/>
              <a:gd name="T14" fmla="*/ 728 w 1036"/>
              <a:gd name="T15" fmla="*/ 326 h 603"/>
              <a:gd name="T16" fmla="*/ 670 w 1036"/>
              <a:gd name="T17" fmla="*/ 309 h 603"/>
              <a:gd name="T18" fmla="*/ 612 w 1036"/>
              <a:gd name="T19" fmla="*/ 288 h 603"/>
              <a:gd name="T20" fmla="*/ 556 w 1036"/>
              <a:gd name="T21" fmla="*/ 266 h 603"/>
              <a:gd name="T22" fmla="*/ 502 w 1036"/>
              <a:gd name="T23" fmla="*/ 241 h 603"/>
              <a:gd name="T24" fmla="*/ 448 w 1036"/>
              <a:gd name="T25" fmla="*/ 214 h 603"/>
              <a:gd name="T26" fmla="*/ 398 w 1036"/>
              <a:gd name="T27" fmla="*/ 184 h 603"/>
              <a:gd name="T28" fmla="*/ 347 w 1036"/>
              <a:gd name="T29" fmla="*/ 151 h 603"/>
              <a:gd name="T30" fmla="*/ 299 w 1036"/>
              <a:gd name="T31" fmla="*/ 117 h 603"/>
              <a:gd name="T32" fmla="*/ 252 w 1036"/>
              <a:gd name="T33" fmla="*/ 80 h 603"/>
              <a:gd name="T34" fmla="*/ 207 w 1036"/>
              <a:gd name="T35" fmla="*/ 42 h 603"/>
              <a:gd name="T36" fmla="*/ 165 w 1036"/>
              <a:gd name="T37" fmla="*/ 0 h 603"/>
              <a:gd name="T38" fmla="*/ 0 w 1036"/>
              <a:gd name="T39" fmla="*/ 169 h 603"/>
              <a:gd name="T40" fmla="*/ 0 w 1036"/>
              <a:gd name="T41" fmla="*/ 169 h 603"/>
              <a:gd name="T42" fmla="*/ 25 w 1036"/>
              <a:gd name="T43" fmla="*/ 194 h 603"/>
              <a:gd name="T44" fmla="*/ 51 w 1036"/>
              <a:gd name="T45" fmla="*/ 218 h 603"/>
              <a:gd name="T46" fmla="*/ 77 w 1036"/>
              <a:gd name="T47" fmla="*/ 241 h 603"/>
              <a:gd name="T48" fmla="*/ 105 w 1036"/>
              <a:gd name="T49" fmla="*/ 263 h 603"/>
              <a:gd name="T50" fmla="*/ 132 w 1036"/>
              <a:gd name="T51" fmla="*/ 285 h 603"/>
              <a:gd name="T52" fmla="*/ 161 w 1036"/>
              <a:gd name="T53" fmla="*/ 306 h 603"/>
              <a:gd name="T54" fmla="*/ 188 w 1036"/>
              <a:gd name="T55" fmla="*/ 327 h 603"/>
              <a:gd name="T56" fmla="*/ 218 w 1036"/>
              <a:gd name="T57" fmla="*/ 348 h 603"/>
              <a:gd name="T58" fmla="*/ 247 w 1036"/>
              <a:gd name="T59" fmla="*/ 367 h 603"/>
              <a:gd name="T60" fmla="*/ 276 w 1036"/>
              <a:gd name="T61" fmla="*/ 386 h 603"/>
              <a:gd name="T62" fmla="*/ 306 w 1036"/>
              <a:gd name="T63" fmla="*/ 404 h 603"/>
              <a:gd name="T64" fmla="*/ 338 w 1036"/>
              <a:gd name="T65" fmla="*/ 421 h 603"/>
              <a:gd name="T66" fmla="*/ 369 w 1036"/>
              <a:gd name="T67" fmla="*/ 438 h 603"/>
              <a:gd name="T68" fmla="*/ 400 w 1036"/>
              <a:gd name="T69" fmla="*/ 453 h 603"/>
              <a:gd name="T70" fmla="*/ 433 w 1036"/>
              <a:gd name="T71" fmla="*/ 469 h 603"/>
              <a:gd name="T72" fmla="*/ 465 w 1036"/>
              <a:gd name="T73" fmla="*/ 483 h 603"/>
              <a:gd name="T74" fmla="*/ 498 w 1036"/>
              <a:gd name="T75" fmla="*/ 496 h 603"/>
              <a:gd name="T76" fmla="*/ 532 w 1036"/>
              <a:gd name="T77" fmla="*/ 509 h 603"/>
              <a:gd name="T78" fmla="*/ 566 w 1036"/>
              <a:gd name="T79" fmla="*/ 521 h 603"/>
              <a:gd name="T80" fmla="*/ 599 w 1036"/>
              <a:gd name="T81" fmla="*/ 533 h 603"/>
              <a:gd name="T82" fmla="*/ 633 w 1036"/>
              <a:gd name="T83" fmla="*/ 543 h 603"/>
              <a:gd name="T84" fmla="*/ 668 w 1036"/>
              <a:gd name="T85" fmla="*/ 554 h 603"/>
              <a:gd name="T86" fmla="*/ 704 w 1036"/>
              <a:gd name="T87" fmla="*/ 561 h 603"/>
              <a:gd name="T88" fmla="*/ 739 w 1036"/>
              <a:gd name="T89" fmla="*/ 570 h 603"/>
              <a:gd name="T90" fmla="*/ 774 w 1036"/>
              <a:gd name="T91" fmla="*/ 577 h 603"/>
              <a:gd name="T92" fmla="*/ 810 w 1036"/>
              <a:gd name="T93" fmla="*/ 583 h 603"/>
              <a:gd name="T94" fmla="*/ 847 w 1036"/>
              <a:gd name="T95" fmla="*/ 589 h 603"/>
              <a:gd name="T96" fmla="*/ 883 w 1036"/>
              <a:gd name="T97" fmla="*/ 594 h 603"/>
              <a:gd name="T98" fmla="*/ 920 w 1036"/>
              <a:gd name="T99" fmla="*/ 598 h 603"/>
              <a:gd name="T100" fmla="*/ 957 w 1036"/>
              <a:gd name="T101" fmla="*/ 600 h 603"/>
              <a:gd name="T102" fmla="*/ 994 w 1036"/>
              <a:gd name="T103" fmla="*/ 603 h 603"/>
              <a:gd name="T104" fmla="*/ 1032 w 1036"/>
              <a:gd name="T105" fmla="*/ 603 h 603"/>
              <a:gd name="T106" fmla="*/ 1036 w 1036"/>
              <a:gd name="T107" fmla="*/ 369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36" h="603">
                <a:moveTo>
                  <a:pt x="1036" y="369"/>
                </a:moveTo>
                <a:lnTo>
                  <a:pt x="1036" y="369"/>
                </a:lnTo>
                <a:lnTo>
                  <a:pt x="1004" y="367"/>
                </a:lnTo>
                <a:lnTo>
                  <a:pt x="973" y="366"/>
                </a:lnTo>
                <a:lnTo>
                  <a:pt x="911" y="361"/>
                </a:lnTo>
                <a:lnTo>
                  <a:pt x="848" y="352"/>
                </a:lnTo>
                <a:lnTo>
                  <a:pt x="788" y="340"/>
                </a:lnTo>
                <a:lnTo>
                  <a:pt x="728" y="326"/>
                </a:lnTo>
                <a:lnTo>
                  <a:pt x="670" y="309"/>
                </a:lnTo>
                <a:lnTo>
                  <a:pt x="612" y="288"/>
                </a:lnTo>
                <a:lnTo>
                  <a:pt x="556" y="266"/>
                </a:lnTo>
                <a:lnTo>
                  <a:pt x="502" y="241"/>
                </a:lnTo>
                <a:lnTo>
                  <a:pt x="448" y="214"/>
                </a:lnTo>
                <a:lnTo>
                  <a:pt x="398" y="184"/>
                </a:lnTo>
                <a:lnTo>
                  <a:pt x="347" y="151"/>
                </a:lnTo>
                <a:lnTo>
                  <a:pt x="299" y="117"/>
                </a:lnTo>
                <a:lnTo>
                  <a:pt x="252" y="80"/>
                </a:lnTo>
                <a:lnTo>
                  <a:pt x="207" y="42"/>
                </a:lnTo>
                <a:lnTo>
                  <a:pt x="165" y="0"/>
                </a:lnTo>
                <a:lnTo>
                  <a:pt x="0" y="169"/>
                </a:lnTo>
                <a:lnTo>
                  <a:pt x="0" y="169"/>
                </a:lnTo>
                <a:lnTo>
                  <a:pt x="25" y="194"/>
                </a:lnTo>
                <a:lnTo>
                  <a:pt x="51" y="218"/>
                </a:lnTo>
                <a:lnTo>
                  <a:pt x="77" y="241"/>
                </a:lnTo>
                <a:lnTo>
                  <a:pt x="105" y="263"/>
                </a:lnTo>
                <a:lnTo>
                  <a:pt x="132" y="285"/>
                </a:lnTo>
                <a:lnTo>
                  <a:pt x="161" y="306"/>
                </a:lnTo>
                <a:lnTo>
                  <a:pt x="188" y="327"/>
                </a:lnTo>
                <a:lnTo>
                  <a:pt x="218" y="348"/>
                </a:lnTo>
                <a:lnTo>
                  <a:pt x="247" y="367"/>
                </a:lnTo>
                <a:lnTo>
                  <a:pt x="276" y="386"/>
                </a:lnTo>
                <a:lnTo>
                  <a:pt x="306" y="404"/>
                </a:lnTo>
                <a:lnTo>
                  <a:pt x="338" y="421"/>
                </a:lnTo>
                <a:lnTo>
                  <a:pt x="369" y="438"/>
                </a:lnTo>
                <a:lnTo>
                  <a:pt x="400" y="453"/>
                </a:lnTo>
                <a:lnTo>
                  <a:pt x="433" y="469"/>
                </a:lnTo>
                <a:lnTo>
                  <a:pt x="465" y="483"/>
                </a:lnTo>
                <a:lnTo>
                  <a:pt x="498" y="496"/>
                </a:lnTo>
                <a:lnTo>
                  <a:pt x="532" y="509"/>
                </a:lnTo>
                <a:lnTo>
                  <a:pt x="566" y="521"/>
                </a:lnTo>
                <a:lnTo>
                  <a:pt x="599" y="533"/>
                </a:lnTo>
                <a:lnTo>
                  <a:pt x="633" y="543"/>
                </a:lnTo>
                <a:lnTo>
                  <a:pt x="668" y="554"/>
                </a:lnTo>
                <a:lnTo>
                  <a:pt x="704" y="561"/>
                </a:lnTo>
                <a:lnTo>
                  <a:pt x="739" y="570"/>
                </a:lnTo>
                <a:lnTo>
                  <a:pt x="774" y="577"/>
                </a:lnTo>
                <a:lnTo>
                  <a:pt x="810" y="583"/>
                </a:lnTo>
                <a:lnTo>
                  <a:pt x="847" y="589"/>
                </a:lnTo>
                <a:lnTo>
                  <a:pt x="883" y="594"/>
                </a:lnTo>
                <a:lnTo>
                  <a:pt x="920" y="598"/>
                </a:lnTo>
                <a:lnTo>
                  <a:pt x="957" y="600"/>
                </a:lnTo>
                <a:lnTo>
                  <a:pt x="994" y="603"/>
                </a:lnTo>
                <a:lnTo>
                  <a:pt x="1032" y="603"/>
                </a:lnTo>
                <a:lnTo>
                  <a:pt x="1036" y="369"/>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2" name="Freeform 58"/>
          <p:cNvSpPr>
            <a:spLocks/>
          </p:cNvSpPr>
          <p:nvPr/>
        </p:nvSpPr>
        <p:spPr bwMode="auto">
          <a:xfrm>
            <a:off x="4938713" y="3787776"/>
            <a:ext cx="228600" cy="409575"/>
          </a:xfrm>
          <a:custGeom>
            <a:avLst/>
            <a:gdLst>
              <a:gd name="T0" fmla="*/ 344 w 580"/>
              <a:gd name="T1" fmla="*/ 5 h 1035"/>
              <a:gd name="T2" fmla="*/ 344 w 580"/>
              <a:gd name="T3" fmla="*/ 5 h 1035"/>
              <a:gd name="T4" fmla="*/ 343 w 580"/>
              <a:gd name="T5" fmla="*/ 68 h 1035"/>
              <a:gd name="T6" fmla="*/ 338 w 580"/>
              <a:gd name="T7" fmla="*/ 129 h 1035"/>
              <a:gd name="T8" fmla="*/ 331 w 580"/>
              <a:gd name="T9" fmla="*/ 190 h 1035"/>
              <a:gd name="T10" fmla="*/ 321 w 580"/>
              <a:gd name="T11" fmla="*/ 250 h 1035"/>
              <a:gd name="T12" fmla="*/ 308 w 580"/>
              <a:gd name="T13" fmla="*/ 310 h 1035"/>
              <a:gd name="T14" fmla="*/ 292 w 580"/>
              <a:gd name="T15" fmla="*/ 367 h 1035"/>
              <a:gd name="T16" fmla="*/ 273 w 580"/>
              <a:gd name="T17" fmla="*/ 424 h 1035"/>
              <a:gd name="T18" fmla="*/ 252 w 580"/>
              <a:gd name="T19" fmla="*/ 479 h 1035"/>
              <a:gd name="T20" fmla="*/ 228 w 580"/>
              <a:gd name="T21" fmla="*/ 534 h 1035"/>
              <a:gd name="T22" fmla="*/ 202 w 580"/>
              <a:gd name="T23" fmla="*/ 587 h 1035"/>
              <a:gd name="T24" fmla="*/ 175 w 580"/>
              <a:gd name="T25" fmla="*/ 638 h 1035"/>
              <a:gd name="T26" fmla="*/ 144 w 580"/>
              <a:gd name="T27" fmla="*/ 689 h 1035"/>
              <a:gd name="T28" fmla="*/ 111 w 580"/>
              <a:gd name="T29" fmla="*/ 737 h 1035"/>
              <a:gd name="T30" fmla="*/ 76 w 580"/>
              <a:gd name="T31" fmla="*/ 784 h 1035"/>
              <a:gd name="T32" fmla="*/ 39 w 580"/>
              <a:gd name="T33" fmla="*/ 828 h 1035"/>
              <a:gd name="T34" fmla="*/ 0 w 580"/>
              <a:gd name="T35" fmla="*/ 872 h 1035"/>
              <a:gd name="T36" fmla="*/ 170 w 580"/>
              <a:gd name="T37" fmla="*/ 1035 h 1035"/>
              <a:gd name="T38" fmla="*/ 170 w 580"/>
              <a:gd name="T39" fmla="*/ 1035 h 1035"/>
              <a:gd name="T40" fmla="*/ 193 w 580"/>
              <a:gd name="T41" fmla="*/ 1010 h 1035"/>
              <a:gd name="T42" fmla="*/ 215 w 580"/>
              <a:gd name="T43" fmla="*/ 984 h 1035"/>
              <a:gd name="T44" fmla="*/ 237 w 580"/>
              <a:gd name="T45" fmla="*/ 957 h 1035"/>
              <a:gd name="T46" fmla="*/ 260 w 580"/>
              <a:gd name="T47" fmla="*/ 931 h 1035"/>
              <a:gd name="T48" fmla="*/ 280 w 580"/>
              <a:gd name="T49" fmla="*/ 903 h 1035"/>
              <a:gd name="T50" fmla="*/ 301 w 580"/>
              <a:gd name="T51" fmla="*/ 875 h 1035"/>
              <a:gd name="T52" fmla="*/ 321 w 580"/>
              <a:gd name="T53" fmla="*/ 846 h 1035"/>
              <a:gd name="T54" fmla="*/ 340 w 580"/>
              <a:gd name="T55" fmla="*/ 818 h 1035"/>
              <a:gd name="T56" fmla="*/ 358 w 580"/>
              <a:gd name="T57" fmla="*/ 788 h 1035"/>
              <a:gd name="T58" fmla="*/ 377 w 580"/>
              <a:gd name="T59" fmla="*/ 758 h 1035"/>
              <a:gd name="T60" fmla="*/ 394 w 580"/>
              <a:gd name="T61" fmla="*/ 728 h 1035"/>
              <a:gd name="T62" fmla="*/ 411 w 580"/>
              <a:gd name="T63" fmla="*/ 696 h 1035"/>
              <a:gd name="T64" fmla="*/ 426 w 580"/>
              <a:gd name="T65" fmla="*/ 665 h 1035"/>
              <a:gd name="T66" fmla="*/ 442 w 580"/>
              <a:gd name="T67" fmla="*/ 634 h 1035"/>
              <a:gd name="T68" fmla="*/ 456 w 580"/>
              <a:gd name="T69" fmla="*/ 601 h 1035"/>
              <a:gd name="T70" fmla="*/ 469 w 580"/>
              <a:gd name="T71" fmla="*/ 569 h 1035"/>
              <a:gd name="T72" fmla="*/ 482 w 580"/>
              <a:gd name="T73" fmla="*/ 536 h 1035"/>
              <a:gd name="T74" fmla="*/ 495 w 580"/>
              <a:gd name="T75" fmla="*/ 502 h 1035"/>
              <a:gd name="T76" fmla="*/ 506 w 580"/>
              <a:gd name="T77" fmla="*/ 470 h 1035"/>
              <a:gd name="T78" fmla="*/ 516 w 580"/>
              <a:gd name="T79" fmla="*/ 436 h 1035"/>
              <a:gd name="T80" fmla="*/ 526 w 580"/>
              <a:gd name="T81" fmla="*/ 401 h 1035"/>
              <a:gd name="T82" fmla="*/ 536 w 580"/>
              <a:gd name="T83" fmla="*/ 367 h 1035"/>
              <a:gd name="T84" fmla="*/ 543 w 580"/>
              <a:gd name="T85" fmla="*/ 332 h 1035"/>
              <a:gd name="T86" fmla="*/ 551 w 580"/>
              <a:gd name="T87" fmla="*/ 297 h 1035"/>
              <a:gd name="T88" fmla="*/ 558 w 580"/>
              <a:gd name="T89" fmla="*/ 262 h 1035"/>
              <a:gd name="T90" fmla="*/ 563 w 580"/>
              <a:gd name="T91" fmla="*/ 225 h 1035"/>
              <a:gd name="T92" fmla="*/ 568 w 580"/>
              <a:gd name="T93" fmla="*/ 189 h 1035"/>
              <a:gd name="T94" fmla="*/ 572 w 580"/>
              <a:gd name="T95" fmla="*/ 153 h 1035"/>
              <a:gd name="T96" fmla="*/ 575 w 580"/>
              <a:gd name="T97" fmla="*/ 116 h 1035"/>
              <a:gd name="T98" fmla="*/ 577 w 580"/>
              <a:gd name="T99" fmla="*/ 79 h 1035"/>
              <a:gd name="T100" fmla="*/ 579 w 580"/>
              <a:gd name="T101" fmla="*/ 43 h 1035"/>
              <a:gd name="T102" fmla="*/ 580 w 580"/>
              <a:gd name="T103" fmla="*/ 5 h 1035"/>
              <a:gd name="T104" fmla="*/ 580 w 580"/>
              <a:gd name="T105" fmla="*/ 5 h 1035"/>
              <a:gd name="T106" fmla="*/ 580 w 580"/>
              <a:gd name="T107" fmla="*/ 4 h 1035"/>
              <a:gd name="T108" fmla="*/ 344 w 580"/>
              <a:gd name="T109" fmla="*/ 0 h 1035"/>
              <a:gd name="T110" fmla="*/ 344 w 580"/>
              <a:gd name="T111" fmla="*/ 0 h 1035"/>
              <a:gd name="T112" fmla="*/ 344 w 580"/>
              <a:gd name="T113" fmla="*/ 5 h 1035"/>
              <a:gd name="T114" fmla="*/ 344 w 580"/>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80" h="1035">
                <a:moveTo>
                  <a:pt x="344" y="5"/>
                </a:moveTo>
                <a:lnTo>
                  <a:pt x="344" y="5"/>
                </a:lnTo>
                <a:lnTo>
                  <a:pt x="343" y="68"/>
                </a:lnTo>
                <a:lnTo>
                  <a:pt x="338" y="129"/>
                </a:lnTo>
                <a:lnTo>
                  <a:pt x="331" y="190"/>
                </a:lnTo>
                <a:lnTo>
                  <a:pt x="321" y="250"/>
                </a:lnTo>
                <a:lnTo>
                  <a:pt x="308" y="310"/>
                </a:lnTo>
                <a:lnTo>
                  <a:pt x="292" y="367"/>
                </a:lnTo>
                <a:lnTo>
                  <a:pt x="273" y="424"/>
                </a:lnTo>
                <a:lnTo>
                  <a:pt x="252" y="479"/>
                </a:lnTo>
                <a:lnTo>
                  <a:pt x="228" y="534"/>
                </a:lnTo>
                <a:lnTo>
                  <a:pt x="202" y="587"/>
                </a:lnTo>
                <a:lnTo>
                  <a:pt x="175" y="638"/>
                </a:lnTo>
                <a:lnTo>
                  <a:pt x="144" y="689"/>
                </a:lnTo>
                <a:lnTo>
                  <a:pt x="111" y="737"/>
                </a:lnTo>
                <a:lnTo>
                  <a:pt x="76" y="784"/>
                </a:lnTo>
                <a:lnTo>
                  <a:pt x="39" y="828"/>
                </a:lnTo>
                <a:lnTo>
                  <a:pt x="0" y="872"/>
                </a:lnTo>
                <a:lnTo>
                  <a:pt x="170" y="1035"/>
                </a:lnTo>
                <a:lnTo>
                  <a:pt x="170" y="1035"/>
                </a:lnTo>
                <a:lnTo>
                  <a:pt x="193" y="1010"/>
                </a:lnTo>
                <a:lnTo>
                  <a:pt x="215" y="984"/>
                </a:lnTo>
                <a:lnTo>
                  <a:pt x="237" y="957"/>
                </a:lnTo>
                <a:lnTo>
                  <a:pt x="260" y="931"/>
                </a:lnTo>
                <a:lnTo>
                  <a:pt x="280" y="903"/>
                </a:lnTo>
                <a:lnTo>
                  <a:pt x="301" y="875"/>
                </a:lnTo>
                <a:lnTo>
                  <a:pt x="321" y="846"/>
                </a:lnTo>
                <a:lnTo>
                  <a:pt x="340" y="818"/>
                </a:lnTo>
                <a:lnTo>
                  <a:pt x="358" y="788"/>
                </a:lnTo>
                <a:lnTo>
                  <a:pt x="377" y="758"/>
                </a:lnTo>
                <a:lnTo>
                  <a:pt x="394" y="728"/>
                </a:lnTo>
                <a:lnTo>
                  <a:pt x="411" y="696"/>
                </a:lnTo>
                <a:lnTo>
                  <a:pt x="426" y="665"/>
                </a:lnTo>
                <a:lnTo>
                  <a:pt x="442" y="634"/>
                </a:lnTo>
                <a:lnTo>
                  <a:pt x="456" y="601"/>
                </a:lnTo>
                <a:lnTo>
                  <a:pt x="469" y="569"/>
                </a:lnTo>
                <a:lnTo>
                  <a:pt x="482" y="536"/>
                </a:lnTo>
                <a:lnTo>
                  <a:pt x="495" y="502"/>
                </a:lnTo>
                <a:lnTo>
                  <a:pt x="506" y="470"/>
                </a:lnTo>
                <a:lnTo>
                  <a:pt x="516" y="436"/>
                </a:lnTo>
                <a:lnTo>
                  <a:pt x="526" y="401"/>
                </a:lnTo>
                <a:lnTo>
                  <a:pt x="536" y="367"/>
                </a:lnTo>
                <a:lnTo>
                  <a:pt x="543" y="332"/>
                </a:lnTo>
                <a:lnTo>
                  <a:pt x="551" y="297"/>
                </a:lnTo>
                <a:lnTo>
                  <a:pt x="558" y="262"/>
                </a:lnTo>
                <a:lnTo>
                  <a:pt x="563" y="225"/>
                </a:lnTo>
                <a:lnTo>
                  <a:pt x="568" y="189"/>
                </a:lnTo>
                <a:lnTo>
                  <a:pt x="572" y="153"/>
                </a:lnTo>
                <a:lnTo>
                  <a:pt x="575" y="116"/>
                </a:lnTo>
                <a:lnTo>
                  <a:pt x="577" y="79"/>
                </a:lnTo>
                <a:lnTo>
                  <a:pt x="579" y="43"/>
                </a:lnTo>
                <a:lnTo>
                  <a:pt x="580" y="5"/>
                </a:lnTo>
                <a:lnTo>
                  <a:pt x="580" y="5"/>
                </a:lnTo>
                <a:lnTo>
                  <a:pt x="580" y="4"/>
                </a:lnTo>
                <a:lnTo>
                  <a:pt x="344" y="0"/>
                </a:lnTo>
                <a:lnTo>
                  <a:pt x="344" y="0"/>
                </a:lnTo>
                <a:lnTo>
                  <a:pt x="344" y="5"/>
                </a:lnTo>
                <a:lnTo>
                  <a:pt x="344" y="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3" name="Freeform 59"/>
          <p:cNvSpPr>
            <a:spLocks/>
          </p:cNvSpPr>
          <p:nvPr/>
        </p:nvSpPr>
        <p:spPr bwMode="auto">
          <a:xfrm>
            <a:off x="4579938" y="4144963"/>
            <a:ext cx="411163" cy="239713"/>
          </a:xfrm>
          <a:custGeom>
            <a:avLst/>
            <a:gdLst>
              <a:gd name="T0" fmla="*/ 0 w 1036"/>
              <a:gd name="T1" fmla="*/ 369 h 603"/>
              <a:gd name="T2" fmla="*/ 4 w 1036"/>
              <a:gd name="T3" fmla="*/ 603 h 603"/>
              <a:gd name="T4" fmla="*/ 4 w 1036"/>
              <a:gd name="T5" fmla="*/ 603 h 603"/>
              <a:gd name="T6" fmla="*/ 42 w 1036"/>
              <a:gd name="T7" fmla="*/ 603 h 603"/>
              <a:gd name="T8" fmla="*/ 79 w 1036"/>
              <a:gd name="T9" fmla="*/ 600 h 603"/>
              <a:gd name="T10" fmla="*/ 116 w 1036"/>
              <a:gd name="T11" fmla="*/ 598 h 603"/>
              <a:gd name="T12" fmla="*/ 153 w 1036"/>
              <a:gd name="T13" fmla="*/ 594 h 603"/>
              <a:gd name="T14" fmla="*/ 189 w 1036"/>
              <a:gd name="T15" fmla="*/ 589 h 603"/>
              <a:gd name="T16" fmla="*/ 226 w 1036"/>
              <a:gd name="T17" fmla="*/ 583 h 603"/>
              <a:gd name="T18" fmla="*/ 262 w 1036"/>
              <a:gd name="T19" fmla="*/ 577 h 603"/>
              <a:gd name="T20" fmla="*/ 297 w 1036"/>
              <a:gd name="T21" fmla="*/ 570 h 603"/>
              <a:gd name="T22" fmla="*/ 332 w 1036"/>
              <a:gd name="T23" fmla="*/ 561 h 603"/>
              <a:gd name="T24" fmla="*/ 368 w 1036"/>
              <a:gd name="T25" fmla="*/ 554 h 603"/>
              <a:gd name="T26" fmla="*/ 403 w 1036"/>
              <a:gd name="T27" fmla="*/ 543 h 603"/>
              <a:gd name="T28" fmla="*/ 437 w 1036"/>
              <a:gd name="T29" fmla="*/ 533 h 603"/>
              <a:gd name="T30" fmla="*/ 472 w 1036"/>
              <a:gd name="T31" fmla="*/ 521 h 603"/>
              <a:gd name="T32" fmla="*/ 504 w 1036"/>
              <a:gd name="T33" fmla="*/ 509 h 603"/>
              <a:gd name="T34" fmla="*/ 538 w 1036"/>
              <a:gd name="T35" fmla="*/ 496 h 603"/>
              <a:gd name="T36" fmla="*/ 571 w 1036"/>
              <a:gd name="T37" fmla="*/ 483 h 603"/>
              <a:gd name="T38" fmla="*/ 603 w 1036"/>
              <a:gd name="T39" fmla="*/ 469 h 603"/>
              <a:gd name="T40" fmla="*/ 636 w 1036"/>
              <a:gd name="T41" fmla="*/ 453 h 603"/>
              <a:gd name="T42" fmla="*/ 667 w 1036"/>
              <a:gd name="T43" fmla="*/ 438 h 603"/>
              <a:gd name="T44" fmla="*/ 698 w 1036"/>
              <a:gd name="T45" fmla="*/ 421 h 603"/>
              <a:gd name="T46" fmla="*/ 730 w 1036"/>
              <a:gd name="T47" fmla="*/ 404 h 603"/>
              <a:gd name="T48" fmla="*/ 760 w 1036"/>
              <a:gd name="T49" fmla="*/ 386 h 603"/>
              <a:gd name="T50" fmla="*/ 789 w 1036"/>
              <a:gd name="T51" fmla="*/ 367 h 603"/>
              <a:gd name="T52" fmla="*/ 819 w 1036"/>
              <a:gd name="T53" fmla="*/ 348 h 603"/>
              <a:gd name="T54" fmla="*/ 848 w 1036"/>
              <a:gd name="T55" fmla="*/ 327 h 603"/>
              <a:gd name="T56" fmla="*/ 877 w 1036"/>
              <a:gd name="T57" fmla="*/ 306 h 603"/>
              <a:gd name="T58" fmla="*/ 904 w 1036"/>
              <a:gd name="T59" fmla="*/ 285 h 603"/>
              <a:gd name="T60" fmla="*/ 931 w 1036"/>
              <a:gd name="T61" fmla="*/ 263 h 603"/>
              <a:gd name="T62" fmla="*/ 959 w 1036"/>
              <a:gd name="T63" fmla="*/ 241 h 603"/>
              <a:gd name="T64" fmla="*/ 985 w 1036"/>
              <a:gd name="T65" fmla="*/ 218 h 603"/>
              <a:gd name="T66" fmla="*/ 1011 w 1036"/>
              <a:gd name="T67" fmla="*/ 194 h 603"/>
              <a:gd name="T68" fmla="*/ 1036 w 1036"/>
              <a:gd name="T69" fmla="*/ 169 h 603"/>
              <a:gd name="T70" fmla="*/ 871 w 1036"/>
              <a:gd name="T71" fmla="*/ 0 h 603"/>
              <a:gd name="T72" fmla="*/ 871 w 1036"/>
              <a:gd name="T73" fmla="*/ 0 h 603"/>
              <a:gd name="T74" fmla="*/ 829 w 1036"/>
              <a:gd name="T75" fmla="*/ 42 h 603"/>
              <a:gd name="T76" fmla="*/ 784 w 1036"/>
              <a:gd name="T77" fmla="*/ 80 h 603"/>
              <a:gd name="T78" fmla="*/ 737 w 1036"/>
              <a:gd name="T79" fmla="*/ 117 h 603"/>
              <a:gd name="T80" fmla="*/ 689 w 1036"/>
              <a:gd name="T81" fmla="*/ 151 h 603"/>
              <a:gd name="T82" fmla="*/ 638 w 1036"/>
              <a:gd name="T83" fmla="*/ 184 h 603"/>
              <a:gd name="T84" fmla="*/ 588 w 1036"/>
              <a:gd name="T85" fmla="*/ 214 h 603"/>
              <a:gd name="T86" fmla="*/ 534 w 1036"/>
              <a:gd name="T87" fmla="*/ 241 h 603"/>
              <a:gd name="T88" fmla="*/ 480 w 1036"/>
              <a:gd name="T89" fmla="*/ 266 h 603"/>
              <a:gd name="T90" fmla="*/ 424 w 1036"/>
              <a:gd name="T91" fmla="*/ 288 h 603"/>
              <a:gd name="T92" fmla="*/ 366 w 1036"/>
              <a:gd name="T93" fmla="*/ 309 h 603"/>
              <a:gd name="T94" fmla="*/ 308 w 1036"/>
              <a:gd name="T95" fmla="*/ 326 h 603"/>
              <a:gd name="T96" fmla="*/ 248 w 1036"/>
              <a:gd name="T97" fmla="*/ 340 h 603"/>
              <a:gd name="T98" fmla="*/ 188 w 1036"/>
              <a:gd name="T99" fmla="*/ 352 h 603"/>
              <a:gd name="T100" fmla="*/ 127 w 1036"/>
              <a:gd name="T101" fmla="*/ 361 h 603"/>
              <a:gd name="T102" fmla="*/ 64 w 1036"/>
              <a:gd name="T103" fmla="*/ 366 h 603"/>
              <a:gd name="T104" fmla="*/ 32 w 1036"/>
              <a:gd name="T105" fmla="*/ 367 h 603"/>
              <a:gd name="T106" fmla="*/ 0 w 1036"/>
              <a:gd name="T107" fmla="*/ 369 h 603"/>
              <a:gd name="T108" fmla="*/ 0 w 1036"/>
              <a:gd name="T109" fmla="*/ 369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36" h="603">
                <a:moveTo>
                  <a:pt x="0" y="369"/>
                </a:moveTo>
                <a:lnTo>
                  <a:pt x="4" y="603"/>
                </a:lnTo>
                <a:lnTo>
                  <a:pt x="4" y="603"/>
                </a:lnTo>
                <a:lnTo>
                  <a:pt x="42" y="603"/>
                </a:lnTo>
                <a:lnTo>
                  <a:pt x="79" y="600"/>
                </a:lnTo>
                <a:lnTo>
                  <a:pt x="116" y="598"/>
                </a:lnTo>
                <a:lnTo>
                  <a:pt x="153" y="594"/>
                </a:lnTo>
                <a:lnTo>
                  <a:pt x="189" y="589"/>
                </a:lnTo>
                <a:lnTo>
                  <a:pt x="226" y="583"/>
                </a:lnTo>
                <a:lnTo>
                  <a:pt x="262" y="577"/>
                </a:lnTo>
                <a:lnTo>
                  <a:pt x="297" y="570"/>
                </a:lnTo>
                <a:lnTo>
                  <a:pt x="332" y="561"/>
                </a:lnTo>
                <a:lnTo>
                  <a:pt x="368" y="554"/>
                </a:lnTo>
                <a:lnTo>
                  <a:pt x="403" y="543"/>
                </a:lnTo>
                <a:lnTo>
                  <a:pt x="437" y="533"/>
                </a:lnTo>
                <a:lnTo>
                  <a:pt x="472" y="521"/>
                </a:lnTo>
                <a:lnTo>
                  <a:pt x="504" y="509"/>
                </a:lnTo>
                <a:lnTo>
                  <a:pt x="538" y="496"/>
                </a:lnTo>
                <a:lnTo>
                  <a:pt x="571" y="483"/>
                </a:lnTo>
                <a:lnTo>
                  <a:pt x="603" y="469"/>
                </a:lnTo>
                <a:lnTo>
                  <a:pt x="636" y="453"/>
                </a:lnTo>
                <a:lnTo>
                  <a:pt x="667" y="438"/>
                </a:lnTo>
                <a:lnTo>
                  <a:pt x="698" y="421"/>
                </a:lnTo>
                <a:lnTo>
                  <a:pt x="730" y="404"/>
                </a:lnTo>
                <a:lnTo>
                  <a:pt x="760" y="386"/>
                </a:lnTo>
                <a:lnTo>
                  <a:pt x="789" y="367"/>
                </a:lnTo>
                <a:lnTo>
                  <a:pt x="819" y="348"/>
                </a:lnTo>
                <a:lnTo>
                  <a:pt x="848" y="327"/>
                </a:lnTo>
                <a:lnTo>
                  <a:pt x="877" y="306"/>
                </a:lnTo>
                <a:lnTo>
                  <a:pt x="904" y="285"/>
                </a:lnTo>
                <a:lnTo>
                  <a:pt x="931" y="263"/>
                </a:lnTo>
                <a:lnTo>
                  <a:pt x="959" y="241"/>
                </a:lnTo>
                <a:lnTo>
                  <a:pt x="985" y="218"/>
                </a:lnTo>
                <a:lnTo>
                  <a:pt x="1011" y="194"/>
                </a:lnTo>
                <a:lnTo>
                  <a:pt x="1036" y="169"/>
                </a:lnTo>
                <a:lnTo>
                  <a:pt x="871" y="0"/>
                </a:lnTo>
                <a:lnTo>
                  <a:pt x="871" y="0"/>
                </a:lnTo>
                <a:lnTo>
                  <a:pt x="829" y="42"/>
                </a:lnTo>
                <a:lnTo>
                  <a:pt x="784" y="80"/>
                </a:lnTo>
                <a:lnTo>
                  <a:pt x="737" y="117"/>
                </a:lnTo>
                <a:lnTo>
                  <a:pt x="689" y="151"/>
                </a:lnTo>
                <a:lnTo>
                  <a:pt x="638" y="184"/>
                </a:lnTo>
                <a:lnTo>
                  <a:pt x="588" y="214"/>
                </a:lnTo>
                <a:lnTo>
                  <a:pt x="534" y="241"/>
                </a:lnTo>
                <a:lnTo>
                  <a:pt x="480" y="266"/>
                </a:lnTo>
                <a:lnTo>
                  <a:pt x="424" y="288"/>
                </a:lnTo>
                <a:lnTo>
                  <a:pt x="366" y="309"/>
                </a:lnTo>
                <a:lnTo>
                  <a:pt x="308" y="326"/>
                </a:lnTo>
                <a:lnTo>
                  <a:pt x="248" y="340"/>
                </a:lnTo>
                <a:lnTo>
                  <a:pt x="188" y="352"/>
                </a:lnTo>
                <a:lnTo>
                  <a:pt x="127" y="361"/>
                </a:lnTo>
                <a:lnTo>
                  <a:pt x="64" y="366"/>
                </a:lnTo>
                <a:lnTo>
                  <a:pt x="32" y="367"/>
                </a:lnTo>
                <a:lnTo>
                  <a:pt x="0" y="369"/>
                </a:lnTo>
                <a:lnTo>
                  <a:pt x="0" y="369"/>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4" name="Freeform 60"/>
          <p:cNvSpPr>
            <a:spLocks/>
          </p:cNvSpPr>
          <p:nvPr/>
        </p:nvSpPr>
        <p:spPr bwMode="auto">
          <a:xfrm>
            <a:off x="4579938" y="3194051"/>
            <a:ext cx="401638" cy="230188"/>
          </a:xfrm>
          <a:custGeom>
            <a:avLst/>
            <a:gdLst>
              <a:gd name="T0" fmla="*/ 848 w 1010"/>
              <a:gd name="T1" fmla="*/ 579 h 579"/>
              <a:gd name="T2" fmla="*/ 1010 w 1010"/>
              <a:gd name="T3" fmla="*/ 410 h 579"/>
              <a:gd name="T4" fmla="*/ 1010 w 1010"/>
              <a:gd name="T5" fmla="*/ 410 h 579"/>
              <a:gd name="T6" fmla="*/ 961 w 1010"/>
              <a:gd name="T7" fmla="*/ 364 h 579"/>
              <a:gd name="T8" fmla="*/ 908 w 1010"/>
              <a:gd name="T9" fmla="*/ 321 h 579"/>
              <a:gd name="T10" fmla="*/ 854 w 1010"/>
              <a:gd name="T11" fmla="*/ 281 h 579"/>
              <a:gd name="T12" fmla="*/ 797 w 1010"/>
              <a:gd name="T13" fmla="*/ 242 h 579"/>
              <a:gd name="T14" fmla="*/ 740 w 1010"/>
              <a:gd name="T15" fmla="*/ 205 h 579"/>
              <a:gd name="T16" fmla="*/ 710 w 1010"/>
              <a:gd name="T17" fmla="*/ 188 h 579"/>
              <a:gd name="T18" fmla="*/ 680 w 1010"/>
              <a:gd name="T19" fmla="*/ 173 h 579"/>
              <a:gd name="T20" fmla="*/ 649 w 1010"/>
              <a:gd name="T21" fmla="*/ 157 h 579"/>
              <a:gd name="T22" fmla="*/ 619 w 1010"/>
              <a:gd name="T23" fmla="*/ 142 h 579"/>
              <a:gd name="T24" fmla="*/ 586 w 1010"/>
              <a:gd name="T25" fmla="*/ 127 h 579"/>
              <a:gd name="T26" fmla="*/ 555 w 1010"/>
              <a:gd name="T27" fmla="*/ 114 h 579"/>
              <a:gd name="T28" fmla="*/ 524 w 1010"/>
              <a:gd name="T29" fmla="*/ 101 h 579"/>
              <a:gd name="T30" fmla="*/ 491 w 1010"/>
              <a:gd name="T31" fmla="*/ 90 h 579"/>
              <a:gd name="T32" fmla="*/ 457 w 1010"/>
              <a:gd name="T33" fmla="*/ 78 h 579"/>
              <a:gd name="T34" fmla="*/ 425 w 1010"/>
              <a:gd name="T35" fmla="*/ 67 h 579"/>
              <a:gd name="T36" fmla="*/ 391 w 1010"/>
              <a:gd name="T37" fmla="*/ 57 h 579"/>
              <a:gd name="T38" fmla="*/ 357 w 1010"/>
              <a:gd name="T39" fmla="*/ 48 h 579"/>
              <a:gd name="T40" fmla="*/ 323 w 1010"/>
              <a:gd name="T41" fmla="*/ 40 h 579"/>
              <a:gd name="T42" fmla="*/ 289 w 1010"/>
              <a:gd name="T43" fmla="*/ 32 h 579"/>
              <a:gd name="T44" fmla="*/ 254 w 1010"/>
              <a:gd name="T45" fmla="*/ 24 h 579"/>
              <a:gd name="T46" fmla="*/ 219 w 1010"/>
              <a:gd name="T47" fmla="*/ 19 h 579"/>
              <a:gd name="T48" fmla="*/ 184 w 1010"/>
              <a:gd name="T49" fmla="*/ 14 h 579"/>
              <a:gd name="T50" fmla="*/ 149 w 1010"/>
              <a:gd name="T51" fmla="*/ 9 h 579"/>
              <a:gd name="T52" fmla="*/ 113 w 1010"/>
              <a:gd name="T53" fmla="*/ 6 h 579"/>
              <a:gd name="T54" fmla="*/ 77 w 1010"/>
              <a:gd name="T55" fmla="*/ 4 h 579"/>
              <a:gd name="T56" fmla="*/ 41 w 1010"/>
              <a:gd name="T57" fmla="*/ 1 h 579"/>
              <a:gd name="T58" fmla="*/ 4 w 1010"/>
              <a:gd name="T59" fmla="*/ 0 h 579"/>
              <a:gd name="T60" fmla="*/ 0 w 1010"/>
              <a:gd name="T61" fmla="*/ 235 h 579"/>
              <a:gd name="T62" fmla="*/ 0 w 1010"/>
              <a:gd name="T63" fmla="*/ 235 h 579"/>
              <a:gd name="T64" fmla="*/ 61 w 1010"/>
              <a:gd name="T65" fmla="*/ 238 h 579"/>
              <a:gd name="T66" fmla="*/ 121 w 1010"/>
              <a:gd name="T67" fmla="*/ 243 h 579"/>
              <a:gd name="T68" fmla="*/ 181 w 1010"/>
              <a:gd name="T69" fmla="*/ 251 h 579"/>
              <a:gd name="T70" fmla="*/ 240 w 1010"/>
              <a:gd name="T71" fmla="*/ 261 h 579"/>
              <a:gd name="T72" fmla="*/ 297 w 1010"/>
              <a:gd name="T73" fmla="*/ 276 h 579"/>
              <a:gd name="T74" fmla="*/ 354 w 1010"/>
              <a:gd name="T75" fmla="*/ 291 h 579"/>
              <a:gd name="T76" fmla="*/ 409 w 1010"/>
              <a:gd name="T77" fmla="*/ 310 h 579"/>
              <a:gd name="T78" fmla="*/ 464 w 1010"/>
              <a:gd name="T79" fmla="*/ 330 h 579"/>
              <a:gd name="T80" fmla="*/ 517 w 1010"/>
              <a:gd name="T81" fmla="*/ 354 h 579"/>
              <a:gd name="T82" fmla="*/ 568 w 1010"/>
              <a:gd name="T83" fmla="*/ 380 h 579"/>
              <a:gd name="T84" fmla="*/ 619 w 1010"/>
              <a:gd name="T85" fmla="*/ 407 h 579"/>
              <a:gd name="T86" fmla="*/ 668 w 1010"/>
              <a:gd name="T87" fmla="*/ 438 h 579"/>
              <a:gd name="T88" fmla="*/ 715 w 1010"/>
              <a:gd name="T89" fmla="*/ 470 h 579"/>
              <a:gd name="T90" fmla="*/ 761 w 1010"/>
              <a:gd name="T91" fmla="*/ 505 h 579"/>
              <a:gd name="T92" fmla="*/ 805 w 1010"/>
              <a:gd name="T93" fmla="*/ 541 h 579"/>
              <a:gd name="T94" fmla="*/ 848 w 1010"/>
              <a:gd name="T95" fmla="*/ 579 h 579"/>
              <a:gd name="T96" fmla="*/ 848 w 1010"/>
              <a:gd name="T97" fmla="*/ 579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0" h="579">
                <a:moveTo>
                  <a:pt x="848" y="579"/>
                </a:moveTo>
                <a:lnTo>
                  <a:pt x="1010" y="410"/>
                </a:lnTo>
                <a:lnTo>
                  <a:pt x="1010" y="410"/>
                </a:lnTo>
                <a:lnTo>
                  <a:pt x="961" y="364"/>
                </a:lnTo>
                <a:lnTo>
                  <a:pt x="908" y="321"/>
                </a:lnTo>
                <a:lnTo>
                  <a:pt x="854" y="281"/>
                </a:lnTo>
                <a:lnTo>
                  <a:pt x="797" y="242"/>
                </a:lnTo>
                <a:lnTo>
                  <a:pt x="740" y="205"/>
                </a:lnTo>
                <a:lnTo>
                  <a:pt x="710" y="188"/>
                </a:lnTo>
                <a:lnTo>
                  <a:pt x="680" y="173"/>
                </a:lnTo>
                <a:lnTo>
                  <a:pt x="649" y="157"/>
                </a:lnTo>
                <a:lnTo>
                  <a:pt x="619" y="142"/>
                </a:lnTo>
                <a:lnTo>
                  <a:pt x="586" y="127"/>
                </a:lnTo>
                <a:lnTo>
                  <a:pt x="555" y="114"/>
                </a:lnTo>
                <a:lnTo>
                  <a:pt x="524" y="101"/>
                </a:lnTo>
                <a:lnTo>
                  <a:pt x="491" y="90"/>
                </a:lnTo>
                <a:lnTo>
                  <a:pt x="457" y="78"/>
                </a:lnTo>
                <a:lnTo>
                  <a:pt x="425" y="67"/>
                </a:lnTo>
                <a:lnTo>
                  <a:pt x="391" y="57"/>
                </a:lnTo>
                <a:lnTo>
                  <a:pt x="357" y="48"/>
                </a:lnTo>
                <a:lnTo>
                  <a:pt x="323" y="40"/>
                </a:lnTo>
                <a:lnTo>
                  <a:pt x="289" y="32"/>
                </a:lnTo>
                <a:lnTo>
                  <a:pt x="254" y="24"/>
                </a:lnTo>
                <a:lnTo>
                  <a:pt x="219" y="19"/>
                </a:lnTo>
                <a:lnTo>
                  <a:pt x="184" y="14"/>
                </a:lnTo>
                <a:lnTo>
                  <a:pt x="149" y="9"/>
                </a:lnTo>
                <a:lnTo>
                  <a:pt x="113" y="6"/>
                </a:lnTo>
                <a:lnTo>
                  <a:pt x="77" y="4"/>
                </a:lnTo>
                <a:lnTo>
                  <a:pt x="41" y="1"/>
                </a:lnTo>
                <a:lnTo>
                  <a:pt x="4" y="0"/>
                </a:lnTo>
                <a:lnTo>
                  <a:pt x="0" y="235"/>
                </a:lnTo>
                <a:lnTo>
                  <a:pt x="0" y="235"/>
                </a:lnTo>
                <a:lnTo>
                  <a:pt x="61" y="238"/>
                </a:lnTo>
                <a:lnTo>
                  <a:pt x="121" y="243"/>
                </a:lnTo>
                <a:lnTo>
                  <a:pt x="181" y="251"/>
                </a:lnTo>
                <a:lnTo>
                  <a:pt x="240" y="261"/>
                </a:lnTo>
                <a:lnTo>
                  <a:pt x="297" y="276"/>
                </a:lnTo>
                <a:lnTo>
                  <a:pt x="354" y="291"/>
                </a:lnTo>
                <a:lnTo>
                  <a:pt x="409" y="310"/>
                </a:lnTo>
                <a:lnTo>
                  <a:pt x="464" y="330"/>
                </a:lnTo>
                <a:lnTo>
                  <a:pt x="517" y="354"/>
                </a:lnTo>
                <a:lnTo>
                  <a:pt x="568" y="380"/>
                </a:lnTo>
                <a:lnTo>
                  <a:pt x="619" y="407"/>
                </a:lnTo>
                <a:lnTo>
                  <a:pt x="668" y="438"/>
                </a:lnTo>
                <a:lnTo>
                  <a:pt x="715" y="470"/>
                </a:lnTo>
                <a:lnTo>
                  <a:pt x="761" y="505"/>
                </a:lnTo>
                <a:lnTo>
                  <a:pt x="805" y="541"/>
                </a:lnTo>
                <a:lnTo>
                  <a:pt x="848" y="579"/>
                </a:lnTo>
                <a:lnTo>
                  <a:pt x="848" y="579"/>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5" name="Freeform 62"/>
          <p:cNvSpPr>
            <a:spLocks/>
          </p:cNvSpPr>
          <p:nvPr/>
        </p:nvSpPr>
        <p:spPr bwMode="auto">
          <a:xfrm>
            <a:off x="4578350" y="3338513"/>
            <a:ext cx="301625" cy="169863"/>
          </a:xfrm>
          <a:custGeom>
            <a:avLst/>
            <a:gdLst>
              <a:gd name="T0" fmla="*/ 645 w 761"/>
              <a:gd name="T1" fmla="*/ 425 h 425"/>
              <a:gd name="T2" fmla="*/ 761 w 761"/>
              <a:gd name="T3" fmla="*/ 307 h 425"/>
              <a:gd name="T4" fmla="*/ 761 w 761"/>
              <a:gd name="T5" fmla="*/ 307 h 425"/>
              <a:gd name="T6" fmla="*/ 723 w 761"/>
              <a:gd name="T7" fmla="*/ 273 h 425"/>
              <a:gd name="T8" fmla="*/ 682 w 761"/>
              <a:gd name="T9" fmla="*/ 240 h 425"/>
              <a:gd name="T10" fmla="*/ 642 w 761"/>
              <a:gd name="T11" fmla="*/ 209 h 425"/>
              <a:gd name="T12" fmla="*/ 599 w 761"/>
              <a:gd name="T13" fmla="*/ 181 h 425"/>
              <a:gd name="T14" fmla="*/ 555 w 761"/>
              <a:gd name="T15" fmla="*/ 155 h 425"/>
              <a:gd name="T16" fmla="*/ 511 w 761"/>
              <a:gd name="T17" fmla="*/ 128 h 425"/>
              <a:gd name="T18" fmla="*/ 464 w 761"/>
              <a:gd name="T19" fmla="*/ 106 h 425"/>
              <a:gd name="T20" fmla="*/ 417 w 761"/>
              <a:gd name="T21" fmla="*/ 86 h 425"/>
              <a:gd name="T22" fmla="*/ 369 w 761"/>
              <a:gd name="T23" fmla="*/ 66 h 425"/>
              <a:gd name="T24" fmla="*/ 319 w 761"/>
              <a:gd name="T25" fmla="*/ 50 h 425"/>
              <a:gd name="T26" fmla="*/ 268 w 761"/>
              <a:gd name="T27" fmla="*/ 36 h 425"/>
              <a:gd name="T28" fmla="*/ 216 w 761"/>
              <a:gd name="T29" fmla="*/ 24 h 425"/>
              <a:gd name="T30" fmla="*/ 164 w 761"/>
              <a:gd name="T31" fmla="*/ 14 h 425"/>
              <a:gd name="T32" fmla="*/ 111 w 761"/>
              <a:gd name="T33" fmla="*/ 7 h 425"/>
              <a:gd name="T34" fmla="*/ 58 w 761"/>
              <a:gd name="T35" fmla="*/ 2 h 425"/>
              <a:gd name="T36" fmla="*/ 3 w 761"/>
              <a:gd name="T37" fmla="*/ 0 h 425"/>
              <a:gd name="T38" fmla="*/ 0 w 761"/>
              <a:gd name="T39" fmla="*/ 165 h 425"/>
              <a:gd name="T40" fmla="*/ 0 w 761"/>
              <a:gd name="T41" fmla="*/ 165 h 425"/>
              <a:gd name="T42" fmla="*/ 46 w 761"/>
              <a:gd name="T43" fmla="*/ 168 h 425"/>
              <a:gd name="T44" fmla="*/ 93 w 761"/>
              <a:gd name="T45" fmla="*/ 171 h 425"/>
              <a:gd name="T46" fmla="*/ 137 w 761"/>
              <a:gd name="T47" fmla="*/ 178 h 425"/>
              <a:gd name="T48" fmla="*/ 183 w 761"/>
              <a:gd name="T49" fmla="*/ 186 h 425"/>
              <a:gd name="T50" fmla="*/ 226 w 761"/>
              <a:gd name="T51" fmla="*/ 196 h 425"/>
              <a:gd name="T52" fmla="*/ 268 w 761"/>
              <a:gd name="T53" fmla="*/ 208 h 425"/>
              <a:gd name="T54" fmla="*/ 311 w 761"/>
              <a:gd name="T55" fmla="*/ 222 h 425"/>
              <a:gd name="T56" fmla="*/ 352 w 761"/>
              <a:gd name="T57" fmla="*/ 238 h 425"/>
              <a:gd name="T58" fmla="*/ 393 w 761"/>
              <a:gd name="T59" fmla="*/ 256 h 425"/>
              <a:gd name="T60" fmla="*/ 433 w 761"/>
              <a:gd name="T61" fmla="*/ 274 h 425"/>
              <a:gd name="T62" fmla="*/ 470 w 761"/>
              <a:gd name="T63" fmla="*/ 296 h 425"/>
              <a:gd name="T64" fmla="*/ 508 w 761"/>
              <a:gd name="T65" fmla="*/ 319 h 425"/>
              <a:gd name="T66" fmla="*/ 544 w 761"/>
              <a:gd name="T67" fmla="*/ 343 h 425"/>
              <a:gd name="T68" fmla="*/ 580 w 761"/>
              <a:gd name="T69" fmla="*/ 369 h 425"/>
              <a:gd name="T70" fmla="*/ 613 w 761"/>
              <a:gd name="T71" fmla="*/ 397 h 425"/>
              <a:gd name="T72" fmla="*/ 645 w 761"/>
              <a:gd name="T73" fmla="*/ 425 h 425"/>
              <a:gd name="T74" fmla="*/ 645 w 761"/>
              <a:gd name="T75"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1" h="425">
                <a:moveTo>
                  <a:pt x="645" y="425"/>
                </a:moveTo>
                <a:lnTo>
                  <a:pt x="761" y="307"/>
                </a:lnTo>
                <a:lnTo>
                  <a:pt x="761" y="307"/>
                </a:lnTo>
                <a:lnTo>
                  <a:pt x="723" y="273"/>
                </a:lnTo>
                <a:lnTo>
                  <a:pt x="682" y="240"/>
                </a:lnTo>
                <a:lnTo>
                  <a:pt x="642" y="209"/>
                </a:lnTo>
                <a:lnTo>
                  <a:pt x="599" y="181"/>
                </a:lnTo>
                <a:lnTo>
                  <a:pt x="555" y="155"/>
                </a:lnTo>
                <a:lnTo>
                  <a:pt x="511" y="128"/>
                </a:lnTo>
                <a:lnTo>
                  <a:pt x="464" y="106"/>
                </a:lnTo>
                <a:lnTo>
                  <a:pt x="417" y="86"/>
                </a:lnTo>
                <a:lnTo>
                  <a:pt x="369" y="66"/>
                </a:lnTo>
                <a:lnTo>
                  <a:pt x="319" y="50"/>
                </a:lnTo>
                <a:lnTo>
                  <a:pt x="268" y="36"/>
                </a:lnTo>
                <a:lnTo>
                  <a:pt x="216" y="24"/>
                </a:lnTo>
                <a:lnTo>
                  <a:pt x="164" y="14"/>
                </a:lnTo>
                <a:lnTo>
                  <a:pt x="111" y="7"/>
                </a:lnTo>
                <a:lnTo>
                  <a:pt x="58" y="2"/>
                </a:lnTo>
                <a:lnTo>
                  <a:pt x="3" y="0"/>
                </a:lnTo>
                <a:lnTo>
                  <a:pt x="0" y="165"/>
                </a:lnTo>
                <a:lnTo>
                  <a:pt x="0" y="165"/>
                </a:lnTo>
                <a:lnTo>
                  <a:pt x="46" y="168"/>
                </a:lnTo>
                <a:lnTo>
                  <a:pt x="93" y="171"/>
                </a:lnTo>
                <a:lnTo>
                  <a:pt x="137" y="178"/>
                </a:lnTo>
                <a:lnTo>
                  <a:pt x="183" y="186"/>
                </a:lnTo>
                <a:lnTo>
                  <a:pt x="226" y="196"/>
                </a:lnTo>
                <a:lnTo>
                  <a:pt x="268" y="208"/>
                </a:lnTo>
                <a:lnTo>
                  <a:pt x="311" y="222"/>
                </a:lnTo>
                <a:lnTo>
                  <a:pt x="352" y="238"/>
                </a:lnTo>
                <a:lnTo>
                  <a:pt x="393" y="256"/>
                </a:lnTo>
                <a:lnTo>
                  <a:pt x="433" y="274"/>
                </a:lnTo>
                <a:lnTo>
                  <a:pt x="470" y="296"/>
                </a:lnTo>
                <a:lnTo>
                  <a:pt x="508" y="319"/>
                </a:lnTo>
                <a:lnTo>
                  <a:pt x="544" y="343"/>
                </a:lnTo>
                <a:lnTo>
                  <a:pt x="580" y="369"/>
                </a:lnTo>
                <a:lnTo>
                  <a:pt x="613" y="397"/>
                </a:lnTo>
                <a:lnTo>
                  <a:pt x="645" y="425"/>
                </a:lnTo>
                <a:lnTo>
                  <a:pt x="645" y="42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6" name="Freeform 63"/>
          <p:cNvSpPr>
            <a:spLocks/>
          </p:cNvSpPr>
          <p:nvPr/>
        </p:nvSpPr>
        <p:spPr bwMode="auto">
          <a:xfrm>
            <a:off x="4852988" y="3786188"/>
            <a:ext cx="169863" cy="311150"/>
          </a:xfrm>
          <a:custGeom>
            <a:avLst/>
            <a:gdLst>
              <a:gd name="T0" fmla="*/ 260 w 427"/>
              <a:gd name="T1" fmla="*/ 9 h 785"/>
              <a:gd name="T2" fmla="*/ 260 w 427"/>
              <a:gd name="T3" fmla="*/ 9 h 785"/>
              <a:gd name="T4" fmla="*/ 260 w 427"/>
              <a:gd name="T5" fmla="*/ 57 h 785"/>
              <a:gd name="T6" fmla="*/ 256 w 427"/>
              <a:gd name="T7" fmla="*/ 104 h 785"/>
              <a:gd name="T8" fmla="*/ 251 w 427"/>
              <a:gd name="T9" fmla="*/ 150 h 785"/>
              <a:gd name="T10" fmla="*/ 243 w 427"/>
              <a:gd name="T11" fmla="*/ 195 h 785"/>
              <a:gd name="T12" fmla="*/ 233 w 427"/>
              <a:gd name="T13" fmla="*/ 241 h 785"/>
              <a:gd name="T14" fmla="*/ 221 w 427"/>
              <a:gd name="T15" fmla="*/ 285 h 785"/>
              <a:gd name="T16" fmla="*/ 207 w 427"/>
              <a:gd name="T17" fmla="*/ 328 h 785"/>
              <a:gd name="T18" fmla="*/ 191 w 427"/>
              <a:gd name="T19" fmla="*/ 370 h 785"/>
              <a:gd name="T20" fmla="*/ 173 w 427"/>
              <a:gd name="T21" fmla="*/ 411 h 785"/>
              <a:gd name="T22" fmla="*/ 154 w 427"/>
              <a:gd name="T23" fmla="*/ 452 h 785"/>
              <a:gd name="T24" fmla="*/ 133 w 427"/>
              <a:gd name="T25" fmla="*/ 491 h 785"/>
              <a:gd name="T26" fmla="*/ 109 w 427"/>
              <a:gd name="T27" fmla="*/ 530 h 785"/>
              <a:gd name="T28" fmla="*/ 85 w 427"/>
              <a:gd name="T29" fmla="*/ 566 h 785"/>
              <a:gd name="T30" fmla="*/ 59 w 427"/>
              <a:gd name="T31" fmla="*/ 603 h 785"/>
              <a:gd name="T32" fmla="*/ 30 w 427"/>
              <a:gd name="T33" fmla="*/ 637 h 785"/>
              <a:gd name="T34" fmla="*/ 0 w 427"/>
              <a:gd name="T35" fmla="*/ 670 h 785"/>
              <a:gd name="T36" fmla="*/ 120 w 427"/>
              <a:gd name="T37" fmla="*/ 785 h 785"/>
              <a:gd name="T38" fmla="*/ 120 w 427"/>
              <a:gd name="T39" fmla="*/ 785 h 785"/>
              <a:gd name="T40" fmla="*/ 154 w 427"/>
              <a:gd name="T41" fmla="*/ 746 h 785"/>
              <a:gd name="T42" fmla="*/ 187 w 427"/>
              <a:gd name="T43" fmla="*/ 706 h 785"/>
              <a:gd name="T44" fmla="*/ 219 w 427"/>
              <a:gd name="T45" fmla="*/ 664 h 785"/>
              <a:gd name="T46" fmla="*/ 247 w 427"/>
              <a:gd name="T47" fmla="*/ 620 h 785"/>
              <a:gd name="T48" fmla="*/ 275 w 427"/>
              <a:gd name="T49" fmla="*/ 575 h 785"/>
              <a:gd name="T50" fmla="*/ 301 w 427"/>
              <a:gd name="T51" fmla="*/ 530 h 785"/>
              <a:gd name="T52" fmla="*/ 323 w 427"/>
              <a:gd name="T53" fmla="*/ 482 h 785"/>
              <a:gd name="T54" fmla="*/ 344 w 427"/>
              <a:gd name="T55" fmla="*/ 433 h 785"/>
              <a:gd name="T56" fmla="*/ 363 w 427"/>
              <a:gd name="T57" fmla="*/ 384 h 785"/>
              <a:gd name="T58" fmla="*/ 379 w 427"/>
              <a:gd name="T59" fmla="*/ 333 h 785"/>
              <a:gd name="T60" fmla="*/ 393 w 427"/>
              <a:gd name="T61" fmla="*/ 281 h 785"/>
              <a:gd name="T62" fmla="*/ 405 w 427"/>
              <a:gd name="T63" fmla="*/ 228 h 785"/>
              <a:gd name="T64" fmla="*/ 414 w 427"/>
              <a:gd name="T65" fmla="*/ 174 h 785"/>
              <a:gd name="T66" fmla="*/ 420 w 427"/>
              <a:gd name="T67" fmla="*/ 120 h 785"/>
              <a:gd name="T68" fmla="*/ 424 w 427"/>
              <a:gd name="T69" fmla="*/ 65 h 785"/>
              <a:gd name="T70" fmla="*/ 427 w 427"/>
              <a:gd name="T71" fmla="*/ 9 h 785"/>
              <a:gd name="T72" fmla="*/ 427 w 427"/>
              <a:gd name="T73" fmla="*/ 9 h 785"/>
              <a:gd name="T74" fmla="*/ 426 w 427"/>
              <a:gd name="T75" fmla="*/ 2 h 785"/>
              <a:gd name="T76" fmla="*/ 260 w 427"/>
              <a:gd name="T77" fmla="*/ 0 h 785"/>
              <a:gd name="T78" fmla="*/ 260 w 427"/>
              <a:gd name="T79" fmla="*/ 0 h 785"/>
              <a:gd name="T80" fmla="*/ 260 w 427"/>
              <a:gd name="T81" fmla="*/ 9 h 785"/>
              <a:gd name="T82" fmla="*/ 260 w 427"/>
              <a:gd name="T83" fmla="*/ 9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 h="785">
                <a:moveTo>
                  <a:pt x="260" y="9"/>
                </a:moveTo>
                <a:lnTo>
                  <a:pt x="260" y="9"/>
                </a:lnTo>
                <a:lnTo>
                  <a:pt x="260" y="57"/>
                </a:lnTo>
                <a:lnTo>
                  <a:pt x="256" y="104"/>
                </a:lnTo>
                <a:lnTo>
                  <a:pt x="251" y="150"/>
                </a:lnTo>
                <a:lnTo>
                  <a:pt x="243" y="195"/>
                </a:lnTo>
                <a:lnTo>
                  <a:pt x="233" y="241"/>
                </a:lnTo>
                <a:lnTo>
                  <a:pt x="221" y="285"/>
                </a:lnTo>
                <a:lnTo>
                  <a:pt x="207" y="328"/>
                </a:lnTo>
                <a:lnTo>
                  <a:pt x="191" y="370"/>
                </a:lnTo>
                <a:lnTo>
                  <a:pt x="173" y="411"/>
                </a:lnTo>
                <a:lnTo>
                  <a:pt x="154" y="452"/>
                </a:lnTo>
                <a:lnTo>
                  <a:pt x="133" y="491"/>
                </a:lnTo>
                <a:lnTo>
                  <a:pt x="109" y="530"/>
                </a:lnTo>
                <a:lnTo>
                  <a:pt x="85" y="566"/>
                </a:lnTo>
                <a:lnTo>
                  <a:pt x="59" y="603"/>
                </a:lnTo>
                <a:lnTo>
                  <a:pt x="30" y="637"/>
                </a:lnTo>
                <a:lnTo>
                  <a:pt x="0" y="670"/>
                </a:lnTo>
                <a:lnTo>
                  <a:pt x="120" y="785"/>
                </a:lnTo>
                <a:lnTo>
                  <a:pt x="120" y="785"/>
                </a:lnTo>
                <a:lnTo>
                  <a:pt x="154" y="746"/>
                </a:lnTo>
                <a:lnTo>
                  <a:pt x="187" y="706"/>
                </a:lnTo>
                <a:lnTo>
                  <a:pt x="219" y="664"/>
                </a:lnTo>
                <a:lnTo>
                  <a:pt x="247" y="620"/>
                </a:lnTo>
                <a:lnTo>
                  <a:pt x="275" y="575"/>
                </a:lnTo>
                <a:lnTo>
                  <a:pt x="301" y="530"/>
                </a:lnTo>
                <a:lnTo>
                  <a:pt x="323" y="482"/>
                </a:lnTo>
                <a:lnTo>
                  <a:pt x="344" y="433"/>
                </a:lnTo>
                <a:lnTo>
                  <a:pt x="363" y="384"/>
                </a:lnTo>
                <a:lnTo>
                  <a:pt x="379" y="333"/>
                </a:lnTo>
                <a:lnTo>
                  <a:pt x="393" y="281"/>
                </a:lnTo>
                <a:lnTo>
                  <a:pt x="405" y="228"/>
                </a:lnTo>
                <a:lnTo>
                  <a:pt x="414" y="174"/>
                </a:lnTo>
                <a:lnTo>
                  <a:pt x="420" y="120"/>
                </a:lnTo>
                <a:lnTo>
                  <a:pt x="424" y="65"/>
                </a:lnTo>
                <a:lnTo>
                  <a:pt x="427" y="9"/>
                </a:lnTo>
                <a:lnTo>
                  <a:pt x="427" y="9"/>
                </a:lnTo>
                <a:lnTo>
                  <a:pt x="426" y="2"/>
                </a:lnTo>
                <a:lnTo>
                  <a:pt x="260" y="0"/>
                </a:lnTo>
                <a:lnTo>
                  <a:pt x="260" y="0"/>
                </a:lnTo>
                <a:lnTo>
                  <a:pt x="260" y="9"/>
                </a:lnTo>
                <a:lnTo>
                  <a:pt x="260" y="9"/>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7" name="Freeform 65"/>
          <p:cNvSpPr>
            <a:spLocks/>
          </p:cNvSpPr>
          <p:nvPr/>
        </p:nvSpPr>
        <p:spPr bwMode="auto">
          <a:xfrm>
            <a:off x="4121150" y="3470276"/>
            <a:ext cx="179388" cy="303213"/>
          </a:xfrm>
          <a:custGeom>
            <a:avLst/>
            <a:gdLst>
              <a:gd name="T0" fmla="*/ 451 w 451"/>
              <a:gd name="T1" fmla="*/ 114 h 760"/>
              <a:gd name="T2" fmla="*/ 332 w 451"/>
              <a:gd name="T3" fmla="*/ 0 h 760"/>
              <a:gd name="T4" fmla="*/ 332 w 451"/>
              <a:gd name="T5" fmla="*/ 0 h 760"/>
              <a:gd name="T6" fmla="*/ 296 w 451"/>
              <a:gd name="T7" fmla="*/ 36 h 760"/>
              <a:gd name="T8" fmla="*/ 262 w 451"/>
              <a:gd name="T9" fmla="*/ 75 h 760"/>
              <a:gd name="T10" fmla="*/ 229 w 451"/>
              <a:gd name="T11" fmla="*/ 117 h 760"/>
              <a:gd name="T12" fmla="*/ 200 w 451"/>
              <a:gd name="T13" fmla="*/ 159 h 760"/>
              <a:gd name="T14" fmla="*/ 171 w 451"/>
              <a:gd name="T15" fmla="*/ 203 h 760"/>
              <a:gd name="T16" fmla="*/ 145 w 451"/>
              <a:gd name="T17" fmla="*/ 247 h 760"/>
              <a:gd name="T18" fmla="*/ 120 w 451"/>
              <a:gd name="T19" fmla="*/ 294 h 760"/>
              <a:gd name="T20" fmla="*/ 98 w 451"/>
              <a:gd name="T21" fmla="*/ 341 h 760"/>
              <a:gd name="T22" fmla="*/ 77 w 451"/>
              <a:gd name="T23" fmla="*/ 389 h 760"/>
              <a:gd name="T24" fmla="*/ 59 w 451"/>
              <a:gd name="T25" fmla="*/ 440 h 760"/>
              <a:gd name="T26" fmla="*/ 43 w 451"/>
              <a:gd name="T27" fmla="*/ 491 h 760"/>
              <a:gd name="T28" fmla="*/ 30 w 451"/>
              <a:gd name="T29" fmla="*/ 542 h 760"/>
              <a:gd name="T30" fmla="*/ 19 w 451"/>
              <a:gd name="T31" fmla="*/ 595 h 760"/>
              <a:gd name="T32" fmla="*/ 11 w 451"/>
              <a:gd name="T33" fmla="*/ 648 h 760"/>
              <a:gd name="T34" fmla="*/ 4 w 451"/>
              <a:gd name="T35" fmla="*/ 703 h 760"/>
              <a:gd name="T36" fmla="*/ 0 w 451"/>
              <a:gd name="T37" fmla="*/ 758 h 760"/>
              <a:gd name="T38" fmla="*/ 167 w 451"/>
              <a:gd name="T39" fmla="*/ 760 h 760"/>
              <a:gd name="T40" fmla="*/ 167 w 451"/>
              <a:gd name="T41" fmla="*/ 760 h 760"/>
              <a:gd name="T42" fmla="*/ 170 w 451"/>
              <a:gd name="T43" fmla="*/ 713 h 760"/>
              <a:gd name="T44" fmla="*/ 175 w 451"/>
              <a:gd name="T45" fmla="*/ 667 h 760"/>
              <a:gd name="T46" fmla="*/ 183 w 451"/>
              <a:gd name="T47" fmla="*/ 621 h 760"/>
              <a:gd name="T48" fmla="*/ 192 w 451"/>
              <a:gd name="T49" fmla="*/ 577 h 760"/>
              <a:gd name="T50" fmla="*/ 203 w 451"/>
              <a:gd name="T51" fmla="*/ 532 h 760"/>
              <a:gd name="T52" fmla="*/ 216 w 451"/>
              <a:gd name="T53" fmla="*/ 489 h 760"/>
              <a:gd name="T54" fmla="*/ 232 w 451"/>
              <a:gd name="T55" fmla="*/ 447 h 760"/>
              <a:gd name="T56" fmla="*/ 250 w 451"/>
              <a:gd name="T57" fmla="*/ 405 h 760"/>
              <a:gd name="T58" fmla="*/ 270 w 451"/>
              <a:gd name="T59" fmla="*/ 364 h 760"/>
              <a:gd name="T60" fmla="*/ 291 w 451"/>
              <a:gd name="T61" fmla="*/ 325 h 760"/>
              <a:gd name="T62" fmla="*/ 313 w 451"/>
              <a:gd name="T63" fmla="*/ 288 h 760"/>
              <a:gd name="T64" fmla="*/ 338 w 451"/>
              <a:gd name="T65" fmla="*/ 250 h 760"/>
              <a:gd name="T66" fmla="*/ 364 w 451"/>
              <a:gd name="T67" fmla="*/ 215 h 760"/>
              <a:gd name="T68" fmla="*/ 391 w 451"/>
              <a:gd name="T69" fmla="*/ 180 h 760"/>
              <a:gd name="T70" fmla="*/ 421 w 451"/>
              <a:gd name="T71" fmla="*/ 147 h 760"/>
              <a:gd name="T72" fmla="*/ 451 w 451"/>
              <a:gd name="T73" fmla="*/ 114 h 760"/>
              <a:gd name="T74" fmla="*/ 451 w 451"/>
              <a:gd name="T75" fmla="*/ 114 h 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51" h="760">
                <a:moveTo>
                  <a:pt x="451" y="114"/>
                </a:moveTo>
                <a:lnTo>
                  <a:pt x="332" y="0"/>
                </a:lnTo>
                <a:lnTo>
                  <a:pt x="332" y="0"/>
                </a:lnTo>
                <a:lnTo>
                  <a:pt x="296" y="36"/>
                </a:lnTo>
                <a:lnTo>
                  <a:pt x="262" y="75"/>
                </a:lnTo>
                <a:lnTo>
                  <a:pt x="229" y="117"/>
                </a:lnTo>
                <a:lnTo>
                  <a:pt x="200" y="159"/>
                </a:lnTo>
                <a:lnTo>
                  <a:pt x="171" y="203"/>
                </a:lnTo>
                <a:lnTo>
                  <a:pt x="145" y="247"/>
                </a:lnTo>
                <a:lnTo>
                  <a:pt x="120" y="294"/>
                </a:lnTo>
                <a:lnTo>
                  <a:pt x="98" y="341"/>
                </a:lnTo>
                <a:lnTo>
                  <a:pt x="77" y="389"/>
                </a:lnTo>
                <a:lnTo>
                  <a:pt x="59" y="440"/>
                </a:lnTo>
                <a:lnTo>
                  <a:pt x="43" y="491"/>
                </a:lnTo>
                <a:lnTo>
                  <a:pt x="30" y="542"/>
                </a:lnTo>
                <a:lnTo>
                  <a:pt x="19" y="595"/>
                </a:lnTo>
                <a:lnTo>
                  <a:pt x="11" y="648"/>
                </a:lnTo>
                <a:lnTo>
                  <a:pt x="4" y="703"/>
                </a:lnTo>
                <a:lnTo>
                  <a:pt x="0" y="758"/>
                </a:lnTo>
                <a:lnTo>
                  <a:pt x="167" y="760"/>
                </a:lnTo>
                <a:lnTo>
                  <a:pt x="167" y="760"/>
                </a:lnTo>
                <a:lnTo>
                  <a:pt x="170" y="713"/>
                </a:lnTo>
                <a:lnTo>
                  <a:pt x="175" y="667"/>
                </a:lnTo>
                <a:lnTo>
                  <a:pt x="183" y="621"/>
                </a:lnTo>
                <a:lnTo>
                  <a:pt x="192" y="577"/>
                </a:lnTo>
                <a:lnTo>
                  <a:pt x="203" y="532"/>
                </a:lnTo>
                <a:lnTo>
                  <a:pt x="216" y="489"/>
                </a:lnTo>
                <a:lnTo>
                  <a:pt x="232" y="447"/>
                </a:lnTo>
                <a:lnTo>
                  <a:pt x="250" y="405"/>
                </a:lnTo>
                <a:lnTo>
                  <a:pt x="270" y="364"/>
                </a:lnTo>
                <a:lnTo>
                  <a:pt x="291" y="325"/>
                </a:lnTo>
                <a:lnTo>
                  <a:pt x="313" y="288"/>
                </a:lnTo>
                <a:lnTo>
                  <a:pt x="338" y="250"/>
                </a:lnTo>
                <a:lnTo>
                  <a:pt x="364" y="215"/>
                </a:lnTo>
                <a:lnTo>
                  <a:pt x="391" y="180"/>
                </a:lnTo>
                <a:lnTo>
                  <a:pt x="421" y="147"/>
                </a:lnTo>
                <a:lnTo>
                  <a:pt x="451" y="114"/>
                </a:lnTo>
                <a:lnTo>
                  <a:pt x="451" y="114"/>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8" name="Freeform 66"/>
          <p:cNvSpPr>
            <a:spLocks/>
          </p:cNvSpPr>
          <p:nvPr/>
        </p:nvSpPr>
        <p:spPr bwMode="auto">
          <a:xfrm>
            <a:off x="4121150" y="3786188"/>
            <a:ext cx="169863" cy="311150"/>
          </a:xfrm>
          <a:custGeom>
            <a:avLst/>
            <a:gdLst>
              <a:gd name="T0" fmla="*/ 166 w 426"/>
              <a:gd name="T1" fmla="*/ 9 h 785"/>
              <a:gd name="T2" fmla="*/ 166 w 426"/>
              <a:gd name="T3" fmla="*/ 9 h 785"/>
              <a:gd name="T4" fmla="*/ 166 w 426"/>
              <a:gd name="T5" fmla="*/ 0 h 785"/>
              <a:gd name="T6" fmla="*/ 0 w 426"/>
              <a:gd name="T7" fmla="*/ 2 h 785"/>
              <a:gd name="T8" fmla="*/ 0 w 426"/>
              <a:gd name="T9" fmla="*/ 2 h 785"/>
              <a:gd name="T10" fmla="*/ 0 w 426"/>
              <a:gd name="T11" fmla="*/ 9 h 785"/>
              <a:gd name="T12" fmla="*/ 0 w 426"/>
              <a:gd name="T13" fmla="*/ 9 h 785"/>
              <a:gd name="T14" fmla="*/ 2 w 426"/>
              <a:gd name="T15" fmla="*/ 65 h 785"/>
              <a:gd name="T16" fmla="*/ 6 w 426"/>
              <a:gd name="T17" fmla="*/ 120 h 785"/>
              <a:gd name="T18" fmla="*/ 12 w 426"/>
              <a:gd name="T19" fmla="*/ 174 h 785"/>
              <a:gd name="T20" fmla="*/ 21 w 426"/>
              <a:gd name="T21" fmla="*/ 228 h 785"/>
              <a:gd name="T22" fmla="*/ 33 w 426"/>
              <a:gd name="T23" fmla="*/ 281 h 785"/>
              <a:gd name="T24" fmla="*/ 47 w 426"/>
              <a:gd name="T25" fmla="*/ 333 h 785"/>
              <a:gd name="T26" fmla="*/ 63 w 426"/>
              <a:gd name="T27" fmla="*/ 384 h 785"/>
              <a:gd name="T28" fmla="*/ 82 w 426"/>
              <a:gd name="T29" fmla="*/ 433 h 785"/>
              <a:gd name="T30" fmla="*/ 103 w 426"/>
              <a:gd name="T31" fmla="*/ 482 h 785"/>
              <a:gd name="T32" fmla="*/ 127 w 426"/>
              <a:gd name="T33" fmla="*/ 530 h 785"/>
              <a:gd name="T34" fmla="*/ 151 w 426"/>
              <a:gd name="T35" fmla="*/ 575 h 785"/>
              <a:gd name="T36" fmla="*/ 179 w 426"/>
              <a:gd name="T37" fmla="*/ 620 h 785"/>
              <a:gd name="T38" fmla="*/ 207 w 426"/>
              <a:gd name="T39" fmla="*/ 664 h 785"/>
              <a:gd name="T40" fmla="*/ 239 w 426"/>
              <a:gd name="T41" fmla="*/ 706 h 785"/>
              <a:gd name="T42" fmla="*/ 272 w 426"/>
              <a:gd name="T43" fmla="*/ 746 h 785"/>
              <a:gd name="T44" fmla="*/ 306 w 426"/>
              <a:gd name="T45" fmla="*/ 785 h 785"/>
              <a:gd name="T46" fmla="*/ 426 w 426"/>
              <a:gd name="T47" fmla="*/ 670 h 785"/>
              <a:gd name="T48" fmla="*/ 426 w 426"/>
              <a:gd name="T49" fmla="*/ 670 h 785"/>
              <a:gd name="T50" fmla="*/ 396 w 426"/>
              <a:gd name="T51" fmla="*/ 637 h 785"/>
              <a:gd name="T52" fmla="*/ 369 w 426"/>
              <a:gd name="T53" fmla="*/ 603 h 785"/>
              <a:gd name="T54" fmla="*/ 341 w 426"/>
              <a:gd name="T55" fmla="*/ 566 h 785"/>
              <a:gd name="T56" fmla="*/ 317 w 426"/>
              <a:gd name="T57" fmla="*/ 530 h 785"/>
              <a:gd name="T58" fmla="*/ 293 w 426"/>
              <a:gd name="T59" fmla="*/ 491 h 785"/>
              <a:gd name="T60" fmla="*/ 272 w 426"/>
              <a:gd name="T61" fmla="*/ 452 h 785"/>
              <a:gd name="T62" fmla="*/ 253 w 426"/>
              <a:gd name="T63" fmla="*/ 411 h 785"/>
              <a:gd name="T64" fmla="*/ 235 w 426"/>
              <a:gd name="T65" fmla="*/ 370 h 785"/>
              <a:gd name="T66" fmla="*/ 219 w 426"/>
              <a:gd name="T67" fmla="*/ 328 h 785"/>
              <a:gd name="T68" fmla="*/ 205 w 426"/>
              <a:gd name="T69" fmla="*/ 285 h 785"/>
              <a:gd name="T70" fmla="*/ 193 w 426"/>
              <a:gd name="T71" fmla="*/ 241 h 785"/>
              <a:gd name="T72" fmla="*/ 184 w 426"/>
              <a:gd name="T73" fmla="*/ 195 h 785"/>
              <a:gd name="T74" fmla="*/ 176 w 426"/>
              <a:gd name="T75" fmla="*/ 150 h 785"/>
              <a:gd name="T76" fmla="*/ 170 w 426"/>
              <a:gd name="T77" fmla="*/ 104 h 785"/>
              <a:gd name="T78" fmla="*/ 167 w 426"/>
              <a:gd name="T79" fmla="*/ 57 h 785"/>
              <a:gd name="T80" fmla="*/ 166 w 426"/>
              <a:gd name="T81" fmla="*/ 9 h 785"/>
              <a:gd name="T82" fmla="*/ 166 w 426"/>
              <a:gd name="T83" fmla="*/ 9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6" h="785">
                <a:moveTo>
                  <a:pt x="166" y="9"/>
                </a:moveTo>
                <a:lnTo>
                  <a:pt x="166" y="9"/>
                </a:lnTo>
                <a:lnTo>
                  <a:pt x="166" y="0"/>
                </a:lnTo>
                <a:lnTo>
                  <a:pt x="0" y="2"/>
                </a:lnTo>
                <a:lnTo>
                  <a:pt x="0" y="2"/>
                </a:lnTo>
                <a:lnTo>
                  <a:pt x="0" y="9"/>
                </a:lnTo>
                <a:lnTo>
                  <a:pt x="0" y="9"/>
                </a:lnTo>
                <a:lnTo>
                  <a:pt x="2" y="65"/>
                </a:lnTo>
                <a:lnTo>
                  <a:pt x="6" y="120"/>
                </a:lnTo>
                <a:lnTo>
                  <a:pt x="12" y="174"/>
                </a:lnTo>
                <a:lnTo>
                  <a:pt x="21" y="228"/>
                </a:lnTo>
                <a:lnTo>
                  <a:pt x="33" y="281"/>
                </a:lnTo>
                <a:lnTo>
                  <a:pt x="47" y="333"/>
                </a:lnTo>
                <a:lnTo>
                  <a:pt x="63" y="384"/>
                </a:lnTo>
                <a:lnTo>
                  <a:pt x="82" y="433"/>
                </a:lnTo>
                <a:lnTo>
                  <a:pt x="103" y="482"/>
                </a:lnTo>
                <a:lnTo>
                  <a:pt x="127" y="530"/>
                </a:lnTo>
                <a:lnTo>
                  <a:pt x="151" y="575"/>
                </a:lnTo>
                <a:lnTo>
                  <a:pt x="179" y="620"/>
                </a:lnTo>
                <a:lnTo>
                  <a:pt x="207" y="664"/>
                </a:lnTo>
                <a:lnTo>
                  <a:pt x="239" y="706"/>
                </a:lnTo>
                <a:lnTo>
                  <a:pt x="272" y="746"/>
                </a:lnTo>
                <a:lnTo>
                  <a:pt x="306" y="785"/>
                </a:lnTo>
                <a:lnTo>
                  <a:pt x="426" y="670"/>
                </a:lnTo>
                <a:lnTo>
                  <a:pt x="426" y="670"/>
                </a:lnTo>
                <a:lnTo>
                  <a:pt x="396" y="637"/>
                </a:lnTo>
                <a:lnTo>
                  <a:pt x="369" y="603"/>
                </a:lnTo>
                <a:lnTo>
                  <a:pt x="341" y="566"/>
                </a:lnTo>
                <a:lnTo>
                  <a:pt x="317" y="530"/>
                </a:lnTo>
                <a:lnTo>
                  <a:pt x="293" y="491"/>
                </a:lnTo>
                <a:lnTo>
                  <a:pt x="272" y="452"/>
                </a:lnTo>
                <a:lnTo>
                  <a:pt x="253" y="411"/>
                </a:lnTo>
                <a:lnTo>
                  <a:pt x="235" y="370"/>
                </a:lnTo>
                <a:lnTo>
                  <a:pt x="219" y="328"/>
                </a:lnTo>
                <a:lnTo>
                  <a:pt x="205" y="285"/>
                </a:lnTo>
                <a:lnTo>
                  <a:pt x="193" y="241"/>
                </a:lnTo>
                <a:lnTo>
                  <a:pt x="184" y="195"/>
                </a:lnTo>
                <a:lnTo>
                  <a:pt x="176" y="150"/>
                </a:lnTo>
                <a:lnTo>
                  <a:pt x="170" y="104"/>
                </a:lnTo>
                <a:lnTo>
                  <a:pt x="167" y="57"/>
                </a:lnTo>
                <a:lnTo>
                  <a:pt x="166" y="9"/>
                </a:lnTo>
                <a:lnTo>
                  <a:pt x="166" y="9"/>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9" name="Freeform 67"/>
          <p:cNvSpPr>
            <a:spLocks/>
          </p:cNvSpPr>
          <p:nvPr/>
        </p:nvSpPr>
        <p:spPr bwMode="auto">
          <a:xfrm>
            <a:off x="4254500" y="4060826"/>
            <a:ext cx="311150" cy="179388"/>
          </a:xfrm>
          <a:custGeom>
            <a:avLst/>
            <a:gdLst>
              <a:gd name="T0" fmla="*/ 114 w 785"/>
              <a:gd name="T1" fmla="*/ 0 h 450"/>
              <a:gd name="T2" fmla="*/ 0 w 785"/>
              <a:gd name="T3" fmla="*/ 118 h 450"/>
              <a:gd name="T4" fmla="*/ 0 w 785"/>
              <a:gd name="T5" fmla="*/ 118 h 450"/>
              <a:gd name="T6" fmla="*/ 37 w 785"/>
              <a:gd name="T7" fmla="*/ 155 h 450"/>
              <a:gd name="T8" fmla="*/ 78 w 785"/>
              <a:gd name="T9" fmla="*/ 190 h 450"/>
              <a:gd name="T10" fmla="*/ 119 w 785"/>
              <a:gd name="T11" fmla="*/ 223 h 450"/>
              <a:gd name="T12" fmla="*/ 164 w 785"/>
              <a:gd name="T13" fmla="*/ 254 h 450"/>
              <a:gd name="T14" fmla="*/ 208 w 785"/>
              <a:gd name="T15" fmla="*/ 284 h 450"/>
              <a:gd name="T16" fmla="*/ 255 w 785"/>
              <a:gd name="T17" fmla="*/ 310 h 450"/>
              <a:gd name="T18" fmla="*/ 303 w 785"/>
              <a:gd name="T19" fmla="*/ 335 h 450"/>
              <a:gd name="T20" fmla="*/ 351 w 785"/>
              <a:gd name="T21" fmla="*/ 358 h 450"/>
              <a:gd name="T22" fmla="*/ 402 w 785"/>
              <a:gd name="T23" fmla="*/ 378 h 450"/>
              <a:gd name="T24" fmla="*/ 453 w 785"/>
              <a:gd name="T25" fmla="*/ 396 h 450"/>
              <a:gd name="T26" fmla="*/ 506 w 785"/>
              <a:gd name="T27" fmla="*/ 411 h 450"/>
              <a:gd name="T28" fmla="*/ 559 w 785"/>
              <a:gd name="T29" fmla="*/ 424 h 450"/>
              <a:gd name="T30" fmla="*/ 614 w 785"/>
              <a:gd name="T31" fmla="*/ 435 h 450"/>
              <a:gd name="T32" fmla="*/ 669 w 785"/>
              <a:gd name="T33" fmla="*/ 443 h 450"/>
              <a:gd name="T34" fmla="*/ 725 w 785"/>
              <a:gd name="T35" fmla="*/ 448 h 450"/>
              <a:gd name="T36" fmla="*/ 782 w 785"/>
              <a:gd name="T37" fmla="*/ 450 h 450"/>
              <a:gd name="T38" fmla="*/ 785 w 785"/>
              <a:gd name="T39" fmla="*/ 284 h 450"/>
              <a:gd name="T40" fmla="*/ 785 w 785"/>
              <a:gd name="T41" fmla="*/ 284 h 450"/>
              <a:gd name="T42" fmla="*/ 735 w 785"/>
              <a:gd name="T43" fmla="*/ 282 h 450"/>
              <a:gd name="T44" fmla="*/ 687 w 785"/>
              <a:gd name="T45" fmla="*/ 279 h 450"/>
              <a:gd name="T46" fmla="*/ 640 w 785"/>
              <a:gd name="T47" fmla="*/ 271 h 450"/>
              <a:gd name="T48" fmla="*/ 593 w 785"/>
              <a:gd name="T49" fmla="*/ 262 h 450"/>
              <a:gd name="T50" fmla="*/ 548 w 785"/>
              <a:gd name="T51" fmla="*/ 251 h 450"/>
              <a:gd name="T52" fmla="*/ 502 w 785"/>
              <a:gd name="T53" fmla="*/ 238 h 450"/>
              <a:gd name="T54" fmla="*/ 459 w 785"/>
              <a:gd name="T55" fmla="*/ 223 h 450"/>
              <a:gd name="T56" fmla="*/ 416 w 785"/>
              <a:gd name="T57" fmla="*/ 206 h 450"/>
              <a:gd name="T58" fmla="*/ 373 w 785"/>
              <a:gd name="T59" fmla="*/ 186 h 450"/>
              <a:gd name="T60" fmla="*/ 333 w 785"/>
              <a:gd name="T61" fmla="*/ 164 h 450"/>
              <a:gd name="T62" fmla="*/ 293 w 785"/>
              <a:gd name="T63" fmla="*/ 141 h 450"/>
              <a:gd name="T64" fmla="*/ 255 w 785"/>
              <a:gd name="T65" fmla="*/ 116 h 450"/>
              <a:gd name="T66" fmla="*/ 217 w 785"/>
              <a:gd name="T67" fmla="*/ 90 h 450"/>
              <a:gd name="T68" fmla="*/ 182 w 785"/>
              <a:gd name="T69" fmla="*/ 61 h 450"/>
              <a:gd name="T70" fmla="*/ 147 w 785"/>
              <a:gd name="T71" fmla="*/ 31 h 450"/>
              <a:gd name="T72" fmla="*/ 114 w 785"/>
              <a:gd name="T73" fmla="*/ 0 h 450"/>
              <a:gd name="T74" fmla="*/ 114 w 785"/>
              <a:gd name="T75"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85" h="450">
                <a:moveTo>
                  <a:pt x="114" y="0"/>
                </a:moveTo>
                <a:lnTo>
                  <a:pt x="0" y="118"/>
                </a:lnTo>
                <a:lnTo>
                  <a:pt x="0" y="118"/>
                </a:lnTo>
                <a:lnTo>
                  <a:pt x="37" y="155"/>
                </a:lnTo>
                <a:lnTo>
                  <a:pt x="78" y="190"/>
                </a:lnTo>
                <a:lnTo>
                  <a:pt x="119" y="223"/>
                </a:lnTo>
                <a:lnTo>
                  <a:pt x="164" y="254"/>
                </a:lnTo>
                <a:lnTo>
                  <a:pt x="208" y="284"/>
                </a:lnTo>
                <a:lnTo>
                  <a:pt x="255" y="310"/>
                </a:lnTo>
                <a:lnTo>
                  <a:pt x="303" y="335"/>
                </a:lnTo>
                <a:lnTo>
                  <a:pt x="351" y="358"/>
                </a:lnTo>
                <a:lnTo>
                  <a:pt x="402" y="378"/>
                </a:lnTo>
                <a:lnTo>
                  <a:pt x="453" y="396"/>
                </a:lnTo>
                <a:lnTo>
                  <a:pt x="506" y="411"/>
                </a:lnTo>
                <a:lnTo>
                  <a:pt x="559" y="424"/>
                </a:lnTo>
                <a:lnTo>
                  <a:pt x="614" y="435"/>
                </a:lnTo>
                <a:lnTo>
                  <a:pt x="669" y="443"/>
                </a:lnTo>
                <a:lnTo>
                  <a:pt x="725" y="448"/>
                </a:lnTo>
                <a:lnTo>
                  <a:pt x="782" y="450"/>
                </a:lnTo>
                <a:lnTo>
                  <a:pt x="785" y="284"/>
                </a:lnTo>
                <a:lnTo>
                  <a:pt x="785" y="284"/>
                </a:lnTo>
                <a:lnTo>
                  <a:pt x="735" y="282"/>
                </a:lnTo>
                <a:lnTo>
                  <a:pt x="687" y="279"/>
                </a:lnTo>
                <a:lnTo>
                  <a:pt x="640" y="271"/>
                </a:lnTo>
                <a:lnTo>
                  <a:pt x="593" y="262"/>
                </a:lnTo>
                <a:lnTo>
                  <a:pt x="548" y="251"/>
                </a:lnTo>
                <a:lnTo>
                  <a:pt x="502" y="238"/>
                </a:lnTo>
                <a:lnTo>
                  <a:pt x="459" y="223"/>
                </a:lnTo>
                <a:lnTo>
                  <a:pt x="416" y="206"/>
                </a:lnTo>
                <a:lnTo>
                  <a:pt x="373" y="186"/>
                </a:lnTo>
                <a:lnTo>
                  <a:pt x="333" y="164"/>
                </a:lnTo>
                <a:lnTo>
                  <a:pt x="293" y="141"/>
                </a:lnTo>
                <a:lnTo>
                  <a:pt x="255" y="116"/>
                </a:lnTo>
                <a:lnTo>
                  <a:pt x="217" y="90"/>
                </a:lnTo>
                <a:lnTo>
                  <a:pt x="182" y="61"/>
                </a:lnTo>
                <a:lnTo>
                  <a:pt x="147" y="31"/>
                </a:lnTo>
                <a:lnTo>
                  <a:pt x="114" y="0"/>
                </a:lnTo>
                <a:lnTo>
                  <a:pt x="114" y="0"/>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50" name="Freeform 68"/>
          <p:cNvSpPr>
            <a:spLocks/>
          </p:cNvSpPr>
          <p:nvPr/>
        </p:nvSpPr>
        <p:spPr bwMode="auto">
          <a:xfrm>
            <a:off x="4578350" y="4060826"/>
            <a:ext cx="312738" cy="179388"/>
          </a:xfrm>
          <a:custGeom>
            <a:avLst/>
            <a:gdLst>
              <a:gd name="T0" fmla="*/ 671 w 787"/>
              <a:gd name="T1" fmla="*/ 0 h 450"/>
              <a:gd name="T2" fmla="*/ 671 w 787"/>
              <a:gd name="T3" fmla="*/ 0 h 450"/>
              <a:gd name="T4" fmla="*/ 638 w 787"/>
              <a:gd name="T5" fmla="*/ 31 h 450"/>
              <a:gd name="T6" fmla="*/ 603 w 787"/>
              <a:gd name="T7" fmla="*/ 61 h 450"/>
              <a:gd name="T8" fmla="*/ 568 w 787"/>
              <a:gd name="T9" fmla="*/ 90 h 450"/>
              <a:gd name="T10" fmla="*/ 530 w 787"/>
              <a:gd name="T11" fmla="*/ 116 h 450"/>
              <a:gd name="T12" fmla="*/ 492 w 787"/>
              <a:gd name="T13" fmla="*/ 141 h 450"/>
              <a:gd name="T14" fmla="*/ 452 w 787"/>
              <a:gd name="T15" fmla="*/ 164 h 450"/>
              <a:gd name="T16" fmla="*/ 412 w 787"/>
              <a:gd name="T17" fmla="*/ 186 h 450"/>
              <a:gd name="T18" fmla="*/ 370 w 787"/>
              <a:gd name="T19" fmla="*/ 206 h 450"/>
              <a:gd name="T20" fmla="*/ 326 w 787"/>
              <a:gd name="T21" fmla="*/ 223 h 450"/>
              <a:gd name="T22" fmla="*/ 283 w 787"/>
              <a:gd name="T23" fmla="*/ 238 h 450"/>
              <a:gd name="T24" fmla="*/ 237 w 787"/>
              <a:gd name="T25" fmla="*/ 251 h 450"/>
              <a:gd name="T26" fmla="*/ 192 w 787"/>
              <a:gd name="T27" fmla="*/ 262 h 450"/>
              <a:gd name="T28" fmla="*/ 145 w 787"/>
              <a:gd name="T29" fmla="*/ 271 h 450"/>
              <a:gd name="T30" fmla="*/ 98 w 787"/>
              <a:gd name="T31" fmla="*/ 279 h 450"/>
              <a:gd name="T32" fmla="*/ 50 w 787"/>
              <a:gd name="T33" fmla="*/ 282 h 450"/>
              <a:gd name="T34" fmla="*/ 0 w 787"/>
              <a:gd name="T35" fmla="*/ 284 h 450"/>
              <a:gd name="T36" fmla="*/ 3 w 787"/>
              <a:gd name="T37" fmla="*/ 450 h 450"/>
              <a:gd name="T38" fmla="*/ 3 w 787"/>
              <a:gd name="T39" fmla="*/ 450 h 450"/>
              <a:gd name="T40" fmla="*/ 60 w 787"/>
              <a:gd name="T41" fmla="*/ 448 h 450"/>
              <a:gd name="T42" fmla="*/ 116 w 787"/>
              <a:gd name="T43" fmla="*/ 443 h 450"/>
              <a:gd name="T44" fmla="*/ 172 w 787"/>
              <a:gd name="T45" fmla="*/ 435 h 450"/>
              <a:gd name="T46" fmla="*/ 226 w 787"/>
              <a:gd name="T47" fmla="*/ 424 h 450"/>
              <a:gd name="T48" fmla="*/ 280 w 787"/>
              <a:gd name="T49" fmla="*/ 411 h 450"/>
              <a:gd name="T50" fmla="*/ 332 w 787"/>
              <a:gd name="T51" fmla="*/ 396 h 450"/>
              <a:gd name="T52" fmla="*/ 383 w 787"/>
              <a:gd name="T53" fmla="*/ 378 h 450"/>
              <a:gd name="T54" fmla="*/ 434 w 787"/>
              <a:gd name="T55" fmla="*/ 358 h 450"/>
              <a:gd name="T56" fmla="*/ 483 w 787"/>
              <a:gd name="T57" fmla="*/ 335 h 450"/>
              <a:gd name="T58" fmla="*/ 530 w 787"/>
              <a:gd name="T59" fmla="*/ 310 h 450"/>
              <a:gd name="T60" fmla="*/ 577 w 787"/>
              <a:gd name="T61" fmla="*/ 284 h 450"/>
              <a:gd name="T62" fmla="*/ 621 w 787"/>
              <a:gd name="T63" fmla="*/ 254 h 450"/>
              <a:gd name="T64" fmla="*/ 666 w 787"/>
              <a:gd name="T65" fmla="*/ 223 h 450"/>
              <a:gd name="T66" fmla="*/ 707 w 787"/>
              <a:gd name="T67" fmla="*/ 190 h 450"/>
              <a:gd name="T68" fmla="*/ 748 w 787"/>
              <a:gd name="T69" fmla="*/ 155 h 450"/>
              <a:gd name="T70" fmla="*/ 787 w 787"/>
              <a:gd name="T71" fmla="*/ 118 h 450"/>
              <a:gd name="T72" fmla="*/ 671 w 787"/>
              <a:gd name="T73"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87" h="450">
                <a:moveTo>
                  <a:pt x="671" y="0"/>
                </a:moveTo>
                <a:lnTo>
                  <a:pt x="671" y="0"/>
                </a:lnTo>
                <a:lnTo>
                  <a:pt x="638" y="31"/>
                </a:lnTo>
                <a:lnTo>
                  <a:pt x="603" y="61"/>
                </a:lnTo>
                <a:lnTo>
                  <a:pt x="568" y="90"/>
                </a:lnTo>
                <a:lnTo>
                  <a:pt x="530" y="116"/>
                </a:lnTo>
                <a:lnTo>
                  <a:pt x="492" y="141"/>
                </a:lnTo>
                <a:lnTo>
                  <a:pt x="452" y="164"/>
                </a:lnTo>
                <a:lnTo>
                  <a:pt x="412" y="186"/>
                </a:lnTo>
                <a:lnTo>
                  <a:pt x="370" y="206"/>
                </a:lnTo>
                <a:lnTo>
                  <a:pt x="326" y="223"/>
                </a:lnTo>
                <a:lnTo>
                  <a:pt x="283" y="238"/>
                </a:lnTo>
                <a:lnTo>
                  <a:pt x="237" y="251"/>
                </a:lnTo>
                <a:lnTo>
                  <a:pt x="192" y="262"/>
                </a:lnTo>
                <a:lnTo>
                  <a:pt x="145" y="271"/>
                </a:lnTo>
                <a:lnTo>
                  <a:pt x="98" y="279"/>
                </a:lnTo>
                <a:lnTo>
                  <a:pt x="50" y="282"/>
                </a:lnTo>
                <a:lnTo>
                  <a:pt x="0" y="284"/>
                </a:lnTo>
                <a:lnTo>
                  <a:pt x="3" y="450"/>
                </a:lnTo>
                <a:lnTo>
                  <a:pt x="3" y="450"/>
                </a:lnTo>
                <a:lnTo>
                  <a:pt x="60" y="448"/>
                </a:lnTo>
                <a:lnTo>
                  <a:pt x="116" y="443"/>
                </a:lnTo>
                <a:lnTo>
                  <a:pt x="172" y="435"/>
                </a:lnTo>
                <a:lnTo>
                  <a:pt x="226" y="424"/>
                </a:lnTo>
                <a:lnTo>
                  <a:pt x="280" y="411"/>
                </a:lnTo>
                <a:lnTo>
                  <a:pt x="332" y="396"/>
                </a:lnTo>
                <a:lnTo>
                  <a:pt x="383" y="378"/>
                </a:lnTo>
                <a:lnTo>
                  <a:pt x="434" y="358"/>
                </a:lnTo>
                <a:lnTo>
                  <a:pt x="483" y="335"/>
                </a:lnTo>
                <a:lnTo>
                  <a:pt x="530" y="310"/>
                </a:lnTo>
                <a:lnTo>
                  <a:pt x="577" y="284"/>
                </a:lnTo>
                <a:lnTo>
                  <a:pt x="621" y="254"/>
                </a:lnTo>
                <a:lnTo>
                  <a:pt x="666" y="223"/>
                </a:lnTo>
                <a:lnTo>
                  <a:pt x="707" y="190"/>
                </a:lnTo>
                <a:lnTo>
                  <a:pt x="748" y="155"/>
                </a:lnTo>
                <a:lnTo>
                  <a:pt x="787" y="118"/>
                </a:lnTo>
                <a:lnTo>
                  <a:pt x="671" y="0"/>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51" name="Freeform 69"/>
          <p:cNvSpPr>
            <a:spLocks/>
          </p:cNvSpPr>
          <p:nvPr/>
        </p:nvSpPr>
        <p:spPr bwMode="auto">
          <a:xfrm>
            <a:off x="4264025" y="3338513"/>
            <a:ext cx="301625" cy="169863"/>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52" name="Freeform 71"/>
          <p:cNvSpPr>
            <a:spLocks/>
          </p:cNvSpPr>
          <p:nvPr/>
        </p:nvSpPr>
        <p:spPr bwMode="auto">
          <a:xfrm>
            <a:off x="4238625" y="3784601"/>
            <a:ext cx="123825" cy="231775"/>
          </a:xfrm>
          <a:custGeom>
            <a:avLst/>
            <a:gdLst>
              <a:gd name="T0" fmla="*/ 122 w 311"/>
              <a:gd name="T1" fmla="*/ 13 h 583"/>
              <a:gd name="T2" fmla="*/ 122 w 311"/>
              <a:gd name="T3" fmla="*/ 13 h 583"/>
              <a:gd name="T4" fmla="*/ 122 w 311"/>
              <a:gd name="T5" fmla="*/ 0 h 583"/>
              <a:gd name="T6" fmla="*/ 0 w 311"/>
              <a:gd name="T7" fmla="*/ 1 h 583"/>
              <a:gd name="T8" fmla="*/ 0 w 311"/>
              <a:gd name="T9" fmla="*/ 1 h 583"/>
              <a:gd name="T10" fmla="*/ 0 w 311"/>
              <a:gd name="T11" fmla="*/ 13 h 583"/>
              <a:gd name="T12" fmla="*/ 0 w 311"/>
              <a:gd name="T13" fmla="*/ 13 h 583"/>
              <a:gd name="T14" fmla="*/ 1 w 311"/>
              <a:gd name="T15" fmla="*/ 53 h 583"/>
              <a:gd name="T16" fmla="*/ 4 w 311"/>
              <a:gd name="T17" fmla="*/ 95 h 583"/>
              <a:gd name="T18" fmla="*/ 9 w 311"/>
              <a:gd name="T19" fmla="*/ 134 h 583"/>
              <a:gd name="T20" fmla="*/ 16 w 311"/>
              <a:gd name="T21" fmla="*/ 174 h 583"/>
              <a:gd name="T22" fmla="*/ 25 w 311"/>
              <a:gd name="T23" fmla="*/ 212 h 583"/>
              <a:gd name="T24" fmla="*/ 34 w 311"/>
              <a:gd name="T25" fmla="*/ 250 h 583"/>
              <a:gd name="T26" fmla="*/ 47 w 311"/>
              <a:gd name="T27" fmla="*/ 288 h 583"/>
              <a:gd name="T28" fmla="*/ 60 w 311"/>
              <a:gd name="T29" fmla="*/ 324 h 583"/>
              <a:gd name="T30" fmla="*/ 75 w 311"/>
              <a:gd name="T31" fmla="*/ 361 h 583"/>
              <a:gd name="T32" fmla="*/ 92 w 311"/>
              <a:gd name="T33" fmla="*/ 395 h 583"/>
              <a:gd name="T34" fmla="*/ 111 w 311"/>
              <a:gd name="T35" fmla="*/ 428 h 583"/>
              <a:gd name="T36" fmla="*/ 130 w 311"/>
              <a:gd name="T37" fmla="*/ 462 h 583"/>
              <a:gd name="T38" fmla="*/ 151 w 311"/>
              <a:gd name="T39" fmla="*/ 493 h 583"/>
              <a:gd name="T40" fmla="*/ 174 w 311"/>
              <a:gd name="T41" fmla="*/ 525 h 583"/>
              <a:gd name="T42" fmla="*/ 198 w 311"/>
              <a:gd name="T43" fmla="*/ 555 h 583"/>
              <a:gd name="T44" fmla="*/ 224 w 311"/>
              <a:gd name="T45" fmla="*/ 583 h 583"/>
              <a:gd name="T46" fmla="*/ 311 w 311"/>
              <a:gd name="T47" fmla="*/ 497 h 583"/>
              <a:gd name="T48" fmla="*/ 311 w 311"/>
              <a:gd name="T49" fmla="*/ 497 h 583"/>
              <a:gd name="T50" fmla="*/ 290 w 311"/>
              <a:gd name="T51" fmla="*/ 473 h 583"/>
              <a:gd name="T52" fmla="*/ 269 w 311"/>
              <a:gd name="T53" fmla="*/ 448 h 583"/>
              <a:gd name="T54" fmla="*/ 251 w 311"/>
              <a:gd name="T55" fmla="*/ 422 h 583"/>
              <a:gd name="T56" fmla="*/ 233 w 311"/>
              <a:gd name="T57" fmla="*/ 395 h 583"/>
              <a:gd name="T58" fmla="*/ 216 w 311"/>
              <a:gd name="T59" fmla="*/ 366 h 583"/>
              <a:gd name="T60" fmla="*/ 200 w 311"/>
              <a:gd name="T61" fmla="*/ 337 h 583"/>
              <a:gd name="T62" fmla="*/ 186 w 311"/>
              <a:gd name="T63" fmla="*/ 307 h 583"/>
              <a:gd name="T64" fmla="*/ 173 w 311"/>
              <a:gd name="T65" fmla="*/ 277 h 583"/>
              <a:gd name="T66" fmla="*/ 161 w 311"/>
              <a:gd name="T67" fmla="*/ 246 h 583"/>
              <a:gd name="T68" fmla="*/ 151 w 311"/>
              <a:gd name="T69" fmla="*/ 215 h 583"/>
              <a:gd name="T70" fmla="*/ 142 w 311"/>
              <a:gd name="T71" fmla="*/ 182 h 583"/>
              <a:gd name="T72" fmla="*/ 135 w 311"/>
              <a:gd name="T73" fmla="*/ 150 h 583"/>
              <a:gd name="T74" fmla="*/ 130 w 311"/>
              <a:gd name="T75" fmla="*/ 116 h 583"/>
              <a:gd name="T76" fmla="*/ 125 w 311"/>
              <a:gd name="T77" fmla="*/ 82 h 583"/>
              <a:gd name="T78" fmla="*/ 122 w 311"/>
              <a:gd name="T79" fmla="*/ 48 h 583"/>
              <a:gd name="T80" fmla="*/ 122 w 311"/>
              <a:gd name="T81" fmla="*/ 13 h 583"/>
              <a:gd name="T82" fmla="*/ 122 w 311"/>
              <a:gd name="T83" fmla="*/ 13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583">
                <a:moveTo>
                  <a:pt x="122" y="13"/>
                </a:moveTo>
                <a:lnTo>
                  <a:pt x="122" y="13"/>
                </a:lnTo>
                <a:lnTo>
                  <a:pt x="122" y="0"/>
                </a:lnTo>
                <a:lnTo>
                  <a:pt x="0" y="1"/>
                </a:lnTo>
                <a:lnTo>
                  <a:pt x="0" y="1"/>
                </a:lnTo>
                <a:lnTo>
                  <a:pt x="0" y="13"/>
                </a:lnTo>
                <a:lnTo>
                  <a:pt x="0" y="13"/>
                </a:lnTo>
                <a:lnTo>
                  <a:pt x="1" y="53"/>
                </a:lnTo>
                <a:lnTo>
                  <a:pt x="4" y="95"/>
                </a:lnTo>
                <a:lnTo>
                  <a:pt x="9" y="134"/>
                </a:lnTo>
                <a:lnTo>
                  <a:pt x="16" y="174"/>
                </a:lnTo>
                <a:lnTo>
                  <a:pt x="25" y="212"/>
                </a:lnTo>
                <a:lnTo>
                  <a:pt x="34" y="250"/>
                </a:lnTo>
                <a:lnTo>
                  <a:pt x="47" y="288"/>
                </a:lnTo>
                <a:lnTo>
                  <a:pt x="60" y="324"/>
                </a:lnTo>
                <a:lnTo>
                  <a:pt x="75" y="361"/>
                </a:lnTo>
                <a:lnTo>
                  <a:pt x="92" y="395"/>
                </a:lnTo>
                <a:lnTo>
                  <a:pt x="111" y="428"/>
                </a:lnTo>
                <a:lnTo>
                  <a:pt x="130" y="462"/>
                </a:lnTo>
                <a:lnTo>
                  <a:pt x="151" y="493"/>
                </a:lnTo>
                <a:lnTo>
                  <a:pt x="174" y="525"/>
                </a:lnTo>
                <a:lnTo>
                  <a:pt x="198" y="555"/>
                </a:lnTo>
                <a:lnTo>
                  <a:pt x="224" y="583"/>
                </a:lnTo>
                <a:lnTo>
                  <a:pt x="311" y="497"/>
                </a:lnTo>
                <a:lnTo>
                  <a:pt x="311" y="497"/>
                </a:lnTo>
                <a:lnTo>
                  <a:pt x="290" y="473"/>
                </a:lnTo>
                <a:lnTo>
                  <a:pt x="269" y="448"/>
                </a:lnTo>
                <a:lnTo>
                  <a:pt x="251" y="422"/>
                </a:lnTo>
                <a:lnTo>
                  <a:pt x="233" y="395"/>
                </a:lnTo>
                <a:lnTo>
                  <a:pt x="216" y="366"/>
                </a:lnTo>
                <a:lnTo>
                  <a:pt x="200" y="337"/>
                </a:lnTo>
                <a:lnTo>
                  <a:pt x="186" y="307"/>
                </a:lnTo>
                <a:lnTo>
                  <a:pt x="173" y="277"/>
                </a:lnTo>
                <a:lnTo>
                  <a:pt x="161" y="246"/>
                </a:lnTo>
                <a:lnTo>
                  <a:pt x="151" y="215"/>
                </a:lnTo>
                <a:lnTo>
                  <a:pt x="142" y="182"/>
                </a:lnTo>
                <a:lnTo>
                  <a:pt x="135" y="150"/>
                </a:lnTo>
                <a:lnTo>
                  <a:pt x="130" y="116"/>
                </a:lnTo>
                <a:lnTo>
                  <a:pt x="125" y="82"/>
                </a:lnTo>
                <a:lnTo>
                  <a:pt x="122" y="48"/>
                </a:lnTo>
                <a:lnTo>
                  <a:pt x="122" y="13"/>
                </a:lnTo>
                <a:lnTo>
                  <a:pt x="122" y="13"/>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3" name="Freeform 72"/>
          <p:cNvSpPr>
            <a:spLocks/>
          </p:cNvSpPr>
          <p:nvPr/>
        </p:nvSpPr>
        <p:spPr bwMode="auto">
          <a:xfrm>
            <a:off x="4781550" y="3784601"/>
            <a:ext cx="123825" cy="231775"/>
          </a:xfrm>
          <a:custGeom>
            <a:avLst/>
            <a:gdLst>
              <a:gd name="T0" fmla="*/ 311 w 311"/>
              <a:gd name="T1" fmla="*/ 1 h 583"/>
              <a:gd name="T2" fmla="*/ 189 w 311"/>
              <a:gd name="T3" fmla="*/ 0 h 583"/>
              <a:gd name="T4" fmla="*/ 189 w 311"/>
              <a:gd name="T5" fmla="*/ 0 h 583"/>
              <a:gd name="T6" fmla="*/ 189 w 311"/>
              <a:gd name="T7" fmla="*/ 13 h 583"/>
              <a:gd name="T8" fmla="*/ 189 w 311"/>
              <a:gd name="T9" fmla="*/ 13 h 583"/>
              <a:gd name="T10" fmla="*/ 189 w 311"/>
              <a:gd name="T11" fmla="*/ 48 h 583"/>
              <a:gd name="T12" fmla="*/ 186 w 311"/>
              <a:gd name="T13" fmla="*/ 82 h 583"/>
              <a:gd name="T14" fmla="*/ 182 w 311"/>
              <a:gd name="T15" fmla="*/ 116 h 583"/>
              <a:gd name="T16" fmla="*/ 176 w 311"/>
              <a:gd name="T17" fmla="*/ 150 h 583"/>
              <a:gd name="T18" fmla="*/ 169 w 311"/>
              <a:gd name="T19" fmla="*/ 182 h 583"/>
              <a:gd name="T20" fmla="*/ 160 w 311"/>
              <a:gd name="T21" fmla="*/ 215 h 583"/>
              <a:gd name="T22" fmla="*/ 150 w 311"/>
              <a:gd name="T23" fmla="*/ 246 h 583"/>
              <a:gd name="T24" fmla="*/ 138 w 311"/>
              <a:gd name="T25" fmla="*/ 277 h 583"/>
              <a:gd name="T26" fmla="*/ 125 w 311"/>
              <a:gd name="T27" fmla="*/ 307 h 583"/>
              <a:gd name="T28" fmla="*/ 111 w 311"/>
              <a:gd name="T29" fmla="*/ 337 h 583"/>
              <a:gd name="T30" fmla="*/ 95 w 311"/>
              <a:gd name="T31" fmla="*/ 366 h 583"/>
              <a:gd name="T32" fmla="*/ 78 w 311"/>
              <a:gd name="T33" fmla="*/ 395 h 583"/>
              <a:gd name="T34" fmla="*/ 61 w 311"/>
              <a:gd name="T35" fmla="*/ 422 h 583"/>
              <a:gd name="T36" fmla="*/ 42 w 311"/>
              <a:gd name="T37" fmla="*/ 448 h 583"/>
              <a:gd name="T38" fmla="*/ 21 w 311"/>
              <a:gd name="T39" fmla="*/ 473 h 583"/>
              <a:gd name="T40" fmla="*/ 0 w 311"/>
              <a:gd name="T41" fmla="*/ 497 h 583"/>
              <a:gd name="T42" fmla="*/ 87 w 311"/>
              <a:gd name="T43" fmla="*/ 583 h 583"/>
              <a:gd name="T44" fmla="*/ 87 w 311"/>
              <a:gd name="T45" fmla="*/ 583 h 583"/>
              <a:gd name="T46" fmla="*/ 113 w 311"/>
              <a:gd name="T47" fmla="*/ 555 h 583"/>
              <a:gd name="T48" fmla="*/ 137 w 311"/>
              <a:gd name="T49" fmla="*/ 525 h 583"/>
              <a:gd name="T50" fmla="*/ 160 w 311"/>
              <a:gd name="T51" fmla="*/ 493 h 583"/>
              <a:gd name="T52" fmla="*/ 181 w 311"/>
              <a:gd name="T53" fmla="*/ 462 h 583"/>
              <a:gd name="T54" fmla="*/ 200 w 311"/>
              <a:gd name="T55" fmla="*/ 428 h 583"/>
              <a:gd name="T56" fmla="*/ 219 w 311"/>
              <a:gd name="T57" fmla="*/ 395 h 583"/>
              <a:gd name="T58" fmla="*/ 236 w 311"/>
              <a:gd name="T59" fmla="*/ 361 h 583"/>
              <a:gd name="T60" fmla="*/ 251 w 311"/>
              <a:gd name="T61" fmla="*/ 324 h 583"/>
              <a:gd name="T62" fmla="*/ 266 w 311"/>
              <a:gd name="T63" fmla="*/ 288 h 583"/>
              <a:gd name="T64" fmla="*/ 277 w 311"/>
              <a:gd name="T65" fmla="*/ 250 h 583"/>
              <a:gd name="T66" fmla="*/ 288 w 311"/>
              <a:gd name="T67" fmla="*/ 212 h 583"/>
              <a:gd name="T68" fmla="*/ 295 w 311"/>
              <a:gd name="T69" fmla="*/ 174 h 583"/>
              <a:gd name="T70" fmla="*/ 302 w 311"/>
              <a:gd name="T71" fmla="*/ 134 h 583"/>
              <a:gd name="T72" fmla="*/ 307 w 311"/>
              <a:gd name="T73" fmla="*/ 95 h 583"/>
              <a:gd name="T74" fmla="*/ 310 w 311"/>
              <a:gd name="T75" fmla="*/ 53 h 583"/>
              <a:gd name="T76" fmla="*/ 311 w 311"/>
              <a:gd name="T77" fmla="*/ 13 h 583"/>
              <a:gd name="T78" fmla="*/ 311 w 311"/>
              <a:gd name="T79" fmla="*/ 13 h 583"/>
              <a:gd name="T80" fmla="*/ 311 w 311"/>
              <a:gd name="T81" fmla="*/ 1 h 583"/>
              <a:gd name="T82" fmla="*/ 311 w 311"/>
              <a:gd name="T83" fmla="*/ 1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583">
                <a:moveTo>
                  <a:pt x="311" y="1"/>
                </a:moveTo>
                <a:lnTo>
                  <a:pt x="189" y="0"/>
                </a:lnTo>
                <a:lnTo>
                  <a:pt x="189" y="0"/>
                </a:lnTo>
                <a:lnTo>
                  <a:pt x="189" y="13"/>
                </a:lnTo>
                <a:lnTo>
                  <a:pt x="189" y="13"/>
                </a:lnTo>
                <a:lnTo>
                  <a:pt x="189" y="48"/>
                </a:lnTo>
                <a:lnTo>
                  <a:pt x="186" y="82"/>
                </a:lnTo>
                <a:lnTo>
                  <a:pt x="182" y="116"/>
                </a:lnTo>
                <a:lnTo>
                  <a:pt x="176" y="150"/>
                </a:lnTo>
                <a:lnTo>
                  <a:pt x="169" y="182"/>
                </a:lnTo>
                <a:lnTo>
                  <a:pt x="160" y="215"/>
                </a:lnTo>
                <a:lnTo>
                  <a:pt x="150" y="246"/>
                </a:lnTo>
                <a:lnTo>
                  <a:pt x="138" y="277"/>
                </a:lnTo>
                <a:lnTo>
                  <a:pt x="125" y="307"/>
                </a:lnTo>
                <a:lnTo>
                  <a:pt x="111" y="337"/>
                </a:lnTo>
                <a:lnTo>
                  <a:pt x="95" y="366"/>
                </a:lnTo>
                <a:lnTo>
                  <a:pt x="78" y="395"/>
                </a:lnTo>
                <a:lnTo>
                  <a:pt x="61" y="422"/>
                </a:lnTo>
                <a:lnTo>
                  <a:pt x="42" y="448"/>
                </a:lnTo>
                <a:lnTo>
                  <a:pt x="21" y="473"/>
                </a:lnTo>
                <a:lnTo>
                  <a:pt x="0" y="497"/>
                </a:lnTo>
                <a:lnTo>
                  <a:pt x="87" y="583"/>
                </a:lnTo>
                <a:lnTo>
                  <a:pt x="87" y="583"/>
                </a:lnTo>
                <a:lnTo>
                  <a:pt x="113" y="555"/>
                </a:lnTo>
                <a:lnTo>
                  <a:pt x="137" y="525"/>
                </a:lnTo>
                <a:lnTo>
                  <a:pt x="160" y="493"/>
                </a:lnTo>
                <a:lnTo>
                  <a:pt x="181" y="462"/>
                </a:lnTo>
                <a:lnTo>
                  <a:pt x="200" y="428"/>
                </a:lnTo>
                <a:lnTo>
                  <a:pt x="219" y="395"/>
                </a:lnTo>
                <a:lnTo>
                  <a:pt x="236" y="361"/>
                </a:lnTo>
                <a:lnTo>
                  <a:pt x="251" y="324"/>
                </a:lnTo>
                <a:lnTo>
                  <a:pt x="266" y="288"/>
                </a:lnTo>
                <a:lnTo>
                  <a:pt x="277" y="250"/>
                </a:lnTo>
                <a:lnTo>
                  <a:pt x="288" y="212"/>
                </a:lnTo>
                <a:lnTo>
                  <a:pt x="295" y="174"/>
                </a:lnTo>
                <a:lnTo>
                  <a:pt x="302" y="134"/>
                </a:lnTo>
                <a:lnTo>
                  <a:pt x="307" y="95"/>
                </a:lnTo>
                <a:lnTo>
                  <a:pt x="310" y="53"/>
                </a:lnTo>
                <a:lnTo>
                  <a:pt x="311" y="13"/>
                </a:lnTo>
                <a:lnTo>
                  <a:pt x="311" y="13"/>
                </a:lnTo>
                <a:lnTo>
                  <a:pt x="311" y="1"/>
                </a:lnTo>
                <a:lnTo>
                  <a:pt x="311" y="1"/>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4" name="Freeform 73"/>
          <p:cNvSpPr>
            <a:spLocks/>
          </p:cNvSpPr>
          <p:nvPr/>
        </p:nvSpPr>
        <p:spPr bwMode="auto">
          <a:xfrm>
            <a:off x="4335463" y="3989388"/>
            <a:ext cx="231775" cy="133350"/>
          </a:xfrm>
          <a:custGeom>
            <a:avLst/>
            <a:gdLst>
              <a:gd name="T0" fmla="*/ 85 w 584"/>
              <a:gd name="T1" fmla="*/ 0 h 336"/>
              <a:gd name="T2" fmla="*/ 0 w 584"/>
              <a:gd name="T3" fmla="*/ 88 h 336"/>
              <a:gd name="T4" fmla="*/ 0 w 584"/>
              <a:gd name="T5" fmla="*/ 88 h 336"/>
              <a:gd name="T6" fmla="*/ 29 w 584"/>
              <a:gd name="T7" fmla="*/ 115 h 336"/>
              <a:gd name="T8" fmla="*/ 59 w 584"/>
              <a:gd name="T9" fmla="*/ 142 h 336"/>
              <a:gd name="T10" fmla="*/ 90 w 584"/>
              <a:gd name="T11" fmla="*/ 166 h 336"/>
              <a:gd name="T12" fmla="*/ 121 w 584"/>
              <a:gd name="T13" fmla="*/ 190 h 336"/>
              <a:gd name="T14" fmla="*/ 155 w 584"/>
              <a:gd name="T15" fmla="*/ 211 h 336"/>
              <a:gd name="T16" fmla="*/ 189 w 584"/>
              <a:gd name="T17" fmla="*/ 231 h 336"/>
              <a:gd name="T18" fmla="*/ 226 w 584"/>
              <a:gd name="T19" fmla="*/ 250 h 336"/>
              <a:gd name="T20" fmla="*/ 262 w 584"/>
              <a:gd name="T21" fmla="*/ 267 h 336"/>
              <a:gd name="T22" fmla="*/ 299 w 584"/>
              <a:gd name="T23" fmla="*/ 282 h 336"/>
              <a:gd name="T24" fmla="*/ 338 w 584"/>
              <a:gd name="T25" fmla="*/ 295 h 336"/>
              <a:gd name="T26" fmla="*/ 377 w 584"/>
              <a:gd name="T27" fmla="*/ 307 h 336"/>
              <a:gd name="T28" fmla="*/ 416 w 584"/>
              <a:gd name="T29" fmla="*/ 316 h 336"/>
              <a:gd name="T30" fmla="*/ 456 w 584"/>
              <a:gd name="T31" fmla="*/ 324 h 336"/>
              <a:gd name="T32" fmla="*/ 498 w 584"/>
              <a:gd name="T33" fmla="*/ 330 h 336"/>
              <a:gd name="T34" fmla="*/ 539 w 584"/>
              <a:gd name="T35" fmla="*/ 334 h 336"/>
              <a:gd name="T36" fmla="*/ 582 w 584"/>
              <a:gd name="T37" fmla="*/ 336 h 336"/>
              <a:gd name="T38" fmla="*/ 584 w 584"/>
              <a:gd name="T39" fmla="*/ 213 h 336"/>
              <a:gd name="T40" fmla="*/ 584 w 584"/>
              <a:gd name="T41" fmla="*/ 213 h 336"/>
              <a:gd name="T42" fmla="*/ 547 w 584"/>
              <a:gd name="T43" fmla="*/ 212 h 336"/>
              <a:gd name="T44" fmla="*/ 512 w 584"/>
              <a:gd name="T45" fmla="*/ 208 h 336"/>
              <a:gd name="T46" fmla="*/ 476 w 584"/>
              <a:gd name="T47" fmla="*/ 204 h 336"/>
              <a:gd name="T48" fmla="*/ 442 w 584"/>
              <a:gd name="T49" fmla="*/ 196 h 336"/>
              <a:gd name="T50" fmla="*/ 408 w 584"/>
              <a:gd name="T51" fmla="*/ 188 h 336"/>
              <a:gd name="T52" fmla="*/ 374 w 584"/>
              <a:gd name="T53" fmla="*/ 178 h 336"/>
              <a:gd name="T54" fmla="*/ 341 w 584"/>
              <a:gd name="T55" fmla="*/ 166 h 336"/>
              <a:gd name="T56" fmla="*/ 309 w 584"/>
              <a:gd name="T57" fmla="*/ 153 h 336"/>
              <a:gd name="T58" fmla="*/ 278 w 584"/>
              <a:gd name="T59" fmla="*/ 139 h 336"/>
              <a:gd name="T60" fmla="*/ 248 w 584"/>
              <a:gd name="T61" fmla="*/ 123 h 336"/>
              <a:gd name="T62" fmla="*/ 218 w 584"/>
              <a:gd name="T63" fmla="*/ 106 h 336"/>
              <a:gd name="T64" fmla="*/ 189 w 584"/>
              <a:gd name="T65" fmla="*/ 87 h 336"/>
              <a:gd name="T66" fmla="*/ 162 w 584"/>
              <a:gd name="T67" fmla="*/ 67 h 336"/>
              <a:gd name="T68" fmla="*/ 136 w 584"/>
              <a:gd name="T69" fmla="*/ 46 h 336"/>
              <a:gd name="T70" fmla="*/ 110 w 584"/>
              <a:gd name="T71" fmla="*/ 23 h 336"/>
              <a:gd name="T72" fmla="*/ 85 w 584"/>
              <a:gd name="T73" fmla="*/ 0 h 336"/>
              <a:gd name="T74" fmla="*/ 85 w 584"/>
              <a:gd name="T75"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84" h="336">
                <a:moveTo>
                  <a:pt x="85" y="0"/>
                </a:moveTo>
                <a:lnTo>
                  <a:pt x="0" y="88"/>
                </a:lnTo>
                <a:lnTo>
                  <a:pt x="0" y="88"/>
                </a:lnTo>
                <a:lnTo>
                  <a:pt x="29" y="115"/>
                </a:lnTo>
                <a:lnTo>
                  <a:pt x="59" y="142"/>
                </a:lnTo>
                <a:lnTo>
                  <a:pt x="90" y="166"/>
                </a:lnTo>
                <a:lnTo>
                  <a:pt x="121" y="190"/>
                </a:lnTo>
                <a:lnTo>
                  <a:pt x="155" y="211"/>
                </a:lnTo>
                <a:lnTo>
                  <a:pt x="189" y="231"/>
                </a:lnTo>
                <a:lnTo>
                  <a:pt x="226" y="250"/>
                </a:lnTo>
                <a:lnTo>
                  <a:pt x="262" y="267"/>
                </a:lnTo>
                <a:lnTo>
                  <a:pt x="299" y="282"/>
                </a:lnTo>
                <a:lnTo>
                  <a:pt x="338" y="295"/>
                </a:lnTo>
                <a:lnTo>
                  <a:pt x="377" y="307"/>
                </a:lnTo>
                <a:lnTo>
                  <a:pt x="416" y="316"/>
                </a:lnTo>
                <a:lnTo>
                  <a:pt x="456" y="324"/>
                </a:lnTo>
                <a:lnTo>
                  <a:pt x="498" y="330"/>
                </a:lnTo>
                <a:lnTo>
                  <a:pt x="539" y="334"/>
                </a:lnTo>
                <a:lnTo>
                  <a:pt x="582" y="336"/>
                </a:lnTo>
                <a:lnTo>
                  <a:pt x="584" y="213"/>
                </a:lnTo>
                <a:lnTo>
                  <a:pt x="584" y="213"/>
                </a:lnTo>
                <a:lnTo>
                  <a:pt x="547" y="212"/>
                </a:lnTo>
                <a:lnTo>
                  <a:pt x="512" y="208"/>
                </a:lnTo>
                <a:lnTo>
                  <a:pt x="476" y="204"/>
                </a:lnTo>
                <a:lnTo>
                  <a:pt x="442" y="196"/>
                </a:lnTo>
                <a:lnTo>
                  <a:pt x="408" y="188"/>
                </a:lnTo>
                <a:lnTo>
                  <a:pt x="374" y="178"/>
                </a:lnTo>
                <a:lnTo>
                  <a:pt x="341" y="166"/>
                </a:lnTo>
                <a:lnTo>
                  <a:pt x="309" y="153"/>
                </a:lnTo>
                <a:lnTo>
                  <a:pt x="278" y="139"/>
                </a:lnTo>
                <a:lnTo>
                  <a:pt x="248" y="123"/>
                </a:lnTo>
                <a:lnTo>
                  <a:pt x="218" y="106"/>
                </a:lnTo>
                <a:lnTo>
                  <a:pt x="189" y="87"/>
                </a:lnTo>
                <a:lnTo>
                  <a:pt x="162" y="67"/>
                </a:lnTo>
                <a:lnTo>
                  <a:pt x="136" y="46"/>
                </a:lnTo>
                <a:lnTo>
                  <a:pt x="110" y="23"/>
                </a:lnTo>
                <a:lnTo>
                  <a:pt x="85" y="0"/>
                </a:lnTo>
                <a:lnTo>
                  <a:pt x="85" y="0"/>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55" name="Freeform 76"/>
          <p:cNvSpPr>
            <a:spLocks/>
          </p:cNvSpPr>
          <p:nvPr/>
        </p:nvSpPr>
        <p:spPr bwMode="auto">
          <a:xfrm>
            <a:off x="4240213" y="3552826"/>
            <a:ext cx="133350" cy="222250"/>
          </a:xfrm>
          <a:custGeom>
            <a:avLst/>
            <a:gdLst>
              <a:gd name="T0" fmla="*/ 336 w 336"/>
              <a:gd name="T1" fmla="*/ 84 h 558"/>
              <a:gd name="T2" fmla="*/ 248 w 336"/>
              <a:gd name="T3" fmla="*/ 0 h 558"/>
              <a:gd name="T4" fmla="*/ 248 w 336"/>
              <a:gd name="T5" fmla="*/ 0 h 558"/>
              <a:gd name="T6" fmla="*/ 222 w 336"/>
              <a:gd name="T7" fmla="*/ 27 h 558"/>
              <a:gd name="T8" fmla="*/ 197 w 336"/>
              <a:gd name="T9" fmla="*/ 56 h 558"/>
              <a:gd name="T10" fmla="*/ 172 w 336"/>
              <a:gd name="T11" fmla="*/ 86 h 558"/>
              <a:gd name="T12" fmla="*/ 150 w 336"/>
              <a:gd name="T13" fmla="*/ 117 h 558"/>
              <a:gd name="T14" fmla="*/ 128 w 336"/>
              <a:gd name="T15" fmla="*/ 148 h 558"/>
              <a:gd name="T16" fmla="*/ 108 w 336"/>
              <a:gd name="T17" fmla="*/ 182 h 558"/>
              <a:gd name="T18" fmla="*/ 90 w 336"/>
              <a:gd name="T19" fmla="*/ 216 h 558"/>
              <a:gd name="T20" fmla="*/ 73 w 336"/>
              <a:gd name="T21" fmla="*/ 250 h 558"/>
              <a:gd name="T22" fmla="*/ 59 w 336"/>
              <a:gd name="T23" fmla="*/ 286 h 558"/>
              <a:gd name="T24" fmla="*/ 44 w 336"/>
              <a:gd name="T25" fmla="*/ 323 h 558"/>
              <a:gd name="T26" fmla="*/ 33 w 336"/>
              <a:gd name="T27" fmla="*/ 360 h 558"/>
              <a:gd name="T28" fmla="*/ 22 w 336"/>
              <a:gd name="T29" fmla="*/ 398 h 558"/>
              <a:gd name="T30" fmla="*/ 15 w 336"/>
              <a:gd name="T31" fmla="*/ 437 h 558"/>
              <a:gd name="T32" fmla="*/ 8 w 336"/>
              <a:gd name="T33" fmla="*/ 476 h 558"/>
              <a:gd name="T34" fmla="*/ 3 w 336"/>
              <a:gd name="T35" fmla="*/ 517 h 558"/>
              <a:gd name="T36" fmla="*/ 0 w 336"/>
              <a:gd name="T37" fmla="*/ 557 h 558"/>
              <a:gd name="T38" fmla="*/ 123 w 336"/>
              <a:gd name="T39" fmla="*/ 558 h 558"/>
              <a:gd name="T40" fmla="*/ 123 w 336"/>
              <a:gd name="T41" fmla="*/ 558 h 558"/>
              <a:gd name="T42" fmla="*/ 125 w 336"/>
              <a:gd name="T43" fmla="*/ 524 h 558"/>
              <a:gd name="T44" fmla="*/ 130 w 336"/>
              <a:gd name="T45" fmla="*/ 491 h 558"/>
              <a:gd name="T46" fmla="*/ 136 w 336"/>
              <a:gd name="T47" fmla="*/ 457 h 558"/>
              <a:gd name="T48" fmla="*/ 143 w 336"/>
              <a:gd name="T49" fmla="*/ 423 h 558"/>
              <a:gd name="T50" fmla="*/ 151 w 336"/>
              <a:gd name="T51" fmla="*/ 392 h 558"/>
              <a:gd name="T52" fmla="*/ 162 w 336"/>
              <a:gd name="T53" fmla="*/ 359 h 558"/>
              <a:gd name="T54" fmla="*/ 173 w 336"/>
              <a:gd name="T55" fmla="*/ 328 h 558"/>
              <a:gd name="T56" fmla="*/ 186 w 336"/>
              <a:gd name="T57" fmla="*/ 298 h 558"/>
              <a:gd name="T58" fmla="*/ 201 w 336"/>
              <a:gd name="T59" fmla="*/ 268 h 558"/>
              <a:gd name="T60" fmla="*/ 216 w 336"/>
              <a:gd name="T61" fmla="*/ 239 h 558"/>
              <a:gd name="T62" fmla="*/ 233 w 336"/>
              <a:gd name="T63" fmla="*/ 211 h 558"/>
              <a:gd name="T64" fmla="*/ 251 w 336"/>
              <a:gd name="T65" fmla="*/ 185 h 558"/>
              <a:gd name="T66" fmla="*/ 271 w 336"/>
              <a:gd name="T67" fmla="*/ 157 h 558"/>
              <a:gd name="T68" fmla="*/ 292 w 336"/>
              <a:gd name="T69" fmla="*/ 132 h 558"/>
              <a:gd name="T70" fmla="*/ 313 w 336"/>
              <a:gd name="T71" fmla="*/ 108 h 558"/>
              <a:gd name="T72" fmla="*/ 336 w 336"/>
              <a:gd name="T73" fmla="*/ 84 h 558"/>
              <a:gd name="T74" fmla="*/ 336 w 336"/>
              <a:gd name="T75" fmla="*/ 84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36" h="558">
                <a:moveTo>
                  <a:pt x="336" y="84"/>
                </a:moveTo>
                <a:lnTo>
                  <a:pt x="248" y="0"/>
                </a:lnTo>
                <a:lnTo>
                  <a:pt x="248" y="0"/>
                </a:lnTo>
                <a:lnTo>
                  <a:pt x="222" y="27"/>
                </a:lnTo>
                <a:lnTo>
                  <a:pt x="197" y="56"/>
                </a:lnTo>
                <a:lnTo>
                  <a:pt x="172" y="86"/>
                </a:lnTo>
                <a:lnTo>
                  <a:pt x="150" y="117"/>
                </a:lnTo>
                <a:lnTo>
                  <a:pt x="128" y="148"/>
                </a:lnTo>
                <a:lnTo>
                  <a:pt x="108" y="182"/>
                </a:lnTo>
                <a:lnTo>
                  <a:pt x="90" y="216"/>
                </a:lnTo>
                <a:lnTo>
                  <a:pt x="73" y="250"/>
                </a:lnTo>
                <a:lnTo>
                  <a:pt x="59" y="286"/>
                </a:lnTo>
                <a:lnTo>
                  <a:pt x="44" y="323"/>
                </a:lnTo>
                <a:lnTo>
                  <a:pt x="33" y="360"/>
                </a:lnTo>
                <a:lnTo>
                  <a:pt x="22" y="398"/>
                </a:lnTo>
                <a:lnTo>
                  <a:pt x="15" y="437"/>
                </a:lnTo>
                <a:lnTo>
                  <a:pt x="8" y="476"/>
                </a:lnTo>
                <a:lnTo>
                  <a:pt x="3" y="517"/>
                </a:lnTo>
                <a:lnTo>
                  <a:pt x="0" y="557"/>
                </a:lnTo>
                <a:lnTo>
                  <a:pt x="123" y="558"/>
                </a:lnTo>
                <a:lnTo>
                  <a:pt x="123" y="558"/>
                </a:lnTo>
                <a:lnTo>
                  <a:pt x="125" y="524"/>
                </a:lnTo>
                <a:lnTo>
                  <a:pt x="130" y="491"/>
                </a:lnTo>
                <a:lnTo>
                  <a:pt x="136" y="457"/>
                </a:lnTo>
                <a:lnTo>
                  <a:pt x="143" y="423"/>
                </a:lnTo>
                <a:lnTo>
                  <a:pt x="151" y="392"/>
                </a:lnTo>
                <a:lnTo>
                  <a:pt x="162" y="359"/>
                </a:lnTo>
                <a:lnTo>
                  <a:pt x="173" y="328"/>
                </a:lnTo>
                <a:lnTo>
                  <a:pt x="186" y="298"/>
                </a:lnTo>
                <a:lnTo>
                  <a:pt x="201" y="268"/>
                </a:lnTo>
                <a:lnTo>
                  <a:pt x="216" y="239"/>
                </a:lnTo>
                <a:lnTo>
                  <a:pt x="233" y="211"/>
                </a:lnTo>
                <a:lnTo>
                  <a:pt x="251" y="185"/>
                </a:lnTo>
                <a:lnTo>
                  <a:pt x="271" y="157"/>
                </a:lnTo>
                <a:lnTo>
                  <a:pt x="292" y="132"/>
                </a:lnTo>
                <a:lnTo>
                  <a:pt x="313" y="108"/>
                </a:lnTo>
                <a:lnTo>
                  <a:pt x="336" y="84"/>
                </a:lnTo>
                <a:lnTo>
                  <a:pt x="336" y="84"/>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6" name="Freeform 77"/>
          <p:cNvSpPr>
            <a:spLocks/>
          </p:cNvSpPr>
          <p:nvPr/>
        </p:nvSpPr>
        <p:spPr bwMode="auto">
          <a:xfrm>
            <a:off x="4576763" y="3989388"/>
            <a:ext cx="231775" cy="133350"/>
          </a:xfrm>
          <a:custGeom>
            <a:avLst/>
            <a:gdLst>
              <a:gd name="T0" fmla="*/ 0 w 584"/>
              <a:gd name="T1" fmla="*/ 213 h 336"/>
              <a:gd name="T2" fmla="*/ 3 w 584"/>
              <a:gd name="T3" fmla="*/ 336 h 336"/>
              <a:gd name="T4" fmla="*/ 3 w 584"/>
              <a:gd name="T5" fmla="*/ 336 h 336"/>
              <a:gd name="T6" fmla="*/ 45 w 584"/>
              <a:gd name="T7" fmla="*/ 334 h 336"/>
              <a:gd name="T8" fmla="*/ 86 w 584"/>
              <a:gd name="T9" fmla="*/ 330 h 336"/>
              <a:gd name="T10" fmla="*/ 128 w 584"/>
              <a:gd name="T11" fmla="*/ 324 h 336"/>
              <a:gd name="T12" fmla="*/ 168 w 584"/>
              <a:gd name="T13" fmla="*/ 316 h 336"/>
              <a:gd name="T14" fmla="*/ 209 w 584"/>
              <a:gd name="T15" fmla="*/ 307 h 336"/>
              <a:gd name="T16" fmla="*/ 248 w 584"/>
              <a:gd name="T17" fmla="*/ 295 h 336"/>
              <a:gd name="T18" fmla="*/ 285 w 584"/>
              <a:gd name="T19" fmla="*/ 282 h 336"/>
              <a:gd name="T20" fmla="*/ 323 w 584"/>
              <a:gd name="T21" fmla="*/ 267 h 336"/>
              <a:gd name="T22" fmla="*/ 358 w 584"/>
              <a:gd name="T23" fmla="*/ 250 h 336"/>
              <a:gd name="T24" fmla="*/ 395 w 584"/>
              <a:gd name="T25" fmla="*/ 231 h 336"/>
              <a:gd name="T26" fmla="*/ 429 w 584"/>
              <a:gd name="T27" fmla="*/ 211 h 336"/>
              <a:gd name="T28" fmla="*/ 463 w 584"/>
              <a:gd name="T29" fmla="*/ 190 h 336"/>
              <a:gd name="T30" fmla="*/ 495 w 584"/>
              <a:gd name="T31" fmla="*/ 166 h 336"/>
              <a:gd name="T32" fmla="*/ 525 w 584"/>
              <a:gd name="T33" fmla="*/ 142 h 336"/>
              <a:gd name="T34" fmla="*/ 555 w 584"/>
              <a:gd name="T35" fmla="*/ 115 h 336"/>
              <a:gd name="T36" fmla="*/ 584 w 584"/>
              <a:gd name="T37" fmla="*/ 88 h 336"/>
              <a:gd name="T38" fmla="*/ 499 w 584"/>
              <a:gd name="T39" fmla="*/ 0 h 336"/>
              <a:gd name="T40" fmla="*/ 499 w 584"/>
              <a:gd name="T41" fmla="*/ 0 h 336"/>
              <a:gd name="T42" fmla="*/ 474 w 584"/>
              <a:gd name="T43" fmla="*/ 23 h 336"/>
              <a:gd name="T44" fmla="*/ 450 w 584"/>
              <a:gd name="T45" fmla="*/ 46 h 336"/>
              <a:gd name="T46" fmla="*/ 422 w 584"/>
              <a:gd name="T47" fmla="*/ 67 h 336"/>
              <a:gd name="T48" fmla="*/ 395 w 584"/>
              <a:gd name="T49" fmla="*/ 87 h 336"/>
              <a:gd name="T50" fmla="*/ 366 w 584"/>
              <a:gd name="T51" fmla="*/ 106 h 336"/>
              <a:gd name="T52" fmla="*/ 336 w 584"/>
              <a:gd name="T53" fmla="*/ 123 h 336"/>
              <a:gd name="T54" fmla="*/ 306 w 584"/>
              <a:gd name="T55" fmla="*/ 139 h 336"/>
              <a:gd name="T56" fmla="*/ 275 w 584"/>
              <a:gd name="T57" fmla="*/ 153 h 336"/>
              <a:gd name="T58" fmla="*/ 243 w 584"/>
              <a:gd name="T59" fmla="*/ 166 h 336"/>
              <a:gd name="T60" fmla="*/ 210 w 584"/>
              <a:gd name="T61" fmla="*/ 178 h 336"/>
              <a:gd name="T62" fmla="*/ 177 w 584"/>
              <a:gd name="T63" fmla="*/ 188 h 336"/>
              <a:gd name="T64" fmla="*/ 142 w 584"/>
              <a:gd name="T65" fmla="*/ 196 h 336"/>
              <a:gd name="T66" fmla="*/ 108 w 584"/>
              <a:gd name="T67" fmla="*/ 204 h 336"/>
              <a:gd name="T68" fmla="*/ 73 w 584"/>
              <a:gd name="T69" fmla="*/ 208 h 336"/>
              <a:gd name="T70" fmla="*/ 37 w 584"/>
              <a:gd name="T71" fmla="*/ 212 h 336"/>
              <a:gd name="T72" fmla="*/ 0 w 584"/>
              <a:gd name="T73" fmla="*/ 213 h 336"/>
              <a:gd name="T74" fmla="*/ 0 w 584"/>
              <a:gd name="T75" fmla="*/ 213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84" h="336">
                <a:moveTo>
                  <a:pt x="0" y="213"/>
                </a:moveTo>
                <a:lnTo>
                  <a:pt x="3" y="336"/>
                </a:lnTo>
                <a:lnTo>
                  <a:pt x="3" y="336"/>
                </a:lnTo>
                <a:lnTo>
                  <a:pt x="45" y="334"/>
                </a:lnTo>
                <a:lnTo>
                  <a:pt x="86" y="330"/>
                </a:lnTo>
                <a:lnTo>
                  <a:pt x="128" y="324"/>
                </a:lnTo>
                <a:lnTo>
                  <a:pt x="168" y="316"/>
                </a:lnTo>
                <a:lnTo>
                  <a:pt x="209" y="307"/>
                </a:lnTo>
                <a:lnTo>
                  <a:pt x="248" y="295"/>
                </a:lnTo>
                <a:lnTo>
                  <a:pt x="285" y="282"/>
                </a:lnTo>
                <a:lnTo>
                  <a:pt x="323" y="267"/>
                </a:lnTo>
                <a:lnTo>
                  <a:pt x="358" y="250"/>
                </a:lnTo>
                <a:lnTo>
                  <a:pt x="395" y="231"/>
                </a:lnTo>
                <a:lnTo>
                  <a:pt x="429" y="211"/>
                </a:lnTo>
                <a:lnTo>
                  <a:pt x="463" y="190"/>
                </a:lnTo>
                <a:lnTo>
                  <a:pt x="495" y="166"/>
                </a:lnTo>
                <a:lnTo>
                  <a:pt x="525" y="142"/>
                </a:lnTo>
                <a:lnTo>
                  <a:pt x="555" y="115"/>
                </a:lnTo>
                <a:lnTo>
                  <a:pt x="584" y="88"/>
                </a:lnTo>
                <a:lnTo>
                  <a:pt x="499" y="0"/>
                </a:lnTo>
                <a:lnTo>
                  <a:pt x="499" y="0"/>
                </a:lnTo>
                <a:lnTo>
                  <a:pt x="474" y="23"/>
                </a:lnTo>
                <a:lnTo>
                  <a:pt x="450" y="46"/>
                </a:lnTo>
                <a:lnTo>
                  <a:pt x="422" y="67"/>
                </a:lnTo>
                <a:lnTo>
                  <a:pt x="395" y="87"/>
                </a:lnTo>
                <a:lnTo>
                  <a:pt x="366" y="106"/>
                </a:lnTo>
                <a:lnTo>
                  <a:pt x="336" y="123"/>
                </a:lnTo>
                <a:lnTo>
                  <a:pt x="306" y="139"/>
                </a:lnTo>
                <a:lnTo>
                  <a:pt x="275" y="153"/>
                </a:lnTo>
                <a:lnTo>
                  <a:pt x="243" y="166"/>
                </a:lnTo>
                <a:lnTo>
                  <a:pt x="210" y="178"/>
                </a:lnTo>
                <a:lnTo>
                  <a:pt x="177" y="188"/>
                </a:lnTo>
                <a:lnTo>
                  <a:pt x="142" y="196"/>
                </a:lnTo>
                <a:lnTo>
                  <a:pt x="108" y="204"/>
                </a:lnTo>
                <a:lnTo>
                  <a:pt x="73" y="208"/>
                </a:lnTo>
                <a:lnTo>
                  <a:pt x="37" y="212"/>
                </a:lnTo>
                <a:lnTo>
                  <a:pt x="0" y="213"/>
                </a:lnTo>
                <a:lnTo>
                  <a:pt x="0" y="213"/>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7" name="ZoneTexte 56"/>
          <p:cNvSpPr txBox="1"/>
          <p:nvPr/>
        </p:nvSpPr>
        <p:spPr>
          <a:xfrm>
            <a:off x="6553200" y="3806187"/>
            <a:ext cx="2411288" cy="203132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err="1" smtClean="0"/>
              <a:t>Néna</a:t>
            </a:r>
            <a:r>
              <a:rPr lang="fr-FR" b="1" dirty="0" smtClean="0"/>
              <a:t> une part d’expression originale, spontanée, kan mi </a:t>
            </a:r>
            <a:r>
              <a:rPr lang="fr-FR" b="1" dirty="0" err="1" smtClean="0"/>
              <a:t>ékri</a:t>
            </a:r>
            <a:r>
              <a:rPr lang="fr-FR" b="1" dirty="0" smtClean="0"/>
              <a:t> un mot an </a:t>
            </a:r>
            <a:r>
              <a:rPr lang="fr-FR" b="1" dirty="0" err="1" smtClean="0"/>
              <a:t>kréol</a:t>
            </a:r>
            <a:r>
              <a:rPr lang="fr-FR" b="1" dirty="0" smtClean="0"/>
              <a:t> mais pratiquement jamais en graphie étymologique (D.H.)</a:t>
            </a:r>
            <a:endParaRPr lang="fr-FR" b="1" dirty="0"/>
          </a:p>
        </p:txBody>
      </p:sp>
      <p:sp>
        <p:nvSpPr>
          <p:cNvPr id="58" name="ZoneTexte 57"/>
          <p:cNvSpPr txBox="1"/>
          <p:nvPr/>
        </p:nvSpPr>
        <p:spPr>
          <a:xfrm>
            <a:off x="4300538" y="1242914"/>
            <a:ext cx="4126203" cy="646331"/>
          </a:xfrm>
          <a:prstGeom prst="rect">
            <a:avLst/>
          </a:prstGeom>
          <a:ln w="12700"/>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smtClean="0"/>
              <a:t>Mi hésite parfois dans le choix de la graphie pour certains mots (</a:t>
            </a:r>
            <a:r>
              <a:rPr lang="fr-FR" b="1" dirty="0" err="1" smtClean="0"/>
              <a:t>P.Th</a:t>
            </a:r>
            <a:r>
              <a:rPr lang="fr-FR" b="1" smtClean="0"/>
              <a:t>.)  </a:t>
            </a:r>
            <a:endParaRPr lang="fr-FR" b="1" dirty="0"/>
          </a:p>
        </p:txBody>
      </p:sp>
      <p:sp>
        <p:nvSpPr>
          <p:cNvPr id="59" name="ZoneTexte 58"/>
          <p:cNvSpPr txBox="1"/>
          <p:nvPr/>
        </p:nvSpPr>
        <p:spPr>
          <a:xfrm>
            <a:off x="496862" y="1213961"/>
            <a:ext cx="3479825" cy="1200329"/>
          </a:xfrm>
          <a:prstGeom prst="rect">
            <a:avLst/>
          </a:prstGeom>
          <a:ln w="12700"/>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smtClean="0"/>
              <a:t>Mes 1ers écrits en créole se caractérisaient par un Refus de la graphie 77 car incompréhensible, hermétique (D.H.)</a:t>
            </a:r>
            <a:endParaRPr lang="fr-FR" b="1" dirty="0"/>
          </a:p>
        </p:txBody>
      </p:sp>
      <p:sp>
        <p:nvSpPr>
          <p:cNvPr id="60" name="ZoneTexte 59"/>
          <p:cNvSpPr txBox="1"/>
          <p:nvPr/>
        </p:nvSpPr>
        <p:spPr>
          <a:xfrm>
            <a:off x="6305841" y="1952625"/>
            <a:ext cx="2425975" cy="175432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smtClean="0"/>
              <a:t>Actuellement, mi </a:t>
            </a:r>
            <a:r>
              <a:rPr lang="fr-FR" b="1" dirty="0" err="1" smtClean="0"/>
              <a:t>ékri</a:t>
            </a:r>
            <a:r>
              <a:rPr lang="fr-FR" b="1" dirty="0" smtClean="0"/>
              <a:t> plutôt dans la graphie </a:t>
            </a:r>
            <a:r>
              <a:rPr lang="fr-FR" b="1" dirty="0" err="1" smtClean="0"/>
              <a:t>Tangol</a:t>
            </a:r>
            <a:r>
              <a:rPr lang="fr-FR" b="1" dirty="0" smtClean="0"/>
              <a:t> 2001 mais i </a:t>
            </a:r>
            <a:r>
              <a:rPr lang="fr-FR" b="1" dirty="0" err="1" smtClean="0"/>
              <a:t>ariv</a:t>
            </a:r>
            <a:r>
              <a:rPr lang="fr-FR" b="1" dirty="0" smtClean="0"/>
              <a:t> a </a:t>
            </a:r>
            <a:r>
              <a:rPr lang="fr-FR" b="1" dirty="0" err="1" smtClean="0"/>
              <a:t>mwin</a:t>
            </a:r>
            <a:r>
              <a:rPr lang="fr-FR" b="1" dirty="0" smtClean="0"/>
              <a:t> de ne pas </a:t>
            </a:r>
            <a:r>
              <a:rPr lang="fr-FR" b="1" dirty="0" err="1" smtClean="0"/>
              <a:t>suiv</a:t>
            </a:r>
            <a:r>
              <a:rPr lang="fr-FR" b="1" dirty="0" smtClean="0"/>
              <a:t> telle ou telle </a:t>
            </a:r>
            <a:r>
              <a:rPr lang="fr-FR" b="1" dirty="0" err="1" smtClean="0"/>
              <a:t>diretiv</a:t>
            </a:r>
            <a:r>
              <a:rPr lang="fr-FR" b="1" dirty="0" smtClean="0"/>
              <a:t> de  la </a:t>
            </a:r>
            <a:r>
              <a:rPr lang="fr-FR" b="1" dirty="0" err="1" smtClean="0"/>
              <a:t>grafi</a:t>
            </a:r>
            <a:r>
              <a:rPr lang="fr-FR" b="1" dirty="0" smtClean="0"/>
              <a:t> 2001 (D.H.)</a:t>
            </a:r>
            <a:endParaRPr lang="fr-FR" b="1" dirty="0"/>
          </a:p>
        </p:txBody>
      </p:sp>
      <p:sp>
        <p:nvSpPr>
          <p:cNvPr id="61" name="ZoneTexte 60"/>
          <p:cNvSpPr txBox="1"/>
          <p:nvPr/>
        </p:nvSpPr>
        <p:spPr>
          <a:xfrm>
            <a:off x="130262" y="2723932"/>
            <a:ext cx="2464805" cy="92333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smtClean="0"/>
              <a:t>Offrir au lecteur une graphie en créole accessible, aisée (D.H.)</a:t>
            </a:r>
            <a:endParaRPr lang="fr-FR" b="1" dirty="0"/>
          </a:p>
        </p:txBody>
      </p:sp>
      <p:sp>
        <p:nvSpPr>
          <p:cNvPr id="62" name="ZoneTexte 61"/>
          <p:cNvSpPr txBox="1"/>
          <p:nvPr/>
        </p:nvSpPr>
        <p:spPr>
          <a:xfrm>
            <a:off x="2870200" y="4423784"/>
            <a:ext cx="3060700" cy="147732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smtClean="0"/>
              <a:t>Lé </a:t>
            </a:r>
            <a:r>
              <a:rPr lang="fr-FR" b="1" dirty="0" err="1" smtClean="0"/>
              <a:t>pa</a:t>
            </a:r>
            <a:r>
              <a:rPr lang="fr-FR" b="1" dirty="0" smtClean="0"/>
              <a:t> évident pou un </a:t>
            </a:r>
            <a:r>
              <a:rPr lang="fr-FR" b="1" dirty="0" err="1" smtClean="0"/>
              <a:t>moune</a:t>
            </a:r>
            <a:r>
              <a:rPr lang="fr-FR" b="1" dirty="0" smtClean="0"/>
              <a:t> </a:t>
            </a:r>
            <a:r>
              <a:rPr lang="fr-FR" b="1" dirty="0" err="1" smtClean="0"/>
              <a:t>ke</a:t>
            </a:r>
            <a:r>
              <a:rPr lang="fr-FR" b="1" dirty="0" smtClean="0"/>
              <a:t> lé </a:t>
            </a:r>
            <a:r>
              <a:rPr lang="fr-FR" b="1" dirty="0" err="1" smtClean="0"/>
              <a:t>pa</a:t>
            </a:r>
            <a:r>
              <a:rPr lang="fr-FR" b="1" dirty="0" smtClean="0"/>
              <a:t> habitué la graphie de lire SHOUSHOU pou comprendre CHOUCHOU (</a:t>
            </a:r>
            <a:r>
              <a:rPr lang="fr-FR" b="1" dirty="0" err="1" smtClean="0"/>
              <a:t>P.Th</a:t>
            </a:r>
            <a:r>
              <a:rPr lang="fr-FR" b="1" dirty="0" smtClean="0"/>
              <a:t>.)</a:t>
            </a:r>
            <a:endParaRPr lang="fr-FR" b="1" dirty="0"/>
          </a:p>
        </p:txBody>
      </p:sp>
      <p:sp>
        <p:nvSpPr>
          <p:cNvPr id="63" name="ZoneTexte 62"/>
          <p:cNvSpPr txBox="1"/>
          <p:nvPr/>
        </p:nvSpPr>
        <p:spPr>
          <a:xfrm>
            <a:off x="3579813" y="5935625"/>
            <a:ext cx="5464052"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smtClean="0"/>
              <a:t>Si mi </a:t>
            </a:r>
            <a:r>
              <a:rPr lang="fr-FR" b="1" dirty="0" err="1" smtClean="0"/>
              <a:t>ékri</a:t>
            </a:r>
            <a:r>
              <a:rPr lang="fr-FR" b="1" dirty="0" smtClean="0"/>
              <a:t> « guitare », mi sens pas </a:t>
            </a:r>
            <a:r>
              <a:rPr lang="fr-FR" b="1" dirty="0" err="1" smtClean="0"/>
              <a:t>mwin</a:t>
            </a:r>
            <a:r>
              <a:rPr lang="fr-FR" b="1" dirty="0" smtClean="0"/>
              <a:t> </a:t>
            </a:r>
            <a:r>
              <a:rPr lang="fr-FR" b="1" dirty="0" err="1" smtClean="0"/>
              <a:t>kapab</a:t>
            </a:r>
            <a:r>
              <a:rPr lang="fr-FR" b="1" dirty="0" smtClean="0"/>
              <a:t> supprime le U pou </a:t>
            </a:r>
            <a:r>
              <a:rPr lang="fr-FR" b="1" dirty="0" err="1" smtClean="0"/>
              <a:t>ékri</a:t>
            </a:r>
            <a:r>
              <a:rPr lang="fr-FR" b="1" dirty="0" smtClean="0"/>
              <a:t>  « </a:t>
            </a:r>
            <a:r>
              <a:rPr lang="fr-FR" b="1" dirty="0" err="1" smtClean="0"/>
              <a:t>gitar</a:t>
            </a:r>
            <a:r>
              <a:rPr lang="fr-FR" b="1" dirty="0" smtClean="0"/>
              <a:t> » (</a:t>
            </a:r>
            <a:r>
              <a:rPr lang="fr-FR" b="1" dirty="0" err="1" smtClean="0"/>
              <a:t>P.Th</a:t>
            </a:r>
            <a:r>
              <a:rPr lang="fr-FR" b="1" dirty="0" smtClean="0"/>
              <a:t>.)</a:t>
            </a:r>
            <a:endParaRPr lang="fr-FR" b="1" dirty="0"/>
          </a:p>
        </p:txBody>
      </p:sp>
      <p:sp>
        <p:nvSpPr>
          <p:cNvPr id="66" name="Freeform 54"/>
          <p:cNvSpPr>
            <a:spLocks/>
          </p:cNvSpPr>
          <p:nvPr/>
        </p:nvSpPr>
        <p:spPr bwMode="auto">
          <a:xfrm rot="10800000">
            <a:off x="4932040" y="3356992"/>
            <a:ext cx="228600" cy="409575"/>
          </a:xfrm>
          <a:custGeom>
            <a:avLst/>
            <a:gdLst>
              <a:gd name="T0" fmla="*/ 235 w 579"/>
              <a:gd name="T1" fmla="*/ 5 h 1035"/>
              <a:gd name="T2" fmla="*/ 235 w 579"/>
              <a:gd name="T3" fmla="*/ 5 h 1035"/>
              <a:gd name="T4" fmla="*/ 235 w 579"/>
              <a:gd name="T5" fmla="*/ 0 h 1035"/>
              <a:gd name="T6" fmla="*/ 0 w 579"/>
              <a:gd name="T7" fmla="*/ 4 h 1035"/>
              <a:gd name="T8" fmla="*/ 0 w 579"/>
              <a:gd name="T9" fmla="*/ 4 h 1035"/>
              <a:gd name="T10" fmla="*/ 0 w 579"/>
              <a:gd name="T11" fmla="*/ 5 h 1035"/>
              <a:gd name="T12" fmla="*/ 0 w 579"/>
              <a:gd name="T13" fmla="*/ 5 h 1035"/>
              <a:gd name="T14" fmla="*/ 0 w 579"/>
              <a:gd name="T15" fmla="*/ 43 h 1035"/>
              <a:gd name="T16" fmla="*/ 2 w 579"/>
              <a:gd name="T17" fmla="*/ 79 h 1035"/>
              <a:gd name="T18" fmla="*/ 4 w 579"/>
              <a:gd name="T19" fmla="*/ 116 h 1035"/>
              <a:gd name="T20" fmla="*/ 7 w 579"/>
              <a:gd name="T21" fmla="*/ 153 h 1035"/>
              <a:gd name="T22" fmla="*/ 11 w 579"/>
              <a:gd name="T23" fmla="*/ 189 h 1035"/>
              <a:gd name="T24" fmla="*/ 16 w 579"/>
              <a:gd name="T25" fmla="*/ 225 h 1035"/>
              <a:gd name="T26" fmla="*/ 21 w 579"/>
              <a:gd name="T27" fmla="*/ 262 h 1035"/>
              <a:gd name="T28" fmla="*/ 28 w 579"/>
              <a:gd name="T29" fmla="*/ 297 h 1035"/>
              <a:gd name="T30" fmla="*/ 36 w 579"/>
              <a:gd name="T31" fmla="*/ 332 h 1035"/>
              <a:gd name="T32" fmla="*/ 43 w 579"/>
              <a:gd name="T33" fmla="*/ 367 h 1035"/>
              <a:gd name="T34" fmla="*/ 53 w 579"/>
              <a:gd name="T35" fmla="*/ 401 h 1035"/>
              <a:gd name="T36" fmla="*/ 63 w 579"/>
              <a:gd name="T37" fmla="*/ 436 h 1035"/>
              <a:gd name="T38" fmla="*/ 73 w 579"/>
              <a:gd name="T39" fmla="*/ 470 h 1035"/>
              <a:gd name="T40" fmla="*/ 85 w 579"/>
              <a:gd name="T41" fmla="*/ 502 h 1035"/>
              <a:gd name="T42" fmla="*/ 97 w 579"/>
              <a:gd name="T43" fmla="*/ 536 h 1035"/>
              <a:gd name="T44" fmla="*/ 110 w 579"/>
              <a:gd name="T45" fmla="*/ 569 h 1035"/>
              <a:gd name="T46" fmla="*/ 123 w 579"/>
              <a:gd name="T47" fmla="*/ 601 h 1035"/>
              <a:gd name="T48" fmla="*/ 137 w 579"/>
              <a:gd name="T49" fmla="*/ 634 h 1035"/>
              <a:gd name="T50" fmla="*/ 153 w 579"/>
              <a:gd name="T51" fmla="*/ 665 h 1035"/>
              <a:gd name="T52" fmla="*/ 168 w 579"/>
              <a:gd name="T53" fmla="*/ 696 h 1035"/>
              <a:gd name="T54" fmla="*/ 185 w 579"/>
              <a:gd name="T55" fmla="*/ 728 h 1035"/>
              <a:gd name="T56" fmla="*/ 202 w 579"/>
              <a:gd name="T57" fmla="*/ 758 h 1035"/>
              <a:gd name="T58" fmla="*/ 221 w 579"/>
              <a:gd name="T59" fmla="*/ 788 h 1035"/>
              <a:gd name="T60" fmla="*/ 239 w 579"/>
              <a:gd name="T61" fmla="*/ 818 h 1035"/>
              <a:gd name="T62" fmla="*/ 258 w 579"/>
              <a:gd name="T63" fmla="*/ 846 h 1035"/>
              <a:gd name="T64" fmla="*/ 278 w 579"/>
              <a:gd name="T65" fmla="*/ 875 h 1035"/>
              <a:gd name="T66" fmla="*/ 299 w 579"/>
              <a:gd name="T67" fmla="*/ 903 h 1035"/>
              <a:gd name="T68" fmla="*/ 319 w 579"/>
              <a:gd name="T69" fmla="*/ 931 h 1035"/>
              <a:gd name="T70" fmla="*/ 342 w 579"/>
              <a:gd name="T71" fmla="*/ 957 h 1035"/>
              <a:gd name="T72" fmla="*/ 364 w 579"/>
              <a:gd name="T73" fmla="*/ 984 h 1035"/>
              <a:gd name="T74" fmla="*/ 386 w 579"/>
              <a:gd name="T75" fmla="*/ 1010 h 1035"/>
              <a:gd name="T76" fmla="*/ 411 w 579"/>
              <a:gd name="T77" fmla="*/ 1035 h 1035"/>
              <a:gd name="T78" fmla="*/ 579 w 579"/>
              <a:gd name="T79" fmla="*/ 872 h 1035"/>
              <a:gd name="T80" fmla="*/ 579 w 579"/>
              <a:gd name="T81" fmla="*/ 872 h 1035"/>
              <a:gd name="T82" fmla="*/ 540 w 579"/>
              <a:gd name="T83" fmla="*/ 828 h 1035"/>
              <a:gd name="T84" fmla="*/ 503 w 579"/>
              <a:gd name="T85" fmla="*/ 784 h 1035"/>
              <a:gd name="T86" fmla="*/ 468 w 579"/>
              <a:gd name="T87" fmla="*/ 737 h 1035"/>
              <a:gd name="T88" fmla="*/ 435 w 579"/>
              <a:gd name="T89" fmla="*/ 689 h 1035"/>
              <a:gd name="T90" fmla="*/ 405 w 579"/>
              <a:gd name="T91" fmla="*/ 638 h 1035"/>
              <a:gd name="T92" fmla="*/ 377 w 579"/>
              <a:gd name="T93" fmla="*/ 587 h 1035"/>
              <a:gd name="T94" fmla="*/ 351 w 579"/>
              <a:gd name="T95" fmla="*/ 534 h 1035"/>
              <a:gd name="T96" fmla="*/ 327 w 579"/>
              <a:gd name="T97" fmla="*/ 479 h 1035"/>
              <a:gd name="T98" fmla="*/ 306 w 579"/>
              <a:gd name="T99" fmla="*/ 424 h 1035"/>
              <a:gd name="T100" fmla="*/ 288 w 579"/>
              <a:gd name="T101" fmla="*/ 367 h 1035"/>
              <a:gd name="T102" fmla="*/ 273 w 579"/>
              <a:gd name="T103" fmla="*/ 310 h 1035"/>
              <a:gd name="T104" fmla="*/ 258 w 579"/>
              <a:gd name="T105" fmla="*/ 250 h 1035"/>
              <a:gd name="T106" fmla="*/ 249 w 579"/>
              <a:gd name="T107" fmla="*/ 190 h 1035"/>
              <a:gd name="T108" fmla="*/ 241 w 579"/>
              <a:gd name="T109" fmla="*/ 129 h 1035"/>
              <a:gd name="T110" fmla="*/ 236 w 579"/>
              <a:gd name="T111" fmla="*/ 68 h 1035"/>
              <a:gd name="T112" fmla="*/ 235 w 579"/>
              <a:gd name="T113" fmla="*/ 5 h 1035"/>
              <a:gd name="T114" fmla="*/ 235 w 579"/>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9" h="1035">
                <a:moveTo>
                  <a:pt x="235" y="5"/>
                </a:moveTo>
                <a:lnTo>
                  <a:pt x="235" y="5"/>
                </a:lnTo>
                <a:lnTo>
                  <a:pt x="235" y="0"/>
                </a:lnTo>
                <a:lnTo>
                  <a:pt x="0" y="4"/>
                </a:lnTo>
                <a:lnTo>
                  <a:pt x="0" y="4"/>
                </a:lnTo>
                <a:lnTo>
                  <a:pt x="0" y="5"/>
                </a:lnTo>
                <a:lnTo>
                  <a:pt x="0" y="5"/>
                </a:lnTo>
                <a:lnTo>
                  <a:pt x="0" y="43"/>
                </a:lnTo>
                <a:lnTo>
                  <a:pt x="2" y="79"/>
                </a:lnTo>
                <a:lnTo>
                  <a:pt x="4" y="116"/>
                </a:lnTo>
                <a:lnTo>
                  <a:pt x="7" y="153"/>
                </a:lnTo>
                <a:lnTo>
                  <a:pt x="11" y="189"/>
                </a:lnTo>
                <a:lnTo>
                  <a:pt x="16" y="225"/>
                </a:lnTo>
                <a:lnTo>
                  <a:pt x="21" y="262"/>
                </a:lnTo>
                <a:lnTo>
                  <a:pt x="28" y="297"/>
                </a:lnTo>
                <a:lnTo>
                  <a:pt x="36" y="332"/>
                </a:lnTo>
                <a:lnTo>
                  <a:pt x="43" y="367"/>
                </a:lnTo>
                <a:lnTo>
                  <a:pt x="53" y="401"/>
                </a:lnTo>
                <a:lnTo>
                  <a:pt x="63" y="436"/>
                </a:lnTo>
                <a:lnTo>
                  <a:pt x="73" y="470"/>
                </a:lnTo>
                <a:lnTo>
                  <a:pt x="85" y="502"/>
                </a:lnTo>
                <a:lnTo>
                  <a:pt x="97" y="536"/>
                </a:lnTo>
                <a:lnTo>
                  <a:pt x="110" y="569"/>
                </a:lnTo>
                <a:lnTo>
                  <a:pt x="123" y="601"/>
                </a:lnTo>
                <a:lnTo>
                  <a:pt x="137" y="634"/>
                </a:lnTo>
                <a:lnTo>
                  <a:pt x="153" y="665"/>
                </a:lnTo>
                <a:lnTo>
                  <a:pt x="168" y="696"/>
                </a:lnTo>
                <a:lnTo>
                  <a:pt x="185" y="728"/>
                </a:lnTo>
                <a:lnTo>
                  <a:pt x="202" y="758"/>
                </a:lnTo>
                <a:lnTo>
                  <a:pt x="221" y="788"/>
                </a:lnTo>
                <a:lnTo>
                  <a:pt x="239" y="818"/>
                </a:lnTo>
                <a:lnTo>
                  <a:pt x="258" y="846"/>
                </a:lnTo>
                <a:lnTo>
                  <a:pt x="278" y="875"/>
                </a:lnTo>
                <a:lnTo>
                  <a:pt x="299" y="903"/>
                </a:lnTo>
                <a:lnTo>
                  <a:pt x="319" y="931"/>
                </a:lnTo>
                <a:lnTo>
                  <a:pt x="342" y="957"/>
                </a:lnTo>
                <a:lnTo>
                  <a:pt x="364" y="984"/>
                </a:lnTo>
                <a:lnTo>
                  <a:pt x="386" y="1010"/>
                </a:lnTo>
                <a:lnTo>
                  <a:pt x="411" y="1035"/>
                </a:lnTo>
                <a:lnTo>
                  <a:pt x="579" y="872"/>
                </a:lnTo>
                <a:lnTo>
                  <a:pt x="579" y="872"/>
                </a:lnTo>
                <a:lnTo>
                  <a:pt x="540" y="828"/>
                </a:lnTo>
                <a:lnTo>
                  <a:pt x="503" y="784"/>
                </a:lnTo>
                <a:lnTo>
                  <a:pt x="468" y="737"/>
                </a:lnTo>
                <a:lnTo>
                  <a:pt x="435" y="689"/>
                </a:lnTo>
                <a:lnTo>
                  <a:pt x="405" y="638"/>
                </a:lnTo>
                <a:lnTo>
                  <a:pt x="377" y="587"/>
                </a:lnTo>
                <a:lnTo>
                  <a:pt x="351" y="534"/>
                </a:lnTo>
                <a:lnTo>
                  <a:pt x="327" y="479"/>
                </a:lnTo>
                <a:lnTo>
                  <a:pt x="306" y="424"/>
                </a:lnTo>
                <a:lnTo>
                  <a:pt x="288" y="367"/>
                </a:lnTo>
                <a:lnTo>
                  <a:pt x="273" y="310"/>
                </a:lnTo>
                <a:lnTo>
                  <a:pt x="258" y="250"/>
                </a:lnTo>
                <a:lnTo>
                  <a:pt x="249" y="190"/>
                </a:lnTo>
                <a:lnTo>
                  <a:pt x="241" y="129"/>
                </a:lnTo>
                <a:lnTo>
                  <a:pt x="236" y="68"/>
                </a:lnTo>
                <a:lnTo>
                  <a:pt x="235" y="5"/>
                </a:lnTo>
                <a:lnTo>
                  <a:pt x="235" y="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75" name="Freeform 18"/>
          <p:cNvSpPr>
            <a:spLocks/>
          </p:cNvSpPr>
          <p:nvPr/>
        </p:nvSpPr>
        <p:spPr bwMode="auto">
          <a:xfrm rot="10592407">
            <a:off x="5209125" y="3084404"/>
            <a:ext cx="332300" cy="690798"/>
          </a:xfrm>
          <a:custGeom>
            <a:avLst/>
            <a:gdLst>
              <a:gd name="T0" fmla="*/ 0 w 1955"/>
              <a:gd name="T1" fmla="*/ 13 h 3405"/>
              <a:gd name="T2" fmla="*/ 2 w 1955"/>
              <a:gd name="T3" fmla="*/ 136 h 3405"/>
              <a:gd name="T4" fmla="*/ 17 w 1955"/>
              <a:gd name="T5" fmla="*/ 380 h 3405"/>
              <a:gd name="T6" fmla="*/ 44 w 1955"/>
              <a:gd name="T7" fmla="*/ 621 h 3405"/>
              <a:gd name="T8" fmla="*/ 81 w 1955"/>
              <a:gd name="T9" fmla="*/ 858 h 3405"/>
              <a:gd name="T10" fmla="*/ 129 w 1955"/>
              <a:gd name="T11" fmla="*/ 1091 h 3405"/>
              <a:gd name="T12" fmla="*/ 189 w 1955"/>
              <a:gd name="T13" fmla="*/ 1320 h 3405"/>
              <a:gd name="T14" fmla="*/ 258 w 1955"/>
              <a:gd name="T15" fmla="*/ 1544 h 3405"/>
              <a:gd name="T16" fmla="*/ 337 w 1955"/>
              <a:gd name="T17" fmla="*/ 1764 h 3405"/>
              <a:gd name="T18" fmla="*/ 427 w 1955"/>
              <a:gd name="T19" fmla="*/ 1979 h 3405"/>
              <a:gd name="T20" fmla="*/ 527 w 1955"/>
              <a:gd name="T21" fmla="*/ 2188 h 3405"/>
              <a:gd name="T22" fmla="*/ 635 w 1955"/>
              <a:gd name="T23" fmla="*/ 2393 h 3405"/>
              <a:gd name="T24" fmla="*/ 752 w 1955"/>
              <a:gd name="T25" fmla="*/ 2591 h 3405"/>
              <a:gd name="T26" fmla="*/ 879 w 1955"/>
              <a:gd name="T27" fmla="*/ 2784 h 3405"/>
              <a:gd name="T28" fmla="*/ 1014 w 1955"/>
              <a:gd name="T29" fmla="*/ 2970 h 3405"/>
              <a:gd name="T30" fmla="*/ 1157 w 1955"/>
              <a:gd name="T31" fmla="*/ 3149 h 3405"/>
              <a:gd name="T32" fmla="*/ 1308 w 1955"/>
              <a:gd name="T33" fmla="*/ 3321 h 3405"/>
              <a:gd name="T34" fmla="*/ 1955 w 1955"/>
              <a:gd name="T35" fmla="*/ 2855 h 3405"/>
              <a:gd name="T36" fmla="*/ 1889 w 1955"/>
              <a:gd name="T37" fmla="*/ 2785 h 3405"/>
              <a:gd name="T38" fmla="*/ 1761 w 1955"/>
              <a:gd name="T39" fmla="*/ 2640 h 3405"/>
              <a:gd name="T40" fmla="*/ 1642 w 1955"/>
              <a:gd name="T41" fmla="*/ 2489 h 3405"/>
              <a:gd name="T42" fmla="*/ 1528 w 1955"/>
              <a:gd name="T43" fmla="*/ 2333 h 3405"/>
              <a:gd name="T44" fmla="*/ 1422 w 1955"/>
              <a:gd name="T45" fmla="*/ 2170 h 3405"/>
              <a:gd name="T46" fmla="*/ 1323 w 1955"/>
              <a:gd name="T47" fmla="*/ 2004 h 3405"/>
              <a:gd name="T48" fmla="*/ 1232 w 1955"/>
              <a:gd name="T49" fmla="*/ 1832 h 3405"/>
              <a:gd name="T50" fmla="*/ 1148 w 1955"/>
              <a:gd name="T51" fmla="*/ 1655 h 3405"/>
              <a:gd name="T52" fmla="*/ 1073 w 1955"/>
              <a:gd name="T53" fmla="*/ 1474 h 3405"/>
              <a:gd name="T54" fmla="*/ 1006 w 1955"/>
              <a:gd name="T55" fmla="*/ 1289 h 3405"/>
              <a:gd name="T56" fmla="*/ 948 w 1955"/>
              <a:gd name="T57" fmla="*/ 1100 h 3405"/>
              <a:gd name="T58" fmla="*/ 898 w 1955"/>
              <a:gd name="T59" fmla="*/ 907 h 3405"/>
              <a:gd name="T60" fmla="*/ 858 w 1955"/>
              <a:gd name="T61" fmla="*/ 711 h 3405"/>
              <a:gd name="T62" fmla="*/ 825 w 1955"/>
              <a:gd name="T63" fmla="*/ 511 h 3405"/>
              <a:gd name="T64" fmla="*/ 804 w 1955"/>
              <a:gd name="T65" fmla="*/ 310 h 3405"/>
              <a:gd name="T66" fmla="*/ 793 w 1955"/>
              <a:gd name="T67" fmla="*/ 104 h 3405"/>
              <a:gd name="T68" fmla="*/ 790 w 1955"/>
              <a:gd name="T69" fmla="*/ 0 h 3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55" h="3405">
                <a:moveTo>
                  <a:pt x="790" y="0"/>
                </a:moveTo>
                <a:lnTo>
                  <a:pt x="0" y="13"/>
                </a:lnTo>
                <a:lnTo>
                  <a:pt x="0" y="13"/>
                </a:lnTo>
                <a:lnTo>
                  <a:pt x="2" y="136"/>
                </a:lnTo>
                <a:lnTo>
                  <a:pt x="9" y="259"/>
                </a:lnTo>
                <a:lnTo>
                  <a:pt x="17" y="380"/>
                </a:lnTo>
                <a:lnTo>
                  <a:pt x="29" y="501"/>
                </a:lnTo>
                <a:lnTo>
                  <a:pt x="44" y="621"/>
                </a:lnTo>
                <a:lnTo>
                  <a:pt x="61" y="739"/>
                </a:lnTo>
                <a:lnTo>
                  <a:pt x="81" y="858"/>
                </a:lnTo>
                <a:lnTo>
                  <a:pt x="104" y="975"/>
                </a:lnTo>
                <a:lnTo>
                  <a:pt x="129" y="1091"/>
                </a:lnTo>
                <a:lnTo>
                  <a:pt x="157" y="1205"/>
                </a:lnTo>
                <a:lnTo>
                  <a:pt x="189" y="1320"/>
                </a:lnTo>
                <a:lnTo>
                  <a:pt x="221" y="1432"/>
                </a:lnTo>
                <a:lnTo>
                  <a:pt x="258" y="1544"/>
                </a:lnTo>
                <a:lnTo>
                  <a:pt x="297" y="1655"/>
                </a:lnTo>
                <a:lnTo>
                  <a:pt x="337" y="1764"/>
                </a:lnTo>
                <a:lnTo>
                  <a:pt x="381" y="1872"/>
                </a:lnTo>
                <a:lnTo>
                  <a:pt x="427" y="1979"/>
                </a:lnTo>
                <a:lnTo>
                  <a:pt x="475" y="2084"/>
                </a:lnTo>
                <a:lnTo>
                  <a:pt x="527" y="2188"/>
                </a:lnTo>
                <a:lnTo>
                  <a:pt x="579" y="2291"/>
                </a:lnTo>
                <a:lnTo>
                  <a:pt x="635" y="2393"/>
                </a:lnTo>
                <a:lnTo>
                  <a:pt x="693" y="2493"/>
                </a:lnTo>
                <a:lnTo>
                  <a:pt x="752" y="2591"/>
                </a:lnTo>
                <a:lnTo>
                  <a:pt x="815" y="2688"/>
                </a:lnTo>
                <a:lnTo>
                  <a:pt x="879" y="2784"/>
                </a:lnTo>
                <a:lnTo>
                  <a:pt x="946" y="2877"/>
                </a:lnTo>
                <a:lnTo>
                  <a:pt x="1014" y="2970"/>
                </a:lnTo>
                <a:lnTo>
                  <a:pt x="1084" y="3060"/>
                </a:lnTo>
                <a:lnTo>
                  <a:pt x="1157" y="3149"/>
                </a:lnTo>
                <a:lnTo>
                  <a:pt x="1233" y="3237"/>
                </a:lnTo>
                <a:lnTo>
                  <a:pt x="1308" y="3321"/>
                </a:lnTo>
                <a:lnTo>
                  <a:pt x="1388" y="3405"/>
                </a:lnTo>
                <a:lnTo>
                  <a:pt x="1955" y="2855"/>
                </a:lnTo>
                <a:lnTo>
                  <a:pt x="1955" y="2855"/>
                </a:lnTo>
                <a:lnTo>
                  <a:pt x="1889" y="2785"/>
                </a:lnTo>
                <a:lnTo>
                  <a:pt x="1824" y="2713"/>
                </a:lnTo>
                <a:lnTo>
                  <a:pt x="1761" y="2640"/>
                </a:lnTo>
                <a:lnTo>
                  <a:pt x="1700" y="2565"/>
                </a:lnTo>
                <a:lnTo>
                  <a:pt x="1642" y="2489"/>
                </a:lnTo>
                <a:lnTo>
                  <a:pt x="1583" y="2411"/>
                </a:lnTo>
                <a:lnTo>
                  <a:pt x="1528" y="2333"/>
                </a:lnTo>
                <a:lnTo>
                  <a:pt x="1474" y="2252"/>
                </a:lnTo>
                <a:lnTo>
                  <a:pt x="1422" y="2170"/>
                </a:lnTo>
                <a:lnTo>
                  <a:pt x="1371" y="2087"/>
                </a:lnTo>
                <a:lnTo>
                  <a:pt x="1323" y="2004"/>
                </a:lnTo>
                <a:lnTo>
                  <a:pt x="1276" y="1918"/>
                </a:lnTo>
                <a:lnTo>
                  <a:pt x="1232" y="1832"/>
                </a:lnTo>
                <a:lnTo>
                  <a:pt x="1189" y="1743"/>
                </a:lnTo>
                <a:lnTo>
                  <a:pt x="1148" y="1655"/>
                </a:lnTo>
                <a:lnTo>
                  <a:pt x="1109" y="1565"/>
                </a:lnTo>
                <a:lnTo>
                  <a:pt x="1073" y="1474"/>
                </a:lnTo>
                <a:lnTo>
                  <a:pt x="1038" y="1382"/>
                </a:lnTo>
                <a:lnTo>
                  <a:pt x="1006" y="1289"/>
                </a:lnTo>
                <a:lnTo>
                  <a:pt x="975" y="1195"/>
                </a:lnTo>
                <a:lnTo>
                  <a:pt x="948" y="1100"/>
                </a:lnTo>
                <a:lnTo>
                  <a:pt x="922" y="1004"/>
                </a:lnTo>
                <a:lnTo>
                  <a:pt x="898" y="907"/>
                </a:lnTo>
                <a:lnTo>
                  <a:pt x="876" y="810"/>
                </a:lnTo>
                <a:lnTo>
                  <a:pt x="858" y="711"/>
                </a:lnTo>
                <a:lnTo>
                  <a:pt x="841" y="612"/>
                </a:lnTo>
                <a:lnTo>
                  <a:pt x="825" y="511"/>
                </a:lnTo>
                <a:lnTo>
                  <a:pt x="814" y="411"/>
                </a:lnTo>
                <a:lnTo>
                  <a:pt x="804" y="310"/>
                </a:lnTo>
                <a:lnTo>
                  <a:pt x="797" y="207"/>
                </a:lnTo>
                <a:lnTo>
                  <a:pt x="793" y="104"/>
                </a:lnTo>
                <a:lnTo>
                  <a:pt x="790" y="0"/>
                </a:lnTo>
                <a:lnTo>
                  <a:pt x="790" y="0"/>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dirty="0"/>
          </a:p>
        </p:txBody>
      </p:sp>
      <p:sp>
        <p:nvSpPr>
          <p:cNvPr id="76" name="Freeform 18"/>
          <p:cNvSpPr>
            <a:spLocks/>
          </p:cNvSpPr>
          <p:nvPr/>
        </p:nvSpPr>
        <p:spPr bwMode="auto">
          <a:xfrm rot="10592407">
            <a:off x="5334527" y="2935287"/>
            <a:ext cx="478483" cy="869952"/>
          </a:xfrm>
          <a:custGeom>
            <a:avLst/>
            <a:gdLst>
              <a:gd name="T0" fmla="*/ 0 w 1955"/>
              <a:gd name="T1" fmla="*/ 13 h 3405"/>
              <a:gd name="T2" fmla="*/ 2 w 1955"/>
              <a:gd name="T3" fmla="*/ 136 h 3405"/>
              <a:gd name="T4" fmla="*/ 17 w 1955"/>
              <a:gd name="T5" fmla="*/ 380 h 3405"/>
              <a:gd name="T6" fmla="*/ 44 w 1955"/>
              <a:gd name="T7" fmla="*/ 621 h 3405"/>
              <a:gd name="T8" fmla="*/ 81 w 1955"/>
              <a:gd name="T9" fmla="*/ 858 h 3405"/>
              <a:gd name="T10" fmla="*/ 129 w 1955"/>
              <a:gd name="T11" fmla="*/ 1091 h 3405"/>
              <a:gd name="T12" fmla="*/ 189 w 1955"/>
              <a:gd name="T13" fmla="*/ 1320 h 3405"/>
              <a:gd name="T14" fmla="*/ 258 w 1955"/>
              <a:gd name="T15" fmla="*/ 1544 h 3405"/>
              <a:gd name="T16" fmla="*/ 337 w 1955"/>
              <a:gd name="T17" fmla="*/ 1764 h 3405"/>
              <a:gd name="T18" fmla="*/ 427 w 1955"/>
              <a:gd name="T19" fmla="*/ 1979 h 3405"/>
              <a:gd name="T20" fmla="*/ 527 w 1955"/>
              <a:gd name="T21" fmla="*/ 2188 h 3405"/>
              <a:gd name="T22" fmla="*/ 635 w 1955"/>
              <a:gd name="T23" fmla="*/ 2393 h 3405"/>
              <a:gd name="T24" fmla="*/ 752 w 1955"/>
              <a:gd name="T25" fmla="*/ 2591 h 3405"/>
              <a:gd name="T26" fmla="*/ 879 w 1955"/>
              <a:gd name="T27" fmla="*/ 2784 h 3405"/>
              <a:gd name="T28" fmla="*/ 1014 w 1955"/>
              <a:gd name="T29" fmla="*/ 2970 h 3405"/>
              <a:gd name="T30" fmla="*/ 1157 w 1955"/>
              <a:gd name="T31" fmla="*/ 3149 h 3405"/>
              <a:gd name="T32" fmla="*/ 1308 w 1955"/>
              <a:gd name="T33" fmla="*/ 3321 h 3405"/>
              <a:gd name="T34" fmla="*/ 1955 w 1955"/>
              <a:gd name="T35" fmla="*/ 2855 h 3405"/>
              <a:gd name="T36" fmla="*/ 1889 w 1955"/>
              <a:gd name="T37" fmla="*/ 2785 h 3405"/>
              <a:gd name="T38" fmla="*/ 1761 w 1955"/>
              <a:gd name="T39" fmla="*/ 2640 h 3405"/>
              <a:gd name="T40" fmla="*/ 1642 w 1955"/>
              <a:gd name="T41" fmla="*/ 2489 h 3405"/>
              <a:gd name="T42" fmla="*/ 1528 w 1955"/>
              <a:gd name="T43" fmla="*/ 2333 h 3405"/>
              <a:gd name="T44" fmla="*/ 1422 w 1955"/>
              <a:gd name="T45" fmla="*/ 2170 h 3405"/>
              <a:gd name="T46" fmla="*/ 1323 w 1955"/>
              <a:gd name="T47" fmla="*/ 2004 h 3405"/>
              <a:gd name="T48" fmla="*/ 1232 w 1955"/>
              <a:gd name="T49" fmla="*/ 1832 h 3405"/>
              <a:gd name="T50" fmla="*/ 1148 w 1955"/>
              <a:gd name="T51" fmla="*/ 1655 h 3405"/>
              <a:gd name="T52" fmla="*/ 1073 w 1955"/>
              <a:gd name="T53" fmla="*/ 1474 h 3405"/>
              <a:gd name="T54" fmla="*/ 1006 w 1955"/>
              <a:gd name="T55" fmla="*/ 1289 h 3405"/>
              <a:gd name="T56" fmla="*/ 948 w 1955"/>
              <a:gd name="T57" fmla="*/ 1100 h 3405"/>
              <a:gd name="T58" fmla="*/ 898 w 1955"/>
              <a:gd name="T59" fmla="*/ 907 h 3405"/>
              <a:gd name="T60" fmla="*/ 858 w 1955"/>
              <a:gd name="T61" fmla="*/ 711 h 3405"/>
              <a:gd name="T62" fmla="*/ 825 w 1955"/>
              <a:gd name="T63" fmla="*/ 511 h 3405"/>
              <a:gd name="T64" fmla="*/ 804 w 1955"/>
              <a:gd name="T65" fmla="*/ 310 h 3405"/>
              <a:gd name="T66" fmla="*/ 793 w 1955"/>
              <a:gd name="T67" fmla="*/ 104 h 3405"/>
              <a:gd name="T68" fmla="*/ 790 w 1955"/>
              <a:gd name="T69" fmla="*/ 0 h 3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55" h="3405">
                <a:moveTo>
                  <a:pt x="790" y="0"/>
                </a:moveTo>
                <a:lnTo>
                  <a:pt x="0" y="13"/>
                </a:lnTo>
                <a:lnTo>
                  <a:pt x="0" y="13"/>
                </a:lnTo>
                <a:lnTo>
                  <a:pt x="2" y="136"/>
                </a:lnTo>
                <a:lnTo>
                  <a:pt x="9" y="259"/>
                </a:lnTo>
                <a:lnTo>
                  <a:pt x="17" y="380"/>
                </a:lnTo>
                <a:lnTo>
                  <a:pt x="29" y="501"/>
                </a:lnTo>
                <a:lnTo>
                  <a:pt x="44" y="621"/>
                </a:lnTo>
                <a:lnTo>
                  <a:pt x="61" y="739"/>
                </a:lnTo>
                <a:lnTo>
                  <a:pt x="81" y="858"/>
                </a:lnTo>
                <a:lnTo>
                  <a:pt x="104" y="975"/>
                </a:lnTo>
                <a:lnTo>
                  <a:pt x="129" y="1091"/>
                </a:lnTo>
                <a:lnTo>
                  <a:pt x="157" y="1205"/>
                </a:lnTo>
                <a:lnTo>
                  <a:pt x="189" y="1320"/>
                </a:lnTo>
                <a:lnTo>
                  <a:pt x="221" y="1432"/>
                </a:lnTo>
                <a:lnTo>
                  <a:pt x="258" y="1544"/>
                </a:lnTo>
                <a:lnTo>
                  <a:pt x="297" y="1655"/>
                </a:lnTo>
                <a:lnTo>
                  <a:pt x="337" y="1764"/>
                </a:lnTo>
                <a:lnTo>
                  <a:pt x="381" y="1872"/>
                </a:lnTo>
                <a:lnTo>
                  <a:pt x="427" y="1979"/>
                </a:lnTo>
                <a:lnTo>
                  <a:pt x="475" y="2084"/>
                </a:lnTo>
                <a:lnTo>
                  <a:pt x="527" y="2188"/>
                </a:lnTo>
                <a:lnTo>
                  <a:pt x="579" y="2291"/>
                </a:lnTo>
                <a:lnTo>
                  <a:pt x="635" y="2393"/>
                </a:lnTo>
                <a:lnTo>
                  <a:pt x="693" y="2493"/>
                </a:lnTo>
                <a:lnTo>
                  <a:pt x="752" y="2591"/>
                </a:lnTo>
                <a:lnTo>
                  <a:pt x="815" y="2688"/>
                </a:lnTo>
                <a:lnTo>
                  <a:pt x="879" y="2784"/>
                </a:lnTo>
                <a:lnTo>
                  <a:pt x="946" y="2877"/>
                </a:lnTo>
                <a:lnTo>
                  <a:pt x="1014" y="2970"/>
                </a:lnTo>
                <a:lnTo>
                  <a:pt x="1084" y="3060"/>
                </a:lnTo>
                <a:lnTo>
                  <a:pt x="1157" y="3149"/>
                </a:lnTo>
                <a:lnTo>
                  <a:pt x="1233" y="3237"/>
                </a:lnTo>
                <a:lnTo>
                  <a:pt x="1308" y="3321"/>
                </a:lnTo>
                <a:lnTo>
                  <a:pt x="1388" y="3405"/>
                </a:lnTo>
                <a:lnTo>
                  <a:pt x="1955" y="2855"/>
                </a:lnTo>
                <a:lnTo>
                  <a:pt x="1955" y="2855"/>
                </a:lnTo>
                <a:lnTo>
                  <a:pt x="1889" y="2785"/>
                </a:lnTo>
                <a:lnTo>
                  <a:pt x="1824" y="2713"/>
                </a:lnTo>
                <a:lnTo>
                  <a:pt x="1761" y="2640"/>
                </a:lnTo>
                <a:lnTo>
                  <a:pt x="1700" y="2565"/>
                </a:lnTo>
                <a:lnTo>
                  <a:pt x="1642" y="2489"/>
                </a:lnTo>
                <a:lnTo>
                  <a:pt x="1583" y="2411"/>
                </a:lnTo>
                <a:lnTo>
                  <a:pt x="1528" y="2333"/>
                </a:lnTo>
                <a:lnTo>
                  <a:pt x="1474" y="2252"/>
                </a:lnTo>
                <a:lnTo>
                  <a:pt x="1422" y="2170"/>
                </a:lnTo>
                <a:lnTo>
                  <a:pt x="1371" y="2087"/>
                </a:lnTo>
                <a:lnTo>
                  <a:pt x="1323" y="2004"/>
                </a:lnTo>
                <a:lnTo>
                  <a:pt x="1276" y="1918"/>
                </a:lnTo>
                <a:lnTo>
                  <a:pt x="1232" y="1832"/>
                </a:lnTo>
                <a:lnTo>
                  <a:pt x="1189" y="1743"/>
                </a:lnTo>
                <a:lnTo>
                  <a:pt x="1148" y="1655"/>
                </a:lnTo>
                <a:lnTo>
                  <a:pt x="1109" y="1565"/>
                </a:lnTo>
                <a:lnTo>
                  <a:pt x="1073" y="1474"/>
                </a:lnTo>
                <a:lnTo>
                  <a:pt x="1038" y="1382"/>
                </a:lnTo>
                <a:lnTo>
                  <a:pt x="1006" y="1289"/>
                </a:lnTo>
                <a:lnTo>
                  <a:pt x="975" y="1195"/>
                </a:lnTo>
                <a:lnTo>
                  <a:pt x="948" y="1100"/>
                </a:lnTo>
                <a:lnTo>
                  <a:pt x="922" y="1004"/>
                </a:lnTo>
                <a:lnTo>
                  <a:pt x="898" y="907"/>
                </a:lnTo>
                <a:lnTo>
                  <a:pt x="876" y="810"/>
                </a:lnTo>
                <a:lnTo>
                  <a:pt x="858" y="711"/>
                </a:lnTo>
                <a:lnTo>
                  <a:pt x="841" y="612"/>
                </a:lnTo>
                <a:lnTo>
                  <a:pt x="825" y="511"/>
                </a:lnTo>
                <a:lnTo>
                  <a:pt x="814" y="411"/>
                </a:lnTo>
                <a:lnTo>
                  <a:pt x="804" y="310"/>
                </a:lnTo>
                <a:lnTo>
                  <a:pt x="797" y="207"/>
                </a:lnTo>
                <a:lnTo>
                  <a:pt x="793" y="104"/>
                </a:lnTo>
                <a:lnTo>
                  <a:pt x="790" y="0"/>
                </a:lnTo>
                <a:lnTo>
                  <a:pt x="790" y="0"/>
                </a:lnTo>
                <a:close/>
              </a:path>
            </a:pathLst>
          </a:custGeom>
          <a:ln/>
          <a:ex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endParaRPr lang="fr-FR" dirty="0"/>
          </a:p>
        </p:txBody>
      </p:sp>
      <p:sp>
        <p:nvSpPr>
          <p:cNvPr id="77" name="Freeform 18"/>
          <p:cNvSpPr>
            <a:spLocks/>
          </p:cNvSpPr>
          <p:nvPr/>
        </p:nvSpPr>
        <p:spPr bwMode="auto">
          <a:xfrm rot="10592407">
            <a:off x="5073751" y="3228916"/>
            <a:ext cx="285549" cy="538034"/>
          </a:xfrm>
          <a:custGeom>
            <a:avLst/>
            <a:gdLst>
              <a:gd name="T0" fmla="*/ 0 w 1955"/>
              <a:gd name="T1" fmla="*/ 13 h 3405"/>
              <a:gd name="T2" fmla="*/ 2 w 1955"/>
              <a:gd name="T3" fmla="*/ 136 h 3405"/>
              <a:gd name="T4" fmla="*/ 17 w 1955"/>
              <a:gd name="T5" fmla="*/ 380 h 3405"/>
              <a:gd name="T6" fmla="*/ 44 w 1955"/>
              <a:gd name="T7" fmla="*/ 621 h 3405"/>
              <a:gd name="T8" fmla="*/ 81 w 1955"/>
              <a:gd name="T9" fmla="*/ 858 h 3405"/>
              <a:gd name="T10" fmla="*/ 129 w 1955"/>
              <a:gd name="T11" fmla="*/ 1091 h 3405"/>
              <a:gd name="T12" fmla="*/ 189 w 1955"/>
              <a:gd name="T13" fmla="*/ 1320 h 3405"/>
              <a:gd name="T14" fmla="*/ 258 w 1955"/>
              <a:gd name="T15" fmla="*/ 1544 h 3405"/>
              <a:gd name="T16" fmla="*/ 337 w 1955"/>
              <a:gd name="T17" fmla="*/ 1764 h 3405"/>
              <a:gd name="T18" fmla="*/ 427 w 1955"/>
              <a:gd name="T19" fmla="*/ 1979 h 3405"/>
              <a:gd name="T20" fmla="*/ 527 w 1955"/>
              <a:gd name="T21" fmla="*/ 2188 h 3405"/>
              <a:gd name="T22" fmla="*/ 635 w 1955"/>
              <a:gd name="T23" fmla="*/ 2393 h 3405"/>
              <a:gd name="T24" fmla="*/ 752 w 1955"/>
              <a:gd name="T25" fmla="*/ 2591 h 3405"/>
              <a:gd name="T26" fmla="*/ 879 w 1955"/>
              <a:gd name="T27" fmla="*/ 2784 h 3405"/>
              <a:gd name="T28" fmla="*/ 1014 w 1955"/>
              <a:gd name="T29" fmla="*/ 2970 h 3405"/>
              <a:gd name="T30" fmla="*/ 1157 w 1955"/>
              <a:gd name="T31" fmla="*/ 3149 h 3405"/>
              <a:gd name="T32" fmla="*/ 1308 w 1955"/>
              <a:gd name="T33" fmla="*/ 3321 h 3405"/>
              <a:gd name="T34" fmla="*/ 1955 w 1955"/>
              <a:gd name="T35" fmla="*/ 2855 h 3405"/>
              <a:gd name="T36" fmla="*/ 1889 w 1955"/>
              <a:gd name="T37" fmla="*/ 2785 h 3405"/>
              <a:gd name="T38" fmla="*/ 1761 w 1955"/>
              <a:gd name="T39" fmla="*/ 2640 h 3405"/>
              <a:gd name="T40" fmla="*/ 1642 w 1955"/>
              <a:gd name="T41" fmla="*/ 2489 h 3405"/>
              <a:gd name="T42" fmla="*/ 1528 w 1955"/>
              <a:gd name="T43" fmla="*/ 2333 h 3405"/>
              <a:gd name="T44" fmla="*/ 1422 w 1955"/>
              <a:gd name="T45" fmla="*/ 2170 h 3405"/>
              <a:gd name="T46" fmla="*/ 1323 w 1955"/>
              <a:gd name="T47" fmla="*/ 2004 h 3405"/>
              <a:gd name="T48" fmla="*/ 1232 w 1955"/>
              <a:gd name="T49" fmla="*/ 1832 h 3405"/>
              <a:gd name="T50" fmla="*/ 1148 w 1955"/>
              <a:gd name="T51" fmla="*/ 1655 h 3405"/>
              <a:gd name="T52" fmla="*/ 1073 w 1955"/>
              <a:gd name="T53" fmla="*/ 1474 h 3405"/>
              <a:gd name="T54" fmla="*/ 1006 w 1955"/>
              <a:gd name="T55" fmla="*/ 1289 h 3405"/>
              <a:gd name="T56" fmla="*/ 948 w 1955"/>
              <a:gd name="T57" fmla="*/ 1100 h 3405"/>
              <a:gd name="T58" fmla="*/ 898 w 1955"/>
              <a:gd name="T59" fmla="*/ 907 h 3405"/>
              <a:gd name="T60" fmla="*/ 858 w 1955"/>
              <a:gd name="T61" fmla="*/ 711 h 3405"/>
              <a:gd name="T62" fmla="*/ 825 w 1955"/>
              <a:gd name="T63" fmla="*/ 511 h 3405"/>
              <a:gd name="T64" fmla="*/ 804 w 1955"/>
              <a:gd name="T65" fmla="*/ 310 h 3405"/>
              <a:gd name="T66" fmla="*/ 793 w 1955"/>
              <a:gd name="T67" fmla="*/ 104 h 3405"/>
              <a:gd name="T68" fmla="*/ 790 w 1955"/>
              <a:gd name="T69" fmla="*/ 0 h 3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55" h="3405">
                <a:moveTo>
                  <a:pt x="790" y="0"/>
                </a:moveTo>
                <a:lnTo>
                  <a:pt x="0" y="13"/>
                </a:lnTo>
                <a:lnTo>
                  <a:pt x="0" y="13"/>
                </a:lnTo>
                <a:lnTo>
                  <a:pt x="2" y="136"/>
                </a:lnTo>
                <a:lnTo>
                  <a:pt x="9" y="259"/>
                </a:lnTo>
                <a:lnTo>
                  <a:pt x="17" y="380"/>
                </a:lnTo>
                <a:lnTo>
                  <a:pt x="29" y="501"/>
                </a:lnTo>
                <a:lnTo>
                  <a:pt x="44" y="621"/>
                </a:lnTo>
                <a:lnTo>
                  <a:pt x="61" y="739"/>
                </a:lnTo>
                <a:lnTo>
                  <a:pt x="81" y="858"/>
                </a:lnTo>
                <a:lnTo>
                  <a:pt x="104" y="975"/>
                </a:lnTo>
                <a:lnTo>
                  <a:pt x="129" y="1091"/>
                </a:lnTo>
                <a:lnTo>
                  <a:pt x="157" y="1205"/>
                </a:lnTo>
                <a:lnTo>
                  <a:pt x="189" y="1320"/>
                </a:lnTo>
                <a:lnTo>
                  <a:pt x="221" y="1432"/>
                </a:lnTo>
                <a:lnTo>
                  <a:pt x="258" y="1544"/>
                </a:lnTo>
                <a:lnTo>
                  <a:pt x="297" y="1655"/>
                </a:lnTo>
                <a:lnTo>
                  <a:pt x="337" y="1764"/>
                </a:lnTo>
                <a:lnTo>
                  <a:pt x="381" y="1872"/>
                </a:lnTo>
                <a:lnTo>
                  <a:pt x="427" y="1979"/>
                </a:lnTo>
                <a:lnTo>
                  <a:pt x="475" y="2084"/>
                </a:lnTo>
                <a:lnTo>
                  <a:pt x="527" y="2188"/>
                </a:lnTo>
                <a:lnTo>
                  <a:pt x="579" y="2291"/>
                </a:lnTo>
                <a:lnTo>
                  <a:pt x="635" y="2393"/>
                </a:lnTo>
                <a:lnTo>
                  <a:pt x="693" y="2493"/>
                </a:lnTo>
                <a:lnTo>
                  <a:pt x="752" y="2591"/>
                </a:lnTo>
                <a:lnTo>
                  <a:pt x="815" y="2688"/>
                </a:lnTo>
                <a:lnTo>
                  <a:pt x="879" y="2784"/>
                </a:lnTo>
                <a:lnTo>
                  <a:pt x="946" y="2877"/>
                </a:lnTo>
                <a:lnTo>
                  <a:pt x="1014" y="2970"/>
                </a:lnTo>
                <a:lnTo>
                  <a:pt x="1084" y="3060"/>
                </a:lnTo>
                <a:lnTo>
                  <a:pt x="1157" y="3149"/>
                </a:lnTo>
                <a:lnTo>
                  <a:pt x="1233" y="3237"/>
                </a:lnTo>
                <a:lnTo>
                  <a:pt x="1308" y="3321"/>
                </a:lnTo>
                <a:lnTo>
                  <a:pt x="1388" y="3405"/>
                </a:lnTo>
                <a:lnTo>
                  <a:pt x="1955" y="2855"/>
                </a:lnTo>
                <a:lnTo>
                  <a:pt x="1955" y="2855"/>
                </a:lnTo>
                <a:lnTo>
                  <a:pt x="1889" y="2785"/>
                </a:lnTo>
                <a:lnTo>
                  <a:pt x="1824" y="2713"/>
                </a:lnTo>
                <a:lnTo>
                  <a:pt x="1761" y="2640"/>
                </a:lnTo>
                <a:lnTo>
                  <a:pt x="1700" y="2565"/>
                </a:lnTo>
                <a:lnTo>
                  <a:pt x="1642" y="2489"/>
                </a:lnTo>
                <a:lnTo>
                  <a:pt x="1583" y="2411"/>
                </a:lnTo>
                <a:lnTo>
                  <a:pt x="1528" y="2333"/>
                </a:lnTo>
                <a:lnTo>
                  <a:pt x="1474" y="2252"/>
                </a:lnTo>
                <a:lnTo>
                  <a:pt x="1422" y="2170"/>
                </a:lnTo>
                <a:lnTo>
                  <a:pt x="1371" y="2087"/>
                </a:lnTo>
                <a:lnTo>
                  <a:pt x="1323" y="2004"/>
                </a:lnTo>
                <a:lnTo>
                  <a:pt x="1276" y="1918"/>
                </a:lnTo>
                <a:lnTo>
                  <a:pt x="1232" y="1832"/>
                </a:lnTo>
                <a:lnTo>
                  <a:pt x="1189" y="1743"/>
                </a:lnTo>
                <a:lnTo>
                  <a:pt x="1148" y="1655"/>
                </a:lnTo>
                <a:lnTo>
                  <a:pt x="1109" y="1565"/>
                </a:lnTo>
                <a:lnTo>
                  <a:pt x="1073" y="1474"/>
                </a:lnTo>
                <a:lnTo>
                  <a:pt x="1038" y="1382"/>
                </a:lnTo>
                <a:lnTo>
                  <a:pt x="1006" y="1289"/>
                </a:lnTo>
                <a:lnTo>
                  <a:pt x="975" y="1195"/>
                </a:lnTo>
                <a:lnTo>
                  <a:pt x="948" y="1100"/>
                </a:lnTo>
                <a:lnTo>
                  <a:pt x="922" y="1004"/>
                </a:lnTo>
                <a:lnTo>
                  <a:pt x="898" y="907"/>
                </a:lnTo>
                <a:lnTo>
                  <a:pt x="876" y="810"/>
                </a:lnTo>
                <a:lnTo>
                  <a:pt x="858" y="711"/>
                </a:lnTo>
                <a:lnTo>
                  <a:pt x="841" y="612"/>
                </a:lnTo>
                <a:lnTo>
                  <a:pt x="825" y="511"/>
                </a:lnTo>
                <a:lnTo>
                  <a:pt x="814" y="411"/>
                </a:lnTo>
                <a:lnTo>
                  <a:pt x="804" y="310"/>
                </a:lnTo>
                <a:lnTo>
                  <a:pt x="797" y="207"/>
                </a:lnTo>
                <a:lnTo>
                  <a:pt x="793" y="104"/>
                </a:lnTo>
                <a:lnTo>
                  <a:pt x="790" y="0"/>
                </a:lnTo>
                <a:lnTo>
                  <a:pt x="790" y="0"/>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dirty="0"/>
          </a:p>
        </p:txBody>
      </p:sp>
      <p:sp>
        <p:nvSpPr>
          <p:cNvPr id="79" name="ZoneTexte 78"/>
          <p:cNvSpPr txBox="1"/>
          <p:nvPr/>
        </p:nvSpPr>
        <p:spPr>
          <a:xfrm>
            <a:off x="130262" y="184666"/>
            <a:ext cx="7743738" cy="95410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fr-FR" sz="2800" b="1" dirty="0" smtClean="0">
                <a:ln w="17780" cmpd="sng">
                  <a:solidFill>
                    <a:srgbClr val="FFFFFF"/>
                  </a:solidFill>
                  <a:prstDash val="solid"/>
                  <a:miter lim="800000"/>
                </a:ln>
                <a:solidFill>
                  <a:schemeClr val="tx1"/>
                </a:solidFill>
                <a:effectLst>
                  <a:outerShdw blurRad="50800" algn="tl" rotWithShape="0">
                    <a:srgbClr val="000000"/>
                  </a:outerShdw>
                </a:effectLst>
              </a:rPr>
              <a:t>Effets du Réel sur le Transfert de graphie chez quelques pionniers       1</a:t>
            </a:r>
            <a:endParaRPr lang="fr-FR" sz="2800" b="1" dirty="0">
              <a:ln w="17780" cmpd="sng">
                <a:solidFill>
                  <a:srgbClr val="FFFFFF"/>
                </a:solidFill>
                <a:prstDash val="solid"/>
                <a:miter lim="800000"/>
              </a:ln>
              <a:solidFill>
                <a:schemeClr val="tx1"/>
              </a:solidFill>
              <a:effectLst>
                <a:outerShdw blurRad="50800" algn="tl" rotWithShape="0">
                  <a:srgbClr val="000000"/>
                </a:outerShdw>
              </a:effectLst>
            </a:endParaRPr>
          </a:p>
        </p:txBody>
      </p:sp>
      <p:sp>
        <p:nvSpPr>
          <p:cNvPr id="80" name="Freeform 69"/>
          <p:cNvSpPr>
            <a:spLocks/>
          </p:cNvSpPr>
          <p:nvPr/>
        </p:nvSpPr>
        <p:spPr bwMode="auto">
          <a:xfrm>
            <a:off x="4335463" y="3470275"/>
            <a:ext cx="256381" cy="135285"/>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1" name="Freeform 62"/>
          <p:cNvSpPr>
            <a:spLocks/>
          </p:cNvSpPr>
          <p:nvPr/>
        </p:nvSpPr>
        <p:spPr bwMode="auto">
          <a:xfrm>
            <a:off x="4594225" y="3467894"/>
            <a:ext cx="214313" cy="137667"/>
          </a:xfrm>
          <a:custGeom>
            <a:avLst/>
            <a:gdLst>
              <a:gd name="T0" fmla="*/ 645 w 761"/>
              <a:gd name="T1" fmla="*/ 425 h 425"/>
              <a:gd name="T2" fmla="*/ 761 w 761"/>
              <a:gd name="T3" fmla="*/ 307 h 425"/>
              <a:gd name="T4" fmla="*/ 761 w 761"/>
              <a:gd name="T5" fmla="*/ 307 h 425"/>
              <a:gd name="T6" fmla="*/ 723 w 761"/>
              <a:gd name="T7" fmla="*/ 273 h 425"/>
              <a:gd name="T8" fmla="*/ 682 w 761"/>
              <a:gd name="T9" fmla="*/ 240 h 425"/>
              <a:gd name="T10" fmla="*/ 642 w 761"/>
              <a:gd name="T11" fmla="*/ 209 h 425"/>
              <a:gd name="T12" fmla="*/ 599 w 761"/>
              <a:gd name="T13" fmla="*/ 181 h 425"/>
              <a:gd name="T14" fmla="*/ 555 w 761"/>
              <a:gd name="T15" fmla="*/ 155 h 425"/>
              <a:gd name="T16" fmla="*/ 511 w 761"/>
              <a:gd name="T17" fmla="*/ 128 h 425"/>
              <a:gd name="T18" fmla="*/ 464 w 761"/>
              <a:gd name="T19" fmla="*/ 106 h 425"/>
              <a:gd name="T20" fmla="*/ 417 w 761"/>
              <a:gd name="T21" fmla="*/ 86 h 425"/>
              <a:gd name="T22" fmla="*/ 369 w 761"/>
              <a:gd name="T23" fmla="*/ 66 h 425"/>
              <a:gd name="T24" fmla="*/ 319 w 761"/>
              <a:gd name="T25" fmla="*/ 50 h 425"/>
              <a:gd name="T26" fmla="*/ 268 w 761"/>
              <a:gd name="T27" fmla="*/ 36 h 425"/>
              <a:gd name="T28" fmla="*/ 216 w 761"/>
              <a:gd name="T29" fmla="*/ 24 h 425"/>
              <a:gd name="T30" fmla="*/ 164 w 761"/>
              <a:gd name="T31" fmla="*/ 14 h 425"/>
              <a:gd name="T32" fmla="*/ 111 w 761"/>
              <a:gd name="T33" fmla="*/ 7 h 425"/>
              <a:gd name="T34" fmla="*/ 58 w 761"/>
              <a:gd name="T35" fmla="*/ 2 h 425"/>
              <a:gd name="T36" fmla="*/ 3 w 761"/>
              <a:gd name="T37" fmla="*/ 0 h 425"/>
              <a:gd name="T38" fmla="*/ 0 w 761"/>
              <a:gd name="T39" fmla="*/ 165 h 425"/>
              <a:gd name="T40" fmla="*/ 0 w 761"/>
              <a:gd name="T41" fmla="*/ 165 h 425"/>
              <a:gd name="T42" fmla="*/ 46 w 761"/>
              <a:gd name="T43" fmla="*/ 168 h 425"/>
              <a:gd name="T44" fmla="*/ 93 w 761"/>
              <a:gd name="T45" fmla="*/ 171 h 425"/>
              <a:gd name="T46" fmla="*/ 137 w 761"/>
              <a:gd name="T47" fmla="*/ 178 h 425"/>
              <a:gd name="T48" fmla="*/ 183 w 761"/>
              <a:gd name="T49" fmla="*/ 186 h 425"/>
              <a:gd name="T50" fmla="*/ 226 w 761"/>
              <a:gd name="T51" fmla="*/ 196 h 425"/>
              <a:gd name="T52" fmla="*/ 268 w 761"/>
              <a:gd name="T53" fmla="*/ 208 h 425"/>
              <a:gd name="T54" fmla="*/ 311 w 761"/>
              <a:gd name="T55" fmla="*/ 222 h 425"/>
              <a:gd name="T56" fmla="*/ 352 w 761"/>
              <a:gd name="T57" fmla="*/ 238 h 425"/>
              <a:gd name="T58" fmla="*/ 393 w 761"/>
              <a:gd name="T59" fmla="*/ 256 h 425"/>
              <a:gd name="T60" fmla="*/ 433 w 761"/>
              <a:gd name="T61" fmla="*/ 274 h 425"/>
              <a:gd name="T62" fmla="*/ 470 w 761"/>
              <a:gd name="T63" fmla="*/ 296 h 425"/>
              <a:gd name="T64" fmla="*/ 508 w 761"/>
              <a:gd name="T65" fmla="*/ 319 h 425"/>
              <a:gd name="T66" fmla="*/ 544 w 761"/>
              <a:gd name="T67" fmla="*/ 343 h 425"/>
              <a:gd name="T68" fmla="*/ 580 w 761"/>
              <a:gd name="T69" fmla="*/ 369 h 425"/>
              <a:gd name="T70" fmla="*/ 613 w 761"/>
              <a:gd name="T71" fmla="*/ 397 h 425"/>
              <a:gd name="T72" fmla="*/ 645 w 761"/>
              <a:gd name="T73" fmla="*/ 425 h 425"/>
              <a:gd name="T74" fmla="*/ 645 w 761"/>
              <a:gd name="T75"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1" h="425">
                <a:moveTo>
                  <a:pt x="645" y="425"/>
                </a:moveTo>
                <a:lnTo>
                  <a:pt x="761" y="307"/>
                </a:lnTo>
                <a:lnTo>
                  <a:pt x="761" y="307"/>
                </a:lnTo>
                <a:lnTo>
                  <a:pt x="723" y="273"/>
                </a:lnTo>
                <a:lnTo>
                  <a:pt x="682" y="240"/>
                </a:lnTo>
                <a:lnTo>
                  <a:pt x="642" y="209"/>
                </a:lnTo>
                <a:lnTo>
                  <a:pt x="599" y="181"/>
                </a:lnTo>
                <a:lnTo>
                  <a:pt x="555" y="155"/>
                </a:lnTo>
                <a:lnTo>
                  <a:pt x="511" y="128"/>
                </a:lnTo>
                <a:lnTo>
                  <a:pt x="464" y="106"/>
                </a:lnTo>
                <a:lnTo>
                  <a:pt x="417" y="86"/>
                </a:lnTo>
                <a:lnTo>
                  <a:pt x="369" y="66"/>
                </a:lnTo>
                <a:lnTo>
                  <a:pt x="319" y="50"/>
                </a:lnTo>
                <a:lnTo>
                  <a:pt x="268" y="36"/>
                </a:lnTo>
                <a:lnTo>
                  <a:pt x="216" y="24"/>
                </a:lnTo>
                <a:lnTo>
                  <a:pt x="164" y="14"/>
                </a:lnTo>
                <a:lnTo>
                  <a:pt x="111" y="7"/>
                </a:lnTo>
                <a:lnTo>
                  <a:pt x="58" y="2"/>
                </a:lnTo>
                <a:lnTo>
                  <a:pt x="3" y="0"/>
                </a:lnTo>
                <a:lnTo>
                  <a:pt x="0" y="165"/>
                </a:lnTo>
                <a:lnTo>
                  <a:pt x="0" y="165"/>
                </a:lnTo>
                <a:lnTo>
                  <a:pt x="46" y="168"/>
                </a:lnTo>
                <a:lnTo>
                  <a:pt x="93" y="171"/>
                </a:lnTo>
                <a:lnTo>
                  <a:pt x="137" y="178"/>
                </a:lnTo>
                <a:lnTo>
                  <a:pt x="183" y="186"/>
                </a:lnTo>
                <a:lnTo>
                  <a:pt x="226" y="196"/>
                </a:lnTo>
                <a:lnTo>
                  <a:pt x="268" y="208"/>
                </a:lnTo>
                <a:lnTo>
                  <a:pt x="311" y="222"/>
                </a:lnTo>
                <a:lnTo>
                  <a:pt x="352" y="238"/>
                </a:lnTo>
                <a:lnTo>
                  <a:pt x="393" y="256"/>
                </a:lnTo>
                <a:lnTo>
                  <a:pt x="433" y="274"/>
                </a:lnTo>
                <a:lnTo>
                  <a:pt x="470" y="296"/>
                </a:lnTo>
                <a:lnTo>
                  <a:pt x="508" y="319"/>
                </a:lnTo>
                <a:lnTo>
                  <a:pt x="544" y="343"/>
                </a:lnTo>
                <a:lnTo>
                  <a:pt x="580" y="369"/>
                </a:lnTo>
                <a:lnTo>
                  <a:pt x="613" y="397"/>
                </a:lnTo>
                <a:lnTo>
                  <a:pt x="645" y="425"/>
                </a:lnTo>
                <a:lnTo>
                  <a:pt x="645" y="425"/>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2" name="Freeform 69"/>
          <p:cNvSpPr>
            <a:spLocks/>
          </p:cNvSpPr>
          <p:nvPr/>
        </p:nvSpPr>
        <p:spPr bwMode="auto">
          <a:xfrm rot="5104073">
            <a:off x="4697270" y="3607414"/>
            <a:ext cx="270217" cy="115995"/>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3" name="Freeform 69"/>
          <p:cNvSpPr>
            <a:spLocks/>
          </p:cNvSpPr>
          <p:nvPr/>
        </p:nvSpPr>
        <p:spPr bwMode="auto">
          <a:xfrm rot="5400000">
            <a:off x="4787107" y="3530824"/>
            <a:ext cx="301625" cy="169863"/>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85" name="ZoneTexte 84"/>
          <p:cNvSpPr txBox="1"/>
          <p:nvPr/>
        </p:nvSpPr>
        <p:spPr>
          <a:xfrm>
            <a:off x="97545" y="3967305"/>
            <a:ext cx="2497522" cy="203132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smtClean="0"/>
              <a:t>Majoritairement, mi utilise la graphie 77 mais il </a:t>
            </a:r>
            <a:r>
              <a:rPr lang="fr-FR" b="1" dirty="0" err="1" smtClean="0"/>
              <a:t>fo</a:t>
            </a:r>
            <a:r>
              <a:rPr lang="fr-FR" b="1" dirty="0" smtClean="0"/>
              <a:t> reconnaître </a:t>
            </a:r>
            <a:r>
              <a:rPr lang="fr-FR" b="1" dirty="0" err="1" smtClean="0"/>
              <a:t>ke</a:t>
            </a:r>
            <a:r>
              <a:rPr lang="fr-FR" b="1" dirty="0" smtClean="0"/>
              <a:t> premier début, kan </a:t>
            </a:r>
            <a:r>
              <a:rPr lang="fr-FR" b="1" dirty="0" err="1" smtClean="0"/>
              <a:t>nou</a:t>
            </a:r>
            <a:r>
              <a:rPr lang="fr-FR" b="1" dirty="0" smtClean="0"/>
              <a:t> la </a:t>
            </a:r>
            <a:r>
              <a:rPr lang="fr-FR" b="1" dirty="0" err="1" smtClean="0"/>
              <a:t>komans</a:t>
            </a:r>
            <a:r>
              <a:rPr lang="fr-FR" b="1" dirty="0" smtClean="0"/>
              <a:t> </a:t>
            </a:r>
            <a:r>
              <a:rPr lang="fr-FR" b="1" dirty="0" err="1" smtClean="0"/>
              <a:t>ékri</a:t>
            </a:r>
            <a:r>
              <a:rPr lang="fr-FR" b="1" dirty="0" smtClean="0"/>
              <a:t> an </a:t>
            </a:r>
            <a:r>
              <a:rPr lang="fr-FR" b="1" dirty="0" err="1" smtClean="0"/>
              <a:t>kréol</a:t>
            </a:r>
            <a:r>
              <a:rPr lang="fr-FR" b="1" dirty="0" smtClean="0"/>
              <a:t>, nous la plante à nous (</a:t>
            </a:r>
            <a:r>
              <a:rPr lang="fr-FR" b="1" dirty="0" err="1" smtClean="0"/>
              <a:t>P.Th</a:t>
            </a:r>
            <a:r>
              <a:rPr lang="fr-FR" b="1" dirty="0" smtClean="0"/>
              <a:t>.)</a:t>
            </a:r>
            <a:endParaRPr lang="fr-FR" b="1" dirty="0"/>
          </a:p>
        </p:txBody>
      </p:sp>
    </p:spTree>
    <p:extLst>
      <p:ext uri="{BB962C8B-B14F-4D97-AF65-F5344CB8AC3E}">
        <p14:creationId xmlns="" xmlns:p14="http://schemas.microsoft.com/office/powerpoint/2010/main" val="36550728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a:xfrm>
            <a:off x="6293141" y="5990965"/>
            <a:ext cx="2133600" cy="365125"/>
          </a:xfrm>
        </p:spPr>
        <p:txBody>
          <a:bodyPr/>
          <a:lstStyle/>
          <a:p>
            <a:fld id="{0FCC3241-6341-45E7-9B29-E28FD3B21BE6}" type="slidenum">
              <a:rPr lang="fr-FR" smtClean="0"/>
              <a:pPr/>
              <a:t>21</a:t>
            </a:fld>
            <a:endParaRPr lang="fr-FR"/>
          </a:p>
        </p:txBody>
      </p:sp>
      <p:sp>
        <p:nvSpPr>
          <p:cNvPr id="5" name="Espace réservé du numéro de diapositive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0FCC3241-6341-45E7-9B29-E28FD3B21BE6}" type="slidenum">
              <a:rPr kumimoji="0" lang="fr-FR"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fr-F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3" name="Freeform 24"/>
          <p:cNvSpPr>
            <a:spLocks/>
          </p:cNvSpPr>
          <p:nvPr/>
        </p:nvSpPr>
        <p:spPr bwMode="auto">
          <a:xfrm>
            <a:off x="4594225" y="2197101"/>
            <a:ext cx="1079500" cy="630238"/>
          </a:xfrm>
          <a:custGeom>
            <a:avLst/>
            <a:gdLst>
              <a:gd name="T0" fmla="*/ 0 w 2722"/>
              <a:gd name="T1" fmla="*/ 653 h 1586"/>
              <a:gd name="T2" fmla="*/ 164 w 2722"/>
              <a:gd name="T3" fmla="*/ 660 h 1586"/>
              <a:gd name="T4" fmla="*/ 326 w 2722"/>
              <a:gd name="T5" fmla="*/ 674 h 1586"/>
              <a:gd name="T6" fmla="*/ 486 w 2722"/>
              <a:gd name="T7" fmla="*/ 696 h 1586"/>
              <a:gd name="T8" fmla="*/ 643 w 2722"/>
              <a:gd name="T9" fmla="*/ 725 h 1586"/>
              <a:gd name="T10" fmla="*/ 797 w 2722"/>
              <a:gd name="T11" fmla="*/ 761 h 1586"/>
              <a:gd name="T12" fmla="*/ 949 w 2722"/>
              <a:gd name="T13" fmla="*/ 806 h 1586"/>
              <a:gd name="T14" fmla="*/ 1098 w 2722"/>
              <a:gd name="T15" fmla="*/ 855 h 1586"/>
              <a:gd name="T16" fmla="*/ 1242 w 2722"/>
              <a:gd name="T17" fmla="*/ 912 h 1586"/>
              <a:gd name="T18" fmla="*/ 1384 w 2722"/>
              <a:gd name="T19" fmla="*/ 976 h 1586"/>
              <a:gd name="T20" fmla="*/ 1523 w 2722"/>
              <a:gd name="T21" fmla="*/ 1045 h 1586"/>
              <a:gd name="T22" fmla="*/ 1657 w 2722"/>
              <a:gd name="T23" fmla="*/ 1121 h 1586"/>
              <a:gd name="T24" fmla="*/ 1788 w 2722"/>
              <a:gd name="T25" fmla="*/ 1203 h 1586"/>
              <a:gd name="T26" fmla="*/ 1915 w 2722"/>
              <a:gd name="T27" fmla="*/ 1290 h 1586"/>
              <a:gd name="T28" fmla="*/ 2038 w 2722"/>
              <a:gd name="T29" fmla="*/ 1384 h 1586"/>
              <a:gd name="T30" fmla="*/ 2155 w 2722"/>
              <a:gd name="T31" fmla="*/ 1481 h 1586"/>
              <a:gd name="T32" fmla="*/ 2268 w 2722"/>
              <a:gd name="T33" fmla="*/ 1586 h 1586"/>
              <a:gd name="T34" fmla="*/ 2722 w 2722"/>
              <a:gd name="T35" fmla="*/ 1115 h 1586"/>
              <a:gd name="T36" fmla="*/ 2587 w 2722"/>
              <a:gd name="T37" fmla="*/ 992 h 1586"/>
              <a:gd name="T38" fmla="*/ 2446 w 2722"/>
              <a:gd name="T39" fmla="*/ 875 h 1586"/>
              <a:gd name="T40" fmla="*/ 2301 w 2722"/>
              <a:gd name="T41" fmla="*/ 763 h 1586"/>
              <a:gd name="T42" fmla="*/ 2150 w 2722"/>
              <a:gd name="T43" fmla="*/ 658 h 1586"/>
              <a:gd name="T44" fmla="*/ 1993 w 2722"/>
              <a:gd name="T45" fmla="*/ 559 h 1586"/>
              <a:gd name="T46" fmla="*/ 1832 w 2722"/>
              <a:gd name="T47" fmla="*/ 470 h 1586"/>
              <a:gd name="T48" fmla="*/ 1667 w 2722"/>
              <a:gd name="T49" fmla="*/ 386 h 1586"/>
              <a:gd name="T50" fmla="*/ 1496 w 2722"/>
              <a:gd name="T51" fmla="*/ 309 h 1586"/>
              <a:gd name="T52" fmla="*/ 1323 w 2722"/>
              <a:gd name="T53" fmla="*/ 242 h 1586"/>
              <a:gd name="T54" fmla="*/ 1144 w 2722"/>
              <a:gd name="T55" fmla="*/ 182 h 1586"/>
              <a:gd name="T56" fmla="*/ 963 w 2722"/>
              <a:gd name="T57" fmla="*/ 130 h 1586"/>
              <a:gd name="T58" fmla="*/ 779 w 2722"/>
              <a:gd name="T59" fmla="*/ 86 h 1586"/>
              <a:gd name="T60" fmla="*/ 591 w 2722"/>
              <a:gd name="T61" fmla="*/ 50 h 1586"/>
              <a:gd name="T62" fmla="*/ 401 w 2722"/>
              <a:gd name="T63" fmla="*/ 24 h 1586"/>
              <a:gd name="T64" fmla="*/ 207 w 2722"/>
              <a:gd name="T65" fmla="*/ 7 h 1586"/>
              <a:gd name="T66" fmla="*/ 10 w 2722"/>
              <a:gd name="T67" fmla="*/ 0 h 1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22" h="1586">
                <a:moveTo>
                  <a:pt x="0" y="653"/>
                </a:moveTo>
                <a:lnTo>
                  <a:pt x="0" y="653"/>
                </a:lnTo>
                <a:lnTo>
                  <a:pt x="82" y="656"/>
                </a:lnTo>
                <a:lnTo>
                  <a:pt x="164" y="660"/>
                </a:lnTo>
                <a:lnTo>
                  <a:pt x="245" y="666"/>
                </a:lnTo>
                <a:lnTo>
                  <a:pt x="326" y="674"/>
                </a:lnTo>
                <a:lnTo>
                  <a:pt x="406" y="684"/>
                </a:lnTo>
                <a:lnTo>
                  <a:pt x="486" y="696"/>
                </a:lnTo>
                <a:lnTo>
                  <a:pt x="564" y="709"/>
                </a:lnTo>
                <a:lnTo>
                  <a:pt x="643" y="725"/>
                </a:lnTo>
                <a:lnTo>
                  <a:pt x="720" y="743"/>
                </a:lnTo>
                <a:lnTo>
                  <a:pt x="797" y="761"/>
                </a:lnTo>
                <a:lnTo>
                  <a:pt x="874" y="782"/>
                </a:lnTo>
                <a:lnTo>
                  <a:pt x="949" y="806"/>
                </a:lnTo>
                <a:lnTo>
                  <a:pt x="1023" y="829"/>
                </a:lnTo>
                <a:lnTo>
                  <a:pt x="1098" y="855"/>
                </a:lnTo>
                <a:lnTo>
                  <a:pt x="1170" y="882"/>
                </a:lnTo>
                <a:lnTo>
                  <a:pt x="1242" y="912"/>
                </a:lnTo>
                <a:lnTo>
                  <a:pt x="1314" y="944"/>
                </a:lnTo>
                <a:lnTo>
                  <a:pt x="1384" y="976"/>
                </a:lnTo>
                <a:lnTo>
                  <a:pt x="1454" y="1010"/>
                </a:lnTo>
                <a:lnTo>
                  <a:pt x="1523" y="1045"/>
                </a:lnTo>
                <a:lnTo>
                  <a:pt x="1591" y="1083"/>
                </a:lnTo>
                <a:lnTo>
                  <a:pt x="1657" y="1121"/>
                </a:lnTo>
                <a:lnTo>
                  <a:pt x="1724" y="1161"/>
                </a:lnTo>
                <a:lnTo>
                  <a:pt x="1788" y="1203"/>
                </a:lnTo>
                <a:lnTo>
                  <a:pt x="1851" y="1246"/>
                </a:lnTo>
                <a:lnTo>
                  <a:pt x="1915" y="1290"/>
                </a:lnTo>
                <a:lnTo>
                  <a:pt x="1976" y="1337"/>
                </a:lnTo>
                <a:lnTo>
                  <a:pt x="2038" y="1384"/>
                </a:lnTo>
                <a:lnTo>
                  <a:pt x="2096" y="1432"/>
                </a:lnTo>
                <a:lnTo>
                  <a:pt x="2155" y="1481"/>
                </a:lnTo>
                <a:lnTo>
                  <a:pt x="2212" y="1533"/>
                </a:lnTo>
                <a:lnTo>
                  <a:pt x="2268" y="1586"/>
                </a:lnTo>
                <a:lnTo>
                  <a:pt x="2722" y="1115"/>
                </a:lnTo>
                <a:lnTo>
                  <a:pt x="2722" y="1115"/>
                </a:lnTo>
                <a:lnTo>
                  <a:pt x="2656" y="1053"/>
                </a:lnTo>
                <a:lnTo>
                  <a:pt x="2587" y="992"/>
                </a:lnTo>
                <a:lnTo>
                  <a:pt x="2518" y="932"/>
                </a:lnTo>
                <a:lnTo>
                  <a:pt x="2446" y="875"/>
                </a:lnTo>
                <a:lnTo>
                  <a:pt x="2373" y="817"/>
                </a:lnTo>
                <a:lnTo>
                  <a:pt x="2301" y="763"/>
                </a:lnTo>
                <a:lnTo>
                  <a:pt x="2225" y="709"/>
                </a:lnTo>
                <a:lnTo>
                  <a:pt x="2150" y="658"/>
                </a:lnTo>
                <a:lnTo>
                  <a:pt x="2071" y="608"/>
                </a:lnTo>
                <a:lnTo>
                  <a:pt x="1993" y="559"/>
                </a:lnTo>
                <a:lnTo>
                  <a:pt x="1913" y="514"/>
                </a:lnTo>
                <a:lnTo>
                  <a:pt x="1832" y="470"/>
                </a:lnTo>
                <a:lnTo>
                  <a:pt x="1750" y="427"/>
                </a:lnTo>
                <a:lnTo>
                  <a:pt x="1667" y="386"/>
                </a:lnTo>
                <a:lnTo>
                  <a:pt x="1582" y="347"/>
                </a:lnTo>
                <a:lnTo>
                  <a:pt x="1496" y="309"/>
                </a:lnTo>
                <a:lnTo>
                  <a:pt x="1410" y="274"/>
                </a:lnTo>
                <a:lnTo>
                  <a:pt x="1323" y="242"/>
                </a:lnTo>
                <a:lnTo>
                  <a:pt x="1234" y="211"/>
                </a:lnTo>
                <a:lnTo>
                  <a:pt x="1144" y="182"/>
                </a:lnTo>
                <a:lnTo>
                  <a:pt x="1055" y="155"/>
                </a:lnTo>
                <a:lnTo>
                  <a:pt x="963" y="130"/>
                </a:lnTo>
                <a:lnTo>
                  <a:pt x="872" y="106"/>
                </a:lnTo>
                <a:lnTo>
                  <a:pt x="779" y="86"/>
                </a:lnTo>
                <a:lnTo>
                  <a:pt x="685" y="67"/>
                </a:lnTo>
                <a:lnTo>
                  <a:pt x="591" y="50"/>
                </a:lnTo>
                <a:lnTo>
                  <a:pt x="496" y="37"/>
                </a:lnTo>
                <a:lnTo>
                  <a:pt x="401" y="24"/>
                </a:lnTo>
                <a:lnTo>
                  <a:pt x="303" y="15"/>
                </a:lnTo>
                <a:lnTo>
                  <a:pt x="207" y="7"/>
                </a:lnTo>
                <a:lnTo>
                  <a:pt x="109" y="2"/>
                </a:lnTo>
                <a:lnTo>
                  <a:pt x="10" y="0"/>
                </a:lnTo>
                <a:lnTo>
                  <a:pt x="0" y="653"/>
                </a:lnTo>
                <a:close/>
              </a:path>
            </a:pathLst>
          </a:custGeom>
          <a:ln/>
          <a:ex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18" name="Freeform 31"/>
          <p:cNvSpPr>
            <a:spLocks/>
          </p:cNvSpPr>
          <p:nvPr/>
        </p:nvSpPr>
        <p:spPr bwMode="auto">
          <a:xfrm>
            <a:off x="3305175" y="2903538"/>
            <a:ext cx="508000" cy="858838"/>
          </a:xfrm>
          <a:custGeom>
            <a:avLst/>
            <a:gdLst>
              <a:gd name="T0" fmla="*/ 910 w 1279"/>
              <a:gd name="T1" fmla="*/ 0 h 2164"/>
              <a:gd name="T2" fmla="*/ 859 w 1279"/>
              <a:gd name="T3" fmla="*/ 53 h 2164"/>
              <a:gd name="T4" fmla="*/ 761 w 1279"/>
              <a:gd name="T5" fmla="*/ 163 h 2164"/>
              <a:gd name="T6" fmla="*/ 669 w 1279"/>
              <a:gd name="T7" fmla="*/ 276 h 2164"/>
              <a:gd name="T8" fmla="*/ 582 w 1279"/>
              <a:gd name="T9" fmla="*/ 394 h 2164"/>
              <a:gd name="T10" fmla="*/ 500 w 1279"/>
              <a:gd name="T11" fmla="*/ 516 h 2164"/>
              <a:gd name="T12" fmla="*/ 423 w 1279"/>
              <a:gd name="T13" fmla="*/ 642 h 2164"/>
              <a:gd name="T14" fmla="*/ 352 w 1279"/>
              <a:gd name="T15" fmla="*/ 772 h 2164"/>
              <a:gd name="T16" fmla="*/ 287 w 1279"/>
              <a:gd name="T17" fmla="*/ 905 h 2164"/>
              <a:gd name="T18" fmla="*/ 229 w 1279"/>
              <a:gd name="T19" fmla="*/ 1042 h 2164"/>
              <a:gd name="T20" fmla="*/ 177 w 1279"/>
              <a:gd name="T21" fmla="*/ 1181 h 2164"/>
              <a:gd name="T22" fmla="*/ 130 w 1279"/>
              <a:gd name="T23" fmla="*/ 1324 h 2164"/>
              <a:gd name="T24" fmla="*/ 91 w 1279"/>
              <a:gd name="T25" fmla="*/ 1470 h 2164"/>
              <a:gd name="T26" fmla="*/ 58 w 1279"/>
              <a:gd name="T27" fmla="*/ 1618 h 2164"/>
              <a:gd name="T28" fmla="*/ 32 w 1279"/>
              <a:gd name="T29" fmla="*/ 1768 h 2164"/>
              <a:gd name="T30" fmla="*/ 14 w 1279"/>
              <a:gd name="T31" fmla="*/ 1922 h 2164"/>
              <a:gd name="T32" fmla="*/ 2 w 1279"/>
              <a:gd name="T33" fmla="*/ 2077 h 2164"/>
              <a:gd name="T34" fmla="*/ 514 w 1279"/>
              <a:gd name="T35" fmla="*/ 2164 h 2164"/>
              <a:gd name="T36" fmla="*/ 516 w 1279"/>
              <a:gd name="T37" fmla="*/ 2098 h 2164"/>
              <a:gd name="T38" fmla="*/ 527 w 1279"/>
              <a:gd name="T39" fmla="*/ 1969 h 2164"/>
              <a:gd name="T40" fmla="*/ 542 w 1279"/>
              <a:gd name="T41" fmla="*/ 1840 h 2164"/>
              <a:gd name="T42" fmla="*/ 563 w 1279"/>
              <a:gd name="T43" fmla="*/ 1713 h 2164"/>
              <a:gd name="T44" fmla="*/ 592 w 1279"/>
              <a:gd name="T45" fmla="*/ 1588 h 2164"/>
              <a:gd name="T46" fmla="*/ 625 w 1279"/>
              <a:gd name="T47" fmla="*/ 1467 h 2164"/>
              <a:gd name="T48" fmla="*/ 664 w 1279"/>
              <a:gd name="T49" fmla="*/ 1348 h 2164"/>
              <a:gd name="T50" fmla="*/ 708 w 1279"/>
              <a:gd name="T51" fmla="*/ 1230 h 2164"/>
              <a:gd name="T52" fmla="*/ 757 w 1279"/>
              <a:gd name="T53" fmla="*/ 1116 h 2164"/>
              <a:gd name="T54" fmla="*/ 811 w 1279"/>
              <a:gd name="T55" fmla="*/ 1004 h 2164"/>
              <a:gd name="T56" fmla="*/ 871 w 1279"/>
              <a:gd name="T57" fmla="*/ 896 h 2164"/>
              <a:gd name="T58" fmla="*/ 934 w 1279"/>
              <a:gd name="T59" fmla="*/ 790 h 2164"/>
              <a:gd name="T60" fmla="*/ 1003 w 1279"/>
              <a:gd name="T61" fmla="*/ 687 h 2164"/>
              <a:gd name="T62" fmla="*/ 1078 w 1279"/>
              <a:gd name="T63" fmla="*/ 588 h 2164"/>
              <a:gd name="T64" fmla="*/ 1154 w 1279"/>
              <a:gd name="T65" fmla="*/ 493 h 2164"/>
              <a:gd name="T66" fmla="*/ 1236 w 1279"/>
              <a:gd name="T67" fmla="*/ 402 h 2164"/>
              <a:gd name="T68" fmla="*/ 1279 w 1279"/>
              <a:gd name="T69" fmla="*/ 358 h 2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79" h="2164">
                <a:moveTo>
                  <a:pt x="1279" y="358"/>
                </a:moveTo>
                <a:lnTo>
                  <a:pt x="910" y="0"/>
                </a:lnTo>
                <a:lnTo>
                  <a:pt x="910" y="0"/>
                </a:lnTo>
                <a:lnTo>
                  <a:pt x="859" y="53"/>
                </a:lnTo>
                <a:lnTo>
                  <a:pt x="809" y="107"/>
                </a:lnTo>
                <a:lnTo>
                  <a:pt x="761" y="163"/>
                </a:lnTo>
                <a:lnTo>
                  <a:pt x="714" y="219"/>
                </a:lnTo>
                <a:lnTo>
                  <a:pt x="669" y="276"/>
                </a:lnTo>
                <a:lnTo>
                  <a:pt x="625" y="335"/>
                </a:lnTo>
                <a:lnTo>
                  <a:pt x="582" y="394"/>
                </a:lnTo>
                <a:lnTo>
                  <a:pt x="540" y="454"/>
                </a:lnTo>
                <a:lnTo>
                  <a:pt x="500" y="516"/>
                </a:lnTo>
                <a:lnTo>
                  <a:pt x="460" y="578"/>
                </a:lnTo>
                <a:lnTo>
                  <a:pt x="423" y="642"/>
                </a:lnTo>
                <a:lnTo>
                  <a:pt x="386" y="707"/>
                </a:lnTo>
                <a:lnTo>
                  <a:pt x="352" y="772"/>
                </a:lnTo>
                <a:lnTo>
                  <a:pt x="319" y="837"/>
                </a:lnTo>
                <a:lnTo>
                  <a:pt x="287" y="905"/>
                </a:lnTo>
                <a:lnTo>
                  <a:pt x="257" y="973"/>
                </a:lnTo>
                <a:lnTo>
                  <a:pt x="229" y="1042"/>
                </a:lnTo>
                <a:lnTo>
                  <a:pt x="201" y="1111"/>
                </a:lnTo>
                <a:lnTo>
                  <a:pt x="177" y="1181"/>
                </a:lnTo>
                <a:lnTo>
                  <a:pt x="152" y="1253"/>
                </a:lnTo>
                <a:lnTo>
                  <a:pt x="130" y="1324"/>
                </a:lnTo>
                <a:lnTo>
                  <a:pt x="109" y="1397"/>
                </a:lnTo>
                <a:lnTo>
                  <a:pt x="91" y="1470"/>
                </a:lnTo>
                <a:lnTo>
                  <a:pt x="74" y="1543"/>
                </a:lnTo>
                <a:lnTo>
                  <a:pt x="58" y="1618"/>
                </a:lnTo>
                <a:lnTo>
                  <a:pt x="44" y="1693"/>
                </a:lnTo>
                <a:lnTo>
                  <a:pt x="32" y="1768"/>
                </a:lnTo>
                <a:lnTo>
                  <a:pt x="22" y="1845"/>
                </a:lnTo>
                <a:lnTo>
                  <a:pt x="14" y="1922"/>
                </a:lnTo>
                <a:lnTo>
                  <a:pt x="7" y="2000"/>
                </a:lnTo>
                <a:lnTo>
                  <a:pt x="2" y="2077"/>
                </a:lnTo>
                <a:lnTo>
                  <a:pt x="0" y="2156"/>
                </a:lnTo>
                <a:lnTo>
                  <a:pt x="514" y="2164"/>
                </a:lnTo>
                <a:lnTo>
                  <a:pt x="514" y="2164"/>
                </a:lnTo>
                <a:lnTo>
                  <a:pt x="516" y="2098"/>
                </a:lnTo>
                <a:lnTo>
                  <a:pt x="520" y="2032"/>
                </a:lnTo>
                <a:lnTo>
                  <a:pt x="527" y="1969"/>
                </a:lnTo>
                <a:lnTo>
                  <a:pt x="533" y="1904"/>
                </a:lnTo>
                <a:lnTo>
                  <a:pt x="542" y="1840"/>
                </a:lnTo>
                <a:lnTo>
                  <a:pt x="553" y="1776"/>
                </a:lnTo>
                <a:lnTo>
                  <a:pt x="563" y="1713"/>
                </a:lnTo>
                <a:lnTo>
                  <a:pt x="576" y="1651"/>
                </a:lnTo>
                <a:lnTo>
                  <a:pt x="592" y="1588"/>
                </a:lnTo>
                <a:lnTo>
                  <a:pt x="608" y="1527"/>
                </a:lnTo>
                <a:lnTo>
                  <a:pt x="625" y="1467"/>
                </a:lnTo>
                <a:lnTo>
                  <a:pt x="643" y="1407"/>
                </a:lnTo>
                <a:lnTo>
                  <a:pt x="664" y="1348"/>
                </a:lnTo>
                <a:lnTo>
                  <a:pt x="684" y="1289"/>
                </a:lnTo>
                <a:lnTo>
                  <a:pt x="708" y="1230"/>
                </a:lnTo>
                <a:lnTo>
                  <a:pt x="731" y="1173"/>
                </a:lnTo>
                <a:lnTo>
                  <a:pt x="757" y="1116"/>
                </a:lnTo>
                <a:lnTo>
                  <a:pt x="783" y="1060"/>
                </a:lnTo>
                <a:lnTo>
                  <a:pt x="811" y="1004"/>
                </a:lnTo>
                <a:lnTo>
                  <a:pt x="841" y="949"/>
                </a:lnTo>
                <a:lnTo>
                  <a:pt x="871" y="896"/>
                </a:lnTo>
                <a:lnTo>
                  <a:pt x="902" y="842"/>
                </a:lnTo>
                <a:lnTo>
                  <a:pt x="934" y="790"/>
                </a:lnTo>
                <a:lnTo>
                  <a:pt x="968" y="738"/>
                </a:lnTo>
                <a:lnTo>
                  <a:pt x="1003" y="687"/>
                </a:lnTo>
                <a:lnTo>
                  <a:pt x="1040" y="638"/>
                </a:lnTo>
                <a:lnTo>
                  <a:pt x="1078" y="588"/>
                </a:lnTo>
                <a:lnTo>
                  <a:pt x="1115" y="540"/>
                </a:lnTo>
                <a:lnTo>
                  <a:pt x="1154" y="493"/>
                </a:lnTo>
                <a:lnTo>
                  <a:pt x="1195" y="448"/>
                </a:lnTo>
                <a:lnTo>
                  <a:pt x="1236" y="402"/>
                </a:lnTo>
                <a:lnTo>
                  <a:pt x="1279" y="358"/>
                </a:lnTo>
                <a:lnTo>
                  <a:pt x="1279" y="358"/>
                </a:lnTo>
                <a:close/>
              </a:path>
            </a:pathLst>
          </a:custGeom>
          <a:ln/>
          <a:ex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22" name="Freeform 36"/>
          <p:cNvSpPr>
            <a:spLocks/>
          </p:cNvSpPr>
          <p:nvPr/>
        </p:nvSpPr>
        <p:spPr bwMode="auto">
          <a:xfrm>
            <a:off x="4559300" y="2546350"/>
            <a:ext cx="858838" cy="498475"/>
          </a:xfrm>
          <a:custGeom>
            <a:avLst/>
            <a:gdLst>
              <a:gd name="T0" fmla="*/ 2163 w 2163"/>
              <a:gd name="T1" fmla="*/ 885 h 1255"/>
              <a:gd name="T2" fmla="*/ 2110 w 2163"/>
              <a:gd name="T3" fmla="*/ 836 h 1255"/>
              <a:gd name="T4" fmla="*/ 1999 w 2163"/>
              <a:gd name="T5" fmla="*/ 739 h 1255"/>
              <a:gd name="T6" fmla="*/ 1886 w 2163"/>
              <a:gd name="T7" fmla="*/ 648 h 1255"/>
              <a:gd name="T8" fmla="*/ 1768 w 2163"/>
              <a:gd name="T9" fmla="*/ 563 h 1255"/>
              <a:gd name="T10" fmla="*/ 1645 w 2163"/>
              <a:gd name="T11" fmla="*/ 483 h 1255"/>
              <a:gd name="T12" fmla="*/ 1519 w 2163"/>
              <a:gd name="T13" fmla="*/ 407 h 1255"/>
              <a:gd name="T14" fmla="*/ 1389 w 2163"/>
              <a:gd name="T15" fmla="*/ 338 h 1255"/>
              <a:gd name="T16" fmla="*/ 1256 w 2163"/>
              <a:gd name="T17" fmla="*/ 276 h 1255"/>
              <a:gd name="T18" fmla="*/ 1119 w 2163"/>
              <a:gd name="T19" fmla="*/ 218 h 1255"/>
              <a:gd name="T20" fmla="*/ 980 w 2163"/>
              <a:gd name="T21" fmla="*/ 168 h 1255"/>
              <a:gd name="T22" fmla="*/ 837 w 2163"/>
              <a:gd name="T23" fmla="*/ 122 h 1255"/>
              <a:gd name="T24" fmla="*/ 692 w 2163"/>
              <a:gd name="T25" fmla="*/ 84 h 1255"/>
              <a:gd name="T26" fmla="*/ 544 w 2163"/>
              <a:gd name="T27" fmla="*/ 53 h 1255"/>
              <a:gd name="T28" fmla="*/ 393 w 2163"/>
              <a:gd name="T29" fmla="*/ 30 h 1255"/>
              <a:gd name="T30" fmla="*/ 240 w 2163"/>
              <a:gd name="T31" fmla="*/ 11 h 1255"/>
              <a:gd name="T32" fmla="*/ 86 w 2163"/>
              <a:gd name="T33" fmla="*/ 2 h 1255"/>
              <a:gd name="T34" fmla="*/ 0 w 2163"/>
              <a:gd name="T35" fmla="*/ 514 h 1255"/>
              <a:gd name="T36" fmla="*/ 65 w 2163"/>
              <a:gd name="T37" fmla="*/ 517 h 1255"/>
              <a:gd name="T38" fmla="*/ 195 w 2163"/>
              <a:gd name="T39" fmla="*/ 524 h 1255"/>
              <a:gd name="T40" fmla="*/ 322 w 2163"/>
              <a:gd name="T41" fmla="*/ 539 h 1255"/>
              <a:gd name="T42" fmla="*/ 449 w 2163"/>
              <a:gd name="T43" fmla="*/ 559 h 1255"/>
              <a:gd name="T44" fmla="*/ 572 w 2163"/>
              <a:gd name="T45" fmla="*/ 586 h 1255"/>
              <a:gd name="T46" fmla="*/ 694 w 2163"/>
              <a:gd name="T47" fmla="*/ 617 h 1255"/>
              <a:gd name="T48" fmla="*/ 813 w 2163"/>
              <a:gd name="T49" fmla="*/ 655 h 1255"/>
              <a:gd name="T50" fmla="*/ 931 w 2163"/>
              <a:gd name="T51" fmla="*/ 697 h 1255"/>
              <a:gd name="T52" fmla="*/ 1045 w 2163"/>
              <a:gd name="T53" fmla="*/ 744 h 1255"/>
              <a:gd name="T54" fmla="*/ 1157 w 2163"/>
              <a:gd name="T55" fmla="*/ 798 h 1255"/>
              <a:gd name="T56" fmla="*/ 1265 w 2163"/>
              <a:gd name="T57" fmla="*/ 855 h 1255"/>
              <a:gd name="T58" fmla="*/ 1371 w 2163"/>
              <a:gd name="T59" fmla="*/ 918 h 1255"/>
              <a:gd name="T60" fmla="*/ 1473 w 2163"/>
              <a:gd name="T61" fmla="*/ 985 h 1255"/>
              <a:gd name="T62" fmla="*/ 1572 w 2163"/>
              <a:gd name="T63" fmla="*/ 1057 h 1255"/>
              <a:gd name="T64" fmla="*/ 1669 w 2163"/>
              <a:gd name="T65" fmla="*/ 1134 h 1255"/>
              <a:gd name="T66" fmla="*/ 1760 w 2163"/>
              <a:gd name="T67" fmla="*/ 1213 h 1255"/>
              <a:gd name="T68" fmla="*/ 1805 w 2163"/>
              <a:gd name="T69" fmla="*/ 1255 h 1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163" h="1255">
                <a:moveTo>
                  <a:pt x="1805" y="1255"/>
                </a:moveTo>
                <a:lnTo>
                  <a:pt x="2163" y="885"/>
                </a:lnTo>
                <a:lnTo>
                  <a:pt x="2163" y="885"/>
                </a:lnTo>
                <a:lnTo>
                  <a:pt x="2110" y="836"/>
                </a:lnTo>
                <a:lnTo>
                  <a:pt x="2055" y="787"/>
                </a:lnTo>
                <a:lnTo>
                  <a:pt x="1999" y="739"/>
                </a:lnTo>
                <a:lnTo>
                  <a:pt x="1943" y="694"/>
                </a:lnTo>
                <a:lnTo>
                  <a:pt x="1886" y="648"/>
                </a:lnTo>
                <a:lnTo>
                  <a:pt x="1828" y="605"/>
                </a:lnTo>
                <a:lnTo>
                  <a:pt x="1768" y="563"/>
                </a:lnTo>
                <a:lnTo>
                  <a:pt x="1706" y="522"/>
                </a:lnTo>
                <a:lnTo>
                  <a:pt x="1645" y="483"/>
                </a:lnTo>
                <a:lnTo>
                  <a:pt x="1583" y="445"/>
                </a:lnTo>
                <a:lnTo>
                  <a:pt x="1519" y="407"/>
                </a:lnTo>
                <a:lnTo>
                  <a:pt x="1455" y="372"/>
                </a:lnTo>
                <a:lnTo>
                  <a:pt x="1389" y="338"/>
                </a:lnTo>
                <a:lnTo>
                  <a:pt x="1322" y="306"/>
                </a:lnTo>
                <a:lnTo>
                  <a:pt x="1256" y="276"/>
                </a:lnTo>
                <a:lnTo>
                  <a:pt x="1188" y="246"/>
                </a:lnTo>
                <a:lnTo>
                  <a:pt x="1119" y="218"/>
                </a:lnTo>
                <a:lnTo>
                  <a:pt x="1050" y="192"/>
                </a:lnTo>
                <a:lnTo>
                  <a:pt x="980" y="168"/>
                </a:lnTo>
                <a:lnTo>
                  <a:pt x="908" y="144"/>
                </a:lnTo>
                <a:lnTo>
                  <a:pt x="837" y="122"/>
                </a:lnTo>
                <a:lnTo>
                  <a:pt x="765" y="102"/>
                </a:lnTo>
                <a:lnTo>
                  <a:pt x="692" y="84"/>
                </a:lnTo>
                <a:lnTo>
                  <a:pt x="618" y="69"/>
                </a:lnTo>
                <a:lnTo>
                  <a:pt x="544" y="53"/>
                </a:lnTo>
                <a:lnTo>
                  <a:pt x="468" y="40"/>
                </a:lnTo>
                <a:lnTo>
                  <a:pt x="393" y="30"/>
                </a:lnTo>
                <a:lnTo>
                  <a:pt x="317" y="19"/>
                </a:lnTo>
                <a:lnTo>
                  <a:pt x="240" y="11"/>
                </a:lnTo>
                <a:lnTo>
                  <a:pt x="164" y="6"/>
                </a:lnTo>
                <a:lnTo>
                  <a:pt x="86" y="2"/>
                </a:lnTo>
                <a:lnTo>
                  <a:pt x="7" y="0"/>
                </a:lnTo>
                <a:lnTo>
                  <a:pt x="0" y="514"/>
                </a:lnTo>
                <a:lnTo>
                  <a:pt x="0" y="514"/>
                </a:lnTo>
                <a:lnTo>
                  <a:pt x="65" y="517"/>
                </a:lnTo>
                <a:lnTo>
                  <a:pt x="130" y="519"/>
                </a:lnTo>
                <a:lnTo>
                  <a:pt x="195" y="524"/>
                </a:lnTo>
                <a:lnTo>
                  <a:pt x="259" y="531"/>
                </a:lnTo>
                <a:lnTo>
                  <a:pt x="322" y="539"/>
                </a:lnTo>
                <a:lnTo>
                  <a:pt x="385" y="548"/>
                </a:lnTo>
                <a:lnTo>
                  <a:pt x="449" y="559"/>
                </a:lnTo>
                <a:lnTo>
                  <a:pt x="510" y="571"/>
                </a:lnTo>
                <a:lnTo>
                  <a:pt x="572" y="586"/>
                </a:lnTo>
                <a:lnTo>
                  <a:pt x="634" y="600"/>
                </a:lnTo>
                <a:lnTo>
                  <a:pt x="694" y="617"/>
                </a:lnTo>
                <a:lnTo>
                  <a:pt x="755" y="635"/>
                </a:lnTo>
                <a:lnTo>
                  <a:pt x="813" y="655"/>
                </a:lnTo>
                <a:lnTo>
                  <a:pt x="872" y="675"/>
                </a:lnTo>
                <a:lnTo>
                  <a:pt x="931" y="697"/>
                </a:lnTo>
                <a:lnTo>
                  <a:pt x="988" y="720"/>
                </a:lnTo>
                <a:lnTo>
                  <a:pt x="1045" y="744"/>
                </a:lnTo>
                <a:lnTo>
                  <a:pt x="1101" y="770"/>
                </a:lnTo>
                <a:lnTo>
                  <a:pt x="1157" y="798"/>
                </a:lnTo>
                <a:lnTo>
                  <a:pt x="1212" y="826"/>
                </a:lnTo>
                <a:lnTo>
                  <a:pt x="1265" y="855"/>
                </a:lnTo>
                <a:lnTo>
                  <a:pt x="1318" y="886"/>
                </a:lnTo>
                <a:lnTo>
                  <a:pt x="1371" y="918"/>
                </a:lnTo>
                <a:lnTo>
                  <a:pt x="1423" y="951"/>
                </a:lnTo>
                <a:lnTo>
                  <a:pt x="1473" y="985"/>
                </a:lnTo>
                <a:lnTo>
                  <a:pt x="1523" y="1020"/>
                </a:lnTo>
                <a:lnTo>
                  <a:pt x="1572" y="1057"/>
                </a:lnTo>
                <a:lnTo>
                  <a:pt x="1621" y="1095"/>
                </a:lnTo>
                <a:lnTo>
                  <a:pt x="1669" y="1134"/>
                </a:lnTo>
                <a:lnTo>
                  <a:pt x="1714" y="1173"/>
                </a:lnTo>
                <a:lnTo>
                  <a:pt x="1760" y="1213"/>
                </a:lnTo>
                <a:lnTo>
                  <a:pt x="1805" y="1255"/>
                </a:lnTo>
                <a:lnTo>
                  <a:pt x="1805" y="1255"/>
                </a:lnTo>
                <a:close/>
              </a:path>
            </a:pathLst>
          </a:custGeom>
          <a:ln/>
          <a:ex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24" name="Freeform 38"/>
          <p:cNvSpPr>
            <a:spLocks/>
          </p:cNvSpPr>
          <p:nvPr/>
        </p:nvSpPr>
        <p:spPr bwMode="auto">
          <a:xfrm>
            <a:off x="3579813" y="3094038"/>
            <a:ext cx="398463" cy="671513"/>
          </a:xfrm>
          <a:custGeom>
            <a:avLst/>
            <a:gdLst>
              <a:gd name="T0" fmla="*/ 401 w 1004"/>
              <a:gd name="T1" fmla="*/ 1694 h 1694"/>
              <a:gd name="T2" fmla="*/ 407 w 1004"/>
              <a:gd name="T3" fmla="*/ 1591 h 1694"/>
              <a:gd name="T4" fmla="*/ 417 w 1004"/>
              <a:gd name="T5" fmla="*/ 1490 h 1694"/>
              <a:gd name="T6" fmla="*/ 431 w 1004"/>
              <a:gd name="T7" fmla="*/ 1391 h 1694"/>
              <a:gd name="T8" fmla="*/ 451 w 1004"/>
              <a:gd name="T9" fmla="*/ 1292 h 1694"/>
              <a:gd name="T10" fmla="*/ 476 w 1004"/>
              <a:gd name="T11" fmla="*/ 1195 h 1694"/>
              <a:gd name="T12" fmla="*/ 504 w 1004"/>
              <a:gd name="T13" fmla="*/ 1100 h 1694"/>
              <a:gd name="T14" fmla="*/ 537 w 1004"/>
              <a:gd name="T15" fmla="*/ 1008 h 1694"/>
              <a:gd name="T16" fmla="*/ 573 w 1004"/>
              <a:gd name="T17" fmla="*/ 917 h 1694"/>
              <a:gd name="T18" fmla="*/ 615 w 1004"/>
              <a:gd name="T19" fmla="*/ 828 h 1694"/>
              <a:gd name="T20" fmla="*/ 659 w 1004"/>
              <a:gd name="T21" fmla="*/ 742 h 1694"/>
              <a:gd name="T22" fmla="*/ 707 w 1004"/>
              <a:gd name="T23" fmla="*/ 659 h 1694"/>
              <a:gd name="T24" fmla="*/ 761 w 1004"/>
              <a:gd name="T25" fmla="*/ 577 h 1694"/>
              <a:gd name="T26" fmla="*/ 817 w 1004"/>
              <a:gd name="T27" fmla="*/ 499 h 1694"/>
              <a:gd name="T28" fmla="*/ 875 w 1004"/>
              <a:gd name="T29" fmla="*/ 422 h 1694"/>
              <a:gd name="T30" fmla="*/ 939 w 1004"/>
              <a:gd name="T31" fmla="*/ 349 h 1694"/>
              <a:gd name="T32" fmla="*/ 1004 w 1004"/>
              <a:gd name="T33" fmla="*/ 279 h 1694"/>
              <a:gd name="T34" fmla="*/ 716 w 1004"/>
              <a:gd name="T35" fmla="*/ 0 h 1694"/>
              <a:gd name="T36" fmla="*/ 638 w 1004"/>
              <a:gd name="T37" fmla="*/ 83 h 1694"/>
              <a:gd name="T38" fmla="*/ 563 w 1004"/>
              <a:gd name="T39" fmla="*/ 171 h 1694"/>
              <a:gd name="T40" fmla="*/ 492 w 1004"/>
              <a:gd name="T41" fmla="*/ 262 h 1694"/>
              <a:gd name="T42" fmla="*/ 426 w 1004"/>
              <a:gd name="T43" fmla="*/ 356 h 1694"/>
              <a:gd name="T44" fmla="*/ 364 w 1004"/>
              <a:gd name="T45" fmla="*/ 453 h 1694"/>
              <a:gd name="T46" fmla="*/ 306 w 1004"/>
              <a:gd name="T47" fmla="*/ 553 h 1694"/>
              <a:gd name="T48" fmla="*/ 253 w 1004"/>
              <a:gd name="T49" fmla="*/ 656 h 1694"/>
              <a:gd name="T50" fmla="*/ 203 w 1004"/>
              <a:gd name="T51" fmla="*/ 762 h 1694"/>
              <a:gd name="T52" fmla="*/ 160 w 1004"/>
              <a:gd name="T53" fmla="*/ 870 h 1694"/>
              <a:gd name="T54" fmla="*/ 121 w 1004"/>
              <a:gd name="T55" fmla="*/ 981 h 1694"/>
              <a:gd name="T56" fmla="*/ 88 w 1004"/>
              <a:gd name="T57" fmla="*/ 1094 h 1694"/>
              <a:gd name="T58" fmla="*/ 59 w 1004"/>
              <a:gd name="T59" fmla="*/ 1208 h 1694"/>
              <a:gd name="T60" fmla="*/ 37 w 1004"/>
              <a:gd name="T61" fmla="*/ 1326 h 1694"/>
              <a:gd name="T62" fmla="*/ 19 w 1004"/>
              <a:gd name="T63" fmla="*/ 1444 h 1694"/>
              <a:gd name="T64" fmla="*/ 7 w 1004"/>
              <a:gd name="T65" fmla="*/ 1565 h 1694"/>
              <a:gd name="T66" fmla="*/ 0 w 1004"/>
              <a:gd name="T67" fmla="*/ 1688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04" h="1694">
                <a:moveTo>
                  <a:pt x="401" y="1694"/>
                </a:moveTo>
                <a:lnTo>
                  <a:pt x="401" y="1694"/>
                </a:lnTo>
                <a:lnTo>
                  <a:pt x="404" y="1642"/>
                </a:lnTo>
                <a:lnTo>
                  <a:pt x="407" y="1591"/>
                </a:lnTo>
                <a:lnTo>
                  <a:pt x="412" y="1540"/>
                </a:lnTo>
                <a:lnTo>
                  <a:pt x="417" y="1490"/>
                </a:lnTo>
                <a:lnTo>
                  <a:pt x="423" y="1440"/>
                </a:lnTo>
                <a:lnTo>
                  <a:pt x="431" y="1391"/>
                </a:lnTo>
                <a:lnTo>
                  <a:pt x="440" y="1341"/>
                </a:lnTo>
                <a:lnTo>
                  <a:pt x="451" y="1292"/>
                </a:lnTo>
                <a:lnTo>
                  <a:pt x="462" y="1244"/>
                </a:lnTo>
                <a:lnTo>
                  <a:pt x="476" y="1195"/>
                </a:lnTo>
                <a:lnTo>
                  <a:pt x="489" y="1147"/>
                </a:lnTo>
                <a:lnTo>
                  <a:pt x="504" y="1100"/>
                </a:lnTo>
                <a:lnTo>
                  <a:pt x="520" y="1053"/>
                </a:lnTo>
                <a:lnTo>
                  <a:pt x="537" y="1008"/>
                </a:lnTo>
                <a:lnTo>
                  <a:pt x="555" y="962"/>
                </a:lnTo>
                <a:lnTo>
                  <a:pt x="573" y="917"/>
                </a:lnTo>
                <a:lnTo>
                  <a:pt x="593" y="872"/>
                </a:lnTo>
                <a:lnTo>
                  <a:pt x="615" y="828"/>
                </a:lnTo>
                <a:lnTo>
                  <a:pt x="636" y="785"/>
                </a:lnTo>
                <a:lnTo>
                  <a:pt x="659" y="742"/>
                </a:lnTo>
                <a:lnTo>
                  <a:pt x="683" y="701"/>
                </a:lnTo>
                <a:lnTo>
                  <a:pt x="707" y="659"/>
                </a:lnTo>
                <a:lnTo>
                  <a:pt x="733" y="617"/>
                </a:lnTo>
                <a:lnTo>
                  <a:pt x="761" y="577"/>
                </a:lnTo>
                <a:lnTo>
                  <a:pt x="788" y="538"/>
                </a:lnTo>
                <a:lnTo>
                  <a:pt x="817" y="499"/>
                </a:lnTo>
                <a:lnTo>
                  <a:pt x="845" y="460"/>
                </a:lnTo>
                <a:lnTo>
                  <a:pt x="875" y="422"/>
                </a:lnTo>
                <a:lnTo>
                  <a:pt x="906" y="386"/>
                </a:lnTo>
                <a:lnTo>
                  <a:pt x="939" y="349"/>
                </a:lnTo>
                <a:lnTo>
                  <a:pt x="972" y="314"/>
                </a:lnTo>
                <a:lnTo>
                  <a:pt x="1004" y="279"/>
                </a:lnTo>
                <a:lnTo>
                  <a:pt x="716" y="0"/>
                </a:lnTo>
                <a:lnTo>
                  <a:pt x="716" y="0"/>
                </a:lnTo>
                <a:lnTo>
                  <a:pt x="677" y="42"/>
                </a:lnTo>
                <a:lnTo>
                  <a:pt x="638" y="83"/>
                </a:lnTo>
                <a:lnTo>
                  <a:pt x="600" y="126"/>
                </a:lnTo>
                <a:lnTo>
                  <a:pt x="563" y="171"/>
                </a:lnTo>
                <a:lnTo>
                  <a:pt x="528" y="216"/>
                </a:lnTo>
                <a:lnTo>
                  <a:pt x="492" y="262"/>
                </a:lnTo>
                <a:lnTo>
                  <a:pt x="459" y="309"/>
                </a:lnTo>
                <a:lnTo>
                  <a:pt x="426" y="356"/>
                </a:lnTo>
                <a:lnTo>
                  <a:pt x="395" y="404"/>
                </a:lnTo>
                <a:lnTo>
                  <a:pt x="364" y="453"/>
                </a:lnTo>
                <a:lnTo>
                  <a:pt x="335" y="503"/>
                </a:lnTo>
                <a:lnTo>
                  <a:pt x="306" y="553"/>
                </a:lnTo>
                <a:lnTo>
                  <a:pt x="279" y="604"/>
                </a:lnTo>
                <a:lnTo>
                  <a:pt x="253" y="656"/>
                </a:lnTo>
                <a:lnTo>
                  <a:pt x="228" y="708"/>
                </a:lnTo>
                <a:lnTo>
                  <a:pt x="203" y="762"/>
                </a:lnTo>
                <a:lnTo>
                  <a:pt x="181" y="815"/>
                </a:lnTo>
                <a:lnTo>
                  <a:pt x="160" y="870"/>
                </a:lnTo>
                <a:lnTo>
                  <a:pt x="141" y="925"/>
                </a:lnTo>
                <a:lnTo>
                  <a:pt x="121" y="981"/>
                </a:lnTo>
                <a:lnTo>
                  <a:pt x="104" y="1037"/>
                </a:lnTo>
                <a:lnTo>
                  <a:pt x="88" y="1094"/>
                </a:lnTo>
                <a:lnTo>
                  <a:pt x="73" y="1151"/>
                </a:lnTo>
                <a:lnTo>
                  <a:pt x="59" y="1208"/>
                </a:lnTo>
                <a:lnTo>
                  <a:pt x="47" y="1267"/>
                </a:lnTo>
                <a:lnTo>
                  <a:pt x="37" y="1326"/>
                </a:lnTo>
                <a:lnTo>
                  <a:pt x="26" y="1384"/>
                </a:lnTo>
                <a:lnTo>
                  <a:pt x="19" y="1444"/>
                </a:lnTo>
                <a:lnTo>
                  <a:pt x="12" y="1505"/>
                </a:lnTo>
                <a:lnTo>
                  <a:pt x="7" y="1565"/>
                </a:lnTo>
                <a:lnTo>
                  <a:pt x="3" y="1626"/>
                </a:lnTo>
                <a:lnTo>
                  <a:pt x="0" y="1688"/>
                </a:lnTo>
                <a:lnTo>
                  <a:pt x="401" y="1694"/>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25" name="Freeform 40"/>
          <p:cNvSpPr>
            <a:spLocks/>
          </p:cNvSpPr>
          <p:nvPr/>
        </p:nvSpPr>
        <p:spPr bwMode="auto">
          <a:xfrm>
            <a:off x="4586288" y="2795588"/>
            <a:ext cx="671513" cy="388938"/>
          </a:xfrm>
          <a:custGeom>
            <a:avLst/>
            <a:gdLst>
              <a:gd name="T0" fmla="*/ 1693 w 1693"/>
              <a:gd name="T1" fmla="*/ 692 h 981"/>
              <a:gd name="T2" fmla="*/ 1652 w 1693"/>
              <a:gd name="T3" fmla="*/ 654 h 981"/>
              <a:gd name="T4" fmla="*/ 1564 w 1693"/>
              <a:gd name="T5" fmla="*/ 579 h 981"/>
              <a:gd name="T6" fmla="*/ 1476 w 1693"/>
              <a:gd name="T7" fmla="*/ 507 h 981"/>
              <a:gd name="T8" fmla="*/ 1383 w 1693"/>
              <a:gd name="T9" fmla="*/ 440 h 981"/>
              <a:gd name="T10" fmla="*/ 1287 w 1693"/>
              <a:gd name="T11" fmla="*/ 378 h 981"/>
              <a:gd name="T12" fmla="*/ 1188 w 1693"/>
              <a:gd name="T13" fmla="*/ 319 h 981"/>
              <a:gd name="T14" fmla="*/ 1087 w 1693"/>
              <a:gd name="T15" fmla="*/ 265 h 981"/>
              <a:gd name="T16" fmla="*/ 982 w 1693"/>
              <a:gd name="T17" fmla="*/ 215 h 981"/>
              <a:gd name="T18" fmla="*/ 876 w 1693"/>
              <a:gd name="T19" fmla="*/ 171 h 981"/>
              <a:gd name="T20" fmla="*/ 766 w 1693"/>
              <a:gd name="T21" fmla="*/ 131 h 981"/>
              <a:gd name="T22" fmla="*/ 654 w 1693"/>
              <a:gd name="T23" fmla="*/ 97 h 981"/>
              <a:gd name="T24" fmla="*/ 541 w 1693"/>
              <a:gd name="T25" fmla="*/ 67 h 981"/>
              <a:gd name="T26" fmla="*/ 425 w 1693"/>
              <a:gd name="T27" fmla="*/ 42 h 981"/>
              <a:gd name="T28" fmla="*/ 307 w 1693"/>
              <a:gd name="T29" fmla="*/ 24 h 981"/>
              <a:gd name="T30" fmla="*/ 188 w 1693"/>
              <a:gd name="T31" fmla="*/ 9 h 981"/>
              <a:gd name="T32" fmla="*/ 67 w 1693"/>
              <a:gd name="T33" fmla="*/ 2 h 981"/>
              <a:gd name="T34" fmla="*/ 0 w 1693"/>
              <a:gd name="T35" fmla="*/ 401 h 981"/>
              <a:gd name="T36" fmla="*/ 50 w 1693"/>
              <a:gd name="T37" fmla="*/ 403 h 981"/>
              <a:gd name="T38" fmla="*/ 152 w 1693"/>
              <a:gd name="T39" fmla="*/ 409 h 981"/>
              <a:gd name="T40" fmla="*/ 252 w 1693"/>
              <a:gd name="T41" fmla="*/ 421 h 981"/>
              <a:gd name="T42" fmla="*/ 351 w 1693"/>
              <a:gd name="T43" fmla="*/ 437 h 981"/>
              <a:gd name="T44" fmla="*/ 447 w 1693"/>
              <a:gd name="T45" fmla="*/ 456 h 981"/>
              <a:gd name="T46" fmla="*/ 544 w 1693"/>
              <a:gd name="T47" fmla="*/ 481 h 981"/>
              <a:gd name="T48" fmla="*/ 637 w 1693"/>
              <a:gd name="T49" fmla="*/ 511 h 981"/>
              <a:gd name="T50" fmla="*/ 729 w 1693"/>
              <a:gd name="T51" fmla="*/ 543 h 981"/>
              <a:gd name="T52" fmla="*/ 818 w 1693"/>
              <a:gd name="T53" fmla="*/ 581 h 981"/>
              <a:gd name="T54" fmla="*/ 906 w 1693"/>
              <a:gd name="T55" fmla="*/ 623 h 981"/>
              <a:gd name="T56" fmla="*/ 990 w 1693"/>
              <a:gd name="T57" fmla="*/ 668 h 981"/>
              <a:gd name="T58" fmla="*/ 1074 w 1693"/>
              <a:gd name="T59" fmla="*/ 717 h 981"/>
              <a:gd name="T60" fmla="*/ 1154 w 1693"/>
              <a:gd name="T61" fmla="*/ 770 h 981"/>
              <a:gd name="T62" fmla="*/ 1231 w 1693"/>
              <a:gd name="T63" fmla="*/ 826 h 981"/>
              <a:gd name="T64" fmla="*/ 1307 w 1693"/>
              <a:gd name="T65" fmla="*/ 885 h 981"/>
              <a:gd name="T66" fmla="*/ 1380 w 1693"/>
              <a:gd name="T67" fmla="*/ 948 h 981"/>
              <a:gd name="T68" fmla="*/ 1413 w 1693"/>
              <a:gd name="T69" fmla="*/ 981 h 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93" h="981">
                <a:moveTo>
                  <a:pt x="1413" y="981"/>
                </a:moveTo>
                <a:lnTo>
                  <a:pt x="1693" y="692"/>
                </a:lnTo>
                <a:lnTo>
                  <a:pt x="1693" y="692"/>
                </a:lnTo>
                <a:lnTo>
                  <a:pt x="1652" y="654"/>
                </a:lnTo>
                <a:lnTo>
                  <a:pt x="1609" y="615"/>
                </a:lnTo>
                <a:lnTo>
                  <a:pt x="1564" y="579"/>
                </a:lnTo>
                <a:lnTo>
                  <a:pt x="1520" y="542"/>
                </a:lnTo>
                <a:lnTo>
                  <a:pt x="1476" y="507"/>
                </a:lnTo>
                <a:lnTo>
                  <a:pt x="1429" y="473"/>
                </a:lnTo>
                <a:lnTo>
                  <a:pt x="1383" y="440"/>
                </a:lnTo>
                <a:lnTo>
                  <a:pt x="1335" y="408"/>
                </a:lnTo>
                <a:lnTo>
                  <a:pt x="1287" y="378"/>
                </a:lnTo>
                <a:lnTo>
                  <a:pt x="1238" y="348"/>
                </a:lnTo>
                <a:lnTo>
                  <a:pt x="1188" y="319"/>
                </a:lnTo>
                <a:lnTo>
                  <a:pt x="1137" y="292"/>
                </a:lnTo>
                <a:lnTo>
                  <a:pt x="1087" y="265"/>
                </a:lnTo>
                <a:lnTo>
                  <a:pt x="1035" y="240"/>
                </a:lnTo>
                <a:lnTo>
                  <a:pt x="982" y="215"/>
                </a:lnTo>
                <a:lnTo>
                  <a:pt x="929" y="193"/>
                </a:lnTo>
                <a:lnTo>
                  <a:pt x="876" y="171"/>
                </a:lnTo>
                <a:lnTo>
                  <a:pt x="821" y="150"/>
                </a:lnTo>
                <a:lnTo>
                  <a:pt x="766" y="131"/>
                </a:lnTo>
                <a:lnTo>
                  <a:pt x="710" y="114"/>
                </a:lnTo>
                <a:lnTo>
                  <a:pt x="654" y="97"/>
                </a:lnTo>
                <a:lnTo>
                  <a:pt x="598" y="81"/>
                </a:lnTo>
                <a:lnTo>
                  <a:pt x="541" y="67"/>
                </a:lnTo>
                <a:lnTo>
                  <a:pt x="483" y="54"/>
                </a:lnTo>
                <a:lnTo>
                  <a:pt x="425" y="42"/>
                </a:lnTo>
                <a:lnTo>
                  <a:pt x="367" y="32"/>
                </a:lnTo>
                <a:lnTo>
                  <a:pt x="307" y="24"/>
                </a:lnTo>
                <a:lnTo>
                  <a:pt x="248" y="16"/>
                </a:lnTo>
                <a:lnTo>
                  <a:pt x="188" y="9"/>
                </a:lnTo>
                <a:lnTo>
                  <a:pt x="127" y="6"/>
                </a:lnTo>
                <a:lnTo>
                  <a:pt x="67" y="2"/>
                </a:lnTo>
                <a:lnTo>
                  <a:pt x="6" y="0"/>
                </a:lnTo>
                <a:lnTo>
                  <a:pt x="0" y="401"/>
                </a:lnTo>
                <a:lnTo>
                  <a:pt x="0" y="401"/>
                </a:lnTo>
                <a:lnTo>
                  <a:pt x="50" y="403"/>
                </a:lnTo>
                <a:lnTo>
                  <a:pt x="101" y="405"/>
                </a:lnTo>
                <a:lnTo>
                  <a:pt x="152" y="409"/>
                </a:lnTo>
                <a:lnTo>
                  <a:pt x="203" y="414"/>
                </a:lnTo>
                <a:lnTo>
                  <a:pt x="252" y="421"/>
                </a:lnTo>
                <a:lnTo>
                  <a:pt x="302" y="427"/>
                </a:lnTo>
                <a:lnTo>
                  <a:pt x="351" y="437"/>
                </a:lnTo>
                <a:lnTo>
                  <a:pt x="399" y="446"/>
                </a:lnTo>
                <a:lnTo>
                  <a:pt x="447" y="456"/>
                </a:lnTo>
                <a:lnTo>
                  <a:pt x="496" y="469"/>
                </a:lnTo>
                <a:lnTo>
                  <a:pt x="544" y="481"/>
                </a:lnTo>
                <a:lnTo>
                  <a:pt x="591" y="495"/>
                </a:lnTo>
                <a:lnTo>
                  <a:pt x="637" y="511"/>
                </a:lnTo>
                <a:lnTo>
                  <a:pt x="683" y="526"/>
                </a:lnTo>
                <a:lnTo>
                  <a:pt x="729" y="543"/>
                </a:lnTo>
                <a:lnTo>
                  <a:pt x="774" y="562"/>
                </a:lnTo>
                <a:lnTo>
                  <a:pt x="818" y="581"/>
                </a:lnTo>
                <a:lnTo>
                  <a:pt x="863" y="602"/>
                </a:lnTo>
                <a:lnTo>
                  <a:pt x="906" y="623"/>
                </a:lnTo>
                <a:lnTo>
                  <a:pt x="949" y="645"/>
                </a:lnTo>
                <a:lnTo>
                  <a:pt x="990" y="668"/>
                </a:lnTo>
                <a:lnTo>
                  <a:pt x="1032" y="692"/>
                </a:lnTo>
                <a:lnTo>
                  <a:pt x="1074" y="717"/>
                </a:lnTo>
                <a:lnTo>
                  <a:pt x="1114" y="743"/>
                </a:lnTo>
                <a:lnTo>
                  <a:pt x="1154" y="770"/>
                </a:lnTo>
                <a:lnTo>
                  <a:pt x="1193" y="797"/>
                </a:lnTo>
                <a:lnTo>
                  <a:pt x="1231" y="826"/>
                </a:lnTo>
                <a:lnTo>
                  <a:pt x="1270" y="855"/>
                </a:lnTo>
                <a:lnTo>
                  <a:pt x="1307" y="885"/>
                </a:lnTo>
                <a:lnTo>
                  <a:pt x="1343" y="916"/>
                </a:lnTo>
                <a:lnTo>
                  <a:pt x="1380" y="948"/>
                </a:lnTo>
                <a:lnTo>
                  <a:pt x="1413" y="981"/>
                </a:lnTo>
                <a:lnTo>
                  <a:pt x="1413" y="981"/>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29" name="Freeform 44"/>
          <p:cNvSpPr>
            <a:spLocks/>
          </p:cNvSpPr>
          <p:nvPr/>
        </p:nvSpPr>
        <p:spPr bwMode="auto">
          <a:xfrm>
            <a:off x="3886200" y="2795588"/>
            <a:ext cx="673100" cy="388938"/>
          </a:xfrm>
          <a:custGeom>
            <a:avLst/>
            <a:gdLst>
              <a:gd name="T0" fmla="*/ 1687 w 1694"/>
              <a:gd name="T1" fmla="*/ 0 h 981"/>
              <a:gd name="T2" fmla="*/ 1626 w 1694"/>
              <a:gd name="T3" fmla="*/ 2 h 981"/>
              <a:gd name="T4" fmla="*/ 1505 w 1694"/>
              <a:gd name="T5" fmla="*/ 9 h 981"/>
              <a:gd name="T6" fmla="*/ 1385 w 1694"/>
              <a:gd name="T7" fmla="*/ 24 h 981"/>
              <a:gd name="T8" fmla="*/ 1267 w 1694"/>
              <a:gd name="T9" fmla="*/ 42 h 981"/>
              <a:gd name="T10" fmla="*/ 1151 w 1694"/>
              <a:gd name="T11" fmla="*/ 67 h 981"/>
              <a:gd name="T12" fmla="*/ 1038 w 1694"/>
              <a:gd name="T13" fmla="*/ 97 h 981"/>
              <a:gd name="T14" fmla="*/ 926 w 1694"/>
              <a:gd name="T15" fmla="*/ 131 h 981"/>
              <a:gd name="T16" fmla="*/ 816 w 1694"/>
              <a:gd name="T17" fmla="*/ 171 h 981"/>
              <a:gd name="T18" fmla="*/ 710 w 1694"/>
              <a:gd name="T19" fmla="*/ 215 h 981"/>
              <a:gd name="T20" fmla="*/ 605 w 1694"/>
              <a:gd name="T21" fmla="*/ 265 h 981"/>
              <a:gd name="T22" fmla="*/ 504 w 1694"/>
              <a:gd name="T23" fmla="*/ 319 h 981"/>
              <a:gd name="T24" fmla="*/ 405 w 1694"/>
              <a:gd name="T25" fmla="*/ 378 h 981"/>
              <a:gd name="T26" fmla="*/ 310 w 1694"/>
              <a:gd name="T27" fmla="*/ 440 h 981"/>
              <a:gd name="T28" fmla="*/ 216 w 1694"/>
              <a:gd name="T29" fmla="*/ 507 h 981"/>
              <a:gd name="T30" fmla="*/ 128 w 1694"/>
              <a:gd name="T31" fmla="*/ 579 h 981"/>
              <a:gd name="T32" fmla="*/ 42 w 1694"/>
              <a:gd name="T33" fmla="*/ 654 h 981"/>
              <a:gd name="T34" fmla="*/ 279 w 1694"/>
              <a:gd name="T35" fmla="*/ 981 h 981"/>
              <a:gd name="T36" fmla="*/ 314 w 1694"/>
              <a:gd name="T37" fmla="*/ 948 h 981"/>
              <a:gd name="T38" fmla="*/ 385 w 1694"/>
              <a:gd name="T39" fmla="*/ 885 h 981"/>
              <a:gd name="T40" fmla="*/ 461 w 1694"/>
              <a:gd name="T41" fmla="*/ 826 h 981"/>
              <a:gd name="T42" fmla="*/ 538 w 1694"/>
              <a:gd name="T43" fmla="*/ 770 h 981"/>
              <a:gd name="T44" fmla="*/ 618 w 1694"/>
              <a:gd name="T45" fmla="*/ 717 h 981"/>
              <a:gd name="T46" fmla="*/ 702 w 1694"/>
              <a:gd name="T47" fmla="*/ 668 h 981"/>
              <a:gd name="T48" fmla="*/ 786 w 1694"/>
              <a:gd name="T49" fmla="*/ 623 h 981"/>
              <a:gd name="T50" fmla="*/ 874 w 1694"/>
              <a:gd name="T51" fmla="*/ 581 h 981"/>
              <a:gd name="T52" fmla="*/ 963 w 1694"/>
              <a:gd name="T53" fmla="*/ 543 h 981"/>
              <a:gd name="T54" fmla="*/ 1056 w 1694"/>
              <a:gd name="T55" fmla="*/ 511 h 981"/>
              <a:gd name="T56" fmla="*/ 1150 w 1694"/>
              <a:gd name="T57" fmla="*/ 481 h 981"/>
              <a:gd name="T58" fmla="*/ 1245 w 1694"/>
              <a:gd name="T59" fmla="*/ 456 h 981"/>
              <a:gd name="T60" fmla="*/ 1341 w 1694"/>
              <a:gd name="T61" fmla="*/ 437 h 981"/>
              <a:gd name="T62" fmla="*/ 1440 w 1694"/>
              <a:gd name="T63" fmla="*/ 421 h 981"/>
              <a:gd name="T64" fmla="*/ 1540 w 1694"/>
              <a:gd name="T65" fmla="*/ 409 h 981"/>
              <a:gd name="T66" fmla="*/ 1642 w 1694"/>
              <a:gd name="T67" fmla="*/ 403 h 981"/>
              <a:gd name="T68" fmla="*/ 1694 w 1694"/>
              <a:gd name="T69" fmla="*/ 401 h 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94" h="981">
                <a:moveTo>
                  <a:pt x="1694" y="401"/>
                </a:moveTo>
                <a:lnTo>
                  <a:pt x="1687" y="0"/>
                </a:lnTo>
                <a:lnTo>
                  <a:pt x="1687" y="0"/>
                </a:lnTo>
                <a:lnTo>
                  <a:pt x="1626" y="2"/>
                </a:lnTo>
                <a:lnTo>
                  <a:pt x="1565" y="6"/>
                </a:lnTo>
                <a:lnTo>
                  <a:pt x="1505" y="9"/>
                </a:lnTo>
                <a:lnTo>
                  <a:pt x="1445" y="16"/>
                </a:lnTo>
                <a:lnTo>
                  <a:pt x="1385" y="24"/>
                </a:lnTo>
                <a:lnTo>
                  <a:pt x="1325" y="32"/>
                </a:lnTo>
                <a:lnTo>
                  <a:pt x="1267" y="42"/>
                </a:lnTo>
                <a:lnTo>
                  <a:pt x="1209" y="54"/>
                </a:lnTo>
                <a:lnTo>
                  <a:pt x="1151" y="67"/>
                </a:lnTo>
                <a:lnTo>
                  <a:pt x="1094" y="81"/>
                </a:lnTo>
                <a:lnTo>
                  <a:pt x="1038" y="97"/>
                </a:lnTo>
                <a:lnTo>
                  <a:pt x="982" y="114"/>
                </a:lnTo>
                <a:lnTo>
                  <a:pt x="926" y="131"/>
                </a:lnTo>
                <a:lnTo>
                  <a:pt x="871" y="150"/>
                </a:lnTo>
                <a:lnTo>
                  <a:pt x="816" y="171"/>
                </a:lnTo>
                <a:lnTo>
                  <a:pt x="763" y="193"/>
                </a:lnTo>
                <a:lnTo>
                  <a:pt x="710" y="215"/>
                </a:lnTo>
                <a:lnTo>
                  <a:pt x="657" y="240"/>
                </a:lnTo>
                <a:lnTo>
                  <a:pt x="605" y="265"/>
                </a:lnTo>
                <a:lnTo>
                  <a:pt x="555" y="292"/>
                </a:lnTo>
                <a:lnTo>
                  <a:pt x="504" y="319"/>
                </a:lnTo>
                <a:lnTo>
                  <a:pt x="454" y="348"/>
                </a:lnTo>
                <a:lnTo>
                  <a:pt x="405" y="378"/>
                </a:lnTo>
                <a:lnTo>
                  <a:pt x="357" y="408"/>
                </a:lnTo>
                <a:lnTo>
                  <a:pt x="310" y="440"/>
                </a:lnTo>
                <a:lnTo>
                  <a:pt x="263" y="473"/>
                </a:lnTo>
                <a:lnTo>
                  <a:pt x="216" y="507"/>
                </a:lnTo>
                <a:lnTo>
                  <a:pt x="172" y="542"/>
                </a:lnTo>
                <a:lnTo>
                  <a:pt x="128" y="579"/>
                </a:lnTo>
                <a:lnTo>
                  <a:pt x="83" y="615"/>
                </a:lnTo>
                <a:lnTo>
                  <a:pt x="42" y="654"/>
                </a:lnTo>
                <a:lnTo>
                  <a:pt x="0" y="692"/>
                </a:lnTo>
                <a:lnTo>
                  <a:pt x="279" y="981"/>
                </a:lnTo>
                <a:lnTo>
                  <a:pt x="279" y="981"/>
                </a:lnTo>
                <a:lnTo>
                  <a:pt x="314" y="948"/>
                </a:lnTo>
                <a:lnTo>
                  <a:pt x="349" y="916"/>
                </a:lnTo>
                <a:lnTo>
                  <a:pt x="385" y="885"/>
                </a:lnTo>
                <a:lnTo>
                  <a:pt x="423" y="855"/>
                </a:lnTo>
                <a:lnTo>
                  <a:pt x="461" y="826"/>
                </a:lnTo>
                <a:lnTo>
                  <a:pt x="499" y="797"/>
                </a:lnTo>
                <a:lnTo>
                  <a:pt x="538" y="770"/>
                </a:lnTo>
                <a:lnTo>
                  <a:pt x="578" y="743"/>
                </a:lnTo>
                <a:lnTo>
                  <a:pt x="618" y="717"/>
                </a:lnTo>
                <a:lnTo>
                  <a:pt x="660" y="692"/>
                </a:lnTo>
                <a:lnTo>
                  <a:pt x="702" y="668"/>
                </a:lnTo>
                <a:lnTo>
                  <a:pt x="743" y="645"/>
                </a:lnTo>
                <a:lnTo>
                  <a:pt x="786" y="623"/>
                </a:lnTo>
                <a:lnTo>
                  <a:pt x="831" y="602"/>
                </a:lnTo>
                <a:lnTo>
                  <a:pt x="874" y="581"/>
                </a:lnTo>
                <a:lnTo>
                  <a:pt x="919" y="562"/>
                </a:lnTo>
                <a:lnTo>
                  <a:pt x="963" y="543"/>
                </a:lnTo>
                <a:lnTo>
                  <a:pt x="1009" y="526"/>
                </a:lnTo>
                <a:lnTo>
                  <a:pt x="1056" y="511"/>
                </a:lnTo>
                <a:lnTo>
                  <a:pt x="1101" y="495"/>
                </a:lnTo>
                <a:lnTo>
                  <a:pt x="1150" y="481"/>
                </a:lnTo>
                <a:lnTo>
                  <a:pt x="1196" y="469"/>
                </a:lnTo>
                <a:lnTo>
                  <a:pt x="1245" y="456"/>
                </a:lnTo>
                <a:lnTo>
                  <a:pt x="1293" y="446"/>
                </a:lnTo>
                <a:lnTo>
                  <a:pt x="1341" y="437"/>
                </a:lnTo>
                <a:lnTo>
                  <a:pt x="1390" y="427"/>
                </a:lnTo>
                <a:lnTo>
                  <a:pt x="1440" y="421"/>
                </a:lnTo>
                <a:lnTo>
                  <a:pt x="1491" y="414"/>
                </a:lnTo>
                <a:lnTo>
                  <a:pt x="1540" y="409"/>
                </a:lnTo>
                <a:lnTo>
                  <a:pt x="1591" y="405"/>
                </a:lnTo>
                <a:lnTo>
                  <a:pt x="1642" y="403"/>
                </a:lnTo>
                <a:lnTo>
                  <a:pt x="1694" y="401"/>
                </a:lnTo>
                <a:lnTo>
                  <a:pt x="1694" y="401"/>
                </a:lnTo>
                <a:close/>
              </a:path>
            </a:pathLst>
          </a:custGeom>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32" name="Freeform 47"/>
          <p:cNvSpPr>
            <a:spLocks/>
          </p:cNvSpPr>
          <p:nvPr/>
        </p:nvSpPr>
        <p:spPr bwMode="auto">
          <a:xfrm>
            <a:off x="4038600" y="3014663"/>
            <a:ext cx="522288" cy="300038"/>
          </a:xfrm>
          <a:custGeom>
            <a:avLst/>
            <a:gdLst>
              <a:gd name="T0" fmla="*/ 1314 w 1319"/>
              <a:gd name="T1" fmla="*/ 0 h 755"/>
              <a:gd name="T2" fmla="*/ 1267 w 1319"/>
              <a:gd name="T3" fmla="*/ 1 h 755"/>
              <a:gd name="T4" fmla="*/ 1172 w 1319"/>
              <a:gd name="T5" fmla="*/ 6 h 755"/>
              <a:gd name="T6" fmla="*/ 1080 w 1319"/>
              <a:gd name="T7" fmla="*/ 17 h 755"/>
              <a:gd name="T8" fmla="*/ 987 w 1319"/>
              <a:gd name="T9" fmla="*/ 32 h 755"/>
              <a:gd name="T10" fmla="*/ 897 w 1319"/>
              <a:gd name="T11" fmla="*/ 51 h 755"/>
              <a:gd name="T12" fmla="*/ 809 w 1319"/>
              <a:gd name="T13" fmla="*/ 74 h 755"/>
              <a:gd name="T14" fmla="*/ 722 w 1319"/>
              <a:gd name="T15" fmla="*/ 100 h 755"/>
              <a:gd name="T16" fmla="*/ 637 w 1319"/>
              <a:gd name="T17" fmla="*/ 131 h 755"/>
              <a:gd name="T18" fmla="*/ 554 w 1319"/>
              <a:gd name="T19" fmla="*/ 167 h 755"/>
              <a:gd name="T20" fmla="*/ 473 w 1319"/>
              <a:gd name="T21" fmla="*/ 204 h 755"/>
              <a:gd name="T22" fmla="*/ 394 w 1319"/>
              <a:gd name="T23" fmla="*/ 247 h 755"/>
              <a:gd name="T24" fmla="*/ 317 w 1319"/>
              <a:gd name="T25" fmla="*/ 292 h 755"/>
              <a:gd name="T26" fmla="*/ 241 w 1319"/>
              <a:gd name="T27" fmla="*/ 341 h 755"/>
              <a:gd name="T28" fmla="*/ 170 w 1319"/>
              <a:gd name="T29" fmla="*/ 393 h 755"/>
              <a:gd name="T30" fmla="*/ 99 w 1319"/>
              <a:gd name="T31" fmla="*/ 448 h 755"/>
              <a:gd name="T32" fmla="*/ 33 w 1319"/>
              <a:gd name="T33" fmla="*/ 506 h 755"/>
              <a:gd name="T34" fmla="*/ 213 w 1319"/>
              <a:gd name="T35" fmla="*/ 755 h 755"/>
              <a:gd name="T36" fmla="*/ 240 w 1319"/>
              <a:gd name="T37" fmla="*/ 730 h 755"/>
              <a:gd name="T38" fmla="*/ 296 w 1319"/>
              <a:gd name="T39" fmla="*/ 681 h 755"/>
              <a:gd name="T40" fmla="*/ 355 w 1319"/>
              <a:gd name="T41" fmla="*/ 635 h 755"/>
              <a:gd name="T42" fmla="*/ 416 w 1319"/>
              <a:gd name="T43" fmla="*/ 591 h 755"/>
              <a:gd name="T44" fmla="*/ 478 w 1319"/>
              <a:gd name="T45" fmla="*/ 551 h 755"/>
              <a:gd name="T46" fmla="*/ 543 w 1319"/>
              <a:gd name="T47" fmla="*/ 512 h 755"/>
              <a:gd name="T48" fmla="*/ 610 w 1319"/>
              <a:gd name="T49" fmla="*/ 476 h 755"/>
              <a:gd name="T50" fmla="*/ 679 w 1319"/>
              <a:gd name="T51" fmla="*/ 445 h 755"/>
              <a:gd name="T52" fmla="*/ 749 w 1319"/>
              <a:gd name="T53" fmla="*/ 415 h 755"/>
              <a:gd name="T54" fmla="*/ 821 w 1319"/>
              <a:gd name="T55" fmla="*/ 389 h 755"/>
              <a:gd name="T56" fmla="*/ 894 w 1319"/>
              <a:gd name="T57" fmla="*/ 367 h 755"/>
              <a:gd name="T58" fmla="*/ 969 w 1319"/>
              <a:gd name="T59" fmla="*/ 348 h 755"/>
              <a:gd name="T60" fmla="*/ 1045 w 1319"/>
              <a:gd name="T61" fmla="*/ 332 h 755"/>
              <a:gd name="T62" fmla="*/ 1121 w 1319"/>
              <a:gd name="T63" fmla="*/ 319 h 755"/>
              <a:gd name="T64" fmla="*/ 1200 w 1319"/>
              <a:gd name="T65" fmla="*/ 310 h 755"/>
              <a:gd name="T66" fmla="*/ 1279 w 1319"/>
              <a:gd name="T67" fmla="*/ 306 h 755"/>
              <a:gd name="T68" fmla="*/ 1319 w 1319"/>
              <a:gd name="T69" fmla="*/ 305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19" h="755">
                <a:moveTo>
                  <a:pt x="1319" y="305"/>
                </a:moveTo>
                <a:lnTo>
                  <a:pt x="1314" y="0"/>
                </a:lnTo>
                <a:lnTo>
                  <a:pt x="1314" y="0"/>
                </a:lnTo>
                <a:lnTo>
                  <a:pt x="1267" y="1"/>
                </a:lnTo>
                <a:lnTo>
                  <a:pt x="1219" y="2"/>
                </a:lnTo>
                <a:lnTo>
                  <a:pt x="1172" y="6"/>
                </a:lnTo>
                <a:lnTo>
                  <a:pt x="1127" y="12"/>
                </a:lnTo>
                <a:lnTo>
                  <a:pt x="1080" y="17"/>
                </a:lnTo>
                <a:lnTo>
                  <a:pt x="1034" y="23"/>
                </a:lnTo>
                <a:lnTo>
                  <a:pt x="987" y="32"/>
                </a:lnTo>
                <a:lnTo>
                  <a:pt x="943" y="40"/>
                </a:lnTo>
                <a:lnTo>
                  <a:pt x="897" y="51"/>
                </a:lnTo>
                <a:lnTo>
                  <a:pt x="853" y="62"/>
                </a:lnTo>
                <a:lnTo>
                  <a:pt x="809" y="74"/>
                </a:lnTo>
                <a:lnTo>
                  <a:pt x="766" y="87"/>
                </a:lnTo>
                <a:lnTo>
                  <a:pt x="722" y="100"/>
                </a:lnTo>
                <a:lnTo>
                  <a:pt x="679" y="116"/>
                </a:lnTo>
                <a:lnTo>
                  <a:pt x="637" y="131"/>
                </a:lnTo>
                <a:lnTo>
                  <a:pt x="595" y="148"/>
                </a:lnTo>
                <a:lnTo>
                  <a:pt x="554" y="167"/>
                </a:lnTo>
                <a:lnTo>
                  <a:pt x="513" y="185"/>
                </a:lnTo>
                <a:lnTo>
                  <a:pt x="473" y="204"/>
                </a:lnTo>
                <a:lnTo>
                  <a:pt x="433" y="225"/>
                </a:lnTo>
                <a:lnTo>
                  <a:pt x="394" y="247"/>
                </a:lnTo>
                <a:lnTo>
                  <a:pt x="355" y="269"/>
                </a:lnTo>
                <a:lnTo>
                  <a:pt x="317" y="292"/>
                </a:lnTo>
                <a:lnTo>
                  <a:pt x="279" y="316"/>
                </a:lnTo>
                <a:lnTo>
                  <a:pt x="241" y="341"/>
                </a:lnTo>
                <a:lnTo>
                  <a:pt x="205" y="367"/>
                </a:lnTo>
                <a:lnTo>
                  <a:pt x="170" y="393"/>
                </a:lnTo>
                <a:lnTo>
                  <a:pt x="135" y="420"/>
                </a:lnTo>
                <a:lnTo>
                  <a:pt x="99" y="448"/>
                </a:lnTo>
                <a:lnTo>
                  <a:pt x="66" y="476"/>
                </a:lnTo>
                <a:lnTo>
                  <a:pt x="33" y="506"/>
                </a:lnTo>
                <a:lnTo>
                  <a:pt x="0" y="536"/>
                </a:lnTo>
                <a:lnTo>
                  <a:pt x="213" y="755"/>
                </a:lnTo>
                <a:lnTo>
                  <a:pt x="213" y="755"/>
                </a:lnTo>
                <a:lnTo>
                  <a:pt x="240" y="730"/>
                </a:lnTo>
                <a:lnTo>
                  <a:pt x="267" y="706"/>
                </a:lnTo>
                <a:lnTo>
                  <a:pt x="296" y="681"/>
                </a:lnTo>
                <a:lnTo>
                  <a:pt x="326" y="657"/>
                </a:lnTo>
                <a:lnTo>
                  <a:pt x="355" y="635"/>
                </a:lnTo>
                <a:lnTo>
                  <a:pt x="386" y="613"/>
                </a:lnTo>
                <a:lnTo>
                  <a:pt x="416" y="591"/>
                </a:lnTo>
                <a:lnTo>
                  <a:pt x="447" y="570"/>
                </a:lnTo>
                <a:lnTo>
                  <a:pt x="478" y="551"/>
                </a:lnTo>
                <a:lnTo>
                  <a:pt x="511" y="531"/>
                </a:lnTo>
                <a:lnTo>
                  <a:pt x="543" y="512"/>
                </a:lnTo>
                <a:lnTo>
                  <a:pt x="577" y="495"/>
                </a:lnTo>
                <a:lnTo>
                  <a:pt x="610" y="476"/>
                </a:lnTo>
                <a:lnTo>
                  <a:pt x="645" y="461"/>
                </a:lnTo>
                <a:lnTo>
                  <a:pt x="679" y="445"/>
                </a:lnTo>
                <a:lnTo>
                  <a:pt x="714" y="430"/>
                </a:lnTo>
                <a:lnTo>
                  <a:pt x="749" y="415"/>
                </a:lnTo>
                <a:lnTo>
                  <a:pt x="784" y="402"/>
                </a:lnTo>
                <a:lnTo>
                  <a:pt x="821" y="389"/>
                </a:lnTo>
                <a:lnTo>
                  <a:pt x="857" y="377"/>
                </a:lnTo>
                <a:lnTo>
                  <a:pt x="894" y="367"/>
                </a:lnTo>
                <a:lnTo>
                  <a:pt x="931" y="357"/>
                </a:lnTo>
                <a:lnTo>
                  <a:pt x="969" y="348"/>
                </a:lnTo>
                <a:lnTo>
                  <a:pt x="1007" y="338"/>
                </a:lnTo>
                <a:lnTo>
                  <a:pt x="1045" y="332"/>
                </a:lnTo>
                <a:lnTo>
                  <a:pt x="1082" y="325"/>
                </a:lnTo>
                <a:lnTo>
                  <a:pt x="1121" y="319"/>
                </a:lnTo>
                <a:lnTo>
                  <a:pt x="1160" y="314"/>
                </a:lnTo>
                <a:lnTo>
                  <a:pt x="1200" y="310"/>
                </a:lnTo>
                <a:lnTo>
                  <a:pt x="1240" y="307"/>
                </a:lnTo>
                <a:lnTo>
                  <a:pt x="1279" y="306"/>
                </a:lnTo>
                <a:lnTo>
                  <a:pt x="1319" y="305"/>
                </a:lnTo>
                <a:lnTo>
                  <a:pt x="1319" y="30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33" name="Freeform 49"/>
          <p:cNvSpPr>
            <a:spLocks/>
          </p:cNvSpPr>
          <p:nvPr/>
        </p:nvSpPr>
        <p:spPr bwMode="auto">
          <a:xfrm>
            <a:off x="3797300" y="3244851"/>
            <a:ext cx="309563" cy="523875"/>
          </a:xfrm>
          <a:custGeom>
            <a:avLst/>
            <a:gdLst>
              <a:gd name="T0" fmla="*/ 561 w 780"/>
              <a:gd name="T1" fmla="*/ 0 h 1320"/>
              <a:gd name="T2" fmla="*/ 530 w 780"/>
              <a:gd name="T3" fmla="*/ 32 h 1320"/>
              <a:gd name="T4" fmla="*/ 470 w 780"/>
              <a:gd name="T5" fmla="*/ 99 h 1320"/>
              <a:gd name="T6" fmla="*/ 412 w 780"/>
              <a:gd name="T7" fmla="*/ 168 h 1320"/>
              <a:gd name="T8" fmla="*/ 359 w 780"/>
              <a:gd name="T9" fmla="*/ 240 h 1320"/>
              <a:gd name="T10" fmla="*/ 308 w 780"/>
              <a:gd name="T11" fmla="*/ 315 h 1320"/>
              <a:gd name="T12" fmla="*/ 261 w 780"/>
              <a:gd name="T13" fmla="*/ 392 h 1320"/>
              <a:gd name="T14" fmla="*/ 218 w 780"/>
              <a:gd name="T15" fmla="*/ 470 h 1320"/>
              <a:gd name="T16" fmla="*/ 178 w 780"/>
              <a:gd name="T17" fmla="*/ 552 h 1320"/>
              <a:gd name="T18" fmla="*/ 142 w 780"/>
              <a:gd name="T19" fmla="*/ 635 h 1320"/>
              <a:gd name="T20" fmla="*/ 110 w 780"/>
              <a:gd name="T21" fmla="*/ 720 h 1320"/>
              <a:gd name="T22" fmla="*/ 82 w 780"/>
              <a:gd name="T23" fmla="*/ 807 h 1320"/>
              <a:gd name="T24" fmla="*/ 57 w 780"/>
              <a:gd name="T25" fmla="*/ 895 h 1320"/>
              <a:gd name="T26" fmla="*/ 36 w 780"/>
              <a:gd name="T27" fmla="*/ 987 h 1320"/>
              <a:gd name="T28" fmla="*/ 21 w 780"/>
              <a:gd name="T29" fmla="*/ 1079 h 1320"/>
              <a:gd name="T30" fmla="*/ 9 w 780"/>
              <a:gd name="T31" fmla="*/ 1171 h 1320"/>
              <a:gd name="T32" fmla="*/ 1 w 780"/>
              <a:gd name="T33" fmla="*/ 1267 h 1320"/>
              <a:gd name="T34" fmla="*/ 304 w 780"/>
              <a:gd name="T35" fmla="*/ 1320 h 1320"/>
              <a:gd name="T36" fmla="*/ 306 w 780"/>
              <a:gd name="T37" fmla="*/ 1280 h 1320"/>
              <a:gd name="T38" fmla="*/ 312 w 780"/>
              <a:gd name="T39" fmla="*/ 1199 h 1320"/>
              <a:gd name="T40" fmla="*/ 323 w 780"/>
              <a:gd name="T41" fmla="*/ 1121 h 1320"/>
              <a:gd name="T42" fmla="*/ 336 w 780"/>
              <a:gd name="T43" fmla="*/ 1043 h 1320"/>
              <a:gd name="T44" fmla="*/ 354 w 780"/>
              <a:gd name="T45" fmla="*/ 967 h 1320"/>
              <a:gd name="T46" fmla="*/ 375 w 780"/>
              <a:gd name="T47" fmla="*/ 892 h 1320"/>
              <a:gd name="T48" fmla="*/ 398 w 780"/>
              <a:gd name="T49" fmla="*/ 819 h 1320"/>
              <a:gd name="T50" fmla="*/ 425 w 780"/>
              <a:gd name="T51" fmla="*/ 747 h 1320"/>
              <a:gd name="T52" fmla="*/ 457 w 780"/>
              <a:gd name="T53" fmla="*/ 677 h 1320"/>
              <a:gd name="T54" fmla="*/ 491 w 780"/>
              <a:gd name="T55" fmla="*/ 608 h 1320"/>
              <a:gd name="T56" fmla="*/ 527 w 780"/>
              <a:gd name="T57" fmla="*/ 541 h 1320"/>
              <a:gd name="T58" fmla="*/ 567 w 780"/>
              <a:gd name="T59" fmla="*/ 476 h 1320"/>
              <a:gd name="T60" fmla="*/ 609 w 780"/>
              <a:gd name="T61" fmla="*/ 414 h 1320"/>
              <a:gd name="T62" fmla="*/ 655 w 780"/>
              <a:gd name="T63" fmla="*/ 354 h 1320"/>
              <a:gd name="T64" fmla="*/ 703 w 780"/>
              <a:gd name="T65" fmla="*/ 295 h 1320"/>
              <a:gd name="T66" fmla="*/ 754 w 780"/>
              <a:gd name="T67" fmla="*/ 239 h 1320"/>
              <a:gd name="T68" fmla="*/ 780 w 780"/>
              <a:gd name="T69" fmla="*/ 212 h 1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80" h="1320">
                <a:moveTo>
                  <a:pt x="780" y="212"/>
                </a:moveTo>
                <a:lnTo>
                  <a:pt x="561" y="0"/>
                </a:lnTo>
                <a:lnTo>
                  <a:pt x="561" y="0"/>
                </a:lnTo>
                <a:lnTo>
                  <a:pt x="530" y="32"/>
                </a:lnTo>
                <a:lnTo>
                  <a:pt x="500" y="65"/>
                </a:lnTo>
                <a:lnTo>
                  <a:pt x="470" y="99"/>
                </a:lnTo>
                <a:lnTo>
                  <a:pt x="441" y="132"/>
                </a:lnTo>
                <a:lnTo>
                  <a:pt x="412" y="168"/>
                </a:lnTo>
                <a:lnTo>
                  <a:pt x="385" y="204"/>
                </a:lnTo>
                <a:lnTo>
                  <a:pt x="359" y="240"/>
                </a:lnTo>
                <a:lnTo>
                  <a:pt x="333" y="277"/>
                </a:lnTo>
                <a:lnTo>
                  <a:pt x="308" y="315"/>
                </a:lnTo>
                <a:lnTo>
                  <a:pt x="285" y="352"/>
                </a:lnTo>
                <a:lnTo>
                  <a:pt x="261" y="392"/>
                </a:lnTo>
                <a:lnTo>
                  <a:pt x="239" y="431"/>
                </a:lnTo>
                <a:lnTo>
                  <a:pt x="218" y="470"/>
                </a:lnTo>
                <a:lnTo>
                  <a:pt x="198" y="510"/>
                </a:lnTo>
                <a:lnTo>
                  <a:pt x="178" y="552"/>
                </a:lnTo>
                <a:lnTo>
                  <a:pt x="160" y="593"/>
                </a:lnTo>
                <a:lnTo>
                  <a:pt x="142" y="635"/>
                </a:lnTo>
                <a:lnTo>
                  <a:pt x="126" y="677"/>
                </a:lnTo>
                <a:lnTo>
                  <a:pt x="110" y="720"/>
                </a:lnTo>
                <a:lnTo>
                  <a:pt x="95" y="763"/>
                </a:lnTo>
                <a:lnTo>
                  <a:pt x="82" y="807"/>
                </a:lnTo>
                <a:lnTo>
                  <a:pt x="69" y="851"/>
                </a:lnTo>
                <a:lnTo>
                  <a:pt x="57" y="895"/>
                </a:lnTo>
                <a:lnTo>
                  <a:pt x="47" y="941"/>
                </a:lnTo>
                <a:lnTo>
                  <a:pt x="36" y="987"/>
                </a:lnTo>
                <a:lnTo>
                  <a:pt x="28" y="1032"/>
                </a:lnTo>
                <a:lnTo>
                  <a:pt x="21" y="1079"/>
                </a:lnTo>
                <a:lnTo>
                  <a:pt x="14" y="1125"/>
                </a:lnTo>
                <a:lnTo>
                  <a:pt x="9" y="1171"/>
                </a:lnTo>
                <a:lnTo>
                  <a:pt x="5" y="1220"/>
                </a:lnTo>
                <a:lnTo>
                  <a:pt x="1" y="1267"/>
                </a:lnTo>
                <a:lnTo>
                  <a:pt x="0" y="1315"/>
                </a:lnTo>
                <a:lnTo>
                  <a:pt x="304" y="1320"/>
                </a:lnTo>
                <a:lnTo>
                  <a:pt x="304" y="1320"/>
                </a:lnTo>
                <a:lnTo>
                  <a:pt x="306" y="1280"/>
                </a:lnTo>
                <a:lnTo>
                  <a:pt x="308" y="1239"/>
                </a:lnTo>
                <a:lnTo>
                  <a:pt x="312" y="1199"/>
                </a:lnTo>
                <a:lnTo>
                  <a:pt x="317" y="1160"/>
                </a:lnTo>
                <a:lnTo>
                  <a:pt x="323" y="1121"/>
                </a:lnTo>
                <a:lnTo>
                  <a:pt x="329" y="1082"/>
                </a:lnTo>
                <a:lnTo>
                  <a:pt x="336" y="1043"/>
                </a:lnTo>
                <a:lnTo>
                  <a:pt x="345" y="1005"/>
                </a:lnTo>
                <a:lnTo>
                  <a:pt x="354" y="967"/>
                </a:lnTo>
                <a:lnTo>
                  <a:pt x="363" y="929"/>
                </a:lnTo>
                <a:lnTo>
                  <a:pt x="375" y="892"/>
                </a:lnTo>
                <a:lnTo>
                  <a:pt x="386" y="855"/>
                </a:lnTo>
                <a:lnTo>
                  <a:pt x="398" y="819"/>
                </a:lnTo>
                <a:lnTo>
                  <a:pt x="411" y="782"/>
                </a:lnTo>
                <a:lnTo>
                  <a:pt x="425" y="747"/>
                </a:lnTo>
                <a:lnTo>
                  <a:pt x="441" y="712"/>
                </a:lnTo>
                <a:lnTo>
                  <a:pt x="457" y="677"/>
                </a:lnTo>
                <a:lnTo>
                  <a:pt x="474" y="642"/>
                </a:lnTo>
                <a:lnTo>
                  <a:pt x="491" y="608"/>
                </a:lnTo>
                <a:lnTo>
                  <a:pt x="509" y="574"/>
                </a:lnTo>
                <a:lnTo>
                  <a:pt x="527" y="541"/>
                </a:lnTo>
                <a:lnTo>
                  <a:pt x="547" y="509"/>
                </a:lnTo>
                <a:lnTo>
                  <a:pt x="567" y="476"/>
                </a:lnTo>
                <a:lnTo>
                  <a:pt x="588" y="445"/>
                </a:lnTo>
                <a:lnTo>
                  <a:pt x="609" y="414"/>
                </a:lnTo>
                <a:lnTo>
                  <a:pt x="632" y="384"/>
                </a:lnTo>
                <a:lnTo>
                  <a:pt x="655" y="354"/>
                </a:lnTo>
                <a:lnTo>
                  <a:pt x="678" y="324"/>
                </a:lnTo>
                <a:lnTo>
                  <a:pt x="703" y="295"/>
                </a:lnTo>
                <a:lnTo>
                  <a:pt x="728" y="267"/>
                </a:lnTo>
                <a:lnTo>
                  <a:pt x="754" y="239"/>
                </a:lnTo>
                <a:lnTo>
                  <a:pt x="780" y="212"/>
                </a:lnTo>
                <a:lnTo>
                  <a:pt x="780" y="212"/>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34" name="Freeform 50"/>
          <p:cNvSpPr>
            <a:spLocks/>
          </p:cNvSpPr>
          <p:nvPr/>
        </p:nvSpPr>
        <p:spPr bwMode="auto">
          <a:xfrm>
            <a:off x="4583113" y="3014663"/>
            <a:ext cx="522288" cy="300038"/>
          </a:xfrm>
          <a:custGeom>
            <a:avLst/>
            <a:gdLst>
              <a:gd name="T0" fmla="*/ 1319 w 1319"/>
              <a:gd name="T1" fmla="*/ 536 h 755"/>
              <a:gd name="T2" fmla="*/ 1286 w 1319"/>
              <a:gd name="T3" fmla="*/ 506 h 755"/>
              <a:gd name="T4" fmla="*/ 1220 w 1319"/>
              <a:gd name="T5" fmla="*/ 448 h 755"/>
              <a:gd name="T6" fmla="*/ 1149 w 1319"/>
              <a:gd name="T7" fmla="*/ 393 h 755"/>
              <a:gd name="T8" fmla="*/ 1078 w 1319"/>
              <a:gd name="T9" fmla="*/ 341 h 755"/>
              <a:gd name="T10" fmla="*/ 1002 w 1319"/>
              <a:gd name="T11" fmla="*/ 292 h 755"/>
              <a:gd name="T12" fmla="*/ 925 w 1319"/>
              <a:gd name="T13" fmla="*/ 247 h 755"/>
              <a:gd name="T14" fmla="*/ 847 w 1319"/>
              <a:gd name="T15" fmla="*/ 204 h 755"/>
              <a:gd name="T16" fmla="*/ 765 w 1319"/>
              <a:gd name="T17" fmla="*/ 167 h 755"/>
              <a:gd name="T18" fmla="*/ 682 w 1319"/>
              <a:gd name="T19" fmla="*/ 131 h 755"/>
              <a:gd name="T20" fmla="*/ 597 w 1319"/>
              <a:gd name="T21" fmla="*/ 100 h 755"/>
              <a:gd name="T22" fmla="*/ 510 w 1319"/>
              <a:gd name="T23" fmla="*/ 74 h 755"/>
              <a:gd name="T24" fmla="*/ 422 w 1319"/>
              <a:gd name="T25" fmla="*/ 51 h 755"/>
              <a:gd name="T26" fmla="*/ 332 w 1319"/>
              <a:gd name="T27" fmla="*/ 32 h 755"/>
              <a:gd name="T28" fmla="*/ 239 w 1319"/>
              <a:gd name="T29" fmla="*/ 17 h 755"/>
              <a:gd name="T30" fmla="*/ 147 w 1319"/>
              <a:gd name="T31" fmla="*/ 6 h 755"/>
              <a:gd name="T32" fmla="*/ 52 w 1319"/>
              <a:gd name="T33" fmla="*/ 1 h 755"/>
              <a:gd name="T34" fmla="*/ 0 w 1319"/>
              <a:gd name="T35" fmla="*/ 305 h 755"/>
              <a:gd name="T36" fmla="*/ 40 w 1319"/>
              <a:gd name="T37" fmla="*/ 306 h 755"/>
              <a:gd name="T38" fmla="*/ 119 w 1319"/>
              <a:gd name="T39" fmla="*/ 310 h 755"/>
              <a:gd name="T40" fmla="*/ 198 w 1319"/>
              <a:gd name="T41" fmla="*/ 319 h 755"/>
              <a:gd name="T42" fmla="*/ 274 w 1319"/>
              <a:gd name="T43" fmla="*/ 332 h 755"/>
              <a:gd name="T44" fmla="*/ 351 w 1319"/>
              <a:gd name="T45" fmla="*/ 348 h 755"/>
              <a:gd name="T46" fmla="*/ 425 w 1319"/>
              <a:gd name="T47" fmla="*/ 367 h 755"/>
              <a:gd name="T48" fmla="*/ 498 w 1319"/>
              <a:gd name="T49" fmla="*/ 389 h 755"/>
              <a:gd name="T50" fmla="*/ 570 w 1319"/>
              <a:gd name="T51" fmla="*/ 415 h 755"/>
              <a:gd name="T52" fmla="*/ 640 w 1319"/>
              <a:gd name="T53" fmla="*/ 445 h 755"/>
              <a:gd name="T54" fmla="*/ 709 w 1319"/>
              <a:gd name="T55" fmla="*/ 476 h 755"/>
              <a:gd name="T56" fmla="*/ 776 w 1319"/>
              <a:gd name="T57" fmla="*/ 512 h 755"/>
              <a:gd name="T58" fmla="*/ 841 w 1319"/>
              <a:gd name="T59" fmla="*/ 551 h 755"/>
              <a:gd name="T60" fmla="*/ 903 w 1319"/>
              <a:gd name="T61" fmla="*/ 591 h 755"/>
              <a:gd name="T62" fmla="*/ 964 w 1319"/>
              <a:gd name="T63" fmla="*/ 635 h 755"/>
              <a:gd name="T64" fmla="*/ 1023 w 1319"/>
              <a:gd name="T65" fmla="*/ 681 h 755"/>
              <a:gd name="T66" fmla="*/ 1079 w 1319"/>
              <a:gd name="T67" fmla="*/ 730 h 755"/>
              <a:gd name="T68" fmla="*/ 1106 w 1319"/>
              <a:gd name="T69" fmla="*/ 755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19" h="755">
                <a:moveTo>
                  <a:pt x="1106" y="755"/>
                </a:moveTo>
                <a:lnTo>
                  <a:pt x="1319" y="536"/>
                </a:lnTo>
                <a:lnTo>
                  <a:pt x="1319" y="536"/>
                </a:lnTo>
                <a:lnTo>
                  <a:pt x="1286" y="506"/>
                </a:lnTo>
                <a:lnTo>
                  <a:pt x="1253" y="476"/>
                </a:lnTo>
                <a:lnTo>
                  <a:pt x="1220" y="448"/>
                </a:lnTo>
                <a:lnTo>
                  <a:pt x="1184" y="420"/>
                </a:lnTo>
                <a:lnTo>
                  <a:pt x="1149" y="393"/>
                </a:lnTo>
                <a:lnTo>
                  <a:pt x="1114" y="367"/>
                </a:lnTo>
                <a:lnTo>
                  <a:pt x="1078" y="341"/>
                </a:lnTo>
                <a:lnTo>
                  <a:pt x="1040" y="316"/>
                </a:lnTo>
                <a:lnTo>
                  <a:pt x="1002" y="292"/>
                </a:lnTo>
                <a:lnTo>
                  <a:pt x="964" y="269"/>
                </a:lnTo>
                <a:lnTo>
                  <a:pt x="925" y="247"/>
                </a:lnTo>
                <a:lnTo>
                  <a:pt x="886" y="225"/>
                </a:lnTo>
                <a:lnTo>
                  <a:pt x="847" y="204"/>
                </a:lnTo>
                <a:lnTo>
                  <a:pt x="807" y="185"/>
                </a:lnTo>
                <a:lnTo>
                  <a:pt x="765" y="167"/>
                </a:lnTo>
                <a:lnTo>
                  <a:pt x="724" y="148"/>
                </a:lnTo>
                <a:lnTo>
                  <a:pt x="682" y="131"/>
                </a:lnTo>
                <a:lnTo>
                  <a:pt x="640" y="116"/>
                </a:lnTo>
                <a:lnTo>
                  <a:pt x="597" y="100"/>
                </a:lnTo>
                <a:lnTo>
                  <a:pt x="554" y="87"/>
                </a:lnTo>
                <a:lnTo>
                  <a:pt x="510" y="74"/>
                </a:lnTo>
                <a:lnTo>
                  <a:pt x="466" y="62"/>
                </a:lnTo>
                <a:lnTo>
                  <a:pt x="422" y="51"/>
                </a:lnTo>
                <a:lnTo>
                  <a:pt x="376" y="40"/>
                </a:lnTo>
                <a:lnTo>
                  <a:pt x="332" y="32"/>
                </a:lnTo>
                <a:lnTo>
                  <a:pt x="286" y="23"/>
                </a:lnTo>
                <a:lnTo>
                  <a:pt x="239" y="17"/>
                </a:lnTo>
                <a:lnTo>
                  <a:pt x="194" y="12"/>
                </a:lnTo>
                <a:lnTo>
                  <a:pt x="147" y="6"/>
                </a:lnTo>
                <a:lnTo>
                  <a:pt x="100" y="2"/>
                </a:lnTo>
                <a:lnTo>
                  <a:pt x="52" y="1"/>
                </a:lnTo>
                <a:lnTo>
                  <a:pt x="5" y="0"/>
                </a:lnTo>
                <a:lnTo>
                  <a:pt x="0" y="305"/>
                </a:lnTo>
                <a:lnTo>
                  <a:pt x="0" y="305"/>
                </a:lnTo>
                <a:lnTo>
                  <a:pt x="40" y="306"/>
                </a:lnTo>
                <a:lnTo>
                  <a:pt x="79" y="307"/>
                </a:lnTo>
                <a:lnTo>
                  <a:pt x="119" y="310"/>
                </a:lnTo>
                <a:lnTo>
                  <a:pt x="159" y="314"/>
                </a:lnTo>
                <a:lnTo>
                  <a:pt x="198" y="319"/>
                </a:lnTo>
                <a:lnTo>
                  <a:pt x="237" y="325"/>
                </a:lnTo>
                <a:lnTo>
                  <a:pt x="274" y="332"/>
                </a:lnTo>
                <a:lnTo>
                  <a:pt x="313" y="338"/>
                </a:lnTo>
                <a:lnTo>
                  <a:pt x="351" y="348"/>
                </a:lnTo>
                <a:lnTo>
                  <a:pt x="388" y="357"/>
                </a:lnTo>
                <a:lnTo>
                  <a:pt x="425" y="367"/>
                </a:lnTo>
                <a:lnTo>
                  <a:pt x="462" y="377"/>
                </a:lnTo>
                <a:lnTo>
                  <a:pt x="498" y="389"/>
                </a:lnTo>
                <a:lnTo>
                  <a:pt x="535" y="402"/>
                </a:lnTo>
                <a:lnTo>
                  <a:pt x="570" y="415"/>
                </a:lnTo>
                <a:lnTo>
                  <a:pt x="605" y="430"/>
                </a:lnTo>
                <a:lnTo>
                  <a:pt x="640" y="445"/>
                </a:lnTo>
                <a:lnTo>
                  <a:pt x="675" y="461"/>
                </a:lnTo>
                <a:lnTo>
                  <a:pt x="709" y="476"/>
                </a:lnTo>
                <a:lnTo>
                  <a:pt x="742" y="495"/>
                </a:lnTo>
                <a:lnTo>
                  <a:pt x="776" y="512"/>
                </a:lnTo>
                <a:lnTo>
                  <a:pt x="808" y="531"/>
                </a:lnTo>
                <a:lnTo>
                  <a:pt x="841" y="551"/>
                </a:lnTo>
                <a:lnTo>
                  <a:pt x="872" y="570"/>
                </a:lnTo>
                <a:lnTo>
                  <a:pt x="903" y="591"/>
                </a:lnTo>
                <a:lnTo>
                  <a:pt x="934" y="613"/>
                </a:lnTo>
                <a:lnTo>
                  <a:pt x="964" y="635"/>
                </a:lnTo>
                <a:lnTo>
                  <a:pt x="994" y="657"/>
                </a:lnTo>
                <a:lnTo>
                  <a:pt x="1023" y="681"/>
                </a:lnTo>
                <a:lnTo>
                  <a:pt x="1052" y="706"/>
                </a:lnTo>
                <a:lnTo>
                  <a:pt x="1079" y="730"/>
                </a:lnTo>
                <a:lnTo>
                  <a:pt x="1106" y="755"/>
                </a:lnTo>
                <a:lnTo>
                  <a:pt x="1106" y="75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35" name="Freeform 51"/>
          <p:cNvSpPr>
            <a:spLocks/>
          </p:cNvSpPr>
          <p:nvPr/>
        </p:nvSpPr>
        <p:spPr bwMode="auto">
          <a:xfrm>
            <a:off x="3797300" y="3789363"/>
            <a:ext cx="300038" cy="533400"/>
          </a:xfrm>
          <a:custGeom>
            <a:avLst/>
            <a:gdLst>
              <a:gd name="T0" fmla="*/ 757 w 757"/>
              <a:gd name="T1" fmla="*/ 1133 h 1344"/>
              <a:gd name="T2" fmla="*/ 706 w 757"/>
              <a:gd name="T3" fmla="*/ 1076 h 1344"/>
              <a:gd name="T4" fmla="*/ 657 w 757"/>
              <a:gd name="T5" fmla="*/ 1017 h 1344"/>
              <a:gd name="T6" fmla="*/ 611 w 757"/>
              <a:gd name="T7" fmla="*/ 956 h 1344"/>
              <a:gd name="T8" fmla="*/ 568 w 757"/>
              <a:gd name="T9" fmla="*/ 892 h 1344"/>
              <a:gd name="T10" fmla="*/ 528 w 757"/>
              <a:gd name="T11" fmla="*/ 827 h 1344"/>
              <a:gd name="T12" fmla="*/ 491 w 757"/>
              <a:gd name="T13" fmla="*/ 761 h 1344"/>
              <a:gd name="T14" fmla="*/ 457 w 757"/>
              <a:gd name="T15" fmla="*/ 692 h 1344"/>
              <a:gd name="T16" fmla="*/ 426 w 757"/>
              <a:gd name="T17" fmla="*/ 620 h 1344"/>
              <a:gd name="T18" fmla="*/ 399 w 757"/>
              <a:gd name="T19" fmla="*/ 547 h 1344"/>
              <a:gd name="T20" fmla="*/ 374 w 757"/>
              <a:gd name="T21" fmla="*/ 473 h 1344"/>
              <a:gd name="T22" fmla="*/ 353 w 757"/>
              <a:gd name="T23" fmla="*/ 397 h 1344"/>
              <a:gd name="T24" fmla="*/ 336 w 757"/>
              <a:gd name="T25" fmla="*/ 321 h 1344"/>
              <a:gd name="T26" fmla="*/ 323 w 757"/>
              <a:gd name="T27" fmla="*/ 242 h 1344"/>
              <a:gd name="T28" fmla="*/ 313 w 757"/>
              <a:gd name="T29" fmla="*/ 163 h 1344"/>
              <a:gd name="T30" fmla="*/ 306 w 757"/>
              <a:gd name="T31" fmla="*/ 82 h 1344"/>
              <a:gd name="T32" fmla="*/ 305 w 757"/>
              <a:gd name="T33" fmla="*/ 0 h 1344"/>
              <a:gd name="T34" fmla="*/ 0 w 757"/>
              <a:gd name="T35" fmla="*/ 6 h 1344"/>
              <a:gd name="T36" fmla="*/ 3 w 757"/>
              <a:gd name="T37" fmla="*/ 102 h 1344"/>
              <a:gd name="T38" fmla="*/ 10 w 757"/>
              <a:gd name="T39" fmla="*/ 198 h 1344"/>
              <a:gd name="T40" fmla="*/ 21 w 757"/>
              <a:gd name="T41" fmla="*/ 292 h 1344"/>
              <a:gd name="T42" fmla="*/ 38 w 757"/>
              <a:gd name="T43" fmla="*/ 384 h 1344"/>
              <a:gd name="T44" fmla="*/ 59 w 757"/>
              <a:gd name="T45" fmla="*/ 476 h 1344"/>
              <a:gd name="T46" fmla="*/ 84 w 757"/>
              <a:gd name="T47" fmla="*/ 565 h 1344"/>
              <a:gd name="T48" fmla="*/ 112 w 757"/>
              <a:gd name="T49" fmla="*/ 653 h 1344"/>
              <a:gd name="T50" fmla="*/ 145 w 757"/>
              <a:gd name="T51" fmla="*/ 739 h 1344"/>
              <a:gd name="T52" fmla="*/ 181 w 757"/>
              <a:gd name="T53" fmla="*/ 823 h 1344"/>
              <a:gd name="T54" fmla="*/ 222 w 757"/>
              <a:gd name="T55" fmla="*/ 904 h 1344"/>
              <a:gd name="T56" fmla="*/ 266 w 757"/>
              <a:gd name="T57" fmla="*/ 983 h 1344"/>
              <a:gd name="T58" fmla="*/ 314 w 757"/>
              <a:gd name="T59" fmla="*/ 1062 h 1344"/>
              <a:gd name="T60" fmla="*/ 365 w 757"/>
              <a:gd name="T61" fmla="*/ 1136 h 1344"/>
              <a:gd name="T62" fmla="*/ 420 w 757"/>
              <a:gd name="T63" fmla="*/ 1209 h 1344"/>
              <a:gd name="T64" fmla="*/ 477 w 757"/>
              <a:gd name="T65" fmla="*/ 1278 h 1344"/>
              <a:gd name="T66" fmla="*/ 538 w 757"/>
              <a:gd name="T67" fmla="*/ 1344 h 1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57" h="1344">
                <a:moveTo>
                  <a:pt x="757" y="1133"/>
                </a:moveTo>
                <a:lnTo>
                  <a:pt x="757" y="1133"/>
                </a:lnTo>
                <a:lnTo>
                  <a:pt x="731" y="1104"/>
                </a:lnTo>
                <a:lnTo>
                  <a:pt x="706" y="1076"/>
                </a:lnTo>
                <a:lnTo>
                  <a:pt x="681" y="1047"/>
                </a:lnTo>
                <a:lnTo>
                  <a:pt x="657" y="1017"/>
                </a:lnTo>
                <a:lnTo>
                  <a:pt x="633" y="987"/>
                </a:lnTo>
                <a:lnTo>
                  <a:pt x="611" y="956"/>
                </a:lnTo>
                <a:lnTo>
                  <a:pt x="589" y="925"/>
                </a:lnTo>
                <a:lnTo>
                  <a:pt x="568" y="892"/>
                </a:lnTo>
                <a:lnTo>
                  <a:pt x="547" y="861"/>
                </a:lnTo>
                <a:lnTo>
                  <a:pt x="528" y="827"/>
                </a:lnTo>
                <a:lnTo>
                  <a:pt x="509" y="795"/>
                </a:lnTo>
                <a:lnTo>
                  <a:pt x="491" y="761"/>
                </a:lnTo>
                <a:lnTo>
                  <a:pt x="473" y="726"/>
                </a:lnTo>
                <a:lnTo>
                  <a:pt x="457" y="692"/>
                </a:lnTo>
                <a:lnTo>
                  <a:pt x="440" y="655"/>
                </a:lnTo>
                <a:lnTo>
                  <a:pt x="426" y="620"/>
                </a:lnTo>
                <a:lnTo>
                  <a:pt x="412" y="584"/>
                </a:lnTo>
                <a:lnTo>
                  <a:pt x="399" y="547"/>
                </a:lnTo>
                <a:lnTo>
                  <a:pt x="386" y="511"/>
                </a:lnTo>
                <a:lnTo>
                  <a:pt x="374" y="473"/>
                </a:lnTo>
                <a:lnTo>
                  <a:pt x="364" y="437"/>
                </a:lnTo>
                <a:lnTo>
                  <a:pt x="353" y="397"/>
                </a:lnTo>
                <a:lnTo>
                  <a:pt x="344" y="360"/>
                </a:lnTo>
                <a:lnTo>
                  <a:pt x="336" y="321"/>
                </a:lnTo>
                <a:lnTo>
                  <a:pt x="329" y="282"/>
                </a:lnTo>
                <a:lnTo>
                  <a:pt x="323" y="242"/>
                </a:lnTo>
                <a:lnTo>
                  <a:pt x="317" y="203"/>
                </a:lnTo>
                <a:lnTo>
                  <a:pt x="313" y="163"/>
                </a:lnTo>
                <a:lnTo>
                  <a:pt x="309" y="123"/>
                </a:lnTo>
                <a:lnTo>
                  <a:pt x="306" y="82"/>
                </a:lnTo>
                <a:lnTo>
                  <a:pt x="305" y="42"/>
                </a:lnTo>
                <a:lnTo>
                  <a:pt x="305" y="0"/>
                </a:lnTo>
                <a:lnTo>
                  <a:pt x="0" y="6"/>
                </a:lnTo>
                <a:lnTo>
                  <a:pt x="0" y="6"/>
                </a:lnTo>
                <a:lnTo>
                  <a:pt x="0" y="54"/>
                </a:lnTo>
                <a:lnTo>
                  <a:pt x="3" y="102"/>
                </a:lnTo>
                <a:lnTo>
                  <a:pt x="6" y="150"/>
                </a:lnTo>
                <a:lnTo>
                  <a:pt x="10" y="198"/>
                </a:lnTo>
                <a:lnTo>
                  <a:pt x="15" y="245"/>
                </a:lnTo>
                <a:lnTo>
                  <a:pt x="21" y="292"/>
                </a:lnTo>
                <a:lnTo>
                  <a:pt x="29" y="339"/>
                </a:lnTo>
                <a:lnTo>
                  <a:pt x="38" y="384"/>
                </a:lnTo>
                <a:lnTo>
                  <a:pt x="47" y="430"/>
                </a:lnTo>
                <a:lnTo>
                  <a:pt x="59" y="476"/>
                </a:lnTo>
                <a:lnTo>
                  <a:pt x="71" y="521"/>
                </a:lnTo>
                <a:lnTo>
                  <a:pt x="84" y="565"/>
                </a:lnTo>
                <a:lnTo>
                  <a:pt x="97" y="610"/>
                </a:lnTo>
                <a:lnTo>
                  <a:pt x="112" y="653"/>
                </a:lnTo>
                <a:lnTo>
                  <a:pt x="128" y="696"/>
                </a:lnTo>
                <a:lnTo>
                  <a:pt x="145" y="739"/>
                </a:lnTo>
                <a:lnTo>
                  <a:pt x="163" y="782"/>
                </a:lnTo>
                <a:lnTo>
                  <a:pt x="181" y="823"/>
                </a:lnTo>
                <a:lnTo>
                  <a:pt x="201" y="864"/>
                </a:lnTo>
                <a:lnTo>
                  <a:pt x="222" y="904"/>
                </a:lnTo>
                <a:lnTo>
                  <a:pt x="244" y="944"/>
                </a:lnTo>
                <a:lnTo>
                  <a:pt x="266" y="983"/>
                </a:lnTo>
                <a:lnTo>
                  <a:pt x="289" y="1022"/>
                </a:lnTo>
                <a:lnTo>
                  <a:pt x="314" y="1062"/>
                </a:lnTo>
                <a:lnTo>
                  <a:pt x="339" y="1099"/>
                </a:lnTo>
                <a:lnTo>
                  <a:pt x="365" y="1136"/>
                </a:lnTo>
                <a:lnTo>
                  <a:pt x="392" y="1172"/>
                </a:lnTo>
                <a:lnTo>
                  <a:pt x="420" y="1209"/>
                </a:lnTo>
                <a:lnTo>
                  <a:pt x="448" y="1244"/>
                </a:lnTo>
                <a:lnTo>
                  <a:pt x="477" y="1278"/>
                </a:lnTo>
                <a:lnTo>
                  <a:pt x="507" y="1312"/>
                </a:lnTo>
                <a:lnTo>
                  <a:pt x="538" y="1344"/>
                </a:lnTo>
                <a:lnTo>
                  <a:pt x="757" y="1133"/>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37" name="Freeform 53"/>
          <p:cNvSpPr>
            <a:spLocks/>
          </p:cNvSpPr>
          <p:nvPr/>
        </p:nvSpPr>
        <p:spPr bwMode="auto">
          <a:xfrm>
            <a:off x="5046663" y="3789363"/>
            <a:ext cx="300038" cy="533400"/>
          </a:xfrm>
          <a:custGeom>
            <a:avLst/>
            <a:gdLst>
              <a:gd name="T0" fmla="*/ 220 w 757"/>
              <a:gd name="T1" fmla="*/ 1344 h 1344"/>
              <a:gd name="T2" fmla="*/ 250 w 757"/>
              <a:gd name="T3" fmla="*/ 1312 h 1344"/>
              <a:gd name="T4" fmla="*/ 310 w 757"/>
              <a:gd name="T5" fmla="*/ 1244 h 1344"/>
              <a:gd name="T6" fmla="*/ 366 w 757"/>
              <a:gd name="T7" fmla="*/ 1172 h 1344"/>
              <a:gd name="T8" fmla="*/ 418 w 757"/>
              <a:gd name="T9" fmla="*/ 1099 h 1344"/>
              <a:gd name="T10" fmla="*/ 468 w 757"/>
              <a:gd name="T11" fmla="*/ 1022 h 1344"/>
              <a:gd name="T12" fmla="*/ 513 w 757"/>
              <a:gd name="T13" fmla="*/ 944 h 1344"/>
              <a:gd name="T14" fmla="*/ 556 w 757"/>
              <a:gd name="T15" fmla="*/ 864 h 1344"/>
              <a:gd name="T16" fmla="*/ 594 w 757"/>
              <a:gd name="T17" fmla="*/ 782 h 1344"/>
              <a:gd name="T18" fmla="*/ 629 w 757"/>
              <a:gd name="T19" fmla="*/ 696 h 1344"/>
              <a:gd name="T20" fmla="*/ 660 w 757"/>
              <a:gd name="T21" fmla="*/ 610 h 1344"/>
              <a:gd name="T22" fmla="*/ 686 w 757"/>
              <a:gd name="T23" fmla="*/ 521 h 1344"/>
              <a:gd name="T24" fmla="*/ 710 w 757"/>
              <a:gd name="T25" fmla="*/ 430 h 1344"/>
              <a:gd name="T26" fmla="*/ 728 w 757"/>
              <a:gd name="T27" fmla="*/ 339 h 1344"/>
              <a:gd name="T28" fmla="*/ 742 w 757"/>
              <a:gd name="T29" fmla="*/ 245 h 1344"/>
              <a:gd name="T30" fmla="*/ 751 w 757"/>
              <a:gd name="T31" fmla="*/ 150 h 1344"/>
              <a:gd name="T32" fmla="*/ 757 w 757"/>
              <a:gd name="T33" fmla="*/ 54 h 1344"/>
              <a:gd name="T34" fmla="*/ 452 w 757"/>
              <a:gd name="T35" fmla="*/ 0 h 1344"/>
              <a:gd name="T36" fmla="*/ 452 w 757"/>
              <a:gd name="T37" fmla="*/ 42 h 1344"/>
              <a:gd name="T38" fmla="*/ 448 w 757"/>
              <a:gd name="T39" fmla="*/ 123 h 1344"/>
              <a:gd name="T40" fmla="*/ 440 w 757"/>
              <a:gd name="T41" fmla="*/ 203 h 1344"/>
              <a:gd name="T42" fmla="*/ 428 w 757"/>
              <a:gd name="T43" fmla="*/ 282 h 1344"/>
              <a:gd name="T44" fmla="*/ 413 w 757"/>
              <a:gd name="T45" fmla="*/ 360 h 1344"/>
              <a:gd name="T46" fmla="*/ 393 w 757"/>
              <a:gd name="T47" fmla="*/ 437 h 1344"/>
              <a:gd name="T48" fmla="*/ 371 w 757"/>
              <a:gd name="T49" fmla="*/ 511 h 1344"/>
              <a:gd name="T50" fmla="*/ 345 w 757"/>
              <a:gd name="T51" fmla="*/ 584 h 1344"/>
              <a:gd name="T52" fmla="*/ 317 w 757"/>
              <a:gd name="T53" fmla="*/ 655 h 1344"/>
              <a:gd name="T54" fmla="*/ 284 w 757"/>
              <a:gd name="T55" fmla="*/ 726 h 1344"/>
              <a:gd name="T56" fmla="*/ 248 w 757"/>
              <a:gd name="T57" fmla="*/ 795 h 1344"/>
              <a:gd name="T58" fmla="*/ 210 w 757"/>
              <a:gd name="T59" fmla="*/ 861 h 1344"/>
              <a:gd name="T60" fmla="*/ 168 w 757"/>
              <a:gd name="T61" fmla="*/ 925 h 1344"/>
              <a:gd name="T62" fmla="*/ 124 w 757"/>
              <a:gd name="T63" fmla="*/ 987 h 1344"/>
              <a:gd name="T64" fmla="*/ 77 w 757"/>
              <a:gd name="T65" fmla="*/ 1047 h 1344"/>
              <a:gd name="T66" fmla="*/ 26 w 757"/>
              <a:gd name="T67" fmla="*/ 1104 h 1344"/>
              <a:gd name="T68" fmla="*/ 0 w 757"/>
              <a:gd name="T69" fmla="*/ 1133 h 1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57" h="1344">
                <a:moveTo>
                  <a:pt x="0" y="1133"/>
                </a:moveTo>
                <a:lnTo>
                  <a:pt x="220" y="1344"/>
                </a:lnTo>
                <a:lnTo>
                  <a:pt x="220" y="1344"/>
                </a:lnTo>
                <a:lnTo>
                  <a:pt x="250" y="1312"/>
                </a:lnTo>
                <a:lnTo>
                  <a:pt x="280" y="1278"/>
                </a:lnTo>
                <a:lnTo>
                  <a:pt x="310" y="1244"/>
                </a:lnTo>
                <a:lnTo>
                  <a:pt x="337" y="1209"/>
                </a:lnTo>
                <a:lnTo>
                  <a:pt x="366" y="1172"/>
                </a:lnTo>
                <a:lnTo>
                  <a:pt x="392" y="1136"/>
                </a:lnTo>
                <a:lnTo>
                  <a:pt x="418" y="1099"/>
                </a:lnTo>
                <a:lnTo>
                  <a:pt x="443" y="1062"/>
                </a:lnTo>
                <a:lnTo>
                  <a:pt x="468" y="1022"/>
                </a:lnTo>
                <a:lnTo>
                  <a:pt x="491" y="983"/>
                </a:lnTo>
                <a:lnTo>
                  <a:pt x="513" y="944"/>
                </a:lnTo>
                <a:lnTo>
                  <a:pt x="535" y="904"/>
                </a:lnTo>
                <a:lnTo>
                  <a:pt x="556" y="864"/>
                </a:lnTo>
                <a:lnTo>
                  <a:pt x="576" y="823"/>
                </a:lnTo>
                <a:lnTo>
                  <a:pt x="594" y="782"/>
                </a:lnTo>
                <a:lnTo>
                  <a:pt x="612" y="739"/>
                </a:lnTo>
                <a:lnTo>
                  <a:pt x="629" y="696"/>
                </a:lnTo>
                <a:lnTo>
                  <a:pt x="645" y="653"/>
                </a:lnTo>
                <a:lnTo>
                  <a:pt x="660" y="610"/>
                </a:lnTo>
                <a:lnTo>
                  <a:pt x="673" y="565"/>
                </a:lnTo>
                <a:lnTo>
                  <a:pt x="686" y="521"/>
                </a:lnTo>
                <a:lnTo>
                  <a:pt x="698" y="476"/>
                </a:lnTo>
                <a:lnTo>
                  <a:pt x="710" y="430"/>
                </a:lnTo>
                <a:lnTo>
                  <a:pt x="719" y="384"/>
                </a:lnTo>
                <a:lnTo>
                  <a:pt x="728" y="339"/>
                </a:lnTo>
                <a:lnTo>
                  <a:pt x="736" y="292"/>
                </a:lnTo>
                <a:lnTo>
                  <a:pt x="742" y="245"/>
                </a:lnTo>
                <a:lnTo>
                  <a:pt x="747" y="198"/>
                </a:lnTo>
                <a:lnTo>
                  <a:pt x="751" y="150"/>
                </a:lnTo>
                <a:lnTo>
                  <a:pt x="754" y="102"/>
                </a:lnTo>
                <a:lnTo>
                  <a:pt x="757" y="54"/>
                </a:lnTo>
                <a:lnTo>
                  <a:pt x="757" y="6"/>
                </a:lnTo>
                <a:lnTo>
                  <a:pt x="452" y="0"/>
                </a:lnTo>
                <a:lnTo>
                  <a:pt x="452" y="0"/>
                </a:lnTo>
                <a:lnTo>
                  <a:pt x="452" y="42"/>
                </a:lnTo>
                <a:lnTo>
                  <a:pt x="451" y="82"/>
                </a:lnTo>
                <a:lnTo>
                  <a:pt x="448" y="123"/>
                </a:lnTo>
                <a:lnTo>
                  <a:pt x="444" y="163"/>
                </a:lnTo>
                <a:lnTo>
                  <a:pt x="440" y="203"/>
                </a:lnTo>
                <a:lnTo>
                  <a:pt x="435" y="242"/>
                </a:lnTo>
                <a:lnTo>
                  <a:pt x="428" y="282"/>
                </a:lnTo>
                <a:lnTo>
                  <a:pt x="421" y="321"/>
                </a:lnTo>
                <a:lnTo>
                  <a:pt x="413" y="360"/>
                </a:lnTo>
                <a:lnTo>
                  <a:pt x="404" y="397"/>
                </a:lnTo>
                <a:lnTo>
                  <a:pt x="393" y="437"/>
                </a:lnTo>
                <a:lnTo>
                  <a:pt x="383" y="473"/>
                </a:lnTo>
                <a:lnTo>
                  <a:pt x="371" y="511"/>
                </a:lnTo>
                <a:lnTo>
                  <a:pt x="358" y="547"/>
                </a:lnTo>
                <a:lnTo>
                  <a:pt x="345" y="584"/>
                </a:lnTo>
                <a:lnTo>
                  <a:pt x="331" y="620"/>
                </a:lnTo>
                <a:lnTo>
                  <a:pt x="317" y="655"/>
                </a:lnTo>
                <a:lnTo>
                  <a:pt x="301" y="692"/>
                </a:lnTo>
                <a:lnTo>
                  <a:pt x="284" y="726"/>
                </a:lnTo>
                <a:lnTo>
                  <a:pt x="266" y="761"/>
                </a:lnTo>
                <a:lnTo>
                  <a:pt x="248" y="795"/>
                </a:lnTo>
                <a:lnTo>
                  <a:pt x="229" y="827"/>
                </a:lnTo>
                <a:lnTo>
                  <a:pt x="210" y="861"/>
                </a:lnTo>
                <a:lnTo>
                  <a:pt x="189" y="892"/>
                </a:lnTo>
                <a:lnTo>
                  <a:pt x="168" y="925"/>
                </a:lnTo>
                <a:lnTo>
                  <a:pt x="146" y="956"/>
                </a:lnTo>
                <a:lnTo>
                  <a:pt x="124" y="987"/>
                </a:lnTo>
                <a:lnTo>
                  <a:pt x="100" y="1017"/>
                </a:lnTo>
                <a:lnTo>
                  <a:pt x="77" y="1047"/>
                </a:lnTo>
                <a:lnTo>
                  <a:pt x="52" y="1076"/>
                </a:lnTo>
                <a:lnTo>
                  <a:pt x="26" y="1104"/>
                </a:lnTo>
                <a:lnTo>
                  <a:pt x="0" y="1133"/>
                </a:lnTo>
                <a:lnTo>
                  <a:pt x="0" y="1133"/>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38" name="Freeform 54"/>
          <p:cNvSpPr>
            <a:spLocks/>
          </p:cNvSpPr>
          <p:nvPr/>
        </p:nvSpPr>
        <p:spPr bwMode="auto">
          <a:xfrm>
            <a:off x="3976688" y="3787776"/>
            <a:ext cx="228600" cy="409575"/>
          </a:xfrm>
          <a:custGeom>
            <a:avLst/>
            <a:gdLst>
              <a:gd name="T0" fmla="*/ 235 w 579"/>
              <a:gd name="T1" fmla="*/ 5 h 1035"/>
              <a:gd name="T2" fmla="*/ 235 w 579"/>
              <a:gd name="T3" fmla="*/ 5 h 1035"/>
              <a:gd name="T4" fmla="*/ 235 w 579"/>
              <a:gd name="T5" fmla="*/ 0 h 1035"/>
              <a:gd name="T6" fmla="*/ 0 w 579"/>
              <a:gd name="T7" fmla="*/ 4 h 1035"/>
              <a:gd name="T8" fmla="*/ 0 w 579"/>
              <a:gd name="T9" fmla="*/ 4 h 1035"/>
              <a:gd name="T10" fmla="*/ 0 w 579"/>
              <a:gd name="T11" fmla="*/ 5 h 1035"/>
              <a:gd name="T12" fmla="*/ 0 w 579"/>
              <a:gd name="T13" fmla="*/ 5 h 1035"/>
              <a:gd name="T14" fmla="*/ 0 w 579"/>
              <a:gd name="T15" fmla="*/ 43 h 1035"/>
              <a:gd name="T16" fmla="*/ 2 w 579"/>
              <a:gd name="T17" fmla="*/ 79 h 1035"/>
              <a:gd name="T18" fmla="*/ 4 w 579"/>
              <a:gd name="T19" fmla="*/ 116 h 1035"/>
              <a:gd name="T20" fmla="*/ 7 w 579"/>
              <a:gd name="T21" fmla="*/ 153 h 1035"/>
              <a:gd name="T22" fmla="*/ 11 w 579"/>
              <a:gd name="T23" fmla="*/ 189 h 1035"/>
              <a:gd name="T24" fmla="*/ 16 w 579"/>
              <a:gd name="T25" fmla="*/ 225 h 1035"/>
              <a:gd name="T26" fmla="*/ 21 w 579"/>
              <a:gd name="T27" fmla="*/ 262 h 1035"/>
              <a:gd name="T28" fmla="*/ 28 w 579"/>
              <a:gd name="T29" fmla="*/ 297 h 1035"/>
              <a:gd name="T30" fmla="*/ 36 w 579"/>
              <a:gd name="T31" fmla="*/ 332 h 1035"/>
              <a:gd name="T32" fmla="*/ 43 w 579"/>
              <a:gd name="T33" fmla="*/ 367 h 1035"/>
              <a:gd name="T34" fmla="*/ 53 w 579"/>
              <a:gd name="T35" fmla="*/ 401 h 1035"/>
              <a:gd name="T36" fmla="*/ 63 w 579"/>
              <a:gd name="T37" fmla="*/ 436 h 1035"/>
              <a:gd name="T38" fmla="*/ 73 w 579"/>
              <a:gd name="T39" fmla="*/ 470 h 1035"/>
              <a:gd name="T40" fmla="*/ 85 w 579"/>
              <a:gd name="T41" fmla="*/ 502 h 1035"/>
              <a:gd name="T42" fmla="*/ 97 w 579"/>
              <a:gd name="T43" fmla="*/ 536 h 1035"/>
              <a:gd name="T44" fmla="*/ 110 w 579"/>
              <a:gd name="T45" fmla="*/ 569 h 1035"/>
              <a:gd name="T46" fmla="*/ 123 w 579"/>
              <a:gd name="T47" fmla="*/ 601 h 1035"/>
              <a:gd name="T48" fmla="*/ 137 w 579"/>
              <a:gd name="T49" fmla="*/ 634 h 1035"/>
              <a:gd name="T50" fmla="*/ 153 w 579"/>
              <a:gd name="T51" fmla="*/ 665 h 1035"/>
              <a:gd name="T52" fmla="*/ 168 w 579"/>
              <a:gd name="T53" fmla="*/ 696 h 1035"/>
              <a:gd name="T54" fmla="*/ 185 w 579"/>
              <a:gd name="T55" fmla="*/ 728 h 1035"/>
              <a:gd name="T56" fmla="*/ 202 w 579"/>
              <a:gd name="T57" fmla="*/ 758 h 1035"/>
              <a:gd name="T58" fmla="*/ 221 w 579"/>
              <a:gd name="T59" fmla="*/ 788 h 1035"/>
              <a:gd name="T60" fmla="*/ 239 w 579"/>
              <a:gd name="T61" fmla="*/ 818 h 1035"/>
              <a:gd name="T62" fmla="*/ 258 w 579"/>
              <a:gd name="T63" fmla="*/ 846 h 1035"/>
              <a:gd name="T64" fmla="*/ 278 w 579"/>
              <a:gd name="T65" fmla="*/ 875 h 1035"/>
              <a:gd name="T66" fmla="*/ 299 w 579"/>
              <a:gd name="T67" fmla="*/ 903 h 1035"/>
              <a:gd name="T68" fmla="*/ 319 w 579"/>
              <a:gd name="T69" fmla="*/ 931 h 1035"/>
              <a:gd name="T70" fmla="*/ 342 w 579"/>
              <a:gd name="T71" fmla="*/ 957 h 1035"/>
              <a:gd name="T72" fmla="*/ 364 w 579"/>
              <a:gd name="T73" fmla="*/ 984 h 1035"/>
              <a:gd name="T74" fmla="*/ 386 w 579"/>
              <a:gd name="T75" fmla="*/ 1010 h 1035"/>
              <a:gd name="T76" fmla="*/ 411 w 579"/>
              <a:gd name="T77" fmla="*/ 1035 h 1035"/>
              <a:gd name="T78" fmla="*/ 579 w 579"/>
              <a:gd name="T79" fmla="*/ 872 h 1035"/>
              <a:gd name="T80" fmla="*/ 579 w 579"/>
              <a:gd name="T81" fmla="*/ 872 h 1035"/>
              <a:gd name="T82" fmla="*/ 540 w 579"/>
              <a:gd name="T83" fmla="*/ 828 h 1035"/>
              <a:gd name="T84" fmla="*/ 503 w 579"/>
              <a:gd name="T85" fmla="*/ 784 h 1035"/>
              <a:gd name="T86" fmla="*/ 468 w 579"/>
              <a:gd name="T87" fmla="*/ 737 h 1035"/>
              <a:gd name="T88" fmla="*/ 435 w 579"/>
              <a:gd name="T89" fmla="*/ 689 h 1035"/>
              <a:gd name="T90" fmla="*/ 405 w 579"/>
              <a:gd name="T91" fmla="*/ 638 h 1035"/>
              <a:gd name="T92" fmla="*/ 377 w 579"/>
              <a:gd name="T93" fmla="*/ 587 h 1035"/>
              <a:gd name="T94" fmla="*/ 351 w 579"/>
              <a:gd name="T95" fmla="*/ 534 h 1035"/>
              <a:gd name="T96" fmla="*/ 327 w 579"/>
              <a:gd name="T97" fmla="*/ 479 h 1035"/>
              <a:gd name="T98" fmla="*/ 306 w 579"/>
              <a:gd name="T99" fmla="*/ 424 h 1035"/>
              <a:gd name="T100" fmla="*/ 288 w 579"/>
              <a:gd name="T101" fmla="*/ 367 h 1035"/>
              <a:gd name="T102" fmla="*/ 273 w 579"/>
              <a:gd name="T103" fmla="*/ 310 h 1035"/>
              <a:gd name="T104" fmla="*/ 258 w 579"/>
              <a:gd name="T105" fmla="*/ 250 h 1035"/>
              <a:gd name="T106" fmla="*/ 249 w 579"/>
              <a:gd name="T107" fmla="*/ 190 h 1035"/>
              <a:gd name="T108" fmla="*/ 241 w 579"/>
              <a:gd name="T109" fmla="*/ 129 h 1035"/>
              <a:gd name="T110" fmla="*/ 236 w 579"/>
              <a:gd name="T111" fmla="*/ 68 h 1035"/>
              <a:gd name="T112" fmla="*/ 235 w 579"/>
              <a:gd name="T113" fmla="*/ 5 h 1035"/>
              <a:gd name="T114" fmla="*/ 235 w 579"/>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9" h="1035">
                <a:moveTo>
                  <a:pt x="235" y="5"/>
                </a:moveTo>
                <a:lnTo>
                  <a:pt x="235" y="5"/>
                </a:lnTo>
                <a:lnTo>
                  <a:pt x="235" y="0"/>
                </a:lnTo>
                <a:lnTo>
                  <a:pt x="0" y="4"/>
                </a:lnTo>
                <a:lnTo>
                  <a:pt x="0" y="4"/>
                </a:lnTo>
                <a:lnTo>
                  <a:pt x="0" y="5"/>
                </a:lnTo>
                <a:lnTo>
                  <a:pt x="0" y="5"/>
                </a:lnTo>
                <a:lnTo>
                  <a:pt x="0" y="43"/>
                </a:lnTo>
                <a:lnTo>
                  <a:pt x="2" y="79"/>
                </a:lnTo>
                <a:lnTo>
                  <a:pt x="4" y="116"/>
                </a:lnTo>
                <a:lnTo>
                  <a:pt x="7" y="153"/>
                </a:lnTo>
                <a:lnTo>
                  <a:pt x="11" y="189"/>
                </a:lnTo>
                <a:lnTo>
                  <a:pt x="16" y="225"/>
                </a:lnTo>
                <a:lnTo>
                  <a:pt x="21" y="262"/>
                </a:lnTo>
                <a:lnTo>
                  <a:pt x="28" y="297"/>
                </a:lnTo>
                <a:lnTo>
                  <a:pt x="36" y="332"/>
                </a:lnTo>
                <a:lnTo>
                  <a:pt x="43" y="367"/>
                </a:lnTo>
                <a:lnTo>
                  <a:pt x="53" y="401"/>
                </a:lnTo>
                <a:lnTo>
                  <a:pt x="63" y="436"/>
                </a:lnTo>
                <a:lnTo>
                  <a:pt x="73" y="470"/>
                </a:lnTo>
                <a:lnTo>
                  <a:pt x="85" y="502"/>
                </a:lnTo>
                <a:lnTo>
                  <a:pt x="97" y="536"/>
                </a:lnTo>
                <a:lnTo>
                  <a:pt x="110" y="569"/>
                </a:lnTo>
                <a:lnTo>
                  <a:pt x="123" y="601"/>
                </a:lnTo>
                <a:lnTo>
                  <a:pt x="137" y="634"/>
                </a:lnTo>
                <a:lnTo>
                  <a:pt x="153" y="665"/>
                </a:lnTo>
                <a:lnTo>
                  <a:pt x="168" y="696"/>
                </a:lnTo>
                <a:lnTo>
                  <a:pt x="185" y="728"/>
                </a:lnTo>
                <a:lnTo>
                  <a:pt x="202" y="758"/>
                </a:lnTo>
                <a:lnTo>
                  <a:pt x="221" y="788"/>
                </a:lnTo>
                <a:lnTo>
                  <a:pt x="239" y="818"/>
                </a:lnTo>
                <a:lnTo>
                  <a:pt x="258" y="846"/>
                </a:lnTo>
                <a:lnTo>
                  <a:pt x="278" y="875"/>
                </a:lnTo>
                <a:lnTo>
                  <a:pt x="299" y="903"/>
                </a:lnTo>
                <a:lnTo>
                  <a:pt x="319" y="931"/>
                </a:lnTo>
                <a:lnTo>
                  <a:pt x="342" y="957"/>
                </a:lnTo>
                <a:lnTo>
                  <a:pt x="364" y="984"/>
                </a:lnTo>
                <a:lnTo>
                  <a:pt x="386" y="1010"/>
                </a:lnTo>
                <a:lnTo>
                  <a:pt x="411" y="1035"/>
                </a:lnTo>
                <a:lnTo>
                  <a:pt x="579" y="872"/>
                </a:lnTo>
                <a:lnTo>
                  <a:pt x="579" y="872"/>
                </a:lnTo>
                <a:lnTo>
                  <a:pt x="540" y="828"/>
                </a:lnTo>
                <a:lnTo>
                  <a:pt x="503" y="784"/>
                </a:lnTo>
                <a:lnTo>
                  <a:pt x="468" y="737"/>
                </a:lnTo>
                <a:lnTo>
                  <a:pt x="435" y="689"/>
                </a:lnTo>
                <a:lnTo>
                  <a:pt x="405" y="638"/>
                </a:lnTo>
                <a:lnTo>
                  <a:pt x="377" y="587"/>
                </a:lnTo>
                <a:lnTo>
                  <a:pt x="351" y="534"/>
                </a:lnTo>
                <a:lnTo>
                  <a:pt x="327" y="479"/>
                </a:lnTo>
                <a:lnTo>
                  <a:pt x="306" y="424"/>
                </a:lnTo>
                <a:lnTo>
                  <a:pt x="288" y="367"/>
                </a:lnTo>
                <a:lnTo>
                  <a:pt x="273" y="310"/>
                </a:lnTo>
                <a:lnTo>
                  <a:pt x="258" y="250"/>
                </a:lnTo>
                <a:lnTo>
                  <a:pt x="249" y="190"/>
                </a:lnTo>
                <a:lnTo>
                  <a:pt x="241" y="129"/>
                </a:lnTo>
                <a:lnTo>
                  <a:pt x="236" y="68"/>
                </a:lnTo>
                <a:lnTo>
                  <a:pt x="235" y="5"/>
                </a:lnTo>
                <a:lnTo>
                  <a:pt x="235" y="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39" name="Freeform 55"/>
          <p:cNvSpPr>
            <a:spLocks/>
          </p:cNvSpPr>
          <p:nvPr/>
        </p:nvSpPr>
        <p:spPr bwMode="auto">
          <a:xfrm>
            <a:off x="3976688" y="3370263"/>
            <a:ext cx="239713" cy="400050"/>
          </a:xfrm>
          <a:custGeom>
            <a:avLst/>
            <a:gdLst>
              <a:gd name="T0" fmla="*/ 603 w 603"/>
              <a:gd name="T1" fmla="*/ 164 h 1010"/>
              <a:gd name="T2" fmla="*/ 433 w 603"/>
              <a:gd name="T3" fmla="*/ 0 h 1010"/>
              <a:gd name="T4" fmla="*/ 433 w 603"/>
              <a:gd name="T5" fmla="*/ 0 h 1010"/>
              <a:gd name="T6" fmla="*/ 410 w 603"/>
              <a:gd name="T7" fmla="*/ 24 h 1010"/>
              <a:gd name="T8" fmla="*/ 386 w 603"/>
              <a:gd name="T9" fmla="*/ 49 h 1010"/>
              <a:gd name="T10" fmla="*/ 363 w 603"/>
              <a:gd name="T11" fmla="*/ 75 h 1010"/>
              <a:gd name="T12" fmla="*/ 341 w 603"/>
              <a:gd name="T13" fmla="*/ 101 h 1010"/>
              <a:gd name="T14" fmla="*/ 320 w 603"/>
              <a:gd name="T15" fmla="*/ 129 h 1010"/>
              <a:gd name="T16" fmla="*/ 298 w 603"/>
              <a:gd name="T17" fmla="*/ 156 h 1010"/>
              <a:gd name="T18" fmla="*/ 278 w 603"/>
              <a:gd name="T19" fmla="*/ 183 h 1010"/>
              <a:gd name="T20" fmla="*/ 259 w 603"/>
              <a:gd name="T21" fmla="*/ 212 h 1010"/>
              <a:gd name="T22" fmla="*/ 239 w 603"/>
              <a:gd name="T23" fmla="*/ 241 h 1010"/>
              <a:gd name="T24" fmla="*/ 221 w 603"/>
              <a:gd name="T25" fmla="*/ 269 h 1010"/>
              <a:gd name="T26" fmla="*/ 203 w 603"/>
              <a:gd name="T27" fmla="*/ 299 h 1010"/>
              <a:gd name="T28" fmla="*/ 186 w 603"/>
              <a:gd name="T29" fmla="*/ 329 h 1010"/>
              <a:gd name="T30" fmla="*/ 169 w 603"/>
              <a:gd name="T31" fmla="*/ 360 h 1010"/>
              <a:gd name="T32" fmla="*/ 153 w 603"/>
              <a:gd name="T33" fmla="*/ 390 h 1010"/>
              <a:gd name="T34" fmla="*/ 139 w 603"/>
              <a:gd name="T35" fmla="*/ 422 h 1010"/>
              <a:gd name="T36" fmla="*/ 125 w 603"/>
              <a:gd name="T37" fmla="*/ 454 h 1010"/>
              <a:gd name="T38" fmla="*/ 110 w 603"/>
              <a:gd name="T39" fmla="*/ 485 h 1010"/>
              <a:gd name="T40" fmla="*/ 97 w 603"/>
              <a:gd name="T41" fmla="*/ 518 h 1010"/>
              <a:gd name="T42" fmla="*/ 86 w 603"/>
              <a:gd name="T43" fmla="*/ 552 h 1010"/>
              <a:gd name="T44" fmla="*/ 74 w 603"/>
              <a:gd name="T45" fmla="*/ 584 h 1010"/>
              <a:gd name="T46" fmla="*/ 64 w 603"/>
              <a:gd name="T47" fmla="*/ 618 h 1010"/>
              <a:gd name="T48" fmla="*/ 53 w 603"/>
              <a:gd name="T49" fmla="*/ 652 h 1010"/>
              <a:gd name="T50" fmla="*/ 44 w 603"/>
              <a:gd name="T51" fmla="*/ 686 h 1010"/>
              <a:gd name="T52" fmla="*/ 36 w 603"/>
              <a:gd name="T53" fmla="*/ 721 h 1010"/>
              <a:gd name="T54" fmla="*/ 28 w 603"/>
              <a:gd name="T55" fmla="*/ 755 h 1010"/>
              <a:gd name="T56" fmla="*/ 22 w 603"/>
              <a:gd name="T57" fmla="*/ 790 h 1010"/>
              <a:gd name="T58" fmla="*/ 15 w 603"/>
              <a:gd name="T59" fmla="*/ 827 h 1010"/>
              <a:gd name="T60" fmla="*/ 12 w 603"/>
              <a:gd name="T61" fmla="*/ 862 h 1010"/>
              <a:gd name="T62" fmla="*/ 6 w 603"/>
              <a:gd name="T63" fmla="*/ 898 h 1010"/>
              <a:gd name="T64" fmla="*/ 4 w 603"/>
              <a:gd name="T65" fmla="*/ 933 h 1010"/>
              <a:gd name="T66" fmla="*/ 1 w 603"/>
              <a:gd name="T67" fmla="*/ 970 h 1010"/>
              <a:gd name="T68" fmla="*/ 0 w 603"/>
              <a:gd name="T69" fmla="*/ 1006 h 1010"/>
              <a:gd name="T70" fmla="*/ 234 w 603"/>
              <a:gd name="T71" fmla="*/ 1010 h 1010"/>
              <a:gd name="T72" fmla="*/ 234 w 603"/>
              <a:gd name="T73" fmla="*/ 1010 h 1010"/>
              <a:gd name="T74" fmla="*/ 238 w 603"/>
              <a:gd name="T75" fmla="*/ 949 h 1010"/>
              <a:gd name="T76" fmla="*/ 245 w 603"/>
              <a:gd name="T77" fmla="*/ 889 h 1010"/>
              <a:gd name="T78" fmla="*/ 254 w 603"/>
              <a:gd name="T79" fmla="*/ 829 h 1010"/>
              <a:gd name="T80" fmla="*/ 267 w 603"/>
              <a:gd name="T81" fmla="*/ 769 h 1010"/>
              <a:gd name="T82" fmla="*/ 281 w 603"/>
              <a:gd name="T83" fmla="*/ 712 h 1010"/>
              <a:gd name="T84" fmla="*/ 298 w 603"/>
              <a:gd name="T85" fmla="*/ 655 h 1010"/>
              <a:gd name="T86" fmla="*/ 319 w 603"/>
              <a:gd name="T87" fmla="*/ 600 h 1010"/>
              <a:gd name="T88" fmla="*/ 341 w 603"/>
              <a:gd name="T89" fmla="*/ 545 h 1010"/>
              <a:gd name="T90" fmla="*/ 366 w 603"/>
              <a:gd name="T91" fmla="*/ 492 h 1010"/>
              <a:gd name="T92" fmla="*/ 393 w 603"/>
              <a:gd name="T93" fmla="*/ 441 h 1010"/>
              <a:gd name="T94" fmla="*/ 423 w 603"/>
              <a:gd name="T95" fmla="*/ 390 h 1010"/>
              <a:gd name="T96" fmla="*/ 454 w 603"/>
              <a:gd name="T97" fmla="*/ 342 h 1010"/>
              <a:gd name="T98" fmla="*/ 488 w 603"/>
              <a:gd name="T99" fmla="*/ 294 h 1010"/>
              <a:gd name="T100" fmla="*/ 524 w 603"/>
              <a:gd name="T101" fmla="*/ 250 h 1010"/>
              <a:gd name="T102" fmla="*/ 562 w 603"/>
              <a:gd name="T103" fmla="*/ 205 h 1010"/>
              <a:gd name="T104" fmla="*/ 603 w 603"/>
              <a:gd name="T105" fmla="*/ 164 h 1010"/>
              <a:gd name="T106" fmla="*/ 603 w 603"/>
              <a:gd name="T107" fmla="*/ 164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3" h="1010">
                <a:moveTo>
                  <a:pt x="603" y="164"/>
                </a:moveTo>
                <a:lnTo>
                  <a:pt x="433" y="0"/>
                </a:lnTo>
                <a:lnTo>
                  <a:pt x="433" y="0"/>
                </a:lnTo>
                <a:lnTo>
                  <a:pt x="410" y="24"/>
                </a:lnTo>
                <a:lnTo>
                  <a:pt x="386" y="49"/>
                </a:lnTo>
                <a:lnTo>
                  <a:pt x="363" y="75"/>
                </a:lnTo>
                <a:lnTo>
                  <a:pt x="341" y="101"/>
                </a:lnTo>
                <a:lnTo>
                  <a:pt x="320" y="129"/>
                </a:lnTo>
                <a:lnTo>
                  <a:pt x="298" y="156"/>
                </a:lnTo>
                <a:lnTo>
                  <a:pt x="278" y="183"/>
                </a:lnTo>
                <a:lnTo>
                  <a:pt x="259" y="212"/>
                </a:lnTo>
                <a:lnTo>
                  <a:pt x="239" y="241"/>
                </a:lnTo>
                <a:lnTo>
                  <a:pt x="221" y="269"/>
                </a:lnTo>
                <a:lnTo>
                  <a:pt x="203" y="299"/>
                </a:lnTo>
                <a:lnTo>
                  <a:pt x="186" y="329"/>
                </a:lnTo>
                <a:lnTo>
                  <a:pt x="169" y="360"/>
                </a:lnTo>
                <a:lnTo>
                  <a:pt x="153" y="390"/>
                </a:lnTo>
                <a:lnTo>
                  <a:pt x="139" y="422"/>
                </a:lnTo>
                <a:lnTo>
                  <a:pt x="125" y="454"/>
                </a:lnTo>
                <a:lnTo>
                  <a:pt x="110" y="485"/>
                </a:lnTo>
                <a:lnTo>
                  <a:pt x="97" y="518"/>
                </a:lnTo>
                <a:lnTo>
                  <a:pt x="86" y="552"/>
                </a:lnTo>
                <a:lnTo>
                  <a:pt x="74" y="584"/>
                </a:lnTo>
                <a:lnTo>
                  <a:pt x="64" y="618"/>
                </a:lnTo>
                <a:lnTo>
                  <a:pt x="53" y="652"/>
                </a:lnTo>
                <a:lnTo>
                  <a:pt x="44" y="686"/>
                </a:lnTo>
                <a:lnTo>
                  <a:pt x="36" y="721"/>
                </a:lnTo>
                <a:lnTo>
                  <a:pt x="28" y="755"/>
                </a:lnTo>
                <a:lnTo>
                  <a:pt x="22" y="790"/>
                </a:lnTo>
                <a:lnTo>
                  <a:pt x="15" y="827"/>
                </a:lnTo>
                <a:lnTo>
                  <a:pt x="12" y="862"/>
                </a:lnTo>
                <a:lnTo>
                  <a:pt x="6" y="898"/>
                </a:lnTo>
                <a:lnTo>
                  <a:pt x="4" y="933"/>
                </a:lnTo>
                <a:lnTo>
                  <a:pt x="1" y="970"/>
                </a:lnTo>
                <a:lnTo>
                  <a:pt x="0" y="1006"/>
                </a:lnTo>
                <a:lnTo>
                  <a:pt x="234" y="1010"/>
                </a:lnTo>
                <a:lnTo>
                  <a:pt x="234" y="1010"/>
                </a:lnTo>
                <a:lnTo>
                  <a:pt x="238" y="949"/>
                </a:lnTo>
                <a:lnTo>
                  <a:pt x="245" y="889"/>
                </a:lnTo>
                <a:lnTo>
                  <a:pt x="254" y="829"/>
                </a:lnTo>
                <a:lnTo>
                  <a:pt x="267" y="769"/>
                </a:lnTo>
                <a:lnTo>
                  <a:pt x="281" y="712"/>
                </a:lnTo>
                <a:lnTo>
                  <a:pt x="298" y="655"/>
                </a:lnTo>
                <a:lnTo>
                  <a:pt x="319" y="600"/>
                </a:lnTo>
                <a:lnTo>
                  <a:pt x="341" y="545"/>
                </a:lnTo>
                <a:lnTo>
                  <a:pt x="366" y="492"/>
                </a:lnTo>
                <a:lnTo>
                  <a:pt x="393" y="441"/>
                </a:lnTo>
                <a:lnTo>
                  <a:pt x="423" y="390"/>
                </a:lnTo>
                <a:lnTo>
                  <a:pt x="454" y="342"/>
                </a:lnTo>
                <a:lnTo>
                  <a:pt x="488" y="294"/>
                </a:lnTo>
                <a:lnTo>
                  <a:pt x="524" y="250"/>
                </a:lnTo>
                <a:lnTo>
                  <a:pt x="562" y="205"/>
                </a:lnTo>
                <a:lnTo>
                  <a:pt x="603" y="164"/>
                </a:lnTo>
                <a:lnTo>
                  <a:pt x="603" y="164"/>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0" name="Freeform 56"/>
          <p:cNvSpPr>
            <a:spLocks/>
          </p:cNvSpPr>
          <p:nvPr/>
        </p:nvSpPr>
        <p:spPr bwMode="auto">
          <a:xfrm>
            <a:off x="4162425" y="3194051"/>
            <a:ext cx="401638" cy="230188"/>
          </a:xfrm>
          <a:custGeom>
            <a:avLst/>
            <a:gdLst>
              <a:gd name="T0" fmla="*/ 1010 w 1010"/>
              <a:gd name="T1" fmla="*/ 235 h 579"/>
              <a:gd name="T2" fmla="*/ 1006 w 1010"/>
              <a:gd name="T3" fmla="*/ 0 h 579"/>
              <a:gd name="T4" fmla="*/ 1006 w 1010"/>
              <a:gd name="T5" fmla="*/ 0 h 579"/>
              <a:gd name="T6" fmla="*/ 969 w 1010"/>
              <a:gd name="T7" fmla="*/ 1 h 579"/>
              <a:gd name="T8" fmla="*/ 933 w 1010"/>
              <a:gd name="T9" fmla="*/ 4 h 579"/>
              <a:gd name="T10" fmla="*/ 898 w 1010"/>
              <a:gd name="T11" fmla="*/ 6 h 579"/>
              <a:gd name="T12" fmla="*/ 861 w 1010"/>
              <a:gd name="T13" fmla="*/ 9 h 579"/>
              <a:gd name="T14" fmla="*/ 826 w 1010"/>
              <a:gd name="T15" fmla="*/ 14 h 579"/>
              <a:gd name="T16" fmla="*/ 791 w 1010"/>
              <a:gd name="T17" fmla="*/ 19 h 579"/>
              <a:gd name="T18" fmla="*/ 756 w 1010"/>
              <a:gd name="T19" fmla="*/ 24 h 579"/>
              <a:gd name="T20" fmla="*/ 721 w 1010"/>
              <a:gd name="T21" fmla="*/ 32 h 579"/>
              <a:gd name="T22" fmla="*/ 687 w 1010"/>
              <a:gd name="T23" fmla="*/ 40 h 579"/>
              <a:gd name="T24" fmla="*/ 653 w 1010"/>
              <a:gd name="T25" fmla="*/ 48 h 579"/>
              <a:gd name="T26" fmla="*/ 619 w 1010"/>
              <a:gd name="T27" fmla="*/ 57 h 579"/>
              <a:gd name="T28" fmla="*/ 585 w 1010"/>
              <a:gd name="T29" fmla="*/ 67 h 579"/>
              <a:gd name="T30" fmla="*/ 553 w 1010"/>
              <a:gd name="T31" fmla="*/ 78 h 579"/>
              <a:gd name="T32" fmla="*/ 520 w 1010"/>
              <a:gd name="T33" fmla="*/ 90 h 579"/>
              <a:gd name="T34" fmla="*/ 488 w 1010"/>
              <a:gd name="T35" fmla="*/ 101 h 579"/>
              <a:gd name="T36" fmla="*/ 455 w 1010"/>
              <a:gd name="T37" fmla="*/ 114 h 579"/>
              <a:gd name="T38" fmla="*/ 424 w 1010"/>
              <a:gd name="T39" fmla="*/ 127 h 579"/>
              <a:gd name="T40" fmla="*/ 393 w 1010"/>
              <a:gd name="T41" fmla="*/ 142 h 579"/>
              <a:gd name="T42" fmla="*/ 361 w 1010"/>
              <a:gd name="T43" fmla="*/ 157 h 579"/>
              <a:gd name="T44" fmla="*/ 330 w 1010"/>
              <a:gd name="T45" fmla="*/ 173 h 579"/>
              <a:gd name="T46" fmla="*/ 300 w 1010"/>
              <a:gd name="T47" fmla="*/ 188 h 579"/>
              <a:gd name="T48" fmla="*/ 270 w 1010"/>
              <a:gd name="T49" fmla="*/ 205 h 579"/>
              <a:gd name="T50" fmla="*/ 213 w 1010"/>
              <a:gd name="T51" fmla="*/ 242 h 579"/>
              <a:gd name="T52" fmla="*/ 157 w 1010"/>
              <a:gd name="T53" fmla="*/ 281 h 579"/>
              <a:gd name="T54" fmla="*/ 102 w 1010"/>
              <a:gd name="T55" fmla="*/ 321 h 579"/>
              <a:gd name="T56" fmla="*/ 50 w 1010"/>
              <a:gd name="T57" fmla="*/ 364 h 579"/>
              <a:gd name="T58" fmla="*/ 0 w 1010"/>
              <a:gd name="T59" fmla="*/ 410 h 579"/>
              <a:gd name="T60" fmla="*/ 162 w 1010"/>
              <a:gd name="T61" fmla="*/ 579 h 579"/>
              <a:gd name="T62" fmla="*/ 162 w 1010"/>
              <a:gd name="T63" fmla="*/ 579 h 579"/>
              <a:gd name="T64" fmla="*/ 205 w 1010"/>
              <a:gd name="T65" fmla="*/ 541 h 579"/>
              <a:gd name="T66" fmla="*/ 249 w 1010"/>
              <a:gd name="T67" fmla="*/ 505 h 579"/>
              <a:gd name="T68" fmla="*/ 295 w 1010"/>
              <a:gd name="T69" fmla="*/ 470 h 579"/>
              <a:gd name="T70" fmla="*/ 343 w 1010"/>
              <a:gd name="T71" fmla="*/ 438 h 579"/>
              <a:gd name="T72" fmla="*/ 391 w 1010"/>
              <a:gd name="T73" fmla="*/ 407 h 579"/>
              <a:gd name="T74" fmla="*/ 442 w 1010"/>
              <a:gd name="T75" fmla="*/ 380 h 579"/>
              <a:gd name="T76" fmla="*/ 494 w 1010"/>
              <a:gd name="T77" fmla="*/ 354 h 579"/>
              <a:gd name="T78" fmla="*/ 546 w 1010"/>
              <a:gd name="T79" fmla="*/ 330 h 579"/>
              <a:gd name="T80" fmla="*/ 601 w 1010"/>
              <a:gd name="T81" fmla="*/ 310 h 579"/>
              <a:gd name="T82" fmla="*/ 656 w 1010"/>
              <a:gd name="T83" fmla="*/ 291 h 579"/>
              <a:gd name="T84" fmla="*/ 713 w 1010"/>
              <a:gd name="T85" fmla="*/ 276 h 579"/>
              <a:gd name="T86" fmla="*/ 770 w 1010"/>
              <a:gd name="T87" fmla="*/ 261 h 579"/>
              <a:gd name="T88" fmla="*/ 829 w 1010"/>
              <a:gd name="T89" fmla="*/ 251 h 579"/>
              <a:gd name="T90" fmla="*/ 889 w 1010"/>
              <a:gd name="T91" fmla="*/ 243 h 579"/>
              <a:gd name="T92" fmla="*/ 949 w 1010"/>
              <a:gd name="T93" fmla="*/ 238 h 579"/>
              <a:gd name="T94" fmla="*/ 1010 w 1010"/>
              <a:gd name="T95" fmla="*/ 235 h 579"/>
              <a:gd name="T96" fmla="*/ 1010 w 1010"/>
              <a:gd name="T97" fmla="*/ 235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0" h="579">
                <a:moveTo>
                  <a:pt x="1010" y="235"/>
                </a:moveTo>
                <a:lnTo>
                  <a:pt x="1006" y="0"/>
                </a:lnTo>
                <a:lnTo>
                  <a:pt x="1006" y="0"/>
                </a:lnTo>
                <a:lnTo>
                  <a:pt x="969" y="1"/>
                </a:lnTo>
                <a:lnTo>
                  <a:pt x="933" y="4"/>
                </a:lnTo>
                <a:lnTo>
                  <a:pt x="898" y="6"/>
                </a:lnTo>
                <a:lnTo>
                  <a:pt x="861" y="9"/>
                </a:lnTo>
                <a:lnTo>
                  <a:pt x="826" y="14"/>
                </a:lnTo>
                <a:lnTo>
                  <a:pt x="791" y="19"/>
                </a:lnTo>
                <a:lnTo>
                  <a:pt x="756" y="24"/>
                </a:lnTo>
                <a:lnTo>
                  <a:pt x="721" y="32"/>
                </a:lnTo>
                <a:lnTo>
                  <a:pt x="687" y="40"/>
                </a:lnTo>
                <a:lnTo>
                  <a:pt x="653" y="48"/>
                </a:lnTo>
                <a:lnTo>
                  <a:pt x="619" y="57"/>
                </a:lnTo>
                <a:lnTo>
                  <a:pt x="585" y="67"/>
                </a:lnTo>
                <a:lnTo>
                  <a:pt x="553" y="78"/>
                </a:lnTo>
                <a:lnTo>
                  <a:pt x="520" y="90"/>
                </a:lnTo>
                <a:lnTo>
                  <a:pt x="488" y="101"/>
                </a:lnTo>
                <a:lnTo>
                  <a:pt x="455" y="114"/>
                </a:lnTo>
                <a:lnTo>
                  <a:pt x="424" y="127"/>
                </a:lnTo>
                <a:lnTo>
                  <a:pt x="393" y="142"/>
                </a:lnTo>
                <a:lnTo>
                  <a:pt x="361" y="157"/>
                </a:lnTo>
                <a:lnTo>
                  <a:pt x="330" y="173"/>
                </a:lnTo>
                <a:lnTo>
                  <a:pt x="300" y="188"/>
                </a:lnTo>
                <a:lnTo>
                  <a:pt x="270" y="205"/>
                </a:lnTo>
                <a:lnTo>
                  <a:pt x="213" y="242"/>
                </a:lnTo>
                <a:lnTo>
                  <a:pt x="157" y="281"/>
                </a:lnTo>
                <a:lnTo>
                  <a:pt x="102" y="321"/>
                </a:lnTo>
                <a:lnTo>
                  <a:pt x="50" y="364"/>
                </a:lnTo>
                <a:lnTo>
                  <a:pt x="0" y="410"/>
                </a:lnTo>
                <a:lnTo>
                  <a:pt x="162" y="579"/>
                </a:lnTo>
                <a:lnTo>
                  <a:pt x="162" y="579"/>
                </a:lnTo>
                <a:lnTo>
                  <a:pt x="205" y="541"/>
                </a:lnTo>
                <a:lnTo>
                  <a:pt x="249" y="505"/>
                </a:lnTo>
                <a:lnTo>
                  <a:pt x="295" y="470"/>
                </a:lnTo>
                <a:lnTo>
                  <a:pt x="343" y="438"/>
                </a:lnTo>
                <a:lnTo>
                  <a:pt x="391" y="407"/>
                </a:lnTo>
                <a:lnTo>
                  <a:pt x="442" y="380"/>
                </a:lnTo>
                <a:lnTo>
                  <a:pt x="494" y="354"/>
                </a:lnTo>
                <a:lnTo>
                  <a:pt x="546" y="330"/>
                </a:lnTo>
                <a:lnTo>
                  <a:pt x="601" y="310"/>
                </a:lnTo>
                <a:lnTo>
                  <a:pt x="656" y="291"/>
                </a:lnTo>
                <a:lnTo>
                  <a:pt x="713" y="276"/>
                </a:lnTo>
                <a:lnTo>
                  <a:pt x="770" y="261"/>
                </a:lnTo>
                <a:lnTo>
                  <a:pt x="829" y="251"/>
                </a:lnTo>
                <a:lnTo>
                  <a:pt x="889" y="243"/>
                </a:lnTo>
                <a:lnTo>
                  <a:pt x="949" y="238"/>
                </a:lnTo>
                <a:lnTo>
                  <a:pt x="1010" y="235"/>
                </a:lnTo>
                <a:lnTo>
                  <a:pt x="1010" y="23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1" name="Freeform 57"/>
          <p:cNvSpPr>
            <a:spLocks/>
          </p:cNvSpPr>
          <p:nvPr/>
        </p:nvSpPr>
        <p:spPr bwMode="auto">
          <a:xfrm>
            <a:off x="4152900" y="4144963"/>
            <a:ext cx="411163" cy="239713"/>
          </a:xfrm>
          <a:custGeom>
            <a:avLst/>
            <a:gdLst>
              <a:gd name="T0" fmla="*/ 1036 w 1036"/>
              <a:gd name="T1" fmla="*/ 369 h 603"/>
              <a:gd name="T2" fmla="*/ 1036 w 1036"/>
              <a:gd name="T3" fmla="*/ 369 h 603"/>
              <a:gd name="T4" fmla="*/ 1004 w 1036"/>
              <a:gd name="T5" fmla="*/ 367 h 603"/>
              <a:gd name="T6" fmla="*/ 973 w 1036"/>
              <a:gd name="T7" fmla="*/ 366 h 603"/>
              <a:gd name="T8" fmla="*/ 911 w 1036"/>
              <a:gd name="T9" fmla="*/ 361 h 603"/>
              <a:gd name="T10" fmla="*/ 848 w 1036"/>
              <a:gd name="T11" fmla="*/ 352 h 603"/>
              <a:gd name="T12" fmla="*/ 788 w 1036"/>
              <a:gd name="T13" fmla="*/ 340 h 603"/>
              <a:gd name="T14" fmla="*/ 728 w 1036"/>
              <a:gd name="T15" fmla="*/ 326 h 603"/>
              <a:gd name="T16" fmla="*/ 670 w 1036"/>
              <a:gd name="T17" fmla="*/ 309 h 603"/>
              <a:gd name="T18" fmla="*/ 612 w 1036"/>
              <a:gd name="T19" fmla="*/ 288 h 603"/>
              <a:gd name="T20" fmla="*/ 556 w 1036"/>
              <a:gd name="T21" fmla="*/ 266 h 603"/>
              <a:gd name="T22" fmla="*/ 502 w 1036"/>
              <a:gd name="T23" fmla="*/ 241 h 603"/>
              <a:gd name="T24" fmla="*/ 448 w 1036"/>
              <a:gd name="T25" fmla="*/ 214 h 603"/>
              <a:gd name="T26" fmla="*/ 398 w 1036"/>
              <a:gd name="T27" fmla="*/ 184 h 603"/>
              <a:gd name="T28" fmla="*/ 347 w 1036"/>
              <a:gd name="T29" fmla="*/ 151 h 603"/>
              <a:gd name="T30" fmla="*/ 299 w 1036"/>
              <a:gd name="T31" fmla="*/ 117 h 603"/>
              <a:gd name="T32" fmla="*/ 252 w 1036"/>
              <a:gd name="T33" fmla="*/ 80 h 603"/>
              <a:gd name="T34" fmla="*/ 207 w 1036"/>
              <a:gd name="T35" fmla="*/ 42 h 603"/>
              <a:gd name="T36" fmla="*/ 165 w 1036"/>
              <a:gd name="T37" fmla="*/ 0 h 603"/>
              <a:gd name="T38" fmla="*/ 0 w 1036"/>
              <a:gd name="T39" fmla="*/ 169 h 603"/>
              <a:gd name="T40" fmla="*/ 0 w 1036"/>
              <a:gd name="T41" fmla="*/ 169 h 603"/>
              <a:gd name="T42" fmla="*/ 25 w 1036"/>
              <a:gd name="T43" fmla="*/ 194 h 603"/>
              <a:gd name="T44" fmla="*/ 51 w 1036"/>
              <a:gd name="T45" fmla="*/ 218 h 603"/>
              <a:gd name="T46" fmla="*/ 77 w 1036"/>
              <a:gd name="T47" fmla="*/ 241 h 603"/>
              <a:gd name="T48" fmla="*/ 105 w 1036"/>
              <a:gd name="T49" fmla="*/ 263 h 603"/>
              <a:gd name="T50" fmla="*/ 132 w 1036"/>
              <a:gd name="T51" fmla="*/ 285 h 603"/>
              <a:gd name="T52" fmla="*/ 161 w 1036"/>
              <a:gd name="T53" fmla="*/ 306 h 603"/>
              <a:gd name="T54" fmla="*/ 188 w 1036"/>
              <a:gd name="T55" fmla="*/ 327 h 603"/>
              <a:gd name="T56" fmla="*/ 218 w 1036"/>
              <a:gd name="T57" fmla="*/ 348 h 603"/>
              <a:gd name="T58" fmla="*/ 247 w 1036"/>
              <a:gd name="T59" fmla="*/ 367 h 603"/>
              <a:gd name="T60" fmla="*/ 276 w 1036"/>
              <a:gd name="T61" fmla="*/ 386 h 603"/>
              <a:gd name="T62" fmla="*/ 306 w 1036"/>
              <a:gd name="T63" fmla="*/ 404 h 603"/>
              <a:gd name="T64" fmla="*/ 338 w 1036"/>
              <a:gd name="T65" fmla="*/ 421 h 603"/>
              <a:gd name="T66" fmla="*/ 369 w 1036"/>
              <a:gd name="T67" fmla="*/ 438 h 603"/>
              <a:gd name="T68" fmla="*/ 400 w 1036"/>
              <a:gd name="T69" fmla="*/ 453 h 603"/>
              <a:gd name="T70" fmla="*/ 433 w 1036"/>
              <a:gd name="T71" fmla="*/ 469 h 603"/>
              <a:gd name="T72" fmla="*/ 465 w 1036"/>
              <a:gd name="T73" fmla="*/ 483 h 603"/>
              <a:gd name="T74" fmla="*/ 498 w 1036"/>
              <a:gd name="T75" fmla="*/ 496 h 603"/>
              <a:gd name="T76" fmla="*/ 532 w 1036"/>
              <a:gd name="T77" fmla="*/ 509 h 603"/>
              <a:gd name="T78" fmla="*/ 566 w 1036"/>
              <a:gd name="T79" fmla="*/ 521 h 603"/>
              <a:gd name="T80" fmla="*/ 599 w 1036"/>
              <a:gd name="T81" fmla="*/ 533 h 603"/>
              <a:gd name="T82" fmla="*/ 633 w 1036"/>
              <a:gd name="T83" fmla="*/ 543 h 603"/>
              <a:gd name="T84" fmla="*/ 668 w 1036"/>
              <a:gd name="T85" fmla="*/ 554 h 603"/>
              <a:gd name="T86" fmla="*/ 704 w 1036"/>
              <a:gd name="T87" fmla="*/ 561 h 603"/>
              <a:gd name="T88" fmla="*/ 739 w 1036"/>
              <a:gd name="T89" fmla="*/ 570 h 603"/>
              <a:gd name="T90" fmla="*/ 774 w 1036"/>
              <a:gd name="T91" fmla="*/ 577 h 603"/>
              <a:gd name="T92" fmla="*/ 810 w 1036"/>
              <a:gd name="T93" fmla="*/ 583 h 603"/>
              <a:gd name="T94" fmla="*/ 847 w 1036"/>
              <a:gd name="T95" fmla="*/ 589 h 603"/>
              <a:gd name="T96" fmla="*/ 883 w 1036"/>
              <a:gd name="T97" fmla="*/ 594 h 603"/>
              <a:gd name="T98" fmla="*/ 920 w 1036"/>
              <a:gd name="T99" fmla="*/ 598 h 603"/>
              <a:gd name="T100" fmla="*/ 957 w 1036"/>
              <a:gd name="T101" fmla="*/ 600 h 603"/>
              <a:gd name="T102" fmla="*/ 994 w 1036"/>
              <a:gd name="T103" fmla="*/ 603 h 603"/>
              <a:gd name="T104" fmla="*/ 1032 w 1036"/>
              <a:gd name="T105" fmla="*/ 603 h 603"/>
              <a:gd name="T106" fmla="*/ 1036 w 1036"/>
              <a:gd name="T107" fmla="*/ 369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36" h="603">
                <a:moveTo>
                  <a:pt x="1036" y="369"/>
                </a:moveTo>
                <a:lnTo>
                  <a:pt x="1036" y="369"/>
                </a:lnTo>
                <a:lnTo>
                  <a:pt x="1004" y="367"/>
                </a:lnTo>
                <a:lnTo>
                  <a:pt x="973" y="366"/>
                </a:lnTo>
                <a:lnTo>
                  <a:pt x="911" y="361"/>
                </a:lnTo>
                <a:lnTo>
                  <a:pt x="848" y="352"/>
                </a:lnTo>
                <a:lnTo>
                  <a:pt x="788" y="340"/>
                </a:lnTo>
                <a:lnTo>
                  <a:pt x="728" y="326"/>
                </a:lnTo>
                <a:lnTo>
                  <a:pt x="670" y="309"/>
                </a:lnTo>
                <a:lnTo>
                  <a:pt x="612" y="288"/>
                </a:lnTo>
                <a:lnTo>
                  <a:pt x="556" y="266"/>
                </a:lnTo>
                <a:lnTo>
                  <a:pt x="502" y="241"/>
                </a:lnTo>
                <a:lnTo>
                  <a:pt x="448" y="214"/>
                </a:lnTo>
                <a:lnTo>
                  <a:pt x="398" y="184"/>
                </a:lnTo>
                <a:lnTo>
                  <a:pt x="347" y="151"/>
                </a:lnTo>
                <a:lnTo>
                  <a:pt x="299" y="117"/>
                </a:lnTo>
                <a:lnTo>
                  <a:pt x="252" y="80"/>
                </a:lnTo>
                <a:lnTo>
                  <a:pt x="207" y="42"/>
                </a:lnTo>
                <a:lnTo>
                  <a:pt x="165" y="0"/>
                </a:lnTo>
                <a:lnTo>
                  <a:pt x="0" y="169"/>
                </a:lnTo>
                <a:lnTo>
                  <a:pt x="0" y="169"/>
                </a:lnTo>
                <a:lnTo>
                  <a:pt x="25" y="194"/>
                </a:lnTo>
                <a:lnTo>
                  <a:pt x="51" y="218"/>
                </a:lnTo>
                <a:lnTo>
                  <a:pt x="77" y="241"/>
                </a:lnTo>
                <a:lnTo>
                  <a:pt x="105" y="263"/>
                </a:lnTo>
                <a:lnTo>
                  <a:pt x="132" y="285"/>
                </a:lnTo>
                <a:lnTo>
                  <a:pt x="161" y="306"/>
                </a:lnTo>
                <a:lnTo>
                  <a:pt x="188" y="327"/>
                </a:lnTo>
                <a:lnTo>
                  <a:pt x="218" y="348"/>
                </a:lnTo>
                <a:lnTo>
                  <a:pt x="247" y="367"/>
                </a:lnTo>
                <a:lnTo>
                  <a:pt x="276" y="386"/>
                </a:lnTo>
                <a:lnTo>
                  <a:pt x="306" y="404"/>
                </a:lnTo>
                <a:lnTo>
                  <a:pt x="338" y="421"/>
                </a:lnTo>
                <a:lnTo>
                  <a:pt x="369" y="438"/>
                </a:lnTo>
                <a:lnTo>
                  <a:pt x="400" y="453"/>
                </a:lnTo>
                <a:lnTo>
                  <a:pt x="433" y="469"/>
                </a:lnTo>
                <a:lnTo>
                  <a:pt x="465" y="483"/>
                </a:lnTo>
                <a:lnTo>
                  <a:pt x="498" y="496"/>
                </a:lnTo>
                <a:lnTo>
                  <a:pt x="532" y="509"/>
                </a:lnTo>
                <a:lnTo>
                  <a:pt x="566" y="521"/>
                </a:lnTo>
                <a:lnTo>
                  <a:pt x="599" y="533"/>
                </a:lnTo>
                <a:lnTo>
                  <a:pt x="633" y="543"/>
                </a:lnTo>
                <a:lnTo>
                  <a:pt x="668" y="554"/>
                </a:lnTo>
                <a:lnTo>
                  <a:pt x="704" y="561"/>
                </a:lnTo>
                <a:lnTo>
                  <a:pt x="739" y="570"/>
                </a:lnTo>
                <a:lnTo>
                  <a:pt x="774" y="577"/>
                </a:lnTo>
                <a:lnTo>
                  <a:pt x="810" y="583"/>
                </a:lnTo>
                <a:lnTo>
                  <a:pt x="847" y="589"/>
                </a:lnTo>
                <a:lnTo>
                  <a:pt x="883" y="594"/>
                </a:lnTo>
                <a:lnTo>
                  <a:pt x="920" y="598"/>
                </a:lnTo>
                <a:lnTo>
                  <a:pt x="957" y="600"/>
                </a:lnTo>
                <a:lnTo>
                  <a:pt x="994" y="603"/>
                </a:lnTo>
                <a:lnTo>
                  <a:pt x="1032" y="603"/>
                </a:lnTo>
                <a:lnTo>
                  <a:pt x="1036" y="369"/>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2" name="Freeform 58"/>
          <p:cNvSpPr>
            <a:spLocks/>
          </p:cNvSpPr>
          <p:nvPr/>
        </p:nvSpPr>
        <p:spPr bwMode="auto">
          <a:xfrm>
            <a:off x="4938713" y="3787776"/>
            <a:ext cx="228600" cy="409575"/>
          </a:xfrm>
          <a:custGeom>
            <a:avLst/>
            <a:gdLst>
              <a:gd name="T0" fmla="*/ 344 w 580"/>
              <a:gd name="T1" fmla="*/ 5 h 1035"/>
              <a:gd name="T2" fmla="*/ 344 w 580"/>
              <a:gd name="T3" fmla="*/ 5 h 1035"/>
              <a:gd name="T4" fmla="*/ 343 w 580"/>
              <a:gd name="T5" fmla="*/ 68 h 1035"/>
              <a:gd name="T6" fmla="*/ 338 w 580"/>
              <a:gd name="T7" fmla="*/ 129 h 1035"/>
              <a:gd name="T8" fmla="*/ 331 w 580"/>
              <a:gd name="T9" fmla="*/ 190 h 1035"/>
              <a:gd name="T10" fmla="*/ 321 w 580"/>
              <a:gd name="T11" fmla="*/ 250 h 1035"/>
              <a:gd name="T12" fmla="*/ 308 w 580"/>
              <a:gd name="T13" fmla="*/ 310 h 1035"/>
              <a:gd name="T14" fmla="*/ 292 w 580"/>
              <a:gd name="T15" fmla="*/ 367 h 1035"/>
              <a:gd name="T16" fmla="*/ 273 w 580"/>
              <a:gd name="T17" fmla="*/ 424 h 1035"/>
              <a:gd name="T18" fmla="*/ 252 w 580"/>
              <a:gd name="T19" fmla="*/ 479 h 1035"/>
              <a:gd name="T20" fmla="*/ 228 w 580"/>
              <a:gd name="T21" fmla="*/ 534 h 1035"/>
              <a:gd name="T22" fmla="*/ 202 w 580"/>
              <a:gd name="T23" fmla="*/ 587 h 1035"/>
              <a:gd name="T24" fmla="*/ 175 w 580"/>
              <a:gd name="T25" fmla="*/ 638 h 1035"/>
              <a:gd name="T26" fmla="*/ 144 w 580"/>
              <a:gd name="T27" fmla="*/ 689 h 1035"/>
              <a:gd name="T28" fmla="*/ 111 w 580"/>
              <a:gd name="T29" fmla="*/ 737 h 1035"/>
              <a:gd name="T30" fmla="*/ 76 w 580"/>
              <a:gd name="T31" fmla="*/ 784 h 1035"/>
              <a:gd name="T32" fmla="*/ 39 w 580"/>
              <a:gd name="T33" fmla="*/ 828 h 1035"/>
              <a:gd name="T34" fmla="*/ 0 w 580"/>
              <a:gd name="T35" fmla="*/ 872 h 1035"/>
              <a:gd name="T36" fmla="*/ 170 w 580"/>
              <a:gd name="T37" fmla="*/ 1035 h 1035"/>
              <a:gd name="T38" fmla="*/ 170 w 580"/>
              <a:gd name="T39" fmla="*/ 1035 h 1035"/>
              <a:gd name="T40" fmla="*/ 193 w 580"/>
              <a:gd name="T41" fmla="*/ 1010 h 1035"/>
              <a:gd name="T42" fmla="*/ 215 w 580"/>
              <a:gd name="T43" fmla="*/ 984 h 1035"/>
              <a:gd name="T44" fmla="*/ 237 w 580"/>
              <a:gd name="T45" fmla="*/ 957 h 1035"/>
              <a:gd name="T46" fmla="*/ 260 w 580"/>
              <a:gd name="T47" fmla="*/ 931 h 1035"/>
              <a:gd name="T48" fmla="*/ 280 w 580"/>
              <a:gd name="T49" fmla="*/ 903 h 1035"/>
              <a:gd name="T50" fmla="*/ 301 w 580"/>
              <a:gd name="T51" fmla="*/ 875 h 1035"/>
              <a:gd name="T52" fmla="*/ 321 w 580"/>
              <a:gd name="T53" fmla="*/ 846 h 1035"/>
              <a:gd name="T54" fmla="*/ 340 w 580"/>
              <a:gd name="T55" fmla="*/ 818 h 1035"/>
              <a:gd name="T56" fmla="*/ 358 w 580"/>
              <a:gd name="T57" fmla="*/ 788 h 1035"/>
              <a:gd name="T58" fmla="*/ 377 w 580"/>
              <a:gd name="T59" fmla="*/ 758 h 1035"/>
              <a:gd name="T60" fmla="*/ 394 w 580"/>
              <a:gd name="T61" fmla="*/ 728 h 1035"/>
              <a:gd name="T62" fmla="*/ 411 w 580"/>
              <a:gd name="T63" fmla="*/ 696 h 1035"/>
              <a:gd name="T64" fmla="*/ 426 w 580"/>
              <a:gd name="T65" fmla="*/ 665 h 1035"/>
              <a:gd name="T66" fmla="*/ 442 w 580"/>
              <a:gd name="T67" fmla="*/ 634 h 1035"/>
              <a:gd name="T68" fmla="*/ 456 w 580"/>
              <a:gd name="T69" fmla="*/ 601 h 1035"/>
              <a:gd name="T70" fmla="*/ 469 w 580"/>
              <a:gd name="T71" fmla="*/ 569 h 1035"/>
              <a:gd name="T72" fmla="*/ 482 w 580"/>
              <a:gd name="T73" fmla="*/ 536 h 1035"/>
              <a:gd name="T74" fmla="*/ 495 w 580"/>
              <a:gd name="T75" fmla="*/ 502 h 1035"/>
              <a:gd name="T76" fmla="*/ 506 w 580"/>
              <a:gd name="T77" fmla="*/ 470 h 1035"/>
              <a:gd name="T78" fmla="*/ 516 w 580"/>
              <a:gd name="T79" fmla="*/ 436 h 1035"/>
              <a:gd name="T80" fmla="*/ 526 w 580"/>
              <a:gd name="T81" fmla="*/ 401 h 1035"/>
              <a:gd name="T82" fmla="*/ 536 w 580"/>
              <a:gd name="T83" fmla="*/ 367 h 1035"/>
              <a:gd name="T84" fmla="*/ 543 w 580"/>
              <a:gd name="T85" fmla="*/ 332 h 1035"/>
              <a:gd name="T86" fmla="*/ 551 w 580"/>
              <a:gd name="T87" fmla="*/ 297 h 1035"/>
              <a:gd name="T88" fmla="*/ 558 w 580"/>
              <a:gd name="T89" fmla="*/ 262 h 1035"/>
              <a:gd name="T90" fmla="*/ 563 w 580"/>
              <a:gd name="T91" fmla="*/ 225 h 1035"/>
              <a:gd name="T92" fmla="*/ 568 w 580"/>
              <a:gd name="T93" fmla="*/ 189 h 1035"/>
              <a:gd name="T94" fmla="*/ 572 w 580"/>
              <a:gd name="T95" fmla="*/ 153 h 1035"/>
              <a:gd name="T96" fmla="*/ 575 w 580"/>
              <a:gd name="T97" fmla="*/ 116 h 1035"/>
              <a:gd name="T98" fmla="*/ 577 w 580"/>
              <a:gd name="T99" fmla="*/ 79 h 1035"/>
              <a:gd name="T100" fmla="*/ 579 w 580"/>
              <a:gd name="T101" fmla="*/ 43 h 1035"/>
              <a:gd name="T102" fmla="*/ 580 w 580"/>
              <a:gd name="T103" fmla="*/ 5 h 1035"/>
              <a:gd name="T104" fmla="*/ 580 w 580"/>
              <a:gd name="T105" fmla="*/ 5 h 1035"/>
              <a:gd name="T106" fmla="*/ 580 w 580"/>
              <a:gd name="T107" fmla="*/ 4 h 1035"/>
              <a:gd name="T108" fmla="*/ 344 w 580"/>
              <a:gd name="T109" fmla="*/ 0 h 1035"/>
              <a:gd name="T110" fmla="*/ 344 w 580"/>
              <a:gd name="T111" fmla="*/ 0 h 1035"/>
              <a:gd name="T112" fmla="*/ 344 w 580"/>
              <a:gd name="T113" fmla="*/ 5 h 1035"/>
              <a:gd name="T114" fmla="*/ 344 w 580"/>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80" h="1035">
                <a:moveTo>
                  <a:pt x="344" y="5"/>
                </a:moveTo>
                <a:lnTo>
                  <a:pt x="344" y="5"/>
                </a:lnTo>
                <a:lnTo>
                  <a:pt x="343" y="68"/>
                </a:lnTo>
                <a:lnTo>
                  <a:pt x="338" y="129"/>
                </a:lnTo>
                <a:lnTo>
                  <a:pt x="331" y="190"/>
                </a:lnTo>
                <a:lnTo>
                  <a:pt x="321" y="250"/>
                </a:lnTo>
                <a:lnTo>
                  <a:pt x="308" y="310"/>
                </a:lnTo>
                <a:lnTo>
                  <a:pt x="292" y="367"/>
                </a:lnTo>
                <a:lnTo>
                  <a:pt x="273" y="424"/>
                </a:lnTo>
                <a:lnTo>
                  <a:pt x="252" y="479"/>
                </a:lnTo>
                <a:lnTo>
                  <a:pt x="228" y="534"/>
                </a:lnTo>
                <a:lnTo>
                  <a:pt x="202" y="587"/>
                </a:lnTo>
                <a:lnTo>
                  <a:pt x="175" y="638"/>
                </a:lnTo>
                <a:lnTo>
                  <a:pt x="144" y="689"/>
                </a:lnTo>
                <a:lnTo>
                  <a:pt x="111" y="737"/>
                </a:lnTo>
                <a:lnTo>
                  <a:pt x="76" y="784"/>
                </a:lnTo>
                <a:lnTo>
                  <a:pt x="39" y="828"/>
                </a:lnTo>
                <a:lnTo>
                  <a:pt x="0" y="872"/>
                </a:lnTo>
                <a:lnTo>
                  <a:pt x="170" y="1035"/>
                </a:lnTo>
                <a:lnTo>
                  <a:pt x="170" y="1035"/>
                </a:lnTo>
                <a:lnTo>
                  <a:pt x="193" y="1010"/>
                </a:lnTo>
                <a:lnTo>
                  <a:pt x="215" y="984"/>
                </a:lnTo>
                <a:lnTo>
                  <a:pt x="237" y="957"/>
                </a:lnTo>
                <a:lnTo>
                  <a:pt x="260" y="931"/>
                </a:lnTo>
                <a:lnTo>
                  <a:pt x="280" y="903"/>
                </a:lnTo>
                <a:lnTo>
                  <a:pt x="301" y="875"/>
                </a:lnTo>
                <a:lnTo>
                  <a:pt x="321" y="846"/>
                </a:lnTo>
                <a:lnTo>
                  <a:pt x="340" y="818"/>
                </a:lnTo>
                <a:lnTo>
                  <a:pt x="358" y="788"/>
                </a:lnTo>
                <a:lnTo>
                  <a:pt x="377" y="758"/>
                </a:lnTo>
                <a:lnTo>
                  <a:pt x="394" y="728"/>
                </a:lnTo>
                <a:lnTo>
                  <a:pt x="411" y="696"/>
                </a:lnTo>
                <a:lnTo>
                  <a:pt x="426" y="665"/>
                </a:lnTo>
                <a:lnTo>
                  <a:pt x="442" y="634"/>
                </a:lnTo>
                <a:lnTo>
                  <a:pt x="456" y="601"/>
                </a:lnTo>
                <a:lnTo>
                  <a:pt x="469" y="569"/>
                </a:lnTo>
                <a:lnTo>
                  <a:pt x="482" y="536"/>
                </a:lnTo>
                <a:lnTo>
                  <a:pt x="495" y="502"/>
                </a:lnTo>
                <a:lnTo>
                  <a:pt x="506" y="470"/>
                </a:lnTo>
                <a:lnTo>
                  <a:pt x="516" y="436"/>
                </a:lnTo>
                <a:lnTo>
                  <a:pt x="526" y="401"/>
                </a:lnTo>
                <a:lnTo>
                  <a:pt x="536" y="367"/>
                </a:lnTo>
                <a:lnTo>
                  <a:pt x="543" y="332"/>
                </a:lnTo>
                <a:lnTo>
                  <a:pt x="551" y="297"/>
                </a:lnTo>
                <a:lnTo>
                  <a:pt x="558" y="262"/>
                </a:lnTo>
                <a:lnTo>
                  <a:pt x="563" y="225"/>
                </a:lnTo>
                <a:lnTo>
                  <a:pt x="568" y="189"/>
                </a:lnTo>
                <a:lnTo>
                  <a:pt x="572" y="153"/>
                </a:lnTo>
                <a:lnTo>
                  <a:pt x="575" y="116"/>
                </a:lnTo>
                <a:lnTo>
                  <a:pt x="577" y="79"/>
                </a:lnTo>
                <a:lnTo>
                  <a:pt x="579" y="43"/>
                </a:lnTo>
                <a:lnTo>
                  <a:pt x="580" y="5"/>
                </a:lnTo>
                <a:lnTo>
                  <a:pt x="580" y="5"/>
                </a:lnTo>
                <a:lnTo>
                  <a:pt x="580" y="4"/>
                </a:lnTo>
                <a:lnTo>
                  <a:pt x="344" y="0"/>
                </a:lnTo>
                <a:lnTo>
                  <a:pt x="344" y="0"/>
                </a:lnTo>
                <a:lnTo>
                  <a:pt x="344" y="5"/>
                </a:lnTo>
                <a:lnTo>
                  <a:pt x="344" y="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3" name="Freeform 59"/>
          <p:cNvSpPr>
            <a:spLocks/>
          </p:cNvSpPr>
          <p:nvPr/>
        </p:nvSpPr>
        <p:spPr bwMode="auto">
          <a:xfrm>
            <a:off x="4579938" y="4144963"/>
            <a:ext cx="411163" cy="239713"/>
          </a:xfrm>
          <a:custGeom>
            <a:avLst/>
            <a:gdLst>
              <a:gd name="T0" fmla="*/ 0 w 1036"/>
              <a:gd name="T1" fmla="*/ 369 h 603"/>
              <a:gd name="T2" fmla="*/ 4 w 1036"/>
              <a:gd name="T3" fmla="*/ 603 h 603"/>
              <a:gd name="T4" fmla="*/ 4 w 1036"/>
              <a:gd name="T5" fmla="*/ 603 h 603"/>
              <a:gd name="T6" fmla="*/ 42 w 1036"/>
              <a:gd name="T7" fmla="*/ 603 h 603"/>
              <a:gd name="T8" fmla="*/ 79 w 1036"/>
              <a:gd name="T9" fmla="*/ 600 h 603"/>
              <a:gd name="T10" fmla="*/ 116 w 1036"/>
              <a:gd name="T11" fmla="*/ 598 h 603"/>
              <a:gd name="T12" fmla="*/ 153 w 1036"/>
              <a:gd name="T13" fmla="*/ 594 h 603"/>
              <a:gd name="T14" fmla="*/ 189 w 1036"/>
              <a:gd name="T15" fmla="*/ 589 h 603"/>
              <a:gd name="T16" fmla="*/ 226 w 1036"/>
              <a:gd name="T17" fmla="*/ 583 h 603"/>
              <a:gd name="T18" fmla="*/ 262 w 1036"/>
              <a:gd name="T19" fmla="*/ 577 h 603"/>
              <a:gd name="T20" fmla="*/ 297 w 1036"/>
              <a:gd name="T21" fmla="*/ 570 h 603"/>
              <a:gd name="T22" fmla="*/ 332 w 1036"/>
              <a:gd name="T23" fmla="*/ 561 h 603"/>
              <a:gd name="T24" fmla="*/ 368 w 1036"/>
              <a:gd name="T25" fmla="*/ 554 h 603"/>
              <a:gd name="T26" fmla="*/ 403 w 1036"/>
              <a:gd name="T27" fmla="*/ 543 h 603"/>
              <a:gd name="T28" fmla="*/ 437 w 1036"/>
              <a:gd name="T29" fmla="*/ 533 h 603"/>
              <a:gd name="T30" fmla="*/ 472 w 1036"/>
              <a:gd name="T31" fmla="*/ 521 h 603"/>
              <a:gd name="T32" fmla="*/ 504 w 1036"/>
              <a:gd name="T33" fmla="*/ 509 h 603"/>
              <a:gd name="T34" fmla="*/ 538 w 1036"/>
              <a:gd name="T35" fmla="*/ 496 h 603"/>
              <a:gd name="T36" fmla="*/ 571 w 1036"/>
              <a:gd name="T37" fmla="*/ 483 h 603"/>
              <a:gd name="T38" fmla="*/ 603 w 1036"/>
              <a:gd name="T39" fmla="*/ 469 h 603"/>
              <a:gd name="T40" fmla="*/ 636 w 1036"/>
              <a:gd name="T41" fmla="*/ 453 h 603"/>
              <a:gd name="T42" fmla="*/ 667 w 1036"/>
              <a:gd name="T43" fmla="*/ 438 h 603"/>
              <a:gd name="T44" fmla="*/ 698 w 1036"/>
              <a:gd name="T45" fmla="*/ 421 h 603"/>
              <a:gd name="T46" fmla="*/ 730 w 1036"/>
              <a:gd name="T47" fmla="*/ 404 h 603"/>
              <a:gd name="T48" fmla="*/ 760 w 1036"/>
              <a:gd name="T49" fmla="*/ 386 h 603"/>
              <a:gd name="T50" fmla="*/ 789 w 1036"/>
              <a:gd name="T51" fmla="*/ 367 h 603"/>
              <a:gd name="T52" fmla="*/ 819 w 1036"/>
              <a:gd name="T53" fmla="*/ 348 h 603"/>
              <a:gd name="T54" fmla="*/ 848 w 1036"/>
              <a:gd name="T55" fmla="*/ 327 h 603"/>
              <a:gd name="T56" fmla="*/ 877 w 1036"/>
              <a:gd name="T57" fmla="*/ 306 h 603"/>
              <a:gd name="T58" fmla="*/ 904 w 1036"/>
              <a:gd name="T59" fmla="*/ 285 h 603"/>
              <a:gd name="T60" fmla="*/ 931 w 1036"/>
              <a:gd name="T61" fmla="*/ 263 h 603"/>
              <a:gd name="T62" fmla="*/ 959 w 1036"/>
              <a:gd name="T63" fmla="*/ 241 h 603"/>
              <a:gd name="T64" fmla="*/ 985 w 1036"/>
              <a:gd name="T65" fmla="*/ 218 h 603"/>
              <a:gd name="T66" fmla="*/ 1011 w 1036"/>
              <a:gd name="T67" fmla="*/ 194 h 603"/>
              <a:gd name="T68" fmla="*/ 1036 w 1036"/>
              <a:gd name="T69" fmla="*/ 169 h 603"/>
              <a:gd name="T70" fmla="*/ 871 w 1036"/>
              <a:gd name="T71" fmla="*/ 0 h 603"/>
              <a:gd name="T72" fmla="*/ 871 w 1036"/>
              <a:gd name="T73" fmla="*/ 0 h 603"/>
              <a:gd name="T74" fmla="*/ 829 w 1036"/>
              <a:gd name="T75" fmla="*/ 42 h 603"/>
              <a:gd name="T76" fmla="*/ 784 w 1036"/>
              <a:gd name="T77" fmla="*/ 80 h 603"/>
              <a:gd name="T78" fmla="*/ 737 w 1036"/>
              <a:gd name="T79" fmla="*/ 117 h 603"/>
              <a:gd name="T80" fmla="*/ 689 w 1036"/>
              <a:gd name="T81" fmla="*/ 151 h 603"/>
              <a:gd name="T82" fmla="*/ 638 w 1036"/>
              <a:gd name="T83" fmla="*/ 184 h 603"/>
              <a:gd name="T84" fmla="*/ 588 w 1036"/>
              <a:gd name="T85" fmla="*/ 214 h 603"/>
              <a:gd name="T86" fmla="*/ 534 w 1036"/>
              <a:gd name="T87" fmla="*/ 241 h 603"/>
              <a:gd name="T88" fmla="*/ 480 w 1036"/>
              <a:gd name="T89" fmla="*/ 266 h 603"/>
              <a:gd name="T90" fmla="*/ 424 w 1036"/>
              <a:gd name="T91" fmla="*/ 288 h 603"/>
              <a:gd name="T92" fmla="*/ 366 w 1036"/>
              <a:gd name="T93" fmla="*/ 309 h 603"/>
              <a:gd name="T94" fmla="*/ 308 w 1036"/>
              <a:gd name="T95" fmla="*/ 326 h 603"/>
              <a:gd name="T96" fmla="*/ 248 w 1036"/>
              <a:gd name="T97" fmla="*/ 340 h 603"/>
              <a:gd name="T98" fmla="*/ 188 w 1036"/>
              <a:gd name="T99" fmla="*/ 352 h 603"/>
              <a:gd name="T100" fmla="*/ 127 w 1036"/>
              <a:gd name="T101" fmla="*/ 361 h 603"/>
              <a:gd name="T102" fmla="*/ 64 w 1036"/>
              <a:gd name="T103" fmla="*/ 366 h 603"/>
              <a:gd name="T104" fmla="*/ 32 w 1036"/>
              <a:gd name="T105" fmla="*/ 367 h 603"/>
              <a:gd name="T106" fmla="*/ 0 w 1036"/>
              <a:gd name="T107" fmla="*/ 369 h 603"/>
              <a:gd name="T108" fmla="*/ 0 w 1036"/>
              <a:gd name="T109" fmla="*/ 369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36" h="603">
                <a:moveTo>
                  <a:pt x="0" y="369"/>
                </a:moveTo>
                <a:lnTo>
                  <a:pt x="4" y="603"/>
                </a:lnTo>
                <a:lnTo>
                  <a:pt x="4" y="603"/>
                </a:lnTo>
                <a:lnTo>
                  <a:pt x="42" y="603"/>
                </a:lnTo>
                <a:lnTo>
                  <a:pt x="79" y="600"/>
                </a:lnTo>
                <a:lnTo>
                  <a:pt x="116" y="598"/>
                </a:lnTo>
                <a:lnTo>
                  <a:pt x="153" y="594"/>
                </a:lnTo>
                <a:lnTo>
                  <a:pt x="189" y="589"/>
                </a:lnTo>
                <a:lnTo>
                  <a:pt x="226" y="583"/>
                </a:lnTo>
                <a:lnTo>
                  <a:pt x="262" y="577"/>
                </a:lnTo>
                <a:lnTo>
                  <a:pt x="297" y="570"/>
                </a:lnTo>
                <a:lnTo>
                  <a:pt x="332" y="561"/>
                </a:lnTo>
                <a:lnTo>
                  <a:pt x="368" y="554"/>
                </a:lnTo>
                <a:lnTo>
                  <a:pt x="403" y="543"/>
                </a:lnTo>
                <a:lnTo>
                  <a:pt x="437" y="533"/>
                </a:lnTo>
                <a:lnTo>
                  <a:pt x="472" y="521"/>
                </a:lnTo>
                <a:lnTo>
                  <a:pt x="504" y="509"/>
                </a:lnTo>
                <a:lnTo>
                  <a:pt x="538" y="496"/>
                </a:lnTo>
                <a:lnTo>
                  <a:pt x="571" y="483"/>
                </a:lnTo>
                <a:lnTo>
                  <a:pt x="603" y="469"/>
                </a:lnTo>
                <a:lnTo>
                  <a:pt x="636" y="453"/>
                </a:lnTo>
                <a:lnTo>
                  <a:pt x="667" y="438"/>
                </a:lnTo>
                <a:lnTo>
                  <a:pt x="698" y="421"/>
                </a:lnTo>
                <a:lnTo>
                  <a:pt x="730" y="404"/>
                </a:lnTo>
                <a:lnTo>
                  <a:pt x="760" y="386"/>
                </a:lnTo>
                <a:lnTo>
                  <a:pt x="789" y="367"/>
                </a:lnTo>
                <a:lnTo>
                  <a:pt x="819" y="348"/>
                </a:lnTo>
                <a:lnTo>
                  <a:pt x="848" y="327"/>
                </a:lnTo>
                <a:lnTo>
                  <a:pt x="877" y="306"/>
                </a:lnTo>
                <a:lnTo>
                  <a:pt x="904" y="285"/>
                </a:lnTo>
                <a:lnTo>
                  <a:pt x="931" y="263"/>
                </a:lnTo>
                <a:lnTo>
                  <a:pt x="959" y="241"/>
                </a:lnTo>
                <a:lnTo>
                  <a:pt x="985" y="218"/>
                </a:lnTo>
                <a:lnTo>
                  <a:pt x="1011" y="194"/>
                </a:lnTo>
                <a:lnTo>
                  <a:pt x="1036" y="169"/>
                </a:lnTo>
                <a:lnTo>
                  <a:pt x="871" y="0"/>
                </a:lnTo>
                <a:lnTo>
                  <a:pt x="871" y="0"/>
                </a:lnTo>
                <a:lnTo>
                  <a:pt x="829" y="42"/>
                </a:lnTo>
                <a:lnTo>
                  <a:pt x="784" y="80"/>
                </a:lnTo>
                <a:lnTo>
                  <a:pt x="737" y="117"/>
                </a:lnTo>
                <a:lnTo>
                  <a:pt x="689" y="151"/>
                </a:lnTo>
                <a:lnTo>
                  <a:pt x="638" y="184"/>
                </a:lnTo>
                <a:lnTo>
                  <a:pt x="588" y="214"/>
                </a:lnTo>
                <a:lnTo>
                  <a:pt x="534" y="241"/>
                </a:lnTo>
                <a:lnTo>
                  <a:pt x="480" y="266"/>
                </a:lnTo>
                <a:lnTo>
                  <a:pt x="424" y="288"/>
                </a:lnTo>
                <a:lnTo>
                  <a:pt x="366" y="309"/>
                </a:lnTo>
                <a:lnTo>
                  <a:pt x="308" y="326"/>
                </a:lnTo>
                <a:lnTo>
                  <a:pt x="248" y="340"/>
                </a:lnTo>
                <a:lnTo>
                  <a:pt x="188" y="352"/>
                </a:lnTo>
                <a:lnTo>
                  <a:pt x="127" y="361"/>
                </a:lnTo>
                <a:lnTo>
                  <a:pt x="64" y="366"/>
                </a:lnTo>
                <a:lnTo>
                  <a:pt x="32" y="367"/>
                </a:lnTo>
                <a:lnTo>
                  <a:pt x="0" y="369"/>
                </a:lnTo>
                <a:lnTo>
                  <a:pt x="0" y="369"/>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4" name="Freeform 60"/>
          <p:cNvSpPr>
            <a:spLocks/>
          </p:cNvSpPr>
          <p:nvPr/>
        </p:nvSpPr>
        <p:spPr bwMode="auto">
          <a:xfrm>
            <a:off x="4579938" y="3194051"/>
            <a:ext cx="401638" cy="230188"/>
          </a:xfrm>
          <a:custGeom>
            <a:avLst/>
            <a:gdLst>
              <a:gd name="T0" fmla="*/ 848 w 1010"/>
              <a:gd name="T1" fmla="*/ 579 h 579"/>
              <a:gd name="T2" fmla="*/ 1010 w 1010"/>
              <a:gd name="T3" fmla="*/ 410 h 579"/>
              <a:gd name="T4" fmla="*/ 1010 w 1010"/>
              <a:gd name="T5" fmla="*/ 410 h 579"/>
              <a:gd name="T6" fmla="*/ 961 w 1010"/>
              <a:gd name="T7" fmla="*/ 364 h 579"/>
              <a:gd name="T8" fmla="*/ 908 w 1010"/>
              <a:gd name="T9" fmla="*/ 321 h 579"/>
              <a:gd name="T10" fmla="*/ 854 w 1010"/>
              <a:gd name="T11" fmla="*/ 281 h 579"/>
              <a:gd name="T12" fmla="*/ 797 w 1010"/>
              <a:gd name="T13" fmla="*/ 242 h 579"/>
              <a:gd name="T14" fmla="*/ 740 w 1010"/>
              <a:gd name="T15" fmla="*/ 205 h 579"/>
              <a:gd name="T16" fmla="*/ 710 w 1010"/>
              <a:gd name="T17" fmla="*/ 188 h 579"/>
              <a:gd name="T18" fmla="*/ 680 w 1010"/>
              <a:gd name="T19" fmla="*/ 173 h 579"/>
              <a:gd name="T20" fmla="*/ 649 w 1010"/>
              <a:gd name="T21" fmla="*/ 157 h 579"/>
              <a:gd name="T22" fmla="*/ 619 w 1010"/>
              <a:gd name="T23" fmla="*/ 142 h 579"/>
              <a:gd name="T24" fmla="*/ 586 w 1010"/>
              <a:gd name="T25" fmla="*/ 127 h 579"/>
              <a:gd name="T26" fmla="*/ 555 w 1010"/>
              <a:gd name="T27" fmla="*/ 114 h 579"/>
              <a:gd name="T28" fmla="*/ 524 w 1010"/>
              <a:gd name="T29" fmla="*/ 101 h 579"/>
              <a:gd name="T30" fmla="*/ 491 w 1010"/>
              <a:gd name="T31" fmla="*/ 90 h 579"/>
              <a:gd name="T32" fmla="*/ 457 w 1010"/>
              <a:gd name="T33" fmla="*/ 78 h 579"/>
              <a:gd name="T34" fmla="*/ 425 w 1010"/>
              <a:gd name="T35" fmla="*/ 67 h 579"/>
              <a:gd name="T36" fmla="*/ 391 w 1010"/>
              <a:gd name="T37" fmla="*/ 57 h 579"/>
              <a:gd name="T38" fmla="*/ 357 w 1010"/>
              <a:gd name="T39" fmla="*/ 48 h 579"/>
              <a:gd name="T40" fmla="*/ 323 w 1010"/>
              <a:gd name="T41" fmla="*/ 40 h 579"/>
              <a:gd name="T42" fmla="*/ 289 w 1010"/>
              <a:gd name="T43" fmla="*/ 32 h 579"/>
              <a:gd name="T44" fmla="*/ 254 w 1010"/>
              <a:gd name="T45" fmla="*/ 24 h 579"/>
              <a:gd name="T46" fmla="*/ 219 w 1010"/>
              <a:gd name="T47" fmla="*/ 19 h 579"/>
              <a:gd name="T48" fmla="*/ 184 w 1010"/>
              <a:gd name="T49" fmla="*/ 14 h 579"/>
              <a:gd name="T50" fmla="*/ 149 w 1010"/>
              <a:gd name="T51" fmla="*/ 9 h 579"/>
              <a:gd name="T52" fmla="*/ 113 w 1010"/>
              <a:gd name="T53" fmla="*/ 6 h 579"/>
              <a:gd name="T54" fmla="*/ 77 w 1010"/>
              <a:gd name="T55" fmla="*/ 4 h 579"/>
              <a:gd name="T56" fmla="*/ 41 w 1010"/>
              <a:gd name="T57" fmla="*/ 1 h 579"/>
              <a:gd name="T58" fmla="*/ 4 w 1010"/>
              <a:gd name="T59" fmla="*/ 0 h 579"/>
              <a:gd name="T60" fmla="*/ 0 w 1010"/>
              <a:gd name="T61" fmla="*/ 235 h 579"/>
              <a:gd name="T62" fmla="*/ 0 w 1010"/>
              <a:gd name="T63" fmla="*/ 235 h 579"/>
              <a:gd name="T64" fmla="*/ 61 w 1010"/>
              <a:gd name="T65" fmla="*/ 238 h 579"/>
              <a:gd name="T66" fmla="*/ 121 w 1010"/>
              <a:gd name="T67" fmla="*/ 243 h 579"/>
              <a:gd name="T68" fmla="*/ 181 w 1010"/>
              <a:gd name="T69" fmla="*/ 251 h 579"/>
              <a:gd name="T70" fmla="*/ 240 w 1010"/>
              <a:gd name="T71" fmla="*/ 261 h 579"/>
              <a:gd name="T72" fmla="*/ 297 w 1010"/>
              <a:gd name="T73" fmla="*/ 276 h 579"/>
              <a:gd name="T74" fmla="*/ 354 w 1010"/>
              <a:gd name="T75" fmla="*/ 291 h 579"/>
              <a:gd name="T76" fmla="*/ 409 w 1010"/>
              <a:gd name="T77" fmla="*/ 310 h 579"/>
              <a:gd name="T78" fmla="*/ 464 w 1010"/>
              <a:gd name="T79" fmla="*/ 330 h 579"/>
              <a:gd name="T80" fmla="*/ 517 w 1010"/>
              <a:gd name="T81" fmla="*/ 354 h 579"/>
              <a:gd name="T82" fmla="*/ 568 w 1010"/>
              <a:gd name="T83" fmla="*/ 380 h 579"/>
              <a:gd name="T84" fmla="*/ 619 w 1010"/>
              <a:gd name="T85" fmla="*/ 407 h 579"/>
              <a:gd name="T86" fmla="*/ 668 w 1010"/>
              <a:gd name="T87" fmla="*/ 438 h 579"/>
              <a:gd name="T88" fmla="*/ 715 w 1010"/>
              <a:gd name="T89" fmla="*/ 470 h 579"/>
              <a:gd name="T90" fmla="*/ 761 w 1010"/>
              <a:gd name="T91" fmla="*/ 505 h 579"/>
              <a:gd name="T92" fmla="*/ 805 w 1010"/>
              <a:gd name="T93" fmla="*/ 541 h 579"/>
              <a:gd name="T94" fmla="*/ 848 w 1010"/>
              <a:gd name="T95" fmla="*/ 579 h 579"/>
              <a:gd name="T96" fmla="*/ 848 w 1010"/>
              <a:gd name="T97" fmla="*/ 579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0" h="579">
                <a:moveTo>
                  <a:pt x="848" y="579"/>
                </a:moveTo>
                <a:lnTo>
                  <a:pt x="1010" y="410"/>
                </a:lnTo>
                <a:lnTo>
                  <a:pt x="1010" y="410"/>
                </a:lnTo>
                <a:lnTo>
                  <a:pt x="961" y="364"/>
                </a:lnTo>
                <a:lnTo>
                  <a:pt x="908" y="321"/>
                </a:lnTo>
                <a:lnTo>
                  <a:pt x="854" y="281"/>
                </a:lnTo>
                <a:lnTo>
                  <a:pt x="797" y="242"/>
                </a:lnTo>
                <a:lnTo>
                  <a:pt x="740" y="205"/>
                </a:lnTo>
                <a:lnTo>
                  <a:pt x="710" y="188"/>
                </a:lnTo>
                <a:lnTo>
                  <a:pt x="680" y="173"/>
                </a:lnTo>
                <a:lnTo>
                  <a:pt x="649" y="157"/>
                </a:lnTo>
                <a:lnTo>
                  <a:pt x="619" y="142"/>
                </a:lnTo>
                <a:lnTo>
                  <a:pt x="586" y="127"/>
                </a:lnTo>
                <a:lnTo>
                  <a:pt x="555" y="114"/>
                </a:lnTo>
                <a:lnTo>
                  <a:pt x="524" y="101"/>
                </a:lnTo>
                <a:lnTo>
                  <a:pt x="491" y="90"/>
                </a:lnTo>
                <a:lnTo>
                  <a:pt x="457" y="78"/>
                </a:lnTo>
                <a:lnTo>
                  <a:pt x="425" y="67"/>
                </a:lnTo>
                <a:lnTo>
                  <a:pt x="391" y="57"/>
                </a:lnTo>
                <a:lnTo>
                  <a:pt x="357" y="48"/>
                </a:lnTo>
                <a:lnTo>
                  <a:pt x="323" y="40"/>
                </a:lnTo>
                <a:lnTo>
                  <a:pt x="289" y="32"/>
                </a:lnTo>
                <a:lnTo>
                  <a:pt x="254" y="24"/>
                </a:lnTo>
                <a:lnTo>
                  <a:pt x="219" y="19"/>
                </a:lnTo>
                <a:lnTo>
                  <a:pt x="184" y="14"/>
                </a:lnTo>
                <a:lnTo>
                  <a:pt x="149" y="9"/>
                </a:lnTo>
                <a:lnTo>
                  <a:pt x="113" y="6"/>
                </a:lnTo>
                <a:lnTo>
                  <a:pt x="77" y="4"/>
                </a:lnTo>
                <a:lnTo>
                  <a:pt x="41" y="1"/>
                </a:lnTo>
                <a:lnTo>
                  <a:pt x="4" y="0"/>
                </a:lnTo>
                <a:lnTo>
                  <a:pt x="0" y="235"/>
                </a:lnTo>
                <a:lnTo>
                  <a:pt x="0" y="235"/>
                </a:lnTo>
                <a:lnTo>
                  <a:pt x="61" y="238"/>
                </a:lnTo>
                <a:lnTo>
                  <a:pt x="121" y="243"/>
                </a:lnTo>
                <a:lnTo>
                  <a:pt x="181" y="251"/>
                </a:lnTo>
                <a:lnTo>
                  <a:pt x="240" y="261"/>
                </a:lnTo>
                <a:lnTo>
                  <a:pt x="297" y="276"/>
                </a:lnTo>
                <a:lnTo>
                  <a:pt x="354" y="291"/>
                </a:lnTo>
                <a:lnTo>
                  <a:pt x="409" y="310"/>
                </a:lnTo>
                <a:lnTo>
                  <a:pt x="464" y="330"/>
                </a:lnTo>
                <a:lnTo>
                  <a:pt x="517" y="354"/>
                </a:lnTo>
                <a:lnTo>
                  <a:pt x="568" y="380"/>
                </a:lnTo>
                <a:lnTo>
                  <a:pt x="619" y="407"/>
                </a:lnTo>
                <a:lnTo>
                  <a:pt x="668" y="438"/>
                </a:lnTo>
                <a:lnTo>
                  <a:pt x="715" y="470"/>
                </a:lnTo>
                <a:lnTo>
                  <a:pt x="761" y="505"/>
                </a:lnTo>
                <a:lnTo>
                  <a:pt x="805" y="541"/>
                </a:lnTo>
                <a:lnTo>
                  <a:pt x="848" y="579"/>
                </a:lnTo>
                <a:lnTo>
                  <a:pt x="848" y="579"/>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5" name="Freeform 62"/>
          <p:cNvSpPr>
            <a:spLocks/>
          </p:cNvSpPr>
          <p:nvPr/>
        </p:nvSpPr>
        <p:spPr bwMode="auto">
          <a:xfrm>
            <a:off x="4578350" y="3338513"/>
            <a:ext cx="301625" cy="169863"/>
          </a:xfrm>
          <a:custGeom>
            <a:avLst/>
            <a:gdLst>
              <a:gd name="T0" fmla="*/ 645 w 761"/>
              <a:gd name="T1" fmla="*/ 425 h 425"/>
              <a:gd name="T2" fmla="*/ 761 w 761"/>
              <a:gd name="T3" fmla="*/ 307 h 425"/>
              <a:gd name="T4" fmla="*/ 761 w 761"/>
              <a:gd name="T5" fmla="*/ 307 h 425"/>
              <a:gd name="T6" fmla="*/ 723 w 761"/>
              <a:gd name="T7" fmla="*/ 273 h 425"/>
              <a:gd name="T8" fmla="*/ 682 w 761"/>
              <a:gd name="T9" fmla="*/ 240 h 425"/>
              <a:gd name="T10" fmla="*/ 642 w 761"/>
              <a:gd name="T11" fmla="*/ 209 h 425"/>
              <a:gd name="T12" fmla="*/ 599 w 761"/>
              <a:gd name="T13" fmla="*/ 181 h 425"/>
              <a:gd name="T14" fmla="*/ 555 w 761"/>
              <a:gd name="T15" fmla="*/ 155 h 425"/>
              <a:gd name="T16" fmla="*/ 511 w 761"/>
              <a:gd name="T17" fmla="*/ 128 h 425"/>
              <a:gd name="T18" fmla="*/ 464 w 761"/>
              <a:gd name="T19" fmla="*/ 106 h 425"/>
              <a:gd name="T20" fmla="*/ 417 w 761"/>
              <a:gd name="T21" fmla="*/ 86 h 425"/>
              <a:gd name="T22" fmla="*/ 369 w 761"/>
              <a:gd name="T23" fmla="*/ 66 h 425"/>
              <a:gd name="T24" fmla="*/ 319 w 761"/>
              <a:gd name="T25" fmla="*/ 50 h 425"/>
              <a:gd name="T26" fmla="*/ 268 w 761"/>
              <a:gd name="T27" fmla="*/ 36 h 425"/>
              <a:gd name="T28" fmla="*/ 216 w 761"/>
              <a:gd name="T29" fmla="*/ 24 h 425"/>
              <a:gd name="T30" fmla="*/ 164 w 761"/>
              <a:gd name="T31" fmla="*/ 14 h 425"/>
              <a:gd name="T32" fmla="*/ 111 w 761"/>
              <a:gd name="T33" fmla="*/ 7 h 425"/>
              <a:gd name="T34" fmla="*/ 58 w 761"/>
              <a:gd name="T35" fmla="*/ 2 h 425"/>
              <a:gd name="T36" fmla="*/ 3 w 761"/>
              <a:gd name="T37" fmla="*/ 0 h 425"/>
              <a:gd name="T38" fmla="*/ 0 w 761"/>
              <a:gd name="T39" fmla="*/ 165 h 425"/>
              <a:gd name="T40" fmla="*/ 0 w 761"/>
              <a:gd name="T41" fmla="*/ 165 h 425"/>
              <a:gd name="T42" fmla="*/ 46 w 761"/>
              <a:gd name="T43" fmla="*/ 168 h 425"/>
              <a:gd name="T44" fmla="*/ 93 w 761"/>
              <a:gd name="T45" fmla="*/ 171 h 425"/>
              <a:gd name="T46" fmla="*/ 137 w 761"/>
              <a:gd name="T47" fmla="*/ 178 h 425"/>
              <a:gd name="T48" fmla="*/ 183 w 761"/>
              <a:gd name="T49" fmla="*/ 186 h 425"/>
              <a:gd name="T50" fmla="*/ 226 w 761"/>
              <a:gd name="T51" fmla="*/ 196 h 425"/>
              <a:gd name="T52" fmla="*/ 268 w 761"/>
              <a:gd name="T53" fmla="*/ 208 h 425"/>
              <a:gd name="T54" fmla="*/ 311 w 761"/>
              <a:gd name="T55" fmla="*/ 222 h 425"/>
              <a:gd name="T56" fmla="*/ 352 w 761"/>
              <a:gd name="T57" fmla="*/ 238 h 425"/>
              <a:gd name="T58" fmla="*/ 393 w 761"/>
              <a:gd name="T59" fmla="*/ 256 h 425"/>
              <a:gd name="T60" fmla="*/ 433 w 761"/>
              <a:gd name="T61" fmla="*/ 274 h 425"/>
              <a:gd name="T62" fmla="*/ 470 w 761"/>
              <a:gd name="T63" fmla="*/ 296 h 425"/>
              <a:gd name="T64" fmla="*/ 508 w 761"/>
              <a:gd name="T65" fmla="*/ 319 h 425"/>
              <a:gd name="T66" fmla="*/ 544 w 761"/>
              <a:gd name="T67" fmla="*/ 343 h 425"/>
              <a:gd name="T68" fmla="*/ 580 w 761"/>
              <a:gd name="T69" fmla="*/ 369 h 425"/>
              <a:gd name="T70" fmla="*/ 613 w 761"/>
              <a:gd name="T71" fmla="*/ 397 h 425"/>
              <a:gd name="T72" fmla="*/ 645 w 761"/>
              <a:gd name="T73" fmla="*/ 425 h 425"/>
              <a:gd name="T74" fmla="*/ 645 w 761"/>
              <a:gd name="T75"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1" h="425">
                <a:moveTo>
                  <a:pt x="645" y="425"/>
                </a:moveTo>
                <a:lnTo>
                  <a:pt x="761" y="307"/>
                </a:lnTo>
                <a:lnTo>
                  <a:pt x="761" y="307"/>
                </a:lnTo>
                <a:lnTo>
                  <a:pt x="723" y="273"/>
                </a:lnTo>
                <a:lnTo>
                  <a:pt x="682" y="240"/>
                </a:lnTo>
                <a:lnTo>
                  <a:pt x="642" y="209"/>
                </a:lnTo>
                <a:lnTo>
                  <a:pt x="599" y="181"/>
                </a:lnTo>
                <a:lnTo>
                  <a:pt x="555" y="155"/>
                </a:lnTo>
                <a:lnTo>
                  <a:pt x="511" y="128"/>
                </a:lnTo>
                <a:lnTo>
                  <a:pt x="464" y="106"/>
                </a:lnTo>
                <a:lnTo>
                  <a:pt x="417" y="86"/>
                </a:lnTo>
                <a:lnTo>
                  <a:pt x="369" y="66"/>
                </a:lnTo>
                <a:lnTo>
                  <a:pt x="319" y="50"/>
                </a:lnTo>
                <a:lnTo>
                  <a:pt x="268" y="36"/>
                </a:lnTo>
                <a:lnTo>
                  <a:pt x="216" y="24"/>
                </a:lnTo>
                <a:lnTo>
                  <a:pt x="164" y="14"/>
                </a:lnTo>
                <a:lnTo>
                  <a:pt x="111" y="7"/>
                </a:lnTo>
                <a:lnTo>
                  <a:pt x="58" y="2"/>
                </a:lnTo>
                <a:lnTo>
                  <a:pt x="3" y="0"/>
                </a:lnTo>
                <a:lnTo>
                  <a:pt x="0" y="165"/>
                </a:lnTo>
                <a:lnTo>
                  <a:pt x="0" y="165"/>
                </a:lnTo>
                <a:lnTo>
                  <a:pt x="46" y="168"/>
                </a:lnTo>
                <a:lnTo>
                  <a:pt x="93" y="171"/>
                </a:lnTo>
                <a:lnTo>
                  <a:pt x="137" y="178"/>
                </a:lnTo>
                <a:lnTo>
                  <a:pt x="183" y="186"/>
                </a:lnTo>
                <a:lnTo>
                  <a:pt x="226" y="196"/>
                </a:lnTo>
                <a:lnTo>
                  <a:pt x="268" y="208"/>
                </a:lnTo>
                <a:lnTo>
                  <a:pt x="311" y="222"/>
                </a:lnTo>
                <a:lnTo>
                  <a:pt x="352" y="238"/>
                </a:lnTo>
                <a:lnTo>
                  <a:pt x="393" y="256"/>
                </a:lnTo>
                <a:lnTo>
                  <a:pt x="433" y="274"/>
                </a:lnTo>
                <a:lnTo>
                  <a:pt x="470" y="296"/>
                </a:lnTo>
                <a:lnTo>
                  <a:pt x="508" y="319"/>
                </a:lnTo>
                <a:lnTo>
                  <a:pt x="544" y="343"/>
                </a:lnTo>
                <a:lnTo>
                  <a:pt x="580" y="369"/>
                </a:lnTo>
                <a:lnTo>
                  <a:pt x="613" y="397"/>
                </a:lnTo>
                <a:lnTo>
                  <a:pt x="645" y="425"/>
                </a:lnTo>
                <a:lnTo>
                  <a:pt x="645" y="42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6" name="Freeform 63"/>
          <p:cNvSpPr>
            <a:spLocks/>
          </p:cNvSpPr>
          <p:nvPr/>
        </p:nvSpPr>
        <p:spPr bwMode="auto">
          <a:xfrm>
            <a:off x="4852988" y="3786188"/>
            <a:ext cx="169863" cy="311150"/>
          </a:xfrm>
          <a:custGeom>
            <a:avLst/>
            <a:gdLst>
              <a:gd name="T0" fmla="*/ 260 w 427"/>
              <a:gd name="T1" fmla="*/ 9 h 785"/>
              <a:gd name="T2" fmla="*/ 260 w 427"/>
              <a:gd name="T3" fmla="*/ 9 h 785"/>
              <a:gd name="T4" fmla="*/ 260 w 427"/>
              <a:gd name="T5" fmla="*/ 57 h 785"/>
              <a:gd name="T6" fmla="*/ 256 w 427"/>
              <a:gd name="T7" fmla="*/ 104 h 785"/>
              <a:gd name="T8" fmla="*/ 251 w 427"/>
              <a:gd name="T9" fmla="*/ 150 h 785"/>
              <a:gd name="T10" fmla="*/ 243 w 427"/>
              <a:gd name="T11" fmla="*/ 195 h 785"/>
              <a:gd name="T12" fmla="*/ 233 w 427"/>
              <a:gd name="T13" fmla="*/ 241 h 785"/>
              <a:gd name="T14" fmla="*/ 221 w 427"/>
              <a:gd name="T15" fmla="*/ 285 h 785"/>
              <a:gd name="T16" fmla="*/ 207 w 427"/>
              <a:gd name="T17" fmla="*/ 328 h 785"/>
              <a:gd name="T18" fmla="*/ 191 w 427"/>
              <a:gd name="T19" fmla="*/ 370 h 785"/>
              <a:gd name="T20" fmla="*/ 173 w 427"/>
              <a:gd name="T21" fmla="*/ 411 h 785"/>
              <a:gd name="T22" fmla="*/ 154 w 427"/>
              <a:gd name="T23" fmla="*/ 452 h 785"/>
              <a:gd name="T24" fmla="*/ 133 w 427"/>
              <a:gd name="T25" fmla="*/ 491 h 785"/>
              <a:gd name="T26" fmla="*/ 109 w 427"/>
              <a:gd name="T27" fmla="*/ 530 h 785"/>
              <a:gd name="T28" fmla="*/ 85 w 427"/>
              <a:gd name="T29" fmla="*/ 566 h 785"/>
              <a:gd name="T30" fmla="*/ 59 w 427"/>
              <a:gd name="T31" fmla="*/ 603 h 785"/>
              <a:gd name="T32" fmla="*/ 30 w 427"/>
              <a:gd name="T33" fmla="*/ 637 h 785"/>
              <a:gd name="T34" fmla="*/ 0 w 427"/>
              <a:gd name="T35" fmla="*/ 670 h 785"/>
              <a:gd name="T36" fmla="*/ 120 w 427"/>
              <a:gd name="T37" fmla="*/ 785 h 785"/>
              <a:gd name="T38" fmla="*/ 120 w 427"/>
              <a:gd name="T39" fmla="*/ 785 h 785"/>
              <a:gd name="T40" fmla="*/ 154 w 427"/>
              <a:gd name="T41" fmla="*/ 746 h 785"/>
              <a:gd name="T42" fmla="*/ 187 w 427"/>
              <a:gd name="T43" fmla="*/ 706 h 785"/>
              <a:gd name="T44" fmla="*/ 219 w 427"/>
              <a:gd name="T45" fmla="*/ 664 h 785"/>
              <a:gd name="T46" fmla="*/ 247 w 427"/>
              <a:gd name="T47" fmla="*/ 620 h 785"/>
              <a:gd name="T48" fmla="*/ 275 w 427"/>
              <a:gd name="T49" fmla="*/ 575 h 785"/>
              <a:gd name="T50" fmla="*/ 301 w 427"/>
              <a:gd name="T51" fmla="*/ 530 h 785"/>
              <a:gd name="T52" fmla="*/ 323 w 427"/>
              <a:gd name="T53" fmla="*/ 482 h 785"/>
              <a:gd name="T54" fmla="*/ 344 w 427"/>
              <a:gd name="T55" fmla="*/ 433 h 785"/>
              <a:gd name="T56" fmla="*/ 363 w 427"/>
              <a:gd name="T57" fmla="*/ 384 h 785"/>
              <a:gd name="T58" fmla="*/ 379 w 427"/>
              <a:gd name="T59" fmla="*/ 333 h 785"/>
              <a:gd name="T60" fmla="*/ 393 w 427"/>
              <a:gd name="T61" fmla="*/ 281 h 785"/>
              <a:gd name="T62" fmla="*/ 405 w 427"/>
              <a:gd name="T63" fmla="*/ 228 h 785"/>
              <a:gd name="T64" fmla="*/ 414 w 427"/>
              <a:gd name="T65" fmla="*/ 174 h 785"/>
              <a:gd name="T66" fmla="*/ 420 w 427"/>
              <a:gd name="T67" fmla="*/ 120 h 785"/>
              <a:gd name="T68" fmla="*/ 424 w 427"/>
              <a:gd name="T69" fmla="*/ 65 h 785"/>
              <a:gd name="T70" fmla="*/ 427 w 427"/>
              <a:gd name="T71" fmla="*/ 9 h 785"/>
              <a:gd name="T72" fmla="*/ 427 w 427"/>
              <a:gd name="T73" fmla="*/ 9 h 785"/>
              <a:gd name="T74" fmla="*/ 426 w 427"/>
              <a:gd name="T75" fmla="*/ 2 h 785"/>
              <a:gd name="T76" fmla="*/ 260 w 427"/>
              <a:gd name="T77" fmla="*/ 0 h 785"/>
              <a:gd name="T78" fmla="*/ 260 w 427"/>
              <a:gd name="T79" fmla="*/ 0 h 785"/>
              <a:gd name="T80" fmla="*/ 260 w 427"/>
              <a:gd name="T81" fmla="*/ 9 h 785"/>
              <a:gd name="T82" fmla="*/ 260 w 427"/>
              <a:gd name="T83" fmla="*/ 9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 h="785">
                <a:moveTo>
                  <a:pt x="260" y="9"/>
                </a:moveTo>
                <a:lnTo>
                  <a:pt x="260" y="9"/>
                </a:lnTo>
                <a:lnTo>
                  <a:pt x="260" y="57"/>
                </a:lnTo>
                <a:lnTo>
                  <a:pt x="256" y="104"/>
                </a:lnTo>
                <a:lnTo>
                  <a:pt x="251" y="150"/>
                </a:lnTo>
                <a:lnTo>
                  <a:pt x="243" y="195"/>
                </a:lnTo>
                <a:lnTo>
                  <a:pt x="233" y="241"/>
                </a:lnTo>
                <a:lnTo>
                  <a:pt x="221" y="285"/>
                </a:lnTo>
                <a:lnTo>
                  <a:pt x="207" y="328"/>
                </a:lnTo>
                <a:lnTo>
                  <a:pt x="191" y="370"/>
                </a:lnTo>
                <a:lnTo>
                  <a:pt x="173" y="411"/>
                </a:lnTo>
                <a:lnTo>
                  <a:pt x="154" y="452"/>
                </a:lnTo>
                <a:lnTo>
                  <a:pt x="133" y="491"/>
                </a:lnTo>
                <a:lnTo>
                  <a:pt x="109" y="530"/>
                </a:lnTo>
                <a:lnTo>
                  <a:pt x="85" y="566"/>
                </a:lnTo>
                <a:lnTo>
                  <a:pt x="59" y="603"/>
                </a:lnTo>
                <a:lnTo>
                  <a:pt x="30" y="637"/>
                </a:lnTo>
                <a:lnTo>
                  <a:pt x="0" y="670"/>
                </a:lnTo>
                <a:lnTo>
                  <a:pt x="120" y="785"/>
                </a:lnTo>
                <a:lnTo>
                  <a:pt x="120" y="785"/>
                </a:lnTo>
                <a:lnTo>
                  <a:pt x="154" y="746"/>
                </a:lnTo>
                <a:lnTo>
                  <a:pt x="187" y="706"/>
                </a:lnTo>
                <a:lnTo>
                  <a:pt x="219" y="664"/>
                </a:lnTo>
                <a:lnTo>
                  <a:pt x="247" y="620"/>
                </a:lnTo>
                <a:lnTo>
                  <a:pt x="275" y="575"/>
                </a:lnTo>
                <a:lnTo>
                  <a:pt x="301" y="530"/>
                </a:lnTo>
                <a:lnTo>
                  <a:pt x="323" y="482"/>
                </a:lnTo>
                <a:lnTo>
                  <a:pt x="344" y="433"/>
                </a:lnTo>
                <a:lnTo>
                  <a:pt x="363" y="384"/>
                </a:lnTo>
                <a:lnTo>
                  <a:pt x="379" y="333"/>
                </a:lnTo>
                <a:lnTo>
                  <a:pt x="393" y="281"/>
                </a:lnTo>
                <a:lnTo>
                  <a:pt x="405" y="228"/>
                </a:lnTo>
                <a:lnTo>
                  <a:pt x="414" y="174"/>
                </a:lnTo>
                <a:lnTo>
                  <a:pt x="420" y="120"/>
                </a:lnTo>
                <a:lnTo>
                  <a:pt x="424" y="65"/>
                </a:lnTo>
                <a:lnTo>
                  <a:pt x="427" y="9"/>
                </a:lnTo>
                <a:lnTo>
                  <a:pt x="427" y="9"/>
                </a:lnTo>
                <a:lnTo>
                  <a:pt x="426" y="2"/>
                </a:lnTo>
                <a:lnTo>
                  <a:pt x="260" y="0"/>
                </a:lnTo>
                <a:lnTo>
                  <a:pt x="260" y="0"/>
                </a:lnTo>
                <a:lnTo>
                  <a:pt x="260" y="9"/>
                </a:lnTo>
                <a:lnTo>
                  <a:pt x="260" y="9"/>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7" name="Freeform 65"/>
          <p:cNvSpPr>
            <a:spLocks/>
          </p:cNvSpPr>
          <p:nvPr/>
        </p:nvSpPr>
        <p:spPr bwMode="auto">
          <a:xfrm>
            <a:off x="4121150" y="3470276"/>
            <a:ext cx="179388" cy="303213"/>
          </a:xfrm>
          <a:custGeom>
            <a:avLst/>
            <a:gdLst>
              <a:gd name="T0" fmla="*/ 451 w 451"/>
              <a:gd name="T1" fmla="*/ 114 h 760"/>
              <a:gd name="T2" fmla="*/ 332 w 451"/>
              <a:gd name="T3" fmla="*/ 0 h 760"/>
              <a:gd name="T4" fmla="*/ 332 w 451"/>
              <a:gd name="T5" fmla="*/ 0 h 760"/>
              <a:gd name="T6" fmla="*/ 296 w 451"/>
              <a:gd name="T7" fmla="*/ 36 h 760"/>
              <a:gd name="T8" fmla="*/ 262 w 451"/>
              <a:gd name="T9" fmla="*/ 75 h 760"/>
              <a:gd name="T10" fmla="*/ 229 w 451"/>
              <a:gd name="T11" fmla="*/ 117 h 760"/>
              <a:gd name="T12" fmla="*/ 200 w 451"/>
              <a:gd name="T13" fmla="*/ 159 h 760"/>
              <a:gd name="T14" fmla="*/ 171 w 451"/>
              <a:gd name="T15" fmla="*/ 203 h 760"/>
              <a:gd name="T16" fmla="*/ 145 w 451"/>
              <a:gd name="T17" fmla="*/ 247 h 760"/>
              <a:gd name="T18" fmla="*/ 120 w 451"/>
              <a:gd name="T19" fmla="*/ 294 h 760"/>
              <a:gd name="T20" fmla="*/ 98 w 451"/>
              <a:gd name="T21" fmla="*/ 341 h 760"/>
              <a:gd name="T22" fmla="*/ 77 w 451"/>
              <a:gd name="T23" fmla="*/ 389 h 760"/>
              <a:gd name="T24" fmla="*/ 59 w 451"/>
              <a:gd name="T25" fmla="*/ 440 h 760"/>
              <a:gd name="T26" fmla="*/ 43 w 451"/>
              <a:gd name="T27" fmla="*/ 491 h 760"/>
              <a:gd name="T28" fmla="*/ 30 w 451"/>
              <a:gd name="T29" fmla="*/ 542 h 760"/>
              <a:gd name="T30" fmla="*/ 19 w 451"/>
              <a:gd name="T31" fmla="*/ 595 h 760"/>
              <a:gd name="T32" fmla="*/ 11 w 451"/>
              <a:gd name="T33" fmla="*/ 648 h 760"/>
              <a:gd name="T34" fmla="*/ 4 w 451"/>
              <a:gd name="T35" fmla="*/ 703 h 760"/>
              <a:gd name="T36" fmla="*/ 0 w 451"/>
              <a:gd name="T37" fmla="*/ 758 h 760"/>
              <a:gd name="T38" fmla="*/ 167 w 451"/>
              <a:gd name="T39" fmla="*/ 760 h 760"/>
              <a:gd name="T40" fmla="*/ 167 w 451"/>
              <a:gd name="T41" fmla="*/ 760 h 760"/>
              <a:gd name="T42" fmla="*/ 170 w 451"/>
              <a:gd name="T43" fmla="*/ 713 h 760"/>
              <a:gd name="T44" fmla="*/ 175 w 451"/>
              <a:gd name="T45" fmla="*/ 667 h 760"/>
              <a:gd name="T46" fmla="*/ 183 w 451"/>
              <a:gd name="T47" fmla="*/ 621 h 760"/>
              <a:gd name="T48" fmla="*/ 192 w 451"/>
              <a:gd name="T49" fmla="*/ 577 h 760"/>
              <a:gd name="T50" fmla="*/ 203 w 451"/>
              <a:gd name="T51" fmla="*/ 532 h 760"/>
              <a:gd name="T52" fmla="*/ 216 w 451"/>
              <a:gd name="T53" fmla="*/ 489 h 760"/>
              <a:gd name="T54" fmla="*/ 232 w 451"/>
              <a:gd name="T55" fmla="*/ 447 h 760"/>
              <a:gd name="T56" fmla="*/ 250 w 451"/>
              <a:gd name="T57" fmla="*/ 405 h 760"/>
              <a:gd name="T58" fmla="*/ 270 w 451"/>
              <a:gd name="T59" fmla="*/ 364 h 760"/>
              <a:gd name="T60" fmla="*/ 291 w 451"/>
              <a:gd name="T61" fmla="*/ 325 h 760"/>
              <a:gd name="T62" fmla="*/ 313 w 451"/>
              <a:gd name="T63" fmla="*/ 288 h 760"/>
              <a:gd name="T64" fmla="*/ 338 w 451"/>
              <a:gd name="T65" fmla="*/ 250 h 760"/>
              <a:gd name="T66" fmla="*/ 364 w 451"/>
              <a:gd name="T67" fmla="*/ 215 h 760"/>
              <a:gd name="T68" fmla="*/ 391 w 451"/>
              <a:gd name="T69" fmla="*/ 180 h 760"/>
              <a:gd name="T70" fmla="*/ 421 w 451"/>
              <a:gd name="T71" fmla="*/ 147 h 760"/>
              <a:gd name="T72" fmla="*/ 451 w 451"/>
              <a:gd name="T73" fmla="*/ 114 h 760"/>
              <a:gd name="T74" fmla="*/ 451 w 451"/>
              <a:gd name="T75" fmla="*/ 114 h 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51" h="760">
                <a:moveTo>
                  <a:pt x="451" y="114"/>
                </a:moveTo>
                <a:lnTo>
                  <a:pt x="332" y="0"/>
                </a:lnTo>
                <a:lnTo>
                  <a:pt x="332" y="0"/>
                </a:lnTo>
                <a:lnTo>
                  <a:pt x="296" y="36"/>
                </a:lnTo>
                <a:lnTo>
                  <a:pt x="262" y="75"/>
                </a:lnTo>
                <a:lnTo>
                  <a:pt x="229" y="117"/>
                </a:lnTo>
                <a:lnTo>
                  <a:pt x="200" y="159"/>
                </a:lnTo>
                <a:lnTo>
                  <a:pt x="171" y="203"/>
                </a:lnTo>
                <a:lnTo>
                  <a:pt x="145" y="247"/>
                </a:lnTo>
                <a:lnTo>
                  <a:pt x="120" y="294"/>
                </a:lnTo>
                <a:lnTo>
                  <a:pt x="98" y="341"/>
                </a:lnTo>
                <a:lnTo>
                  <a:pt x="77" y="389"/>
                </a:lnTo>
                <a:lnTo>
                  <a:pt x="59" y="440"/>
                </a:lnTo>
                <a:lnTo>
                  <a:pt x="43" y="491"/>
                </a:lnTo>
                <a:lnTo>
                  <a:pt x="30" y="542"/>
                </a:lnTo>
                <a:lnTo>
                  <a:pt x="19" y="595"/>
                </a:lnTo>
                <a:lnTo>
                  <a:pt x="11" y="648"/>
                </a:lnTo>
                <a:lnTo>
                  <a:pt x="4" y="703"/>
                </a:lnTo>
                <a:lnTo>
                  <a:pt x="0" y="758"/>
                </a:lnTo>
                <a:lnTo>
                  <a:pt x="167" y="760"/>
                </a:lnTo>
                <a:lnTo>
                  <a:pt x="167" y="760"/>
                </a:lnTo>
                <a:lnTo>
                  <a:pt x="170" y="713"/>
                </a:lnTo>
                <a:lnTo>
                  <a:pt x="175" y="667"/>
                </a:lnTo>
                <a:lnTo>
                  <a:pt x="183" y="621"/>
                </a:lnTo>
                <a:lnTo>
                  <a:pt x="192" y="577"/>
                </a:lnTo>
                <a:lnTo>
                  <a:pt x="203" y="532"/>
                </a:lnTo>
                <a:lnTo>
                  <a:pt x="216" y="489"/>
                </a:lnTo>
                <a:lnTo>
                  <a:pt x="232" y="447"/>
                </a:lnTo>
                <a:lnTo>
                  <a:pt x="250" y="405"/>
                </a:lnTo>
                <a:lnTo>
                  <a:pt x="270" y="364"/>
                </a:lnTo>
                <a:lnTo>
                  <a:pt x="291" y="325"/>
                </a:lnTo>
                <a:lnTo>
                  <a:pt x="313" y="288"/>
                </a:lnTo>
                <a:lnTo>
                  <a:pt x="338" y="250"/>
                </a:lnTo>
                <a:lnTo>
                  <a:pt x="364" y="215"/>
                </a:lnTo>
                <a:lnTo>
                  <a:pt x="391" y="180"/>
                </a:lnTo>
                <a:lnTo>
                  <a:pt x="421" y="147"/>
                </a:lnTo>
                <a:lnTo>
                  <a:pt x="451" y="114"/>
                </a:lnTo>
                <a:lnTo>
                  <a:pt x="451" y="114"/>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8" name="Freeform 66"/>
          <p:cNvSpPr>
            <a:spLocks/>
          </p:cNvSpPr>
          <p:nvPr/>
        </p:nvSpPr>
        <p:spPr bwMode="auto">
          <a:xfrm>
            <a:off x="4121150" y="3786188"/>
            <a:ext cx="169863" cy="311150"/>
          </a:xfrm>
          <a:custGeom>
            <a:avLst/>
            <a:gdLst>
              <a:gd name="T0" fmla="*/ 166 w 426"/>
              <a:gd name="T1" fmla="*/ 9 h 785"/>
              <a:gd name="T2" fmla="*/ 166 w 426"/>
              <a:gd name="T3" fmla="*/ 9 h 785"/>
              <a:gd name="T4" fmla="*/ 166 w 426"/>
              <a:gd name="T5" fmla="*/ 0 h 785"/>
              <a:gd name="T6" fmla="*/ 0 w 426"/>
              <a:gd name="T7" fmla="*/ 2 h 785"/>
              <a:gd name="T8" fmla="*/ 0 w 426"/>
              <a:gd name="T9" fmla="*/ 2 h 785"/>
              <a:gd name="T10" fmla="*/ 0 w 426"/>
              <a:gd name="T11" fmla="*/ 9 h 785"/>
              <a:gd name="T12" fmla="*/ 0 w 426"/>
              <a:gd name="T13" fmla="*/ 9 h 785"/>
              <a:gd name="T14" fmla="*/ 2 w 426"/>
              <a:gd name="T15" fmla="*/ 65 h 785"/>
              <a:gd name="T16" fmla="*/ 6 w 426"/>
              <a:gd name="T17" fmla="*/ 120 h 785"/>
              <a:gd name="T18" fmla="*/ 12 w 426"/>
              <a:gd name="T19" fmla="*/ 174 h 785"/>
              <a:gd name="T20" fmla="*/ 21 w 426"/>
              <a:gd name="T21" fmla="*/ 228 h 785"/>
              <a:gd name="T22" fmla="*/ 33 w 426"/>
              <a:gd name="T23" fmla="*/ 281 h 785"/>
              <a:gd name="T24" fmla="*/ 47 w 426"/>
              <a:gd name="T25" fmla="*/ 333 h 785"/>
              <a:gd name="T26" fmla="*/ 63 w 426"/>
              <a:gd name="T27" fmla="*/ 384 h 785"/>
              <a:gd name="T28" fmla="*/ 82 w 426"/>
              <a:gd name="T29" fmla="*/ 433 h 785"/>
              <a:gd name="T30" fmla="*/ 103 w 426"/>
              <a:gd name="T31" fmla="*/ 482 h 785"/>
              <a:gd name="T32" fmla="*/ 127 w 426"/>
              <a:gd name="T33" fmla="*/ 530 h 785"/>
              <a:gd name="T34" fmla="*/ 151 w 426"/>
              <a:gd name="T35" fmla="*/ 575 h 785"/>
              <a:gd name="T36" fmla="*/ 179 w 426"/>
              <a:gd name="T37" fmla="*/ 620 h 785"/>
              <a:gd name="T38" fmla="*/ 207 w 426"/>
              <a:gd name="T39" fmla="*/ 664 h 785"/>
              <a:gd name="T40" fmla="*/ 239 w 426"/>
              <a:gd name="T41" fmla="*/ 706 h 785"/>
              <a:gd name="T42" fmla="*/ 272 w 426"/>
              <a:gd name="T43" fmla="*/ 746 h 785"/>
              <a:gd name="T44" fmla="*/ 306 w 426"/>
              <a:gd name="T45" fmla="*/ 785 h 785"/>
              <a:gd name="T46" fmla="*/ 426 w 426"/>
              <a:gd name="T47" fmla="*/ 670 h 785"/>
              <a:gd name="T48" fmla="*/ 426 w 426"/>
              <a:gd name="T49" fmla="*/ 670 h 785"/>
              <a:gd name="T50" fmla="*/ 396 w 426"/>
              <a:gd name="T51" fmla="*/ 637 h 785"/>
              <a:gd name="T52" fmla="*/ 369 w 426"/>
              <a:gd name="T53" fmla="*/ 603 h 785"/>
              <a:gd name="T54" fmla="*/ 341 w 426"/>
              <a:gd name="T55" fmla="*/ 566 h 785"/>
              <a:gd name="T56" fmla="*/ 317 w 426"/>
              <a:gd name="T57" fmla="*/ 530 h 785"/>
              <a:gd name="T58" fmla="*/ 293 w 426"/>
              <a:gd name="T59" fmla="*/ 491 h 785"/>
              <a:gd name="T60" fmla="*/ 272 w 426"/>
              <a:gd name="T61" fmla="*/ 452 h 785"/>
              <a:gd name="T62" fmla="*/ 253 w 426"/>
              <a:gd name="T63" fmla="*/ 411 h 785"/>
              <a:gd name="T64" fmla="*/ 235 w 426"/>
              <a:gd name="T65" fmla="*/ 370 h 785"/>
              <a:gd name="T66" fmla="*/ 219 w 426"/>
              <a:gd name="T67" fmla="*/ 328 h 785"/>
              <a:gd name="T68" fmla="*/ 205 w 426"/>
              <a:gd name="T69" fmla="*/ 285 h 785"/>
              <a:gd name="T70" fmla="*/ 193 w 426"/>
              <a:gd name="T71" fmla="*/ 241 h 785"/>
              <a:gd name="T72" fmla="*/ 184 w 426"/>
              <a:gd name="T73" fmla="*/ 195 h 785"/>
              <a:gd name="T74" fmla="*/ 176 w 426"/>
              <a:gd name="T75" fmla="*/ 150 h 785"/>
              <a:gd name="T76" fmla="*/ 170 w 426"/>
              <a:gd name="T77" fmla="*/ 104 h 785"/>
              <a:gd name="T78" fmla="*/ 167 w 426"/>
              <a:gd name="T79" fmla="*/ 57 h 785"/>
              <a:gd name="T80" fmla="*/ 166 w 426"/>
              <a:gd name="T81" fmla="*/ 9 h 785"/>
              <a:gd name="T82" fmla="*/ 166 w 426"/>
              <a:gd name="T83" fmla="*/ 9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6" h="785">
                <a:moveTo>
                  <a:pt x="166" y="9"/>
                </a:moveTo>
                <a:lnTo>
                  <a:pt x="166" y="9"/>
                </a:lnTo>
                <a:lnTo>
                  <a:pt x="166" y="0"/>
                </a:lnTo>
                <a:lnTo>
                  <a:pt x="0" y="2"/>
                </a:lnTo>
                <a:lnTo>
                  <a:pt x="0" y="2"/>
                </a:lnTo>
                <a:lnTo>
                  <a:pt x="0" y="9"/>
                </a:lnTo>
                <a:lnTo>
                  <a:pt x="0" y="9"/>
                </a:lnTo>
                <a:lnTo>
                  <a:pt x="2" y="65"/>
                </a:lnTo>
                <a:lnTo>
                  <a:pt x="6" y="120"/>
                </a:lnTo>
                <a:lnTo>
                  <a:pt x="12" y="174"/>
                </a:lnTo>
                <a:lnTo>
                  <a:pt x="21" y="228"/>
                </a:lnTo>
                <a:lnTo>
                  <a:pt x="33" y="281"/>
                </a:lnTo>
                <a:lnTo>
                  <a:pt x="47" y="333"/>
                </a:lnTo>
                <a:lnTo>
                  <a:pt x="63" y="384"/>
                </a:lnTo>
                <a:lnTo>
                  <a:pt x="82" y="433"/>
                </a:lnTo>
                <a:lnTo>
                  <a:pt x="103" y="482"/>
                </a:lnTo>
                <a:lnTo>
                  <a:pt x="127" y="530"/>
                </a:lnTo>
                <a:lnTo>
                  <a:pt x="151" y="575"/>
                </a:lnTo>
                <a:lnTo>
                  <a:pt x="179" y="620"/>
                </a:lnTo>
                <a:lnTo>
                  <a:pt x="207" y="664"/>
                </a:lnTo>
                <a:lnTo>
                  <a:pt x="239" y="706"/>
                </a:lnTo>
                <a:lnTo>
                  <a:pt x="272" y="746"/>
                </a:lnTo>
                <a:lnTo>
                  <a:pt x="306" y="785"/>
                </a:lnTo>
                <a:lnTo>
                  <a:pt x="426" y="670"/>
                </a:lnTo>
                <a:lnTo>
                  <a:pt x="426" y="670"/>
                </a:lnTo>
                <a:lnTo>
                  <a:pt x="396" y="637"/>
                </a:lnTo>
                <a:lnTo>
                  <a:pt x="369" y="603"/>
                </a:lnTo>
                <a:lnTo>
                  <a:pt x="341" y="566"/>
                </a:lnTo>
                <a:lnTo>
                  <a:pt x="317" y="530"/>
                </a:lnTo>
                <a:lnTo>
                  <a:pt x="293" y="491"/>
                </a:lnTo>
                <a:lnTo>
                  <a:pt x="272" y="452"/>
                </a:lnTo>
                <a:lnTo>
                  <a:pt x="253" y="411"/>
                </a:lnTo>
                <a:lnTo>
                  <a:pt x="235" y="370"/>
                </a:lnTo>
                <a:lnTo>
                  <a:pt x="219" y="328"/>
                </a:lnTo>
                <a:lnTo>
                  <a:pt x="205" y="285"/>
                </a:lnTo>
                <a:lnTo>
                  <a:pt x="193" y="241"/>
                </a:lnTo>
                <a:lnTo>
                  <a:pt x="184" y="195"/>
                </a:lnTo>
                <a:lnTo>
                  <a:pt x="176" y="150"/>
                </a:lnTo>
                <a:lnTo>
                  <a:pt x="170" y="104"/>
                </a:lnTo>
                <a:lnTo>
                  <a:pt x="167" y="57"/>
                </a:lnTo>
                <a:lnTo>
                  <a:pt x="166" y="9"/>
                </a:lnTo>
                <a:lnTo>
                  <a:pt x="166" y="9"/>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9" name="Freeform 67"/>
          <p:cNvSpPr>
            <a:spLocks/>
          </p:cNvSpPr>
          <p:nvPr/>
        </p:nvSpPr>
        <p:spPr bwMode="auto">
          <a:xfrm>
            <a:off x="4254500" y="4060826"/>
            <a:ext cx="311150" cy="179388"/>
          </a:xfrm>
          <a:custGeom>
            <a:avLst/>
            <a:gdLst>
              <a:gd name="T0" fmla="*/ 114 w 785"/>
              <a:gd name="T1" fmla="*/ 0 h 450"/>
              <a:gd name="T2" fmla="*/ 0 w 785"/>
              <a:gd name="T3" fmla="*/ 118 h 450"/>
              <a:gd name="T4" fmla="*/ 0 w 785"/>
              <a:gd name="T5" fmla="*/ 118 h 450"/>
              <a:gd name="T6" fmla="*/ 37 w 785"/>
              <a:gd name="T7" fmla="*/ 155 h 450"/>
              <a:gd name="T8" fmla="*/ 78 w 785"/>
              <a:gd name="T9" fmla="*/ 190 h 450"/>
              <a:gd name="T10" fmla="*/ 119 w 785"/>
              <a:gd name="T11" fmla="*/ 223 h 450"/>
              <a:gd name="T12" fmla="*/ 164 w 785"/>
              <a:gd name="T13" fmla="*/ 254 h 450"/>
              <a:gd name="T14" fmla="*/ 208 w 785"/>
              <a:gd name="T15" fmla="*/ 284 h 450"/>
              <a:gd name="T16" fmla="*/ 255 w 785"/>
              <a:gd name="T17" fmla="*/ 310 h 450"/>
              <a:gd name="T18" fmla="*/ 303 w 785"/>
              <a:gd name="T19" fmla="*/ 335 h 450"/>
              <a:gd name="T20" fmla="*/ 351 w 785"/>
              <a:gd name="T21" fmla="*/ 358 h 450"/>
              <a:gd name="T22" fmla="*/ 402 w 785"/>
              <a:gd name="T23" fmla="*/ 378 h 450"/>
              <a:gd name="T24" fmla="*/ 453 w 785"/>
              <a:gd name="T25" fmla="*/ 396 h 450"/>
              <a:gd name="T26" fmla="*/ 506 w 785"/>
              <a:gd name="T27" fmla="*/ 411 h 450"/>
              <a:gd name="T28" fmla="*/ 559 w 785"/>
              <a:gd name="T29" fmla="*/ 424 h 450"/>
              <a:gd name="T30" fmla="*/ 614 w 785"/>
              <a:gd name="T31" fmla="*/ 435 h 450"/>
              <a:gd name="T32" fmla="*/ 669 w 785"/>
              <a:gd name="T33" fmla="*/ 443 h 450"/>
              <a:gd name="T34" fmla="*/ 725 w 785"/>
              <a:gd name="T35" fmla="*/ 448 h 450"/>
              <a:gd name="T36" fmla="*/ 782 w 785"/>
              <a:gd name="T37" fmla="*/ 450 h 450"/>
              <a:gd name="T38" fmla="*/ 785 w 785"/>
              <a:gd name="T39" fmla="*/ 284 h 450"/>
              <a:gd name="T40" fmla="*/ 785 w 785"/>
              <a:gd name="T41" fmla="*/ 284 h 450"/>
              <a:gd name="T42" fmla="*/ 735 w 785"/>
              <a:gd name="T43" fmla="*/ 282 h 450"/>
              <a:gd name="T44" fmla="*/ 687 w 785"/>
              <a:gd name="T45" fmla="*/ 279 h 450"/>
              <a:gd name="T46" fmla="*/ 640 w 785"/>
              <a:gd name="T47" fmla="*/ 271 h 450"/>
              <a:gd name="T48" fmla="*/ 593 w 785"/>
              <a:gd name="T49" fmla="*/ 262 h 450"/>
              <a:gd name="T50" fmla="*/ 548 w 785"/>
              <a:gd name="T51" fmla="*/ 251 h 450"/>
              <a:gd name="T52" fmla="*/ 502 w 785"/>
              <a:gd name="T53" fmla="*/ 238 h 450"/>
              <a:gd name="T54" fmla="*/ 459 w 785"/>
              <a:gd name="T55" fmla="*/ 223 h 450"/>
              <a:gd name="T56" fmla="*/ 416 w 785"/>
              <a:gd name="T57" fmla="*/ 206 h 450"/>
              <a:gd name="T58" fmla="*/ 373 w 785"/>
              <a:gd name="T59" fmla="*/ 186 h 450"/>
              <a:gd name="T60" fmla="*/ 333 w 785"/>
              <a:gd name="T61" fmla="*/ 164 h 450"/>
              <a:gd name="T62" fmla="*/ 293 w 785"/>
              <a:gd name="T63" fmla="*/ 141 h 450"/>
              <a:gd name="T64" fmla="*/ 255 w 785"/>
              <a:gd name="T65" fmla="*/ 116 h 450"/>
              <a:gd name="T66" fmla="*/ 217 w 785"/>
              <a:gd name="T67" fmla="*/ 90 h 450"/>
              <a:gd name="T68" fmla="*/ 182 w 785"/>
              <a:gd name="T69" fmla="*/ 61 h 450"/>
              <a:gd name="T70" fmla="*/ 147 w 785"/>
              <a:gd name="T71" fmla="*/ 31 h 450"/>
              <a:gd name="T72" fmla="*/ 114 w 785"/>
              <a:gd name="T73" fmla="*/ 0 h 450"/>
              <a:gd name="T74" fmla="*/ 114 w 785"/>
              <a:gd name="T75"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85" h="450">
                <a:moveTo>
                  <a:pt x="114" y="0"/>
                </a:moveTo>
                <a:lnTo>
                  <a:pt x="0" y="118"/>
                </a:lnTo>
                <a:lnTo>
                  <a:pt x="0" y="118"/>
                </a:lnTo>
                <a:lnTo>
                  <a:pt x="37" y="155"/>
                </a:lnTo>
                <a:lnTo>
                  <a:pt x="78" y="190"/>
                </a:lnTo>
                <a:lnTo>
                  <a:pt x="119" y="223"/>
                </a:lnTo>
                <a:lnTo>
                  <a:pt x="164" y="254"/>
                </a:lnTo>
                <a:lnTo>
                  <a:pt x="208" y="284"/>
                </a:lnTo>
                <a:lnTo>
                  <a:pt x="255" y="310"/>
                </a:lnTo>
                <a:lnTo>
                  <a:pt x="303" y="335"/>
                </a:lnTo>
                <a:lnTo>
                  <a:pt x="351" y="358"/>
                </a:lnTo>
                <a:lnTo>
                  <a:pt x="402" y="378"/>
                </a:lnTo>
                <a:lnTo>
                  <a:pt x="453" y="396"/>
                </a:lnTo>
                <a:lnTo>
                  <a:pt x="506" y="411"/>
                </a:lnTo>
                <a:lnTo>
                  <a:pt x="559" y="424"/>
                </a:lnTo>
                <a:lnTo>
                  <a:pt x="614" y="435"/>
                </a:lnTo>
                <a:lnTo>
                  <a:pt x="669" y="443"/>
                </a:lnTo>
                <a:lnTo>
                  <a:pt x="725" y="448"/>
                </a:lnTo>
                <a:lnTo>
                  <a:pt x="782" y="450"/>
                </a:lnTo>
                <a:lnTo>
                  <a:pt x="785" y="284"/>
                </a:lnTo>
                <a:lnTo>
                  <a:pt x="785" y="284"/>
                </a:lnTo>
                <a:lnTo>
                  <a:pt x="735" y="282"/>
                </a:lnTo>
                <a:lnTo>
                  <a:pt x="687" y="279"/>
                </a:lnTo>
                <a:lnTo>
                  <a:pt x="640" y="271"/>
                </a:lnTo>
                <a:lnTo>
                  <a:pt x="593" y="262"/>
                </a:lnTo>
                <a:lnTo>
                  <a:pt x="548" y="251"/>
                </a:lnTo>
                <a:lnTo>
                  <a:pt x="502" y="238"/>
                </a:lnTo>
                <a:lnTo>
                  <a:pt x="459" y="223"/>
                </a:lnTo>
                <a:lnTo>
                  <a:pt x="416" y="206"/>
                </a:lnTo>
                <a:lnTo>
                  <a:pt x="373" y="186"/>
                </a:lnTo>
                <a:lnTo>
                  <a:pt x="333" y="164"/>
                </a:lnTo>
                <a:lnTo>
                  <a:pt x="293" y="141"/>
                </a:lnTo>
                <a:lnTo>
                  <a:pt x="255" y="116"/>
                </a:lnTo>
                <a:lnTo>
                  <a:pt x="217" y="90"/>
                </a:lnTo>
                <a:lnTo>
                  <a:pt x="182" y="61"/>
                </a:lnTo>
                <a:lnTo>
                  <a:pt x="147" y="31"/>
                </a:lnTo>
                <a:lnTo>
                  <a:pt x="114" y="0"/>
                </a:lnTo>
                <a:lnTo>
                  <a:pt x="114" y="0"/>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50" name="Freeform 68"/>
          <p:cNvSpPr>
            <a:spLocks/>
          </p:cNvSpPr>
          <p:nvPr/>
        </p:nvSpPr>
        <p:spPr bwMode="auto">
          <a:xfrm>
            <a:off x="4578350" y="4060826"/>
            <a:ext cx="312738" cy="179388"/>
          </a:xfrm>
          <a:custGeom>
            <a:avLst/>
            <a:gdLst>
              <a:gd name="T0" fmla="*/ 671 w 787"/>
              <a:gd name="T1" fmla="*/ 0 h 450"/>
              <a:gd name="T2" fmla="*/ 671 w 787"/>
              <a:gd name="T3" fmla="*/ 0 h 450"/>
              <a:gd name="T4" fmla="*/ 638 w 787"/>
              <a:gd name="T5" fmla="*/ 31 h 450"/>
              <a:gd name="T6" fmla="*/ 603 w 787"/>
              <a:gd name="T7" fmla="*/ 61 h 450"/>
              <a:gd name="T8" fmla="*/ 568 w 787"/>
              <a:gd name="T9" fmla="*/ 90 h 450"/>
              <a:gd name="T10" fmla="*/ 530 w 787"/>
              <a:gd name="T11" fmla="*/ 116 h 450"/>
              <a:gd name="T12" fmla="*/ 492 w 787"/>
              <a:gd name="T13" fmla="*/ 141 h 450"/>
              <a:gd name="T14" fmla="*/ 452 w 787"/>
              <a:gd name="T15" fmla="*/ 164 h 450"/>
              <a:gd name="T16" fmla="*/ 412 w 787"/>
              <a:gd name="T17" fmla="*/ 186 h 450"/>
              <a:gd name="T18" fmla="*/ 370 w 787"/>
              <a:gd name="T19" fmla="*/ 206 h 450"/>
              <a:gd name="T20" fmla="*/ 326 w 787"/>
              <a:gd name="T21" fmla="*/ 223 h 450"/>
              <a:gd name="T22" fmla="*/ 283 w 787"/>
              <a:gd name="T23" fmla="*/ 238 h 450"/>
              <a:gd name="T24" fmla="*/ 237 w 787"/>
              <a:gd name="T25" fmla="*/ 251 h 450"/>
              <a:gd name="T26" fmla="*/ 192 w 787"/>
              <a:gd name="T27" fmla="*/ 262 h 450"/>
              <a:gd name="T28" fmla="*/ 145 w 787"/>
              <a:gd name="T29" fmla="*/ 271 h 450"/>
              <a:gd name="T30" fmla="*/ 98 w 787"/>
              <a:gd name="T31" fmla="*/ 279 h 450"/>
              <a:gd name="T32" fmla="*/ 50 w 787"/>
              <a:gd name="T33" fmla="*/ 282 h 450"/>
              <a:gd name="T34" fmla="*/ 0 w 787"/>
              <a:gd name="T35" fmla="*/ 284 h 450"/>
              <a:gd name="T36" fmla="*/ 3 w 787"/>
              <a:gd name="T37" fmla="*/ 450 h 450"/>
              <a:gd name="T38" fmla="*/ 3 w 787"/>
              <a:gd name="T39" fmla="*/ 450 h 450"/>
              <a:gd name="T40" fmla="*/ 60 w 787"/>
              <a:gd name="T41" fmla="*/ 448 h 450"/>
              <a:gd name="T42" fmla="*/ 116 w 787"/>
              <a:gd name="T43" fmla="*/ 443 h 450"/>
              <a:gd name="T44" fmla="*/ 172 w 787"/>
              <a:gd name="T45" fmla="*/ 435 h 450"/>
              <a:gd name="T46" fmla="*/ 226 w 787"/>
              <a:gd name="T47" fmla="*/ 424 h 450"/>
              <a:gd name="T48" fmla="*/ 280 w 787"/>
              <a:gd name="T49" fmla="*/ 411 h 450"/>
              <a:gd name="T50" fmla="*/ 332 w 787"/>
              <a:gd name="T51" fmla="*/ 396 h 450"/>
              <a:gd name="T52" fmla="*/ 383 w 787"/>
              <a:gd name="T53" fmla="*/ 378 h 450"/>
              <a:gd name="T54" fmla="*/ 434 w 787"/>
              <a:gd name="T55" fmla="*/ 358 h 450"/>
              <a:gd name="T56" fmla="*/ 483 w 787"/>
              <a:gd name="T57" fmla="*/ 335 h 450"/>
              <a:gd name="T58" fmla="*/ 530 w 787"/>
              <a:gd name="T59" fmla="*/ 310 h 450"/>
              <a:gd name="T60" fmla="*/ 577 w 787"/>
              <a:gd name="T61" fmla="*/ 284 h 450"/>
              <a:gd name="T62" fmla="*/ 621 w 787"/>
              <a:gd name="T63" fmla="*/ 254 h 450"/>
              <a:gd name="T64" fmla="*/ 666 w 787"/>
              <a:gd name="T65" fmla="*/ 223 h 450"/>
              <a:gd name="T66" fmla="*/ 707 w 787"/>
              <a:gd name="T67" fmla="*/ 190 h 450"/>
              <a:gd name="T68" fmla="*/ 748 w 787"/>
              <a:gd name="T69" fmla="*/ 155 h 450"/>
              <a:gd name="T70" fmla="*/ 787 w 787"/>
              <a:gd name="T71" fmla="*/ 118 h 450"/>
              <a:gd name="T72" fmla="*/ 671 w 787"/>
              <a:gd name="T73"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87" h="450">
                <a:moveTo>
                  <a:pt x="671" y="0"/>
                </a:moveTo>
                <a:lnTo>
                  <a:pt x="671" y="0"/>
                </a:lnTo>
                <a:lnTo>
                  <a:pt x="638" y="31"/>
                </a:lnTo>
                <a:lnTo>
                  <a:pt x="603" y="61"/>
                </a:lnTo>
                <a:lnTo>
                  <a:pt x="568" y="90"/>
                </a:lnTo>
                <a:lnTo>
                  <a:pt x="530" y="116"/>
                </a:lnTo>
                <a:lnTo>
                  <a:pt x="492" y="141"/>
                </a:lnTo>
                <a:lnTo>
                  <a:pt x="452" y="164"/>
                </a:lnTo>
                <a:lnTo>
                  <a:pt x="412" y="186"/>
                </a:lnTo>
                <a:lnTo>
                  <a:pt x="370" y="206"/>
                </a:lnTo>
                <a:lnTo>
                  <a:pt x="326" y="223"/>
                </a:lnTo>
                <a:lnTo>
                  <a:pt x="283" y="238"/>
                </a:lnTo>
                <a:lnTo>
                  <a:pt x="237" y="251"/>
                </a:lnTo>
                <a:lnTo>
                  <a:pt x="192" y="262"/>
                </a:lnTo>
                <a:lnTo>
                  <a:pt x="145" y="271"/>
                </a:lnTo>
                <a:lnTo>
                  <a:pt x="98" y="279"/>
                </a:lnTo>
                <a:lnTo>
                  <a:pt x="50" y="282"/>
                </a:lnTo>
                <a:lnTo>
                  <a:pt x="0" y="284"/>
                </a:lnTo>
                <a:lnTo>
                  <a:pt x="3" y="450"/>
                </a:lnTo>
                <a:lnTo>
                  <a:pt x="3" y="450"/>
                </a:lnTo>
                <a:lnTo>
                  <a:pt x="60" y="448"/>
                </a:lnTo>
                <a:lnTo>
                  <a:pt x="116" y="443"/>
                </a:lnTo>
                <a:lnTo>
                  <a:pt x="172" y="435"/>
                </a:lnTo>
                <a:lnTo>
                  <a:pt x="226" y="424"/>
                </a:lnTo>
                <a:lnTo>
                  <a:pt x="280" y="411"/>
                </a:lnTo>
                <a:lnTo>
                  <a:pt x="332" y="396"/>
                </a:lnTo>
                <a:lnTo>
                  <a:pt x="383" y="378"/>
                </a:lnTo>
                <a:lnTo>
                  <a:pt x="434" y="358"/>
                </a:lnTo>
                <a:lnTo>
                  <a:pt x="483" y="335"/>
                </a:lnTo>
                <a:lnTo>
                  <a:pt x="530" y="310"/>
                </a:lnTo>
                <a:lnTo>
                  <a:pt x="577" y="284"/>
                </a:lnTo>
                <a:lnTo>
                  <a:pt x="621" y="254"/>
                </a:lnTo>
                <a:lnTo>
                  <a:pt x="666" y="223"/>
                </a:lnTo>
                <a:lnTo>
                  <a:pt x="707" y="190"/>
                </a:lnTo>
                <a:lnTo>
                  <a:pt x="748" y="155"/>
                </a:lnTo>
                <a:lnTo>
                  <a:pt x="787" y="118"/>
                </a:lnTo>
                <a:lnTo>
                  <a:pt x="671" y="0"/>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51" name="Freeform 69"/>
          <p:cNvSpPr>
            <a:spLocks/>
          </p:cNvSpPr>
          <p:nvPr/>
        </p:nvSpPr>
        <p:spPr bwMode="auto">
          <a:xfrm>
            <a:off x="4264025" y="3338513"/>
            <a:ext cx="301625" cy="169863"/>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52" name="Freeform 71"/>
          <p:cNvSpPr>
            <a:spLocks/>
          </p:cNvSpPr>
          <p:nvPr/>
        </p:nvSpPr>
        <p:spPr bwMode="auto">
          <a:xfrm>
            <a:off x="4238625" y="3784601"/>
            <a:ext cx="123825" cy="231775"/>
          </a:xfrm>
          <a:custGeom>
            <a:avLst/>
            <a:gdLst>
              <a:gd name="T0" fmla="*/ 122 w 311"/>
              <a:gd name="T1" fmla="*/ 13 h 583"/>
              <a:gd name="T2" fmla="*/ 122 w 311"/>
              <a:gd name="T3" fmla="*/ 13 h 583"/>
              <a:gd name="T4" fmla="*/ 122 w 311"/>
              <a:gd name="T5" fmla="*/ 0 h 583"/>
              <a:gd name="T6" fmla="*/ 0 w 311"/>
              <a:gd name="T7" fmla="*/ 1 h 583"/>
              <a:gd name="T8" fmla="*/ 0 w 311"/>
              <a:gd name="T9" fmla="*/ 1 h 583"/>
              <a:gd name="T10" fmla="*/ 0 w 311"/>
              <a:gd name="T11" fmla="*/ 13 h 583"/>
              <a:gd name="T12" fmla="*/ 0 w 311"/>
              <a:gd name="T13" fmla="*/ 13 h 583"/>
              <a:gd name="T14" fmla="*/ 1 w 311"/>
              <a:gd name="T15" fmla="*/ 53 h 583"/>
              <a:gd name="T16" fmla="*/ 4 w 311"/>
              <a:gd name="T17" fmla="*/ 95 h 583"/>
              <a:gd name="T18" fmla="*/ 9 w 311"/>
              <a:gd name="T19" fmla="*/ 134 h 583"/>
              <a:gd name="T20" fmla="*/ 16 w 311"/>
              <a:gd name="T21" fmla="*/ 174 h 583"/>
              <a:gd name="T22" fmla="*/ 25 w 311"/>
              <a:gd name="T23" fmla="*/ 212 h 583"/>
              <a:gd name="T24" fmla="*/ 34 w 311"/>
              <a:gd name="T25" fmla="*/ 250 h 583"/>
              <a:gd name="T26" fmla="*/ 47 w 311"/>
              <a:gd name="T27" fmla="*/ 288 h 583"/>
              <a:gd name="T28" fmla="*/ 60 w 311"/>
              <a:gd name="T29" fmla="*/ 324 h 583"/>
              <a:gd name="T30" fmla="*/ 75 w 311"/>
              <a:gd name="T31" fmla="*/ 361 h 583"/>
              <a:gd name="T32" fmla="*/ 92 w 311"/>
              <a:gd name="T33" fmla="*/ 395 h 583"/>
              <a:gd name="T34" fmla="*/ 111 w 311"/>
              <a:gd name="T35" fmla="*/ 428 h 583"/>
              <a:gd name="T36" fmla="*/ 130 w 311"/>
              <a:gd name="T37" fmla="*/ 462 h 583"/>
              <a:gd name="T38" fmla="*/ 151 w 311"/>
              <a:gd name="T39" fmla="*/ 493 h 583"/>
              <a:gd name="T40" fmla="*/ 174 w 311"/>
              <a:gd name="T41" fmla="*/ 525 h 583"/>
              <a:gd name="T42" fmla="*/ 198 w 311"/>
              <a:gd name="T43" fmla="*/ 555 h 583"/>
              <a:gd name="T44" fmla="*/ 224 w 311"/>
              <a:gd name="T45" fmla="*/ 583 h 583"/>
              <a:gd name="T46" fmla="*/ 311 w 311"/>
              <a:gd name="T47" fmla="*/ 497 h 583"/>
              <a:gd name="T48" fmla="*/ 311 w 311"/>
              <a:gd name="T49" fmla="*/ 497 h 583"/>
              <a:gd name="T50" fmla="*/ 290 w 311"/>
              <a:gd name="T51" fmla="*/ 473 h 583"/>
              <a:gd name="T52" fmla="*/ 269 w 311"/>
              <a:gd name="T53" fmla="*/ 448 h 583"/>
              <a:gd name="T54" fmla="*/ 251 w 311"/>
              <a:gd name="T55" fmla="*/ 422 h 583"/>
              <a:gd name="T56" fmla="*/ 233 w 311"/>
              <a:gd name="T57" fmla="*/ 395 h 583"/>
              <a:gd name="T58" fmla="*/ 216 w 311"/>
              <a:gd name="T59" fmla="*/ 366 h 583"/>
              <a:gd name="T60" fmla="*/ 200 w 311"/>
              <a:gd name="T61" fmla="*/ 337 h 583"/>
              <a:gd name="T62" fmla="*/ 186 w 311"/>
              <a:gd name="T63" fmla="*/ 307 h 583"/>
              <a:gd name="T64" fmla="*/ 173 w 311"/>
              <a:gd name="T65" fmla="*/ 277 h 583"/>
              <a:gd name="T66" fmla="*/ 161 w 311"/>
              <a:gd name="T67" fmla="*/ 246 h 583"/>
              <a:gd name="T68" fmla="*/ 151 w 311"/>
              <a:gd name="T69" fmla="*/ 215 h 583"/>
              <a:gd name="T70" fmla="*/ 142 w 311"/>
              <a:gd name="T71" fmla="*/ 182 h 583"/>
              <a:gd name="T72" fmla="*/ 135 w 311"/>
              <a:gd name="T73" fmla="*/ 150 h 583"/>
              <a:gd name="T74" fmla="*/ 130 w 311"/>
              <a:gd name="T75" fmla="*/ 116 h 583"/>
              <a:gd name="T76" fmla="*/ 125 w 311"/>
              <a:gd name="T77" fmla="*/ 82 h 583"/>
              <a:gd name="T78" fmla="*/ 122 w 311"/>
              <a:gd name="T79" fmla="*/ 48 h 583"/>
              <a:gd name="T80" fmla="*/ 122 w 311"/>
              <a:gd name="T81" fmla="*/ 13 h 583"/>
              <a:gd name="T82" fmla="*/ 122 w 311"/>
              <a:gd name="T83" fmla="*/ 13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583">
                <a:moveTo>
                  <a:pt x="122" y="13"/>
                </a:moveTo>
                <a:lnTo>
                  <a:pt x="122" y="13"/>
                </a:lnTo>
                <a:lnTo>
                  <a:pt x="122" y="0"/>
                </a:lnTo>
                <a:lnTo>
                  <a:pt x="0" y="1"/>
                </a:lnTo>
                <a:lnTo>
                  <a:pt x="0" y="1"/>
                </a:lnTo>
                <a:lnTo>
                  <a:pt x="0" y="13"/>
                </a:lnTo>
                <a:lnTo>
                  <a:pt x="0" y="13"/>
                </a:lnTo>
                <a:lnTo>
                  <a:pt x="1" y="53"/>
                </a:lnTo>
                <a:lnTo>
                  <a:pt x="4" y="95"/>
                </a:lnTo>
                <a:lnTo>
                  <a:pt x="9" y="134"/>
                </a:lnTo>
                <a:lnTo>
                  <a:pt x="16" y="174"/>
                </a:lnTo>
                <a:lnTo>
                  <a:pt x="25" y="212"/>
                </a:lnTo>
                <a:lnTo>
                  <a:pt x="34" y="250"/>
                </a:lnTo>
                <a:lnTo>
                  <a:pt x="47" y="288"/>
                </a:lnTo>
                <a:lnTo>
                  <a:pt x="60" y="324"/>
                </a:lnTo>
                <a:lnTo>
                  <a:pt x="75" y="361"/>
                </a:lnTo>
                <a:lnTo>
                  <a:pt x="92" y="395"/>
                </a:lnTo>
                <a:lnTo>
                  <a:pt x="111" y="428"/>
                </a:lnTo>
                <a:lnTo>
                  <a:pt x="130" y="462"/>
                </a:lnTo>
                <a:lnTo>
                  <a:pt x="151" y="493"/>
                </a:lnTo>
                <a:lnTo>
                  <a:pt x="174" y="525"/>
                </a:lnTo>
                <a:lnTo>
                  <a:pt x="198" y="555"/>
                </a:lnTo>
                <a:lnTo>
                  <a:pt x="224" y="583"/>
                </a:lnTo>
                <a:lnTo>
                  <a:pt x="311" y="497"/>
                </a:lnTo>
                <a:lnTo>
                  <a:pt x="311" y="497"/>
                </a:lnTo>
                <a:lnTo>
                  <a:pt x="290" y="473"/>
                </a:lnTo>
                <a:lnTo>
                  <a:pt x="269" y="448"/>
                </a:lnTo>
                <a:lnTo>
                  <a:pt x="251" y="422"/>
                </a:lnTo>
                <a:lnTo>
                  <a:pt x="233" y="395"/>
                </a:lnTo>
                <a:lnTo>
                  <a:pt x="216" y="366"/>
                </a:lnTo>
                <a:lnTo>
                  <a:pt x="200" y="337"/>
                </a:lnTo>
                <a:lnTo>
                  <a:pt x="186" y="307"/>
                </a:lnTo>
                <a:lnTo>
                  <a:pt x="173" y="277"/>
                </a:lnTo>
                <a:lnTo>
                  <a:pt x="161" y="246"/>
                </a:lnTo>
                <a:lnTo>
                  <a:pt x="151" y="215"/>
                </a:lnTo>
                <a:lnTo>
                  <a:pt x="142" y="182"/>
                </a:lnTo>
                <a:lnTo>
                  <a:pt x="135" y="150"/>
                </a:lnTo>
                <a:lnTo>
                  <a:pt x="130" y="116"/>
                </a:lnTo>
                <a:lnTo>
                  <a:pt x="125" y="82"/>
                </a:lnTo>
                <a:lnTo>
                  <a:pt x="122" y="48"/>
                </a:lnTo>
                <a:lnTo>
                  <a:pt x="122" y="13"/>
                </a:lnTo>
                <a:lnTo>
                  <a:pt x="122" y="13"/>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3" name="Freeform 72"/>
          <p:cNvSpPr>
            <a:spLocks/>
          </p:cNvSpPr>
          <p:nvPr/>
        </p:nvSpPr>
        <p:spPr bwMode="auto">
          <a:xfrm>
            <a:off x="4781550" y="3784601"/>
            <a:ext cx="123825" cy="231775"/>
          </a:xfrm>
          <a:custGeom>
            <a:avLst/>
            <a:gdLst>
              <a:gd name="T0" fmla="*/ 311 w 311"/>
              <a:gd name="T1" fmla="*/ 1 h 583"/>
              <a:gd name="T2" fmla="*/ 189 w 311"/>
              <a:gd name="T3" fmla="*/ 0 h 583"/>
              <a:gd name="T4" fmla="*/ 189 w 311"/>
              <a:gd name="T5" fmla="*/ 0 h 583"/>
              <a:gd name="T6" fmla="*/ 189 w 311"/>
              <a:gd name="T7" fmla="*/ 13 h 583"/>
              <a:gd name="T8" fmla="*/ 189 w 311"/>
              <a:gd name="T9" fmla="*/ 13 h 583"/>
              <a:gd name="T10" fmla="*/ 189 w 311"/>
              <a:gd name="T11" fmla="*/ 48 h 583"/>
              <a:gd name="T12" fmla="*/ 186 w 311"/>
              <a:gd name="T13" fmla="*/ 82 h 583"/>
              <a:gd name="T14" fmla="*/ 182 w 311"/>
              <a:gd name="T15" fmla="*/ 116 h 583"/>
              <a:gd name="T16" fmla="*/ 176 w 311"/>
              <a:gd name="T17" fmla="*/ 150 h 583"/>
              <a:gd name="T18" fmla="*/ 169 w 311"/>
              <a:gd name="T19" fmla="*/ 182 h 583"/>
              <a:gd name="T20" fmla="*/ 160 w 311"/>
              <a:gd name="T21" fmla="*/ 215 h 583"/>
              <a:gd name="T22" fmla="*/ 150 w 311"/>
              <a:gd name="T23" fmla="*/ 246 h 583"/>
              <a:gd name="T24" fmla="*/ 138 w 311"/>
              <a:gd name="T25" fmla="*/ 277 h 583"/>
              <a:gd name="T26" fmla="*/ 125 w 311"/>
              <a:gd name="T27" fmla="*/ 307 h 583"/>
              <a:gd name="T28" fmla="*/ 111 w 311"/>
              <a:gd name="T29" fmla="*/ 337 h 583"/>
              <a:gd name="T30" fmla="*/ 95 w 311"/>
              <a:gd name="T31" fmla="*/ 366 h 583"/>
              <a:gd name="T32" fmla="*/ 78 w 311"/>
              <a:gd name="T33" fmla="*/ 395 h 583"/>
              <a:gd name="T34" fmla="*/ 61 w 311"/>
              <a:gd name="T35" fmla="*/ 422 h 583"/>
              <a:gd name="T36" fmla="*/ 42 w 311"/>
              <a:gd name="T37" fmla="*/ 448 h 583"/>
              <a:gd name="T38" fmla="*/ 21 w 311"/>
              <a:gd name="T39" fmla="*/ 473 h 583"/>
              <a:gd name="T40" fmla="*/ 0 w 311"/>
              <a:gd name="T41" fmla="*/ 497 h 583"/>
              <a:gd name="T42" fmla="*/ 87 w 311"/>
              <a:gd name="T43" fmla="*/ 583 h 583"/>
              <a:gd name="T44" fmla="*/ 87 w 311"/>
              <a:gd name="T45" fmla="*/ 583 h 583"/>
              <a:gd name="T46" fmla="*/ 113 w 311"/>
              <a:gd name="T47" fmla="*/ 555 h 583"/>
              <a:gd name="T48" fmla="*/ 137 w 311"/>
              <a:gd name="T49" fmla="*/ 525 h 583"/>
              <a:gd name="T50" fmla="*/ 160 w 311"/>
              <a:gd name="T51" fmla="*/ 493 h 583"/>
              <a:gd name="T52" fmla="*/ 181 w 311"/>
              <a:gd name="T53" fmla="*/ 462 h 583"/>
              <a:gd name="T54" fmla="*/ 200 w 311"/>
              <a:gd name="T55" fmla="*/ 428 h 583"/>
              <a:gd name="T56" fmla="*/ 219 w 311"/>
              <a:gd name="T57" fmla="*/ 395 h 583"/>
              <a:gd name="T58" fmla="*/ 236 w 311"/>
              <a:gd name="T59" fmla="*/ 361 h 583"/>
              <a:gd name="T60" fmla="*/ 251 w 311"/>
              <a:gd name="T61" fmla="*/ 324 h 583"/>
              <a:gd name="T62" fmla="*/ 266 w 311"/>
              <a:gd name="T63" fmla="*/ 288 h 583"/>
              <a:gd name="T64" fmla="*/ 277 w 311"/>
              <a:gd name="T65" fmla="*/ 250 h 583"/>
              <a:gd name="T66" fmla="*/ 288 w 311"/>
              <a:gd name="T67" fmla="*/ 212 h 583"/>
              <a:gd name="T68" fmla="*/ 295 w 311"/>
              <a:gd name="T69" fmla="*/ 174 h 583"/>
              <a:gd name="T70" fmla="*/ 302 w 311"/>
              <a:gd name="T71" fmla="*/ 134 h 583"/>
              <a:gd name="T72" fmla="*/ 307 w 311"/>
              <a:gd name="T73" fmla="*/ 95 h 583"/>
              <a:gd name="T74" fmla="*/ 310 w 311"/>
              <a:gd name="T75" fmla="*/ 53 h 583"/>
              <a:gd name="T76" fmla="*/ 311 w 311"/>
              <a:gd name="T77" fmla="*/ 13 h 583"/>
              <a:gd name="T78" fmla="*/ 311 w 311"/>
              <a:gd name="T79" fmla="*/ 13 h 583"/>
              <a:gd name="T80" fmla="*/ 311 w 311"/>
              <a:gd name="T81" fmla="*/ 1 h 583"/>
              <a:gd name="T82" fmla="*/ 311 w 311"/>
              <a:gd name="T83" fmla="*/ 1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583">
                <a:moveTo>
                  <a:pt x="311" y="1"/>
                </a:moveTo>
                <a:lnTo>
                  <a:pt x="189" y="0"/>
                </a:lnTo>
                <a:lnTo>
                  <a:pt x="189" y="0"/>
                </a:lnTo>
                <a:lnTo>
                  <a:pt x="189" y="13"/>
                </a:lnTo>
                <a:lnTo>
                  <a:pt x="189" y="13"/>
                </a:lnTo>
                <a:lnTo>
                  <a:pt x="189" y="48"/>
                </a:lnTo>
                <a:lnTo>
                  <a:pt x="186" y="82"/>
                </a:lnTo>
                <a:lnTo>
                  <a:pt x="182" y="116"/>
                </a:lnTo>
                <a:lnTo>
                  <a:pt x="176" y="150"/>
                </a:lnTo>
                <a:lnTo>
                  <a:pt x="169" y="182"/>
                </a:lnTo>
                <a:lnTo>
                  <a:pt x="160" y="215"/>
                </a:lnTo>
                <a:lnTo>
                  <a:pt x="150" y="246"/>
                </a:lnTo>
                <a:lnTo>
                  <a:pt x="138" y="277"/>
                </a:lnTo>
                <a:lnTo>
                  <a:pt x="125" y="307"/>
                </a:lnTo>
                <a:lnTo>
                  <a:pt x="111" y="337"/>
                </a:lnTo>
                <a:lnTo>
                  <a:pt x="95" y="366"/>
                </a:lnTo>
                <a:lnTo>
                  <a:pt x="78" y="395"/>
                </a:lnTo>
                <a:lnTo>
                  <a:pt x="61" y="422"/>
                </a:lnTo>
                <a:lnTo>
                  <a:pt x="42" y="448"/>
                </a:lnTo>
                <a:lnTo>
                  <a:pt x="21" y="473"/>
                </a:lnTo>
                <a:lnTo>
                  <a:pt x="0" y="497"/>
                </a:lnTo>
                <a:lnTo>
                  <a:pt x="87" y="583"/>
                </a:lnTo>
                <a:lnTo>
                  <a:pt x="87" y="583"/>
                </a:lnTo>
                <a:lnTo>
                  <a:pt x="113" y="555"/>
                </a:lnTo>
                <a:lnTo>
                  <a:pt x="137" y="525"/>
                </a:lnTo>
                <a:lnTo>
                  <a:pt x="160" y="493"/>
                </a:lnTo>
                <a:lnTo>
                  <a:pt x="181" y="462"/>
                </a:lnTo>
                <a:lnTo>
                  <a:pt x="200" y="428"/>
                </a:lnTo>
                <a:lnTo>
                  <a:pt x="219" y="395"/>
                </a:lnTo>
                <a:lnTo>
                  <a:pt x="236" y="361"/>
                </a:lnTo>
                <a:lnTo>
                  <a:pt x="251" y="324"/>
                </a:lnTo>
                <a:lnTo>
                  <a:pt x="266" y="288"/>
                </a:lnTo>
                <a:lnTo>
                  <a:pt x="277" y="250"/>
                </a:lnTo>
                <a:lnTo>
                  <a:pt x="288" y="212"/>
                </a:lnTo>
                <a:lnTo>
                  <a:pt x="295" y="174"/>
                </a:lnTo>
                <a:lnTo>
                  <a:pt x="302" y="134"/>
                </a:lnTo>
                <a:lnTo>
                  <a:pt x="307" y="95"/>
                </a:lnTo>
                <a:lnTo>
                  <a:pt x="310" y="53"/>
                </a:lnTo>
                <a:lnTo>
                  <a:pt x="311" y="13"/>
                </a:lnTo>
                <a:lnTo>
                  <a:pt x="311" y="13"/>
                </a:lnTo>
                <a:lnTo>
                  <a:pt x="311" y="1"/>
                </a:lnTo>
                <a:lnTo>
                  <a:pt x="311" y="1"/>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4" name="Freeform 73"/>
          <p:cNvSpPr>
            <a:spLocks/>
          </p:cNvSpPr>
          <p:nvPr/>
        </p:nvSpPr>
        <p:spPr bwMode="auto">
          <a:xfrm>
            <a:off x="4335463" y="3989388"/>
            <a:ext cx="231775" cy="133350"/>
          </a:xfrm>
          <a:custGeom>
            <a:avLst/>
            <a:gdLst>
              <a:gd name="T0" fmla="*/ 85 w 584"/>
              <a:gd name="T1" fmla="*/ 0 h 336"/>
              <a:gd name="T2" fmla="*/ 0 w 584"/>
              <a:gd name="T3" fmla="*/ 88 h 336"/>
              <a:gd name="T4" fmla="*/ 0 w 584"/>
              <a:gd name="T5" fmla="*/ 88 h 336"/>
              <a:gd name="T6" fmla="*/ 29 w 584"/>
              <a:gd name="T7" fmla="*/ 115 h 336"/>
              <a:gd name="T8" fmla="*/ 59 w 584"/>
              <a:gd name="T9" fmla="*/ 142 h 336"/>
              <a:gd name="T10" fmla="*/ 90 w 584"/>
              <a:gd name="T11" fmla="*/ 166 h 336"/>
              <a:gd name="T12" fmla="*/ 121 w 584"/>
              <a:gd name="T13" fmla="*/ 190 h 336"/>
              <a:gd name="T14" fmla="*/ 155 w 584"/>
              <a:gd name="T15" fmla="*/ 211 h 336"/>
              <a:gd name="T16" fmla="*/ 189 w 584"/>
              <a:gd name="T17" fmla="*/ 231 h 336"/>
              <a:gd name="T18" fmla="*/ 226 w 584"/>
              <a:gd name="T19" fmla="*/ 250 h 336"/>
              <a:gd name="T20" fmla="*/ 262 w 584"/>
              <a:gd name="T21" fmla="*/ 267 h 336"/>
              <a:gd name="T22" fmla="*/ 299 w 584"/>
              <a:gd name="T23" fmla="*/ 282 h 336"/>
              <a:gd name="T24" fmla="*/ 338 w 584"/>
              <a:gd name="T25" fmla="*/ 295 h 336"/>
              <a:gd name="T26" fmla="*/ 377 w 584"/>
              <a:gd name="T27" fmla="*/ 307 h 336"/>
              <a:gd name="T28" fmla="*/ 416 w 584"/>
              <a:gd name="T29" fmla="*/ 316 h 336"/>
              <a:gd name="T30" fmla="*/ 456 w 584"/>
              <a:gd name="T31" fmla="*/ 324 h 336"/>
              <a:gd name="T32" fmla="*/ 498 w 584"/>
              <a:gd name="T33" fmla="*/ 330 h 336"/>
              <a:gd name="T34" fmla="*/ 539 w 584"/>
              <a:gd name="T35" fmla="*/ 334 h 336"/>
              <a:gd name="T36" fmla="*/ 582 w 584"/>
              <a:gd name="T37" fmla="*/ 336 h 336"/>
              <a:gd name="T38" fmla="*/ 584 w 584"/>
              <a:gd name="T39" fmla="*/ 213 h 336"/>
              <a:gd name="T40" fmla="*/ 584 w 584"/>
              <a:gd name="T41" fmla="*/ 213 h 336"/>
              <a:gd name="T42" fmla="*/ 547 w 584"/>
              <a:gd name="T43" fmla="*/ 212 h 336"/>
              <a:gd name="T44" fmla="*/ 512 w 584"/>
              <a:gd name="T45" fmla="*/ 208 h 336"/>
              <a:gd name="T46" fmla="*/ 476 w 584"/>
              <a:gd name="T47" fmla="*/ 204 h 336"/>
              <a:gd name="T48" fmla="*/ 442 w 584"/>
              <a:gd name="T49" fmla="*/ 196 h 336"/>
              <a:gd name="T50" fmla="*/ 408 w 584"/>
              <a:gd name="T51" fmla="*/ 188 h 336"/>
              <a:gd name="T52" fmla="*/ 374 w 584"/>
              <a:gd name="T53" fmla="*/ 178 h 336"/>
              <a:gd name="T54" fmla="*/ 341 w 584"/>
              <a:gd name="T55" fmla="*/ 166 h 336"/>
              <a:gd name="T56" fmla="*/ 309 w 584"/>
              <a:gd name="T57" fmla="*/ 153 h 336"/>
              <a:gd name="T58" fmla="*/ 278 w 584"/>
              <a:gd name="T59" fmla="*/ 139 h 336"/>
              <a:gd name="T60" fmla="*/ 248 w 584"/>
              <a:gd name="T61" fmla="*/ 123 h 336"/>
              <a:gd name="T62" fmla="*/ 218 w 584"/>
              <a:gd name="T63" fmla="*/ 106 h 336"/>
              <a:gd name="T64" fmla="*/ 189 w 584"/>
              <a:gd name="T65" fmla="*/ 87 h 336"/>
              <a:gd name="T66" fmla="*/ 162 w 584"/>
              <a:gd name="T67" fmla="*/ 67 h 336"/>
              <a:gd name="T68" fmla="*/ 136 w 584"/>
              <a:gd name="T69" fmla="*/ 46 h 336"/>
              <a:gd name="T70" fmla="*/ 110 w 584"/>
              <a:gd name="T71" fmla="*/ 23 h 336"/>
              <a:gd name="T72" fmla="*/ 85 w 584"/>
              <a:gd name="T73" fmla="*/ 0 h 336"/>
              <a:gd name="T74" fmla="*/ 85 w 584"/>
              <a:gd name="T75"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84" h="336">
                <a:moveTo>
                  <a:pt x="85" y="0"/>
                </a:moveTo>
                <a:lnTo>
                  <a:pt x="0" y="88"/>
                </a:lnTo>
                <a:lnTo>
                  <a:pt x="0" y="88"/>
                </a:lnTo>
                <a:lnTo>
                  <a:pt x="29" y="115"/>
                </a:lnTo>
                <a:lnTo>
                  <a:pt x="59" y="142"/>
                </a:lnTo>
                <a:lnTo>
                  <a:pt x="90" y="166"/>
                </a:lnTo>
                <a:lnTo>
                  <a:pt x="121" y="190"/>
                </a:lnTo>
                <a:lnTo>
                  <a:pt x="155" y="211"/>
                </a:lnTo>
                <a:lnTo>
                  <a:pt x="189" y="231"/>
                </a:lnTo>
                <a:lnTo>
                  <a:pt x="226" y="250"/>
                </a:lnTo>
                <a:lnTo>
                  <a:pt x="262" y="267"/>
                </a:lnTo>
                <a:lnTo>
                  <a:pt x="299" y="282"/>
                </a:lnTo>
                <a:lnTo>
                  <a:pt x="338" y="295"/>
                </a:lnTo>
                <a:lnTo>
                  <a:pt x="377" y="307"/>
                </a:lnTo>
                <a:lnTo>
                  <a:pt x="416" y="316"/>
                </a:lnTo>
                <a:lnTo>
                  <a:pt x="456" y="324"/>
                </a:lnTo>
                <a:lnTo>
                  <a:pt x="498" y="330"/>
                </a:lnTo>
                <a:lnTo>
                  <a:pt x="539" y="334"/>
                </a:lnTo>
                <a:lnTo>
                  <a:pt x="582" y="336"/>
                </a:lnTo>
                <a:lnTo>
                  <a:pt x="584" y="213"/>
                </a:lnTo>
                <a:lnTo>
                  <a:pt x="584" y="213"/>
                </a:lnTo>
                <a:lnTo>
                  <a:pt x="547" y="212"/>
                </a:lnTo>
                <a:lnTo>
                  <a:pt x="512" y="208"/>
                </a:lnTo>
                <a:lnTo>
                  <a:pt x="476" y="204"/>
                </a:lnTo>
                <a:lnTo>
                  <a:pt x="442" y="196"/>
                </a:lnTo>
                <a:lnTo>
                  <a:pt x="408" y="188"/>
                </a:lnTo>
                <a:lnTo>
                  <a:pt x="374" y="178"/>
                </a:lnTo>
                <a:lnTo>
                  <a:pt x="341" y="166"/>
                </a:lnTo>
                <a:lnTo>
                  <a:pt x="309" y="153"/>
                </a:lnTo>
                <a:lnTo>
                  <a:pt x="278" y="139"/>
                </a:lnTo>
                <a:lnTo>
                  <a:pt x="248" y="123"/>
                </a:lnTo>
                <a:lnTo>
                  <a:pt x="218" y="106"/>
                </a:lnTo>
                <a:lnTo>
                  <a:pt x="189" y="87"/>
                </a:lnTo>
                <a:lnTo>
                  <a:pt x="162" y="67"/>
                </a:lnTo>
                <a:lnTo>
                  <a:pt x="136" y="46"/>
                </a:lnTo>
                <a:lnTo>
                  <a:pt x="110" y="23"/>
                </a:lnTo>
                <a:lnTo>
                  <a:pt x="85" y="0"/>
                </a:lnTo>
                <a:lnTo>
                  <a:pt x="85" y="0"/>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5" name="Freeform 76"/>
          <p:cNvSpPr>
            <a:spLocks/>
          </p:cNvSpPr>
          <p:nvPr/>
        </p:nvSpPr>
        <p:spPr bwMode="auto">
          <a:xfrm>
            <a:off x="4240213" y="3552826"/>
            <a:ext cx="133350" cy="222250"/>
          </a:xfrm>
          <a:custGeom>
            <a:avLst/>
            <a:gdLst>
              <a:gd name="T0" fmla="*/ 336 w 336"/>
              <a:gd name="T1" fmla="*/ 84 h 558"/>
              <a:gd name="T2" fmla="*/ 248 w 336"/>
              <a:gd name="T3" fmla="*/ 0 h 558"/>
              <a:gd name="T4" fmla="*/ 248 w 336"/>
              <a:gd name="T5" fmla="*/ 0 h 558"/>
              <a:gd name="T6" fmla="*/ 222 w 336"/>
              <a:gd name="T7" fmla="*/ 27 h 558"/>
              <a:gd name="T8" fmla="*/ 197 w 336"/>
              <a:gd name="T9" fmla="*/ 56 h 558"/>
              <a:gd name="T10" fmla="*/ 172 w 336"/>
              <a:gd name="T11" fmla="*/ 86 h 558"/>
              <a:gd name="T12" fmla="*/ 150 w 336"/>
              <a:gd name="T13" fmla="*/ 117 h 558"/>
              <a:gd name="T14" fmla="*/ 128 w 336"/>
              <a:gd name="T15" fmla="*/ 148 h 558"/>
              <a:gd name="T16" fmla="*/ 108 w 336"/>
              <a:gd name="T17" fmla="*/ 182 h 558"/>
              <a:gd name="T18" fmla="*/ 90 w 336"/>
              <a:gd name="T19" fmla="*/ 216 h 558"/>
              <a:gd name="T20" fmla="*/ 73 w 336"/>
              <a:gd name="T21" fmla="*/ 250 h 558"/>
              <a:gd name="T22" fmla="*/ 59 w 336"/>
              <a:gd name="T23" fmla="*/ 286 h 558"/>
              <a:gd name="T24" fmla="*/ 44 w 336"/>
              <a:gd name="T25" fmla="*/ 323 h 558"/>
              <a:gd name="T26" fmla="*/ 33 w 336"/>
              <a:gd name="T27" fmla="*/ 360 h 558"/>
              <a:gd name="T28" fmla="*/ 22 w 336"/>
              <a:gd name="T29" fmla="*/ 398 h 558"/>
              <a:gd name="T30" fmla="*/ 15 w 336"/>
              <a:gd name="T31" fmla="*/ 437 h 558"/>
              <a:gd name="T32" fmla="*/ 8 w 336"/>
              <a:gd name="T33" fmla="*/ 476 h 558"/>
              <a:gd name="T34" fmla="*/ 3 w 336"/>
              <a:gd name="T35" fmla="*/ 517 h 558"/>
              <a:gd name="T36" fmla="*/ 0 w 336"/>
              <a:gd name="T37" fmla="*/ 557 h 558"/>
              <a:gd name="T38" fmla="*/ 123 w 336"/>
              <a:gd name="T39" fmla="*/ 558 h 558"/>
              <a:gd name="T40" fmla="*/ 123 w 336"/>
              <a:gd name="T41" fmla="*/ 558 h 558"/>
              <a:gd name="T42" fmla="*/ 125 w 336"/>
              <a:gd name="T43" fmla="*/ 524 h 558"/>
              <a:gd name="T44" fmla="*/ 130 w 336"/>
              <a:gd name="T45" fmla="*/ 491 h 558"/>
              <a:gd name="T46" fmla="*/ 136 w 336"/>
              <a:gd name="T47" fmla="*/ 457 h 558"/>
              <a:gd name="T48" fmla="*/ 143 w 336"/>
              <a:gd name="T49" fmla="*/ 423 h 558"/>
              <a:gd name="T50" fmla="*/ 151 w 336"/>
              <a:gd name="T51" fmla="*/ 392 h 558"/>
              <a:gd name="T52" fmla="*/ 162 w 336"/>
              <a:gd name="T53" fmla="*/ 359 h 558"/>
              <a:gd name="T54" fmla="*/ 173 w 336"/>
              <a:gd name="T55" fmla="*/ 328 h 558"/>
              <a:gd name="T56" fmla="*/ 186 w 336"/>
              <a:gd name="T57" fmla="*/ 298 h 558"/>
              <a:gd name="T58" fmla="*/ 201 w 336"/>
              <a:gd name="T59" fmla="*/ 268 h 558"/>
              <a:gd name="T60" fmla="*/ 216 w 336"/>
              <a:gd name="T61" fmla="*/ 239 h 558"/>
              <a:gd name="T62" fmla="*/ 233 w 336"/>
              <a:gd name="T63" fmla="*/ 211 h 558"/>
              <a:gd name="T64" fmla="*/ 251 w 336"/>
              <a:gd name="T65" fmla="*/ 185 h 558"/>
              <a:gd name="T66" fmla="*/ 271 w 336"/>
              <a:gd name="T67" fmla="*/ 157 h 558"/>
              <a:gd name="T68" fmla="*/ 292 w 336"/>
              <a:gd name="T69" fmla="*/ 132 h 558"/>
              <a:gd name="T70" fmla="*/ 313 w 336"/>
              <a:gd name="T71" fmla="*/ 108 h 558"/>
              <a:gd name="T72" fmla="*/ 336 w 336"/>
              <a:gd name="T73" fmla="*/ 84 h 558"/>
              <a:gd name="T74" fmla="*/ 336 w 336"/>
              <a:gd name="T75" fmla="*/ 84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36" h="558">
                <a:moveTo>
                  <a:pt x="336" y="84"/>
                </a:moveTo>
                <a:lnTo>
                  <a:pt x="248" y="0"/>
                </a:lnTo>
                <a:lnTo>
                  <a:pt x="248" y="0"/>
                </a:lnTo>
                <a:lnTo>
                  <a:pt x="222" y="27"/>
                </a:lnTo>
                <a:lnTo>
                  <a:pt x="197" y="56"/>
                </a:lnTo>
                <a:lnTo>
                  <a:pt x="172" y="86"/>
                </a:lnTo>
                <a:lnTo>
                  <a:pt x="150" y="117"/>
                </a:lnTo>
                <a:lnTo>
                  <a:pt x="128" y="148"/>
                </a:lnTo>
                <a:lnTo>
                  <a:pt x="108" y="182"/>
                </a:lnTo>
                <a:lnTo>
                  <a:pt x="90" y="216"/>
                </a:lnTo>
                <a:lnTo>
                  <a:pt x="73" y="250"/>
                </a:lnTo>
                <a:lnTo>
                  <a:pt x="59" y="286"/>
                </a:lnTo>
                <a:lnTo>
                  <a:pt x="44" y="323"/>
                </a:lnTo>
                <a:lnTo>
                  <a:pt x="33" y="360"/>
                </a:lnTo>
                <a:lnTo>
                  <a:pt x="22" y="398"/>
                </a:lnTo>
                <a:lnTo>
                  <a:pt x="15" y="437"/>
                </a:lnTo>
                <a:lnTo>
                  <a:pt x="8" y="476"/>
                </a:lnTo>
                <a:lnTo>
                  <a:pt x="3" y="517"/>
                </a:lnTo>
                <a:lnTo>
                  <a:pt x="0" y="557"/>
                </a:lnTo>
                <a:lnTo>
                  <a:pt x="123" y="558"/>
                </a:lnTo>
                <a:lnTo>
                  <a:pt x="123" y="558"/>
                </a:lnTo>
                <a:lnTo>
                  <a:pt x="125" y="524"/>
                </a:lnTo>
                <a:lnTo>
                  <a:pt x="130" y="491"/>
                </a:lnTo>
                <a:lnTo>
                  <a:pt x="136" y="457"/>
                </a:lnTo>
                <a:lnTo>
                  <a:pt x="143" y="423"/>
                </a:lnTo>
                <a:lnTo>
                  <a:pt x="151" y="392"/>
                </a:lnTo>
                <a:lnTo>
                  <a:pt x="162" y="359"/>
                </a:lnTo>
                <a:lnTo>
                  <a:pt x="173" y="328"/>
                </a:lnTo>
                <a:lnTo>
                  <a:pt x="186" y="298"/>
                </a:lnTo>
                <a:lnTo>
                  <a:pt x="201" y="268"/>
                </a:lnTo>
                <a:lnTo>
                  <a:pt x="216" y="239"/>
                </a:lnTo>
                <a:lnTo>
                  <a:pt x="233" y="211"/>
                </a:lnTo>
                <a:lnTo>
                  <a:pt x="251" y="185"/>
                </a:lnTo>
                <a:lnTo>
                  <a:pt x="271" y="157"/>
                </a:lnTo>
                <a:lnTo>
                  <a:pt x="292" y="132"/>
                </a:lnTo>
                <a:lnTo>
                  <a:pt x="313" y="108"/>
                </a:lnTo>
                <a:lnTo>
                  <a:pt x="336" y="84"/>
                </a:lnTo>
                <a:lnTo>
                  <a:pt x="336" y="84"/>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6" name="Freeform 77"/>
          <p:cNvSpPr>
            <a:spLocks/>
          </p:cNvSpPr>
          <p:nvPr/>
        </p:nvSpPr>
        <p:spPr bwMode="auto">
          <a:xfrm>
            <a:off x="4576763" y="3989388"/>
            <a:ext cx="231775" cy="133350"/>
          </a:xfrm>
          <a:custGeom>
            <a:avLst/>
            <a:gdLst>
              <a:gd name="T0" fmla="*/ 0 w 584"/>
              <a:gd name="T1" fmla="*/ 213 h 336"/>
              <a:gd name="T2" fmla="*/ 3 w 584"/>
              <a:gd name="T3" fmla="*/ 336 h 336"/>
              <a:gd name="T4" fmla="*/ 3 w 584"/>
              <a:gd name="T5" fmla="*/ 336 h 336"/>
              <a:gd name="T6" fmla="*/ 45 w 584"/>
              <a:gd name="T7" fmla="*/ 334 h 336"/>
              <a:gd name="T8" fmla="*/ 86 w 584"/>
              <a:gd name="T9" fmla="*/ 330 h 336"/>
              <a:gd name="T10" fmla="*/ 128 w 584"/>
              <a:gd name="T11" fmla="*/ 324 h 336"/>
              <a:gd name="T12" fmla="*/ 168 w 584"/>
              <a:gd name="T13" fmla="*/ 316 h 336"/>
              <a:gd name="T14" fmla="*/ 209 w 584"/>
              <a:gd name="T15" fmla="*/ 307 h 336"/>
              <a:gd name="T16" fmla="*/ 248 w 584"/>
              <a:gd name="T17" fmla="*/ 295 h 336"/>
              <a:gd name="T18" fmla="*/ 285 w 584"/>
              <a:gd name="T19" fmla="*/ 282 h 336"/>
              <a:gd name="T20" fmla="*/ 323 w 584"/>
              <a:gd name="T21" fmla="*/ 267 h 336"/>
              <a:gd name="T22" fmla="*/ 358 w 584"/>
              <a:gd name="T23" fmla="*/ 250 h 336"/>
              <a:gd name="T24" fmla="*/ 395 w 584"/>
              <a:gd name="T25" fmla="*/ 231 h 336"/>
              <a:gd name="T26" fmla="*/ 429 w 584"/>
              <a:gd name="T27" fmla="*/ 211 h 336"/>
              <a:gd name="T28" fmla="*/ 463 w 584"/>
              <a:gd name="T29" fmla="*/ 190 h 336"/>
              <a:gd name="T30" fmla="*/ 495 w 584"/>
              <a:gd name="T31" fmla="*/ 166 h 336"/>
              <a:gd name="T32" fmla="*/ 525 w 584"/>
              <a:gd name="T33" fmla="*/ 142 h 336"/>
              <a:gd name="T34" fmla="*/ 555 w 584"/>
              <a:gd name="T35" fmla="*/ 115 h 336"/>
              <a:gd name="T36" fmla="*/ 584 w 584"/>
              <a:gd name="T37" fmla="*/ 88 h 336"/>
              <a:gd name="T38" fmla="*/ 499 w 584"/>
              <a:gd name="T39" fmla="*/ 0 h 336"/>
              <a:gd name="T40" fmla="*/ 499 w 584"/>
              <a:gd name="T41" fmla="*/ 0 h 336"/>
              <a:gd name="T42" fmla="*/ 474 w 584"/>
              <a:gd name="T43" fmla="*/ 23 h 336"/>
              <a:gd name="T44" fmla="*/ 450 w 584"/>
              <a:gd name="T45" fmla="*/ 46 h 336"/>
              <a:gd name="T46" fmla="*/ 422 w 584"/>
              <a:gd name="T47" fmla="*/ 67 h 336"/>
              <a:gd name="T48" fmla="*/ 395 w 584"/>
              <a:gd name="T49" fmla="*/ 87 h 336"/>
              <a:gd name="T50" fmla="*/ 366 w 584"/>
              <a:gd name="T51" fmla="*/ 106 h 336"/>
              <a:gd name="T52" fmla="*/ 336 w 584"/>
              <a:gd name="T53" fmla="*/ 123 h 336"/>
              <a:gd name="T54" fmla="*/ 306 w 584"/>
              <a:gd name="T55" fmla="*/ 139 h 336"/>
              <a:gd name="T56" fmla="*/ 275 w 584"/>
              <a:gd name="T57" fmla="*/ 153 h 336"/>
              <a:gd name="T58" fmla="*/ 243 w 584"/>
              <a:gd name="T59" fmla="*/ 166 h 336"/>
              <a:gd name="T60" fmla="*/ 210 w 584"/>
              <a:gd name="T61" fmla="*/ 178 h 336"/>
              <a:gd name="T62" fmla="*/ 177 w 584"/>
              <a:gd name="T63" fmla="*/ 188 h 336"/>
              <a:gd name="T64" fmla="*/ 142 w 584"/>
              <a:gd name="T65" fmla="*/ 196 h 336"/>
              <a:gd name="T66" fmla="*/ 108 w 584"/>
              <a:gd name="T67" fmla="*/ 204 h 336"/>
              <a:gd name="T68" fmla="*/ 73 w 584"/>
              <a:gd name="T69" fmla="*/ 208 h 336"/>
              <a:gd name="T70" fmla="*/ 37 w 584"/>
              <a:gd name="T71" fmla="*/ 212 h 336"/>
              <a:gd name="T72" fmla="*/ 0 w 584"/>
              <a:gd name="T73" fmla="*/ 213 h 336"/>
              <a:gd name="T74" fmla="*/ 0 w 584"/>
              <a:gd name="T75" fmla="*/ 213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84" h="336">
                <a:moveTo>
                  <a:pt x="0" y="213"/>
                </a:moveTo>
                <a:lnTo>
                  <a:pt x="3" y="336"/>
                </a:lnTo>
                <a:lnTo>
                  <a:pt x="3" y="336"/>
                </a:lnTo>
                <a:lnTo>
                  <a:pt x="45" y="334"/>
                </a:lnTo>
                <a:lnTo>
                  <a:pt x="86" y="330"/>
                </a:lnTo>
                <a:lnTo>
                  <a:pt x="128" y="324"/>
                </a:lnTo>
                <a:lnTo>
                  <a:pt x="168" y="316"/>
                </a:lnTo>
                <a:lnTo>
                  <a:pt x="209" y="307"/>
                </a:lnTo>
                <a:lnTo>
                  <a:pt x="248" y="295"/>
                </a:lnTo>
                <a:lnTo>
                  <a:pt x="285" y="282"/>
                </a:lnTo>
                <a:lnTo>
                  <a:pt x="323" y="267"/>
                </a:lnTo>
                <a:lnTo>
                  <a:pt x="358" y="250"/>
                </a:lnTo>
                <a:lnTo>
                  <a:pt x="395" y="231"/>
                </a:lnTo>
                <a:lnTo>
                  <a:pt x="429" y="211"/>
                </a:lnTo>
                <a:lnTo>
                  <a:pt x="463" y="190"/>
                </a:lnTo>
                <a:lnTo>
                  <a:pt x="495" y="166"/>
                </a:lnTo>
                <a:lnTo>
                  <a:pt x="525" y="142"/>
                </a:lnTo>
                <a:lnTo>
                  <a:pt x="555" y="115"/>
                </a:lnTo>
                <a:lnTo>
                  <a:pt x="584" y="88"/>
                </a:lnTo>
                <a:lnTo>
                  <a:pt x="499" y="0"/>
                </a:lnTo>
                <a:lnTo>
                  <a:pt x="499" y="0"/>
                </a:lnTo>
                <a:lnTo>
                  <a:pt x="474" y="23"/>
                </a:lnTo>
                <a:lnTo>
                  <a:pt x="450" y="46"/>
                </a:lnTo>
                <a:lnTo>
                  <a:pt x="422" y="67"/>
                </a:lnTo>
                <a:lnTo>
                  <a:pt x="395" y="87"/>
                </a:lnTo>
                <a:lnTo>
                  <a:pt x="366" y="106"/>
                </a:lnTo>
                <a:lnTo>
                  <a:pt x="336" y="123"/>
                </a:lnTo>
                <a:lnTo>
                  <a:pt x="306" y="139"/>
                </a:lnTo>
                <a:lnTo>
                  <a:pt x="275" y="153"/>
                </a:lnTo>
                <a:lnTo>
                  <a:pt x="243" y="166"/>
                </a:lnTo>
                <a:lnTo>
                  <a:pt x="210" y="178"/>
                </a:lnTo>
                <a:lnTo>
                  <a:pt x="177" y="188"/>
                </a:lnTo>
                <a:lnTo>
                  <a:pt x="142" y="196"/>
                </a:lnTo>
                <a:lnTo>
                  <a:pt x="108" y="204"/>
                </a:lnTo>
                <a:lnTo>
                  <a:pt x="73" y="208"/>
                </a:lnTo>
                <a:lnTo>
                  <a:pt x="37" y="212"/>
                </a:lnTo>
                <a:lnTo>
                  <a:pt x="0" y="213"/>
                </a:lnTo>
                <a:lnTo>
                  <a:pt x="0" y="213"/>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8" name="ZoneTexte 57"/>
          <p:cNvSpPr txBox="1"/>
          <p:nvPr/>
        </p:nvSpPr>
        <p:spPr>
          <a:xfrm>
            <a:off x="4300538" y="1242914"/>
            <a:ext cx="4126203" cy="646331"/>
          </a:xfrm>
          <a:prstGeom prst="rect">
            <a:avLst/>
          </a:prstGeom>
          <a:ln w="12700"/>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smtClean="0"/>
              <a:t>La graphie « </a:t>
            </a:r>
            <a:r>
              <a:rPr lang="fr-FR" b="1" dirty="0" err="1" smtClean="0"/>
              <a:t>mwin</a:t>
            </a:r>
            <a:r>
              <a:rPr lang="fr-FR" b="1" dirty="0" smtClean="0"/>
              <a:t> » la été plutôt bien acceptée! (A.G.)  </a:t>
            </a:r>
            <a:endParaRPr lang="fr-FR" b="1" dirty="0"/>
          </a:p>
        </p:txBody>
      </p:sp>
      <p:sp>
        <p:nvSpPr>
          <p:cNvPr id="59" name="ZoneTexte 58"/>
          <p:cNvSpPr txBox="1"/>
          <p:nvPr/>
        </p:nvSpPr>
        <p:spPr>
          <a:xfrm>
            <a:off x="1030263" y="1242914"/>
            <a:ext cx="2808312" cy="1200329"/>
          </a:xfrm>
          <a:prstGeom prst="rect">
            <a:avLst/>
          </a:prstGeom>
          <a:ln w="12700"/>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smtClean="0"/>
              <a:t>Ma graphie </a:t>
            </a:r>
            <a:r>
              <a:rPr lang="fr-FR" b="1" smtClean="0"/>
              <a:t>en  LANKRÉOL </a:t>
            </a:r>
            <a:r>
              <a:rPr lang="fr-FR" b="1" dirty="0" smtClean="0"/>
              <a:t>est un compromis tendance majoritaire « </a:t>
            </a:r>
            <a:r>
              <a:rPr lang="fr-FR" b="1" dirty="0" err="1" smtClean="0"/>
              <a:t>Tangol</a:t>
            </a:r>
            <a:r>
              <a:rPr lang="fr-FR" b="1" dirty="0" smtClean="0"/>
              <a:t> »  (A.G.)</a:t>
            </a:r>
            <a:endParaRPr lang="fr-FR" b="1" dirty="0"/>
          </a:p>
        </p:txBody>
      </p:sp>
      <p:sp>
        <p:nvSpPr>
          <p:cNvPr id="60" name="ZoneTexte 59"/>
          <p:cNvSpPr txBox="1"/>
          <p:nvPr/>
        </p:nvSpPr>
        <p:spPr>
          <a:xfrm>
            <a:off x="6305841" y="1952625"/>
            <a:ext cx="2568284" cy="313932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smtClean="0"/>
              <a:t>I </a:t>
            </a:r>
            <a:r>
              <a:rPr lang="fr-FR" b="1" dirty="0" err="1" smtClean="0"/>
              <a:t>fo</a:t>
            </a:r>
            <a:r>
              <a:rPr lang="fr-FR" b="1" dirty="0" smtClean="0"/>
              <a:t> absolument supprime tant </a:t>
            </a:r>
            <a:r>
              <a:rPr lang="fr-FR" b="1" dirty="0" err="1" smtClean="0"/>
              <a:t>ke</a:t>
            </a:r>
            <a:r>
              <a:rPr lang="fr-FR" b="1" dirty="0" smtClean="0"/>
              <a:t> </a:t>
            </a:r>
            <a:r>
              <a:rPr lang="fr-FR" b="1" dirty="0" err="1" smtClean="0"/>
              <a:t>nou</a:t>
            </a:r>
            <a:r>
              <a:rPr lang="fr-FR" b="1" dirty="0" smtClean="0"/>
              <a:t> </a:t>
            </a:r>
            <a:r>
              <a:rPr lang="fr-FR" b="1" dirty="0" err="1" smtClean="0"/>
              <a:t>pe</a:t>
            </a:r>
            <a:r>
              <a:rPr lang="fr-FR" b="1" dirty="0" smtClean="0"/>
              <a:t> l’homographie, autant que lé </a:t>
            </a:r>
            <a:r>
              <a:rPr lang="fr-FR" b="1" dirty="0" err="1" smtClean="0"/>
              <a:t>acceptab</a:t>
            </a:r>
            <a:r>
              <a:rPr lang="fr-FR" b="1" dirty="0" smtClean="0"/>
              <a:t> pou de </a:t>
            </a:r>
            <a:r>
              <a:rPr lang="fr-FR" b="1" dirty="0" err="1" smtClean="0"/>
              <a:t>moune</a:t>
            </a:r>
            <a:r>
              <a:rPr lang="fr-FR" b="1" dirty="0" smtClean="0"/>
              <a:t> et aboutir ainsi à une langue </a:t>
            </a:r>
            <a:r>
              <a:rPr lang="fr-FR" b="1" dirty="0" err="1" smtClean="0"/>
              <a:t>polynomique</a:t>
            </a:r>
            <a:r>
              <a:rPr lang="fr-FR" b="1" dirty="0" smtClean="0"/>
              <a:t>, c’est-à-dire accepter la variété comme cela existe déjà dans la langue corse (A.G.)</a:t>
            </a:r>
            <a:endParaRPr lang="fr-FR" b="1" dirty="0"/>
          </a:p>
        </p:txBody>
      </p:sp>
      <p:sp>
        <p:nvSpPr>
          <p:cNvPr id="61" name="ZoneTexte 60"/>
          <p:cNvSpPr txBox="1"/>
          <p:nvPr/>
        </p:nvSpPr>
        <p:spPr>
          <a:xfrm>
            <a:off x="97545" y="2649564"/>
            <a:ext cx="3174913" cy="92333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smtClean="0"/>
              <a:t>Aboutir à une solution de </a:t>
            </a:r>
            <a:r>
              <a:rPr lang="fr-FR" b="1" dirty="0" err="1" smtClean="0"/>
              <a:t>co</a:t>
            </a:r>
            <a:r>
              <a:rPr lang="fr-FR" b="1" dirty="0" smtClean="0"/>
              <a:t>-alphabétisation du français et du créole (A.G.)</a:t>
            </a:r>
            <a:endParaRPr lang="fr-FR" b="1" dirty="0"/>
          </a:p>
        </p:txBody>
      </p:sp>
      <p:sp>
        <p:nvSpPr>
          <p:cNvPr id="62" name="ZoneTexte 61"/>
          <p:cNvSpPr txBox="1"/>
          <p:nvPr/>
        </p:nvSpPr>
        <p:spPr>
          <a:xfrm>
            <a:off x="2870200" y="4423784"/>
            <a:ext cx="3060700" cy="147732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smtClean="0"/>
              <a:t>I Fo </a:t>
            </a:r>
            <a:r>
              <a:rPr lang="fr-FR" b="1" dirty="0" err="1" smtClean="0"/>
              <a:t>ke</a:t>
            </a:r>
            <a:r>
              <a:rPr lang="fr-FR" b="1" dirty="0" smtClean="0"/>
              <a:t> </a:t>
            </a:r>
            <a:r>
              <a:rPr lang="fr-FR" b="1" dirty="0" err="1" smtClean="0"/>
              <a:t>nou</a:t>
            </a:r>
            <a:r>
              <a:rPr lang="fr-FR" b="1" dirty="0" smtClean="0"/>
              <a:t> </a:t>
            </a:r>
            <a:r>
              <a:rPr lang="fr-FR" b="1" dirty="0" err="1" smtClean="0"/>
              <a:t>ariv</a:t>
            </a:r>
            <a:r>
              <a:rPr lang="fr-FR" b="1" dirty="0" smtClean="0"/>
              <a:t>  à un degré d’acceptabilité et de respect des mécanismes d’apprentissage de la lecture (A.G.)</a:t>
            </a:r>
            <a:endParaRPr lang="fr-FR" b="1" dirty="0"/>
          </a:p>
        </p:txBody>
      </p:sp>
      <p:sp>
        <p:nvSpPr>
          <p:cNvPr id="63" name="ZoneTexte 62"/>
          <p:cNvSpPr txBox="1"/>
          <p:nvPr/>
        </p:nvSpPr>
        <p:spPr>
          <a:xfrm>
            <a:off x="3579813" y="5935625"/>
            <a:ext cx="5464052"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err="1" smtClean="0"/>
              <a:t>Nou</a:t>
            </a:r>
            <a:r>
              <a:rPr lang="fr-FR" b="1" dirty="0" smtClean="0"/>
              <a:t> achemine à </a:t>
            </a:r>
            <a:r>
              <a:rPr lang="fr-FR" b="1" dirty="0" err="1" smtClean="0"/>
              <a:t>nou</a:t>
            </a:r>
            <a:r>
              <a:rPr lang="fr-FR" b="1" dirty="0" smtClean="0"/>
              <a:t> vers une synthèse des 3 graphies  (A.G.)</a:t>
            </a:r>
            <a:endParaRPr lang="fr-FR" b="1" dirty="0"/>
          </a:p>
        </p:txBody>
      </p:sp>
      <p:sp>
        <p:nvSpPr>
          <p:cNvPr id="66" name="Freeform 54"/>
          <p:cNvSpPr>
            <a:spLocks/>
          </p:cNvSpPr>
          <p:nvPr/>
        </p:nvSpPr>
        <p:spPr bwMode="auto">
          <a:xfrm rot="10800000">
            <a:off x="4932040" y="3356992"/>
            <a:ext cx="228600" cy="409575"/>
          </a:xfrm>
          <a:custGeom>
            <a:avLst/>
            <a:gdLst>
              <a:gd name="T0" fmla="*/ 235 w 579"/>
              <a:gd name="T1" fmla="*/ 5 h 1035"/>
              <a:gd name="T2" fmla="*/ 235 w 579"/>
              <a:gd name="T3" fmla="*/ 5 h 1035"/>
              <a:gd name="T4" fmla="*/ 235 w 579"/>
              <a:gd name="T5" fmla="*/ 0 h 1035"/>
              <a:gd name="T6" fmla="*/ 0 w 579"/>
              <a:gd name="T7" fmla="*/ 4 h 1035"/>
              <a:gd name="T8" fmla="*/ 0 w 579"/>
              <a:gd name="T9" fmla="*/ 4 h 1035"/>
              <a:gd name="T10" fmla="*/ 0 w 579"/>
              <a:gd name="T11" fmla="*/ 5 h 1035"/>
              <a:gd name="T12" fmla="*/ 0 w 579"/>
              <a:gd name="T13" fmla="*/ 5 h 1035"/>
              <a:gd name="T14" fmla="*/ 0 w 579"/>
              <a:gd name="T15" fmla="*/ 43 h 1035"/>
              <a:gd name="T16" fmla="*/ 2 w 579"/>
              <a:gd name="T17" fmla="*/ 79 h 1035"/>
              <a:gd name="T18" fmla="*/ 4 w 579"/>
              <a:gd name="T19" fmla="*/ 116 h 1035"/>
              <a:gd name="T20" fmla="*/ 7 w 579"/>
              <a:gd name="T21" fmla="*/ 153 h 1035"/>
              <a:gd name="T22" fmla="*/ 11 w 579"/>
              <a:gd name="T23" fmla="*/ 189 h 1035"/>
              <a:gd name="T24" fmla="*/ 16 w 579"/>
              <a:gd name="T25" fmla="*/ 225 h 1035"/>
              <a:gd name="T26" fmla="*/ 21 w 579"/>
              <a:gd name="T27" fmla="*/ 262 h 1035"/>
              <a:gd name="T28" fmla="*/ 28 w 579"/>
              <a:gd name="T29" fmla="*/ 297 h 1035"/>
              <a:gd name="T30" fmla="*/ 36 w 579"/>
              <a:gd name="T31" fmla="*/ 332 h 1035"/>
              <a:gd name="T32" fmla="*/ 43 w 579"/>
              <a:gd name="T33" fmla="*/ 367 h 1035"/>
              <a:gd name="T34" fmla="*/ 53 w 579"/>
              <a:gd name="T35" fmla="*/ 401 h 1035"/>
              <a:gd name="T36" fmla="*/ 63 w 579"/>
              <a:gd name="T37" fmla="*/ 436 h 1035"/>
              <a:gd name="T38" fmla="*/ 73 w 579"/>
              <a:gd name="T39" fmla="*/ 470 h 1035"/>
              <a:gd name="T40" fmla="*/ 85 w 579"/>
              <a:gd name="T41" fmla="*/ 502 h 1035"/>
              <a:gd name="T42" fmla="*/ 97 w 579"/>
              <a:gd name="T43" fmla="*/ 536 h 1035"/>
              <a:gd name="T44" fmla="*/ 110 w 579"/>
              <a:gd name="T45" fmla="*/ 569 h 1035"/>
              <a:gd name="T46" fmla="*/ 123 w 579"/>
              <a:gd name="T47" fmla="*/ 601 h 1035"/>
              <a:gd name="T48" fmla="*/ 137 w 579"/>
              <a:gd name="T49" fmla="*/ 634 h 1035"/>
              <a:gd name="T50" fmla="*/ 153 w 579"/>
              <a:gd name="T51" fmla="*/ 665 h 1035"/>
              <a:gd name="T52" fmla="*/ 168 w 579"/>
              <a:gd name="T53" fmla="*/ 696 h 1035"/>
              <a:gd name="T54" fmla="*/ 185 w 579"/>
              <a:gd name="T55" fmla="*/ 728 h 1035"/>
              <a:gd name="T56" fmla="*/ 202 w 579"/>
              <a:gd name="T57" fmla="*/ 758 h 1035"/>
              <a:gd name="T58" fmla="*/ 221 w 579"/>
              <a:gd name="T59" fmla="*/ 788 h 1035"/>
              <a:gd name="T60" fmla="*/ 239 w 579"/>
              <a:gd name="T61" fmla="*/ 818 h 1035"/>
              <a:gd name="T62" fmla="*/ 258 w 579"/>
              <a:gd name="T63" fmla="*/ 846 h 1035"/>
              <a:gd name="T64" fmla="*/ 278 w 579"/>
              <a:gd name="T65" fmla="*/ 875 h 1035"/>
              <a:gd name="T66" fmla="*/ 299 w 579"/>
              <a:gd name="T67" fmla="*/ 903 h 1035"/>
              <a:gd name="T68" fmla="*/ 319 w 579"/>
              <a:gd name="T69" fmla="*/ 931 h 1035"/>
              <a:gd name="T70" fmla="*/ 342 w 579"/>
              <a:gd name="T71" fmla="*/ 957 h 1035"/>
              <a:gd name="T72" fmla="*/ 364 w 579"/>
              <a:gd name="T73" fmla="*/ 984 h 1035"/>
              <a:gd name="T74" fmla="*/ 386 w 579"/>
              <a:gd name="T75" fmla="*/ 1010 h 1035"/>
              <a:gd name="T76" fmla="*/ 411 w 579"/>
              <a:gd name="T77" fmla="*/ 1035 h 1035"/>
              <a:gd name="T78" fmla="*/ 579 w 579"/>
              <a:gd name="T79" fmla="*/ 872 h 1035"/>
              <a:gd name="T80" fmla="*/ 579 w 579"/>
              <a:gd name="T81" fmla="*/ 872 h 1035"/>
              <a:gd name="T82" fmla="*/ 540 w 579"/>
              <a:gd name="T83" fmla="*/ 828 h 1035"/>
              <a:gd name="T84" fmla="*/ 503 w 579"/>
              <a:gd name="T85" fmla="*/ 784 h 1035"/>
              <a:gd name="T86" fmla="*/ 468 w 579"/>
              <a:gd name="T87" fmla="*/ 737 h 1035"/>
              <a:gd name="T88" fmla="*/ 435 w 579"/>
              <a:gd name="T89" fmla="*/ 689 h 1035"/>
              <a:gd name="T90" fmla="*/ 405 w 579"/>
              <a:gd name="T91" fmla="*/ 638 h 1035"/>
              <a:gd name="T92" fmla="*/ 377 w 579"/>
              <a:gd name="T93" fmla="*/ 587 h 1035"/>
              <a:gd name="T94" fmla="*/ 351 w 579"/>
              <a:gd name="T95" fmla="*/ 534 h 1035"/>
              <a:gd name="T96" fmla="*/ 327 w 579"/>
              <a:gd name="T97" fmla="*/ 479 h 1035"/>
              <a:gd name="T98" fmla="*/ 306 w 579"/>
              <a:gd name="T99" fmla="*/ 424 h 1035"/>
              <a:gd name="T100" fmla="*/ 288 w 579"/>
              <a:gd name="T101" fmla="*/ 367 h 1035"/>
              <a:gd name="T102" fmla="*/ 273 w 579"/>
              <a:gd name="T103" fmla="*/ 310 h 1035"/>
              <a:gd name="T104" fmla="*/ 258 w 579"/>
              <a:gd name="T105" fmla="*/ 250 h 1035"/>
              <a:gd name="T106" fmla="*/ 249 w 579"/>
              <a:gd name="T107" fmla="*/ 190 h 1035"/>
              <a:gd name="T108" fmla="*/ 241 w 579"/>
              <a:gd name="T109" fmla="*/ 129 h 1035"/>
              <a:gd name="T110" fmla="*/ 236 w 579"/>
              <a:gd name="T111" fmla="*/ 68 h 1035"/>
              <a:gd name="T112" fmla="*/ 235 w 579"/>
              <a:gd name="T113" fmla="*/ 5 h 1035"/>
              <a:gd name="T114" fmla="*/ 235 w 579"/>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9" h="1035">
                <a:moveTo>
                  <a:pt x="235" y="5"/>
                </a:moveTo>
                <a:lnTo>
                  <a:pt x="235" y="5"/>
                </a:lnTo>
                <a:lnTo>
                  <a:pt x="235" y="0"/>
                </a:lnTo>
                <a:lnTo>
                  <a:pt x="0" y="4"/>
                </a:lnTo>
                <a:lnTo>
                  <a:pt x="0" y="4"/>
                </a:lnTo>
                <a:lnTo>
                  <a:pt x="0" y="5"/>
                </a:lnTo>
                <a:lnTo>
                  <a:pt x="0" y="5"/>
                </a:lnTo>
                <a:lnTo>
                  <a:pt x="0" y="43"/>
                </a:lnTo>
                <a:lnTo>
                  <a:pt x="2" y="79"/>
                </a:lnTo>
                <a:lnTo>
                  <a:pt x="4" y="116"/>
                </a:lnTo>
                <a:lnTo>
                  <a:pt x="7" y="153"/>
                </a:lnTo>
                <a:lnTo>
                  <a:pt x="11" y="189"/>
                </a:lnTo>
                <a:lnTo>
                  <a:pt x="16" y="225"/>
                </a:lnTo>
                <a:lnTo>
                  <a:pt x="21" y="262"/>
                </a:lnTo>
                <a:lnTo>
                  <a:pt x="28" y="297"/>
                </a:lnTo>
                <a:lnTo>
                  <a:pt x="36" y="332"/>
                </a:lnTo>
                <a:lnTo>
                  <a:pt x="43" y="367"/>
                </a:lnTo>
                <a:lnTo>
                  <a:pt x="53" y="401"/>
                </a:lnTo>
                <a:lnTo>
                  <a:pt x="63" y="436"/>
                </a:lnTo>
                <a:lnTo>
                  <a:pt x="73" y="470"/>
                </a:lnTo>
                <a:lnTo>
                  <a:pt x="85" y="502"/>
                </a:lnTo>
                <a:lnTo>
                  <a:pt x="97" y="536"/>
                </a:lnTo>
                <a:lnTo>
                  <a:pt x="110" y="569"/>
                </a:lnTo>
                <a:lnTo>
                  <a:pt x="123" y="601"/>
                </a:lnTo>
                <a:lnTo>
                  <a:pt x="137" y="634"/>
                </a:lnTo>
                <a:lnTo>
                  <a:pt x="153" y="665"/>
                </a:lnTo>
                <a:lnTo>
                  <a:pt x="168" y="696"/>
                </a:lnTo>
                <a:lnTo>
                  <a:pt x="185" y="728"/>
                </a:lnTo>
                <a:lnTo>
                  <a:pt x="202" y="758"/>
                </a:lnTo>
                <a:lnTo>
                  <a:pt x="221" y="788"/>
                </a:lnTo>
                <a:lnTo>
                  <a:pt x="239" y="818"/>
                </a:lnTo>
                <a:lnTo>
                  <a:pt x="258" y="846"/>
                </a:lnTo>
                <a:lnTo>
                  <a:pt x="278" y="875"/>
                </a:lnTo>
                <a:lnTo>
                  <a:pt x="299" y="903"/>
                </a:lnTo>
                <a:lnTo>
                  <a:pt x="319" y="931"/>
                </a:lnTo>
                <a:lnTo>
                  <a:pt x="342" y="957"/>
                </a:lnTo>
                <a:lnTo>
                  <a:pt x="364" y="984"/>
                </a:lnTo>
                <a:lnTo>
                  <a:pt x="386" y="1010"/>
                </a:lnTo>
                <a:lnTo>
                  <a:pt x="411" y="1035"/>
                </a:lnTo>
                <a:lnTo>
                  <a:pt x="579" y="872"/>
                </a:lnTo>
                <a:lnTo>
                  <a:pt x="579" y="872"/>
                </a:lnTo>
                <a:lnTo>
                  <a:pt x="540" y="828"/>
                </a:lnTo>
                <a:lnTo>
                  <a:pt x="503" y="784"/>
                </a:lnTo>
                <a:lnTo>
                  <a:pt x="468" y="737"/>
                </a:lnTo>
                <a:lnTo>
                  <a:pt x="435" y="689"/>
                </a:lnTo>
                <a:lnTo>
                  <a:pt x="405" y="638"/>
                </a:lnTo>
                <a:lnTo>
                  <a:pt x="377" y="587"/>
                </a:lnTo>
                <a:lnTo>
                  <a:pt x="351" y="534"/>
                </a:lnTo>
                <a:lnTo>
                  <a:pt x="327" y="479"/>
                </a:lnTo>
                <a:lnTo>
                  <a:pt x="306" y="424"/>
                </a:lnTo>
                <a:lnTo>
                  <a:pt x="288" y="367"/>
                </a:lnTo>
                <a:lnTo>
                  <a:pt x="273" y="310"/>
                </a:lnTo>
                <a:lnTo>
                  <a:pt x="258" y="250"/>
                </a:lnTo>
                <a:lnTo>
                  <a:pt x="249" y="190"/>
                </a:lnTo>
                <a:lnTo>
                  <a:pt x="241" y="129"/>
                </a:lnTo>
                <a:lnTo>
                  <a:pt x="236" y="68"/>
                </a:lnTo>
                <a:lnTo>
                  <a:pt x="235" y="5"/>
                </a:lnTo>
                <a:lnTo>
                  <a:pt x="235" y="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75" name="Freeform 18"/>
          <p:cNvSpPr>
            <a:spLocks/>
          </p:cNvSpPr>
          <p:nvPr/>
        </p:nvSpPr>
        <p:spPr bwMode="auto">
          <a:xfrm rot="10592407">
            <a:off x="5209125" y="3084404"/>
            <a:ext cx="332300" cy="690798"/>
          </a:xfrm>
          <a:custGeom>
            <a:avLst/>
            <a:gdLst>
              <a:gd name="T0" fmla="*/ 0 w 1955"/>
              <a:gd name="T1" fmla="*/ 13 h 3405"/>
              <a:gd name="T2" fmla="*/ 2 w 1955"/>
              <a:gd name="T3" fmla="*/ 136 h 3405"/>
              <a:gd name="T4" fmla="*/ 17 w 1955"/>
              <a:gd name="T5" fmla="*/ 380 h 3405"/>
              <a:gd name="T6" fmla="*/ 44 w 1955"/>
              <a:gd name="T7" fmla="*/ 621 h 3405"/>
              <a:gd name="T8" fmla="*/ 81 w 1955"/>
              <a:gd name="T9" fmla="*/ 858 h 3405"/>
              <a:gd name="T10" fmla="*/ 129 w 1955"/>
              <a:gd name="T11" fmla="*/ 1091 h 3405"/>
              <a:gd name="T12" fmla="*/ 189 w 1955"/>
              <a:gd name="T13" fmla="*/ 1320 h 3405"/>
              <a:gd name="T14" fmla="*/ 258 w 1955"/>
              <a:gd name="T15" fmla="*/ 1544 h 3405"/>
              <a:gd name="T16" fmla="*/ 337 w 1955"/>
              <a:gd name="T17" fmla="*/ 1764 h 3405"/>
              <a:gd name="T18" fmla="*/ 427 w 1955"/>
              <a:gd name="T19" fmla="*/ 1979 h 3405"/>
              <a:gd name="T20" fmla="*/ 527 w 1955"/>
              <a:gd name="T21" fmla="*/ 2188 h 3405"/>
              <a:gd name="T22" fmla="*/ 635 w 1955"/>
              <a:gd name="T23" fmla="*/ 2393 h 3405"/>
              <a:gd name="T24" fmla="*/ 752 w 1955"/>
              <a:gd name="T25" fmla="*/ 2591 h 3405"/>
              <a:gd name="T26" fmla="*/ 879 w 1955"/>
              <a:gd name="T27" fmla="*/ 2784 h 3405"/>
              <a:gd name="T28" fmla="*/ 1014 w 1955"/>
              <a:gd name="T29" fmla="*/ 2970 h 3405"/>
              <a:gd name="T30" fmla="*/ 1157 w 1955"/>
              <a:gd name="T31" fmla="*/ 3149 h 3405"/>
              <a:gd name="T32" fmla="*/ 1308 w 1955"/>
              <a:gd name="T33" fmla="*/ 3321 h 3405"/>
              <a:gd name="T34" fmla="*/ 1955 w 1955"/>
              <a:gd name="T35" fmla="*/ 2855 h 3405"/>
              <a:gd name="T36" fmla="*/ 1889 w 1955"/>
              <a:gd name="T37" fmla="*/ 2785 h 3405"/>
              <a:gd name="T38" fmla="*/ 1761 w 1955"/>
              <a:gd name="T39" fmla="*/ 2640 h 3405"/>
              <a:gd name="T40" fmla="*/ 1642 w 1955"/>
              <a:gd name="T41" fmla="*/ 2489 h 3405"/>
              <a:gd name="T42" fmla="*/ 1528 w 1955"/>
              <a:gd name="T43" fmla="*/ 2333 h 3405"/>
              <a:gd name="T44" fmla="*/ 1422 w 1955"/>
              <a:gd name="T45" fmla="*/ 2170 h 3405"/>
              <a:gd name="T46" fmla="*/ 1323 w 1955"/>
              <a:gd name="T47" fmla="*/ 2004 h 3405"/>
              <a:gd name="T48" fmla="*/ 1232 w 1955"/>
              <a:gd name="T49" fmla="*/ 1832 h 3405"/>
              <a:gd name="T50" fmla="*/ 1148 w 1955"/>
              <a:gd name="T51" fmla="*/ 1655 h 3405"/>
              <a:gd name="T52" fmla="*/ 1073 w 1955"/>
              <a:gd name="T53" fmla="*/ 1474 h 3405"/>
              <a:gd name="T54" fmla="*/ 1006 w 1955"/>
              <a:gd name="T55" fmla="*/ 1289 h 3405"/>
              <a:gd name="T56" fmla="*/ 948 w 1955"/>
              <a:gd name="T57" fmla="*/ 1100 h 3405"/>
              <a:gd name="T58" fmla="*/ 898 w 1955"/>
              <a:gd name="T59" fmla="*/ 907 h 3405"/>
              <a:gd name="T60" fmla="*/ 858 w 1955"/>
              <a:gd name="T61" fmla="*/ 711 h 3405"/>
              <a:gd name="T62" fmla="*/ 825 w 1955"/>
              <a:gd name="T63" fmla="*/ 511 h 3405"/>
              <a:gd name="T64" fmla="*/ 804 w 1955"/>
              <a:gd name="T65" fmla="*/ 310 h 3405"/>
              <a:gd name="T66" fmla="*/ 793 w 1955"/>
              <a:gd name="T67" fmla="*/ 104 h 3405"/>
              <a:gd name="T68" fmla="*/ 790 w 1955"/>
              <a:gd name="T69" fmla="*/ 0 h 3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55" h="3405">
                <a:moveTo>
                  <a:pt x="790" y="0"/>
                </a:moveTo>
                <a:lnTo>
                  <a:pt x="0" y="13"/>
                </a:lnTo>
                <a:lnTo>
                  <a:pt x="0" y="13"/>
                </a:lnTo>
                <a:lnTo>
                  <a:pt x="2" y="136"/>
                </a:lnTo>
                <a:lnTo>
                  <a:pt x="9" y="259"/>
                </a:lnTo>
                <a:lnTo>
                  <a:pt x="17" y="380"/>
                </a:lnTo>
                <a:lnTo>
                  <a:pt x="29" y="501"/>
                </a:lnTo>
                <a:lnTo>
                  <a:pt x="44" y="621"/>
                </a:lnTo>
                <a:lnTo>
                  <a:pt x="61" y="739"/>
                </a:lnTo>
                <a:lnTo>
                  <a:pt x="81" y="858"/>
                </a:lnTo>
                <a:lnTo>
                  <a:pt x="104" y="975"/>
                </a:lnTo>
                <a:lnTo>
                  <a:pt x="129" y="1091"/>
                </a:lnTo>
                <a:lnTo>
                  <a:pt x="157" y="1205"/>
                </a:lnTo>
                <a:lnTo>
                  <a:pt x="189" y="1320"/>
                </a:lnTo>
                <a:lnTo>
                  <a:pt x="221" y="1432"/>
                </a:lnTo>
                <a:lnTo>
                  <a:pt x="258" y="1544"/>
                </a:lnTo>
                <a:lnTo>
                  <a:pt x="297" y="1655"/>
                </a:lnTo>
                <a:lnTo>
                  <a:pt x="337" y="1764"/>
                </a:lnTo>
                <a:lnTo>
                  <a:pt x="381" y="1872"/>
                </a:lnTo>
                <a:lnTo>
                  <a:pt x="427" y="1979"/>
                </a:lnTo>
                <a:lnTo>
                  <a:pt x="475" y="2084"/>
                </a:lnTo>
                <a:lnTo>
                  <a:pt x="527" y="2188"/>
                </a:lnTo>
                <a:lnTo>
                  <a:pt x="579" y="2291"/>
                </a:lnTo>
                <a:lnTo>
                  <a:pt x="635" y="2393"/>
                </a:lnTo>
                <a:lnTo>
                  <a:pt x="693" y="2493"/>
                </a:lnTo>
                <a:lnTo>
                  <a:pt x="752" y="2591"/>
                </a:lnTo>
                <a:lnTo>
                  <a:pt x="815" y="2688"/>
                </a:lnTo>
                <a:lnTo>
                  <a:pt x="879" y="2784"/>
                </a:lnTo>
                <a:lnTo>
                  <a:pt x="946" y="2877"/>
                </a:lnTo>
                <a:lnTo>
                  <a:pt x="1014" y="2970"/>
                </a:lnTo>
                <a:lnTo>
                  <a:pt x="1084" y="3060"/>
                </a:lnTo>
                <a:lnTo>
                  <a:pt x="1157" y="3149"/>
                </a:lnTo>
                <a:lnTo>
                  <a:pt x="1233" y="3237"/>
                </a:lnTo>
                <a:lnTo>
                  <a:pt x="1308" y="3321"/>
                </a:lnTo>
                <a:lnTo>
                  <a:pt x="1388" y="3405"/>
                </a:lnTo>
                <a:lnTo>
                  <a:pt x="1955" y="2855"/>
                </a:lnTo>
                <a:lnTo>
                  <a:pt x="1955" y="2855"/>
                </a:lnTo>
                <a:lnTo>
                  <a:pt x="1889" y="2785"/>
                </a:lnTo>
                <a:lnTo>
                  <a:pt x="1824" y="2713"/>
                </a:lnTo>
                <a:lnTo>
                  <a:pt x="1761" y="2640"/>
                </a:lnTo>
                <a:lnTo>
                  <a:pt x="1700" y="2565"/>
                </a:lnTo>
                <a:lnTo>
                  <a:pt x="1642" y="2489"/>
                </a:lnTo>
                <a:lnTo>
                  <a:pt x="1583" y="2411"/>
                </a:lnTo>
                <a:lnTo>
                  <a:pt x="1528" y="2333"/>
                </a:lnTo>
                <a:lnTo>
                  <a:pt x="1474" y="2252"/>
                </a:lnTo>
                <a:lnTo>
                  <a:pt x="1422" y="2170"/>
                </a:lnTo>
                <a:lnTo>
                  <a:pt x="1371" y="2087"/>
                </a:lnTo>
                <a:lnTo>
                  <a:pt x="1323" y="2004"/>
                </a:lnTo>
                <a:lnTo>
                  <a:pt x="1276" y="1918"/>
                </a:lnTo>
                <a:lnTo>
                  <a:pt x="1232" y="1832"/>
                </a:lnTo>
                <a:lnTo>
                  <a:pt x="1189" y="1743"/>
                </a:lnTo>
                <a:lnTo>
                  <a:pt x="1148" y="1655"/>
                </a:lnTo>
                <a:lnTo>
                  <a:pt x="1109" y="1565"/>
                </a:lnTo>
                <a:lnTo>
                  <a:pt x="1073" y="1474"/>
                </a:lnTo>
                <a:lnTo>
                  <a:pt x="1038" y="1382"/>
                </a:lnTo>
                <a:lnTo>
                  <a:pt x="1006" y="1289"/>
                </a:lnTo>
                <a:lnTo>
                  <a:pt x="975" y="1195"/>
                </a:lnTo>
                <a:lnTo>
                  <a:pt x="948" y="1100"/>
                </a:lnTo>
                <a:lnTo>
                  <a:pt x="922" y="1004"/>
                </a:lnTo>
                <a:lnTo>
                  <a:pt x="898" y="907"/>
                </a:lnTo>
                <a:lnTo>
                  <a:pt x="876" y="810"/>
                </a:lnTo>
                <a:lnTo>
                  <a:pt x="858" y="711"/>
                </a:lnTo>
                <a:lnTo>
                  <a:pt x="841" y="612"/>
                </a:lnTo>
                <a:lnTo>
                  <a:pt x="825" y="511"/>
                </a:lnTo>
                <a:lnTo>
                  <a:pt x="814" y="411"/>
                </a:lnTo>
                <a:lnTo>
                  <a:pt x="804" y="310"/>
                </a:lnTo>
                <a:lnTo>
                  <a:pt x="797" y="207"/>
                </a:lnTo>
                <a:lnTo>
                  <a:pt x="793" y="104"/>
                </a:lnTo>
                <a:lnTo>
                  <a:pt x="790" y="0"/>
                </a:lnTo>
                <a:lnTo>
                  <a:pt x="790" y="0"/>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dirty="0"/>
          </a:p>
        </p:txBody>
      </p:sp>
      <p:sp>
        <p:nvSpPr>
          <p:cNvPr id="76" name="Freeform 18"/>
          <p:cNvSpPr>
            <a:spLocks/>
          </p:cNvSpPr>
          <p:nvPr/>
        </p:nvSpPr>
        <p:spPr bwMode="auto">
          <a:xfrm rot="10592407">
            <a:off x="5334527" y="2935287"/>
            <a:ext cx="478483" cy="869952"/>
          </a:xfrm>
          <a:custGeom>
            <a:avLst/>
            <a:gdLst>
              <a:gd name="T0" fmla="*/ 0 w 1955"/>
              <a:gd name="T1" fmla="*/ 13 h 3405"/>
              <a:gd name="T2" fmla="*/ 2 w 1955"/>
              <a:gd name="T3" fmla="*/ 136 h 3405"/>
              <a:gd name="T4" fmla="*/ 17 w 1955"/>
              <a:gd name="T5" fmla="*/ 380 h 3405"/>
              <a:gd name="T6" fmla="*/ 44 w 1955"/>
              <a:gd name="T7" fmla="*/ 621 h 3405"/>
              <a:gd name="T8" fmla="*/ 81 w 1955"/>
              <a:gd name="T9" fmla="*/ 858 h 3405"/>
              <a:gd name="T10" fmla="*/ 129 w 1955"/>
              <a:gd name="T11" fmla="*/ 1091 h 3405"/>
              <a:gd name="T12" fmla="*/ 189 w 1955"/>
              <a:gd name="T13" fmla="*/ 1320 h 3405"/>
              <a:gd name="T14" fmla="*/ 258 w 1955"/>
              <a:gd name="T15" fmla="*/ 1544 h 3405"/>
              <a:gd name="T16" fmla="*/ 337 w 1955"/>
              <a:gd name="T17" fmla="*/ 1764 h 3405"/>
              <a:gd name="T18" fmla="*/ 427 w 1955"/>
              <a:gd name="T19" fmla="*/ 1979 h 3405"/>
              <a:gd name="T20" fmla="*/ 527 w 1955"/>
              <a:gd name="T21" fmla="*/ 2188 h 3405"/>
              <a:gd name="T22" fmla="*/ 635 w 1955"/>
              <a:gd name="T23" fmla="*/ 2393 h 3405"/>
              <a:gd name="T24" fmla="*/ 752 w 1955"/>
              <a:gd name="T25" fmla="*/ 2591 h 3405"/>
              <a:gd name="T26" fmla="*/ 879 w 1955"/>
              <a:gd name="T27" fmla="*/ 2784 h 3405"/>
              <a:gd name="T28" fmla="*/ 1014 w 1955"/>
              <a:gd name="T29" fmla="*/ 2970 h 3405"/>
              <a:gd name="T30" fmla="*/ 1157 w 1955"/>
              <a:gd name="T31" fmla="*/ 3149 h 3405"/>
              <a:gd name="T32" fmla="*/ 1308 w 1955"/>
              <a:gd name="T33" fmla="*/ 3321 h 3405"/>
              <a:gd name="T34" fmla="*/ 1955 w 1955"/>
              <a:gd name="T35" fmla="*/ 2855 h 3405"/>
              <a:gd name="T36" fmla="*/ 1889 w 1955"/>
              <a:gd name="T37" fmla="*/ 2785 h 3405"/>
              <a:gd name="T38" fmla="*/ 1761 w 1955"/>
              <a:gd name="T39" fmla="*/ 2640 h 3405"/>
              <a:gd name="T40" fmla="*/ 1642 w 1955"/>
              <a:gd name="T41" fmla="*/ 2489 h 3405"/>
              <a:gd name="T42" fmla="*/ 1528 w 1955"/>
              <a:gd name="T43" fmla="*/ 2333 h 3405"/>
              <a:gd name="T44" fmla="*/ 1422 w 1955"/>
              <a:gd name="T45" fmla="*/ 2170 h 3405"/>
              <a:gd name="T46" fmla="*/ 1323 w 1955"/>
              <a:gd name="T47" fmla="*/ 2004 h 3405"/>
              <a:gd name="T48" fmla="*/ 1232 w 1955"/>
              <a:gd name="T49" fmla="*/ 1832 h 3405"/>
              <a:gd name="T50" fmla="*/ 1148 w 1955"/>
              <a:gd name="T51" fmla="*/ 1655 h 3405"/>
              <a:gd name="T52" fmla="*/ 1073 w 1955"/>
              <a:gd name="T53" fmla="*/ 1474 h 3405"/>
              <a:gd name="T54" fmla="*/ 1006 w 1955"/>
              <a:gd name="T55" fmla="*/ 1289 h 3405"/>
              <a:gd name="T56" fmla="*/ 948 w 1955"/>
              <a:gd name="T57" fmla="*/ 1100 h 3405"/>
              <a:gd name="T58" fmla="*/ 898 w 1955"/>
              <a:gd name="T59" fmla="*/ 907 h 3405"/>
              <a:gd name="T60" fmla="*/ 858 w 1955"/>
              <a:gd name="T61" fmla="*/ 711 h 3405"/>
              <a:gd name="T62" fmla="*/ 825 w 1955"/>
              <a:gd name="T63" fmla="*/ 511 h 3405"/>
              <a:gd name="T64" fmla="*/ 804 w 1955"/>
              <a:gd name="T65" fmla="*/ 310 h 3405"/>
              <a:gd name="T66" fmla="*/ 793 w 1955"/>
              <a:gd name="T67" fmla="*/ 104 h 3405"/>
              <a:gd name="T68" fmla="*/ 790 w 1955"/>
              <a:gd name="T69" fmla="*/ 0 h 3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55" h="3405">
                <a:moveTo>
                  <a:pt x="790" y="0"/>
                </a:moveTo>
                <a:lnTo>
                  <a:pt x="0" y="13"/>
                </a:lnTo>
                <a:lnTo>
                  <a:pt x="0" y="13"/>
                </a:lnTo>
                <a:lnTo>
                  <a:pt x="2" y="136"/>
                </a:lnTo>
                <a:lnTo>
                  <a:pt x="9" y="259"/>
                </a:lnTo>
                <a:lnTo>
                  <a:pt x="17" y="380"/>
                </a:lnTo>
                <a:lnTo>
                  <a:pt x="29" y="501"/>
                </a:lnTo>
                <a:lnTo>
                  <a:pt x="44" y="621"/>
                </a:lnTo>
                <a:lnTo>
                  <a:pt x="61" y="739"/>
                </a:lnTo>
                <a:lnTo>
                  <a:pt x="81" y="858"/>
                </a:lnTo>
                <a:lnTo>
                  <a:pt x="104" y="975"/>
                </a:lnTo>
                <a:lnTo>
                  <a:pt x="129" y="1091"/>
                </a:lnTo>
                <a:lnTo>
                  <a:pt x="157" y="1205"/>
                </a:lnTo>
                <a:lnTo>
                  <a:pt x="189" y="1320"/>
                </a:lnTo>
                <a:lnTo>
                  <a:pt x="221" y="1432"/>
                </a:lnTo>
                <a:lnTo>
                  <a:pt x="258" y="1544"/>
                </a:lnTo>
                <a:lnTo>
                  <a:pt x="297" y="1655"/>
                </a:lnTo>
                <a:lnTo>
                  <a:pt x="337" y="1764"/>
                </a:lnTo>
                <a:lnTo>
                  <a:pt x="381" y="1872"/>
                </a:lnTo>
                <a:lnTo>
                  <a:pt x="427" y="1979"/>
                </a:lnTo>
                <a:lnTo>
                  <a:pt x="475" y="2084"/>
                </a:lnTo>
                <a:lnTo>
                  <a:pt x="527" y="2188"/>
                </a:lnTo>
                <a:lnTo>
                  <a:pt x="579" y="2291"/>
                </a:lnTo>
                <a:lnTo>
                  <a:pt x="635" y="2393"/>
                </a:lnTo>
                <a:lnTo>
                  <a:pt x="693" y="2493"/>
                </a:lnTo>
                <a:lnTo>
                  <a:pt x="752" y="2591"/>
                </a:lnTo>
                <a:lnTo>
                  <a:pt x="815" y="2688"/>
                </a:lnTo>
                <a:lnTo>
                  <a:pt x="879" y="2784"/>
                </a:lnTo>
                <a:lnTo>
                  <a:pt x="946" y="2877"/>
                </a:lnTo>
                <a:lnTo>
                  <a:pt x="1014" y="2970"/>
                </a:lnTo>
                <a:lnTo>
                  <a:pt x="1084" y="3060"/>
                </a:lnTo>
                <a:lnTo>
                  <a:pt x="1157" y="3149"/>
                </a:lnTo>
                <a:lnTo>
                  <a:pt x="1233" y="3237"/>
                </a:lnTo>
                <a:lnTo>
                  <a:pt x="1308" y="3321"/>
                </a:lnTo>
                <a:lnTo>
                  <a:pt x="1388" y="3405"/>
                </a:lnTo>
                <a:lnTo>
                  <a:pt x="1955" y="2855"/>
                </a:lnTo>
                <a:lnTo>
                  <a:pt x="1955" y="2855"/>
                </a:lnTo>
                <a:lnTo>
                  <a:pt x="1889" y="2785"/>
                </a:lnTo>
                <a:lnTo>
                  <a:pt x="1824" y="2713"/>
                </a:lnTo>
                <a:lnTo>
                  <a:pt x="1761" y="2640"/>
                </a:lnTo>
                <a:lnTo>
                  <a:pt x="1700" y="2565"/>
                </a:lnTo>
                <a:lnTo>
                  <a:pt x="1642" y="2489"/>
                </a:lnTo>
                <a:lnTo>
                  <a:pt x="1583" y="2411"/>
                </a:lnTo>
                <a:lnTo>
                  <a:pt x="1528" y="2333"/>
                </a:lnTo>
                <a:lnTo>
                  <a:pt x="1474" y="2252"/>
                </a:lnTo>
                <a:lnTo>
                  <a:pt x="1422" y="2170"/>
                </a:lnTo>
                <a:lnTo>
                  <a:pt x="1371" y="2087"/>
                </a:lnTo>
                <a:lnTo>
                  <a:pt x="1323" y="2004"/>
                </a:lnTo>
                <a:lnTo>
                  <a:pt x="1276" y="1918"/>
                </a:lnTo>
                <a:lnTo>
                  <a:pt x="1232" y="1832"/>
                </a:lnTo>
                <a:lnTo>
                  <a:pt x="1189" y="1743"/>
                </a:lnTo>
                <a:lnTo>
                  <a:pt x="1148" y="1655"/>
                </a:lnTo>
                <a:lnTo>
                  <a:pt x="1109" y="1565"/>
                </a:lnTo>
                <a:lnTo>
                  <a:pt x="1073" y="1474"/>
                </a:lnTo>
                <a:lnTo>
                  <a:pt x="1038" y="1382"/>
                </a:lnTo>
                <a:lnTo>
                  <a:pt x="1006" y="1289"/>
                </a:lnTo>
                <a:lnTo>
                  <a:pt x="975" y="1195"/>
                </a:lnTo>
                <a:lnTo>
                  <a:pt x="948" y="1100"/>
                </a:lnTo>
                <a:lnTo>
                  <a:pt x="922" y="1004"/>
                </a:lnTo>
                <a:lnTo>
                  <a:pt x="898" y="907"/>
                </a:lnTo>
                <a:lnTo>
                  <a:pt x="876" y="810"/>
                </a:lnTo>
                <a:lnTo>
                  <a:pt x="858" y="711"/>
                </a:lnTo>
                <a:lnTo>
                  <a:pt x="841" y="612"/>
                </a:lnTo>
                <a:lnTo>
                  <a:pt x="825" y="511"/>
                </a:lnTo>
                <a:lnTo>
                  <a:pt x="814" y="411"/>
                </a:lnTo>
                <a:lnTo>
                  <a:pt x="804" y="310"/>
                </a:lnTo>
                <a:lnTo>
                  <a:pt x="797" y="207"/>
                </a:lnTo>
                <a:lnTo>
                  <a:pt x="793" y="104"/>
                </a:lnTo>
                <a:lnTo>
                  <a:pt x="790" y="0"/>
                </a:lnTo>
                <a:lnTo>
                  <a:pt x="790" y="0"/>
                </a:lnTo>
                <a:close/>
              </a:path>
            </a:pathLst>
          </a:custGeom>
          <a:ln/>
          <a:ex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endParaRPr lang="fr-FR" dirty="0"/>
          </a:p>
        </p:txBody>
      </p:sp>
      <p:sp>
        <p:nvSpPr>
          <p:cNvPr id="77" name="Freeform 18"/>
          <p:cNvSpPr>
            <a:spLocks/>
          </p:cNvSpPr>
          <p:nvPr/>
        </p:nvSpPr>
        <p:spPr bwMode="auto">
          <a:xfrm rot="10592407">
            <a:off x="5073751" y="3228916"/>
            <a:ext cx="285549" cy="538034"/>
          </a:xfrm>
          <a:custGeom>
            <a:avLst/>
            <a:gdLst>
              <a:gd name="T0" fmla="*/ 0 w 1955"/>
              <a:gd name="T1" fmla="*/ 13 h 3405"/>
              <a:gd name="T2" fmla="*/ 2 w 1955"/>
              <a:gd name="T3" fmla="*/ 136 h 3405"/>
              <a:gd name="T4" fmla="*/ 17 w 1955"/>
              <a:gd name="T5" fmla="*/ 380 h 3405"/>
              <a:gd name="T6" fmla="*/ 44 w 1955"/>
              <a:gd name="T7" fmla="*/ 621 h 3405"/>
              <a:gd name="T8" fmla="*/ 81 w 1955"/>
              <a:gd name="T9" fmla="*/ 858 h 3405"/>
              <a:gd name="T10" fmla="*/ 129 w 1955"/>
              <a:gd name="T11" fmla="*/ 1091 h 3405"/>
              <a:gd name="T12" fmla="*/ 189 w 1955"/>
              <a:gd name="T13" fmla="*/ 1320 h 3405"/>
              <a:gd name="T14" fmla="*/ 258 w 1955"/>
              <a:gd name="T15" fmla="*/ 1544 h 3405"/>
              <a:gd name="T16" fmla="*/ 337 w 1955"/>
              <a:gd name="T17" fmla="*/ 1764 h 3405"/>
              <a:gd name="T18" fmla="*/ 427 w 1955"/>
              <a:gd name="T19" fmla="*/ 1979 h 3405"/>
              <a:gd name="T20" fmla="*/ 527 w 1955"/>
              <a:gd name="T21" fmla="*/ 2188 h 3405"/>
              <a:gd name="T22" fmla="*/ 635 w 1955"/>
              <a:gd name="T23" fmla="*/ 2393 h 3405"/>
              <a:gd name="T24" fmla="*/ 752 w 1955"/>
              <a:gd name="T25" fmla="*/ 2591 h 3405"/>
              <a:gd name="T26" fmla="*/ 879 w 1955"/>
              <a:gd name="T27" fmla="*/ 2784 h 3405"/>
              <a:gd name="T28" fmla="*/ 1014 w 1955"/>
              <a:gd name="T29" fmla="*/ 2970 h 3405"/>
              <a:gd name="T30" fmla="*/ 1157 w 1955"/>
              <a:gd name="T31" fmla="*/ 3149 h 3405"/>
              <a:gd name="T32" fmla="*/ 1308 w 1955"/>
              <a:gd name="T33" fmla="*/ 3321 h 3405"/>
              <a:gd name="T34" fmla="*/ 1955 w 1955"/>
              <a:gd name="T35" fmla="*/ 2855 h 3405"/>
              <a:gd name="T36" fmla="*/ 1889 w 1955"/>
              <a:gd name="T37" fmla="*/ 2785 h 3405"/>
              <a:gd name="T38" fmla="*/ 1761 w 1955"/>
              <a:gd name="T39" fmla="*/ 2640 h 3405"/>
              <a:gd name="T40" fmla="*/ 1642 w 1955"/>
              <a:gd name="T41" fmla="*/ 2489 h 3405"/>
              <a:gd name="T42" fmla="*/ 1528 w 1955"/>
              <a:gd name="T43" fmla="*/ 2333 h 3405"/>
              <a:gd name="T44" fmla="*/ 1422 w 1955"/>
              <a:gd name="T45" fmla="*/ 2170 h 3405"/>
              <a:gd name="T46" fmla="*/ 1323 w 1955"/>
              <a:gd name="T47" fmla="*/ 2004 h 3405"/>
              <a:gd name="T48" fmla="*/ 1232 w 1955"/>
              <a:gd name="T49" fmla="*/ 1832 h 3405"/>
              <a:gd name="T50" fmla="*/ 1148 w 1955"/>
              <a:gd name="T51" fmla="*/ 1655 h 3405"/>
              <a:gd name="T52" fmla="*/ 1073 w 1955"/>
              <a:gd name="T53" fmla="*/ 1474 h 3405"/>
              <a:gd name="T54" fmla="*/ 1006 w 1955"/>
              <a:gd name="T55" fmla="*/ 1289 h 3405"/>
              <a:gd name="T56" fmla="*/ 948 w 1955"/>
              <a:gd name="T57" fmla="*/ 1100 h 3405"/>
              <a:gd name="T58" fmla="*/ 898 w 1955"/>
              <a:gd name="T59" fmla="*/ 907 h 3405"/>
              <a:gd name="T60" fmla="*/ 858 w 1955"/>
              <a:gd name="T61" fmla="*/ 711 h 3405"/>
              <a:gd name="T62" fmla="*/ 825 w 1955"/>
              <a:gd name="T63" fmla="*/ 511 h 3405"/>
              <a:gd name="T64" fmla="*/ 804 w 1955"/>
              <a:gd name="T65" fmla="*/ 310 h 3405"/>
              <a:gd name="T66" fmla="*/ 793 w 1955"/>
              <a:gd name="T67" fmla="*/ 104 h 3405"/>
              <a:gd name="T68" fmla="*/ 790 w 1955"/>
              <a:gd name="T69" fmla="*/ 0 h 3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55" h="3405">
                <a:moveTo>
                  <a:pt x="790" y="0"/>
                </a:moveTo>
                <a:lnTo>
                  <a:pt x="0" y="13"/>
                </a:lnTo>
                <a:lnTo>
                  <a:pt x="0" y="13"/>
                </a:lnTo>
                <a:lnTo>
                  <a:pt x="2" y="136"/>
                </a:lnTo>
                <a:lnTo>
                  <a:pt x="9" y="259"/>
                </a:lnTo>
                <a:lnTo>
                  <a:pt x="17" y="380"/>
                </a:lnTo>
                <a:lnTo>
                  <a:pt x="29" y="501"/>
                </a:lnTo>
                <a:lnTo>
                  <a:pt x="44" y="621"/>
                </a:lnTo>
                <a:lnTo>
                  <a:pt x="61" y="739"/>
                </a:lnTo>
                <a:lnTo>
                  <a:pt x="81" y="858"/>
                </a:lnTo>
                <a:lnTo>
                  <a:pt x="104" y="975"/>
                </a:lnTo>
                <a:lnTo>
                  <a:pt x="129" y="1091"/>
                </a:lnTo>
                <a:lnTo>
                  <a:pt x="157" y="1205"/>
                </a:lnTo>
                <a:lnTo>
                  <a:pt x="189" y="1320"/>
                </a:lnTo>
                <a:lnTo>
                  <a:pt x="221" y="1432"/>
                </a:lnTo>
                <a:lnTo>
                  <a:pt x="258" y="1544"/>
                </a:lnTo>
                <a:lnTo>
                  <a:pt x="297" y="1655"/>
                </a:lnTo>
                <a:lnTo>
                  <a:pt x="337" y="1764"/>
                </a:lnTo>
                <a:lnTo>
                  <a:pt x="381" y="1872"/>
                </a:lnTo>
                <a:lnTo>
                  <a:pt x="427" y="1979"/>
                </a:lnTo>
                <a:lnTo>
                  <a:pt x="475" y="2084"/>
                </a:lnTo>
                <a:lnTo>
                  <a:pt x="527" y="2188"/>
                </a:lnTo>
                <a:lnTo>
                  <a:pt x="579" y="2291"/>
                </a:lnTo>
                <a:lnTo>
                  <a:pt x="635" y="2393"/>
                </a:lnTo>
                <a:lnTo>
                  <a:pt x="693" y="2493"/>
                </a:lnTo>
                <a:lnTo>
                  <a:pt x="752" y="2591"/>
                </a:lnTo>
                <a:lnTo>
                  <a:pt x="815" y="2688"/>
                </a:lnTo>
                <a:lnTo>
                  <a:pt x="879" y="2784"/>
                </a:lnTo>
                <a:lnTo>
                  <a:pt x="946" y="2877"/>
                </a:lnTo>
                <a:lnTo>
                  <a:pt x="1014" y="2970"/>
                </a:lnTo>
                <a:lnTo>
                  <a:pt x="1084" y="3060"/>
                </a:lnTo>
                <a:lnTo>
                  <a:pt x="1157" y="3149"/>
                </a:lnTo>
                <a:lnTo>
                  <a:pt x="1233" y="3237"/>
                </a:lnTo>
                <a:lnTo>
                  <a:pt x="1308" y="3321"/>
                </a:lnTo>
                <a:lnTo>
                  <a:pt x="1388" y="3405"/>
                </a:lnTo>
                <a:lnTo>
                  <a:pt x="1955" y="2855"/>
                </a:lnTo>
                <a:lnTo>
                  <a:pt x="1955" y="2855"/>
                </a:lnTo>
                <a:lnTo>
                  <a:pt x="1889" y="2785"/>
                </a:lnTo>
                <a:lnTo>
                  <a:pt x="1824" y="2713"/>
                </a:lnTo>
                <a:lnTo>
                  <a:pt x="1761" y="2640"/>
                </a:lnTo>
                <a:lnTo>
                  <a:pt x="1700" y="2565"/>
                </a:lnTo>
                <a:lnTo>
                  <a:pt x="1642" y="2489"/>
                </a:lnTo>
                <a:lnTo>
                  <a:pt x="1583" y="2411"/>
                </a:lnTo>
                <a:lnTo>
                  <a:pt x="1528" y="2333"/>
                </a:lnTo>
                <a:lnTo>
                  <a:pt x="1474" y="2252"/>
                </a:lnTo>
                <a:lnTo>
                  <a:pt x="1422" y="2170"/>
                </a:lnTo>
                <a:lnTo>
                  <a:pt x="1371" y="2087"/>
                </a:lnTo>
                <a:lnTo>
                  <a:pt x="1323" y="2004"/>
                </a:lnTo>
                <a:lnTo>
                  <a:pt x="1276" y="1918"/>
                </a:lnTo>
                <a:lnTo>
                  <a:pt x="1232" y="1832"/>
                </a:lnTo>
                <a:lnTo>
                  <a:pt x="1189" y="1743"/>
                </a:lnTo>
                <a:lnTo>
                  <a:pt x="1148" y="1655"/>
                </a:lnTo>
                <a:lnTo>
                  <a:pt x="1109" y="1565"/>
                </a:lnTo>
                <a:lnTo>
                  <a:pt x="1073" y="1474"/>
                </a:lnTo>
                <a:lnTo>
                  <a:pt x="1038" y="1382"/>
                </a:lnTo>
                <a:lnTo>
                  <a:pt x="1006" y="1289"/>
                </a:lnTo>
                <a:lnTo>
                  <a:pt x="975" y="1195"/>
                </a:lnTo>
                <a:lnTo>
                  <a:pt x="948" y="1100"/>
                </a:lnTo>
                <a:lnTo>
                  <a:pt x="922" y="1004"/>
                </a:lnTo>
                <a:lnTo>
                  <a:pt x="898" y="907"/>
                </a:lnTo>
                <a:lnTo>
                  <a:pt x="876" y="810"/>
                </a:lnTo>
                <a:lnTo>
                  <a:pt x="858" y="711"/>
                </a:lnTo>
                <a:lnTo>
                  <a:pt x="841" y="612"/>
                </a:lnTo>
                <a:lnTo>
                  <a:pt x="825" y="511"/>
                </a:lnTo>
                <a:lnTo>
                  <a:pt x="814" y="411"/>
                </a:lnTo>
                <a:lnTo>
                  <a:pt x="804" y="310"/>
                </a:lnTo>
                <a:lnTo>
                  <a:pt x="797" y="207"/>
                </a:lnTo>
                <a:lnTo>
                  <a:pt x="793" y="104"/>
                </a:lnTo>
                <a:lnTo>
                  <a:pt x="790" y="0"/>
                </a:lnTo>
                <a:lnTo>
                  <a:pt x="790" y="0"/>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dirty="0"/>
          </a:p>
        </p:txBody>
      </p:sp>
      <p:sp>
        <p:nvSpPr>
          <p:cNvPr id="79" name="ZoneTexte 78"/>
          <p:cNvSpPr txBox="1"/>
          <p:nvPr/>
        </p:nvSpPr>
        <p:spPr>
          <a:xfrm>
            <a:off x="130262" y="184666"/>
            <a:ext cx="7743738" cy="95410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fr-FR" sz="2800" b="1" dirty="0" smtClean="0">
                <a:ln w="17780" cmpd="sng">
                  <a:solidFill>
                    <a:srgbClr val="FFFFFF"/>
                  </a:solidFill>
                  <a:prstDash val="solid"/>
                  <a:miter lim="800000"/>
                </a:ln>
                <a:solidFill>
                  <a:schemeClr val="tx1"/>
                </a:solidFill>
                <a:effectLst>
                  <a:outerShdw blurRad="50800" algn="tl" rotWithShape="0">
                    <a:srgbClr val="000000"/>
                  </a:outerShdw>
                </a:effectLst>
              </a:rPr>
              <a:t>Effets du Réel sur le Transfert de graphie chez quelques pionniers        2</a:t>
            </a:r>
            <a:endParaRPr lang="fr-FR" sz="2800" b="1" dirty="0">
              <a:ln w="17780" cmpd="sng">
                <a:solidFill>
                  <a:srgbClr val="FFFFFF"/>
                </a:solidFill>
                <a:prstDash val="solid"/>
                <a:miter lim="800000"/>
              </a:ln>
              <a:solidFill>
                <a:schemeClr val="tx1"/>
              </a:solidFill>
              <a:effectLst>
                <a:outerShdw blurRad="50800" algn="tl" rotWithShape="0">
                  <a:srgbClr val="000000"/>
                </a:outerShdw>
              </a:effectLst>
            </a:endParaRPr>
          </a:p>
        </p:txBody>
      </p:sp>
      <p:sp>
        <p:nvSpPr>
          <p:cNvPr id="80" name="Freeform 69"/>
          <p:cNvSpPr>
            <a:spLocks/>
          </p:cNvSpPr>
          <p:nvPr/>
        </p:nvSpPr>
        <p:spPr bwMode="auto">
          <a:xfrm>
            <a:off x="4335463" y="3470275"/>
            <a:ext cx="256381" cy="135285"/>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1" name="Freeform 62"/>
          <p:cNvSpPr>
            <a:spLocks/>
          </p:cNvSpPr>
          <p:nvPr/>
        </p:nvSpPr>
        <p:spPr bwMode="auto">
          <a:xfrm>
            <a:off x="4594225" y="3467894"/>
            <a:ext cx="214313" cy="137667"/>
          </a:xfrm>
          <a:custGeom>
            <a:avLst/>
            <a:gdLst>
              <a:gd name="T0" fmla="*/ 645 w 761"/>
              <a:gd name="T1" fmla="*/ 425 h 425"/>
              <a:gd name="T2" fmla="*/ 761 w 761"/>
              <a:gd name="T3" fmla="*/ 307 h 425"/>
              <a:gd name="T4" fmla="*/ 761 w 761"/>
              <a:gd name="T5" fmla="*/ 307 h 425"/>
              <a:gd name="T6" fmla="*/ 723 w 761"/>
              <a:gd name="T7" fmla="*/ 273 h 425"/>
              <a:gd name="T8" fmla="*/ 682 w 761"/>
              <a:gd name="T9" fmla="*/ 240 h 425"/>
              <a:gd name="T10" fmla="*/ 642 w 761"/>
              <a:gd name="T11" fmla="*/ 209 h 425"/>
              <a:gd name="T12" fmla="*/ 599 w 761"/>
              <a:gd name="T13" fmla="*/ 181 h 425"/>
              <a:gd name="T14" fmla="*/ 555 w 761"/>
              <a:gd name="T15" fmla="*/ 155 h 425"/>
              <a:gd name="T16" fmla="*/ 511 w 761"/>
              <a:gd name="T17" fmla="*/ 128 h 425"/>
              <a:gd name="T18" fmla="*/ 464 w 761"/>
              <a:gd name="T19" fmla="*/ 106 h 425"/>
              <a:gd name="T20" fmla="*/ 417 w 761"/>
              <a:gd name="T21" fmla="*/ 86 h 425"/>
              <a:gd name="T22" fmla="*/ 369 w 761"/>
              <a:gd name="T23" fmla="*/ 66 h 425"/>
              <a:gd name="T24" fmla="*/ 319 w 761"/>
              <a:gd name="T25" fmla="*/ 50 h 425"/>
              <a:gd name="T26" fmla="*/ 268 w 761"/>
              <a:gd name="T27" fmla="*/ 36 h 425"/>
              <a:gd name="T28" fmla="*/ 216 w 761"/>
              <a:gd name="T29" fmla="*/ 24 h 425"/>
              <a:gd name="T30" fmla="*/ 164 w 761"/>
              <a:gd name="T31" fmla="*/ 14 h 425"/>
              <a:gd name="T32" fmla="*/ 111 w 761"/>
              <a:gd name="T33" fmla="*/ 7 h 425"/>
              <a:gd name="T34" fmla="*/ 58 w 761"/>
              <a:gd name="T35" fmla="*/ 2 h 425"/>
              <a:gd name="T36" fmla="*/ 3 w 761"/>
              <a:gd name="T37" fmla="*/ 0 h 425"/>
              <a:gd name="T38" fmla="*/ 0 w 761"/>
              <a:gd name="T39" fmla="*/ 165 h 425"/>
              <a:gd name="T40" fmla="*/ 0 w 761"/>
              <a:gd name="T41" fmla="*/ 165 h 425"/>
              <a:gd name="T42" fmla="*/ 46 w 761"/>
              <a:gd name="T43" fmla="*/ 168 h 425"/>
              <a:gd name="T44" fmla="*/ 93 w 761"/>
              <a:gd name="T45" fmla="*/ 171 h 425"/>
              <a:gd name="T46" fmla="*/ 137 w 761"/>
              <a:gd name="T47" fmla="*/ 178 h 425"/>
              <a:gd name="T48" fmla="*/ 183 w 761"/>
              <a:gd name="T49" fmla="*/ 186 h 425"/>
              <a:gd name="T50" fmla="*/ 226 w 761"/>
              <a:gd name="T51" fmla="*/ 196 h 425"/>
              <a:gd name="T52" fmla="*/ 268 w 761"/>
              <a:gd name="T53" fmla="*/ 208 h 425"/>
              <a:gd name="T54" fmla="*/ 311 w 761"/>
              <a:gd name="T55" fmla="*/ 222 h 425"/>
              <a:gd name="T56" fmla="*/ 352 w 761"/>
              <a:gd name="T57" fmla="*/ 238 h 425"/>
              <a:gd name="T58" fmla="*/ 393 w 761"/>
              <a:gd name="T59" fmla="*/ 256 h 425"/>
              <a:gd name="T60" fmla="*/ 433 w 761"/>
              <a:gd name="T61" fmla="*/ 274 h 425"/>
              <a:gd name="T62" fmla="*/ 470 w 761"/>
              <a:gd name="T63" fmla="*/ 296 h 425"/>
              <a:gd name="T64" fmla="*/ 508 w 761"/>
              <a:gd name="T65" fmla="*/ 319 h 425"/>
              <a:gd name="T66" fmla="*/ 544 w 761"/>
              <a:gd name="T67" fmla="*/ 343 h 425"/>
              <a:gd name="T68" fmla="*/ 580 w 761"/>
              <a:gd name="T69" fmla="*/ 369 h 425"/>
              <a:gd name="T70" fmla="*/ 613 w 761"/>
              <a:gd name="T71" fmla="*/ 397 h 425"/>
              <a:gd name="T72" fmla="*/ 645 w 761"/>
              <a:gd name="T73" fmla="*/ 425 h 425"/>
              <a:gd name="T74" fmla="*/ 645 w 761"/>
              <a:gd name="T75"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1" h="425">
                <a:moveTo>
                  <a:pt x="645" y="425"/>
                </a:moveTo>
                <a:lnTo>
                  <a:pt x="761" y="307"/>
                </a:lnTo>
                <a:lnTo>
                  <a:pt x="761" y="307"/>
                </a:lnTo>
                <a:lnTo>
                  <a:pt x="723" y="273"/>
                </a:lnTo>
                <a:lnTo>
                  <a:pt x="682" y="240"/>
                </a:lnTo>
                <a:lnTo>
                  <a:pt x="642" y="209"/>
                </a:lnTo>
                <a:lnTo>
                  <a:pt x="599" y="181"/>
                </a:lnTo>
                <a:lnTo>
                  <a:pt x="555" y="155"/>
                </a:lnTo>
                <a:lnTo>
                  <a:pt x="511" y="128"/>
                </a:lnTo>
                <a:lnTo>
                  <a:pt x="464" y="106"/>
                </a:lnTo>
                <a:lnTo>
                  <a:pt x="417" y="86"/>
                </a:lnTo>
                <a:lnTo>
                  <a:pt x="369" y="66"/>
                </a:lnTo>
                <a:lnTo>
                  <a:pt x="319" y="50"/>
                </a:lnTo>
                <a:lnTo>
                  <a:pt x="268" y="36"/>
                </a:lnTo>
                <a:lnTo>
                  <a:pt x="216" y="24"/>
                </a:lnTo>
                <a:lnTo>
                  <a:pt x="164" y="14"/>
                </a:lnTo>
                <a:lnTo>
                  <a:pt x="111" y="7"/>
                </a:lnTo>
                <a:lnTo>
                  <a:pt x="58" y="2"/>
                </a:lnTo>
                <a:lnTo>
                  <a:pt x="3" y="0"/>
                </a:lnTo>
                <a:lnTo>
                  <a:pt x="0" y="165"/>
                </a:lnTo>
                <a:lnTo>
                  <a:pt x="0" y="165"/>
                </a:lnTo>
                <a:lnTo>
                  <a:pt x="46" y="168"/>
                </a:lnTo>
                <a:lnTo>
                  <a:pt x="93" y="171"/>
                </a:lnTo>
                <a:lnTo>
                  <a:pt x="137" y="178"/>
                </a:lnTo>
                <a:lnTo>
                  <a:pt x="183" y="186"/>
                </a:lnTo>
                <a:lnTo>
                  <a:pt x="226" y="196"/>
                </a:lnTo>
                <a:lnTo>
                  <a:pt x="268" y="208"/>
                </a:lnTo>
                <a:lnTo>
                  <a:pt x="311" y="222"/>
                </a:lnTo>
                <a:lnTo>
                  <a:pt x="352" y="238"/>
                </a:lnTo>
                <a:lnTo>
                  <a:pt x="393" y="256"/>
                </a:lnTo>
                <a:lnTo>
                  <a:pt x="433" y="274"/>
                </a:lnTo>
                <a:lnTo>
                  <a:pt x="470" y="296"/>
                </a:lnTo>
                <a:lnTo>
                  <a:pt x="508" y="319"/>
                </a:lnTo>
                <a:lnTo>
                  <a:pt x="544" y="343"/>
                </a:lnTo>
                <a:lnTo>
                  <a:pt x="580" y="369"/>
                </a:lnTo>
                <a:lnTo>
                  <a:pt x="613" y="397"/>
                </a:lnTo>
                <a:lnTo>
                  <a:pt x="645" y="425"/>
                </a:lnTo>
                <a:lnTo>
                  <a:pt x="645" y="425"/>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2" name="Freeform 69"/>
          <p:cNvSpPr>
            <a:spLocks/>
          </p:cNvSpPr>
          <p:nvPr/>
        </p:nvSpPr>
        <p:spPr bwMode="auto">
          <a:xfrm rot="5104073">
            <a:off x="4697270" y="3607414"/>
            <a:ext cx="270217" cy="115995"/>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3" name="Freeform 69"/>
          <p:cNvSpPr>
            <a:spLocks/>
          </p:cNvSpPr>
          <p:nvPr/>
        </p:nvSpPr>
        <p:spPr bwMode="auto">
          <a:xfrm rot="5400000">
            <a:off x="4787107" y="3530824"/>
            <a:ext cx="301625" cy="169863"/>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85" name="ZoneTexte 84"/>
          <p:cNvSpPr txBox="1"/>
          <p:nvPr/>
        </p:nvSpPr>
        <p:spPr>
          <a:xfrm>
            <a:off x="97545" y="3967305"/>
            <a:ext cx="2497522" cy="2308324"/>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smtClean="0"/>
              <a:t>Fo </a:t>
            </a:r>
            <a:r>
              <a:rPr lang="fr-FR" b="1" dirty="0" err="1" smtClean="0"/>
              <a:t>Fé</a:t>
            </a:r>
            <a:r>
              <a:rPr lang="fr-FR" b="1" dirty="0" smtClean="0"/>
              <a:t> attention  car la </a:t>
            </a:r>
            <a:r>
              <a:rPr lang="fr-FR" b="1" dirty="0" err="1" smtClean="0"/>
              <a:t>manièr</a:t>
            </a:r>
            <a:r>
              <a:rPr lang="fr-FR" b="1" dirty="0" smtClean="0"/>
              <a:t> </a:t>
            </a:r>
            <a:r>
              <a:rPr lang="fr-FR" b="1" dirty="0" err="1" smtClean="0"/>
              <a:t>ékri</a:t>
            </a:r>
            <a:r>
              <a:rPr lang="fr-FR" b="1" dirty="0" smtClean="0"/>
              <a:t> i </a:t>
            </a:r>
            <a:r>
              <a:rPr lang="fr-FR" b="1" dirty="0" err="1" smtClean="0"/>
              <a:t>pe</a:t>
            </a:r>
            <a:r>
              <a:rPr lang="fr-FR" b="1" dirty="0" smtClean="0"/>
              <a:t> être un frein à la création: si ou réfléchis à la graphie au moment ou lé en train écrire, ou perde en même temps l’énergie créatrice (A.G.)</a:t>
            </a:r>
            <a:endParaRPr lang="fr-FR" b="1" dirty="0"/>
          </a:p>
        </p:txBody>
      </p:sp>
    </p:spTree>
    <p:extLst>
      <p:ext uri="{BB962C8B-B14F-4D97-AF65-F5344CB8AC3E}">
        <p14:creationId xmlns="" xmlns:p14="http://schemas.microsoft.com/office/powerpoint/2010/main" val="39687038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a:xfrm>
            <a:off x="6293141" y="5990965"/>
            <a:ext cx="2133600" cy="365125"/>
          </a:xfrm>
        </p:spPr>
        <p:txBody>
          <a:bodyPr/>
          <a:lstStyle/>
          <a:p>
            <a:fld id="{0FCC3241-6341-45E7-9B29-E28FD3B21BE6}" type="slidenum">
              <a:rPr lang="fr-FR" smtClean="0"/>
              <a:pPr/>
              <a:t>22</a:t>
            </a:fld>
            <a:endParaRPr lang="fr-FR"/>
          </a:p>
        </p:txBody>
      </p:sp>
      <p:sp>
        <p:nvSpPr>
          <p:cNvPr id="5" name="Espace réservé du numéro de diapositive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0FCC3241-6341-45E7-9B29-E28FD3B21BE6}" type="slidenum">
              <a:rPr kumimoji="0" lang="fr-FR"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fr-F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3" name="Freeform 24"/>
          <p:cNvSpPr>
            <a:spLocks/>
          </p:cNvSpPr>
          <p:nvPr/>
        </p:nvSpPr>
        <p:spPr bwMode="auto">
          <a:xfrm>
            <a:off x="4594225" y="2197101"/>
            <a:ext cx="1079500" cy="630238"/>
          </a:xfrm>
          <a:custGeom>
            <a:avLst/>
            <a:gdLst>
              <a:gd name="T0" fmla="*/ 0 w 2722"/>
              <a:gd name="T1" fmla="*/ 653 h 1586"/>
              <a:gd name="T2" fmla="*/ 164 w 2722"/>
              <a:gd name="T3" fmla="*/ 660 h 1586"/>
              <a:gd name="T4" fmla="*/ 326 w 2722"/>
              <a:gd name="T5" fmla="*/ 674 h 1586"/>
              <a:gd name="T6" fmla="*/ 486 w 2722"/>
              <a:gd name="T7" fmla="*/ 696 h 1586"/>
              <a:gd name="T8" fmla="*/ 643 w 2722"/>
              <a:gd name="T9" fmla="*/ 725 h 1586"/>
              <a:gd name="T10" fmla="*/ 797 w 2722"/>
              <a:gd name="T11" fmla="*/ 761 h 1586"/>
              <a:gd name="T12" fmla="*/ 949 w 2722"/>
              <a:gd name="T13" fmla="*/ 806 h 1586"/>
              <a:gd name="T14" fmla="*/ 1098 w 2722"/>
              <a:gd name="T15" fmla="*/ 855 h 1586"/>
              <a:gd name="T16" fmla="*/ 1242 w 2722"/>
              <a:gd name="T17" fmla="*/ 912 h 1586"/>
              <a:gd name="T18" fmla="*/ 1384 w 2722"/>
              <a:gd name="T19" fmla="*/ 976 h 1586"/>
              <a:gd name="T20" fmla="*/ 1523 w 2722"/>
              <a:gd name="T21" fmla="*/ 1045 h 1586"/>
              <a:gd name="T22" fmla="*/ 1657 w 2722"/>
              <a:gd name="T23" fmla="*/ 1121 h 1586"/>
              <a:gd name="T24" fmla="*/ 1788 w 2722"/>
              <a:gd name="T25" fmla="*/ 1203 h 1586"/>
              <a:gd name="T26" fmla="*/ 1915 w 2722"/>
              <a:gd name="T27" fmla="*/ 1290 h 1586"/>
              <a:gd name="T28" fmla="*/ 2038 w 2722"/>
              <a:gd name="T29" fmla="*/ 1384 h 1586"/>
              <a:gd name="T30" fmla="*/ 2155 w 2722"/>
              <a:gd name="T31" fmla="*/ 1481 h 1586"/>
              <a:gd name="T32" fmla="*/ 2268 w 2722"/>
              <a:gd name="T33" fmla="*/ 1586 h 1586"/>
              <a:gd name="T34" fmla="*/ 2722 w 2722"/>
              <a:gd name="T35" fmla="*/ 1115 h 1586"/>
              <a:gd name="T36" fmla="*/ 2587 w 2722"/>
              <a:gd name="T37" fmla="*/ 992 h 1586"/>
              <a:gd name="T38" fmla="*/ 2446 w 2722"/>
              <a:gd name="T39" fmla="*/ 875 h 1586"/>
              <a:gd name="T40" fmla="*/ 2301 w 2722"/>
              <a:gd name="T41" fmla="*/ 763 h 1586"/>
              <a:gd name="T42" fmla="*/ 2150 w 2722"/>
              <a:gd name="T43" fmla="*/ 658 h 1586"/>
              <a:gd name="T44" fmla="*/ 1993 w 2722"/>
              <a:gd name="T45" fmla="*/ 559 h 1586"/>
              <a:gd name="T46" fmla="*/ 1832 w 2722"/>
              <a:gd name="T47" fmla="*/ 470 h 1586"/>
              <a:gd name="T48" fmla="*/ 1667 w 2722"/>
              <a:gd name="T49" fmla="*/ 386 h 1586"/>
              <a:gd name="T50" fmla="*/ 1496 w 2722"/>
              <a:gd name="T51" fmla="*/ 309 h 1586"/>
              <a:gd name="T52" fmla="*/ 1323 w 2722"/>
              <a:gd name="T53" fmla="*/ 242 h 1586"/>
              <a:gd name="T54" fmla="*/ 1144 w 2722"/>
              <a:gd name="T55" fmla="*/ 182 h 1586"/>
              <a:gd name="T56" fmla="*/ 963 w 2722"/>
              <a:gd name="T57" fmla="*/ 130 h 1586"/>
              <a:gd name="T58" fmla="*/ 779 w 2722"/>
              <a:gd name="T59" fmla="*/ 86 h 1586"/>
              <a:gd name="T60" fmla="*/ 591 w 2722"/>
              <a:gd name="T61" fmla="*/ 50 h 1586"/>
              <a:gd name="T62" fmla="*/ 401 w 2722"/>
              <a:gd name="T63" fmla="*/ 24 h 1586"/>
              <a:gd name="T64" fmla="*/ 207 w 2722"/>
              <a:gd name="T65" fmla="*/ 7 h 1586"/>
              <a:gd name="T66" fmla="*/ 10 w 2722"/>
              <a:gd name="T67" fmla="*/ 0 h 1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22" h="1586">
                <a:moveTo>
                  <a:pt x="0" y="653"/>
                </a:moveTo>
                <a:lnTo>
                  <a:pt x="0" y="653"/>
                </a:lnTo>
                <a:lnTo>
                  <a:pt x="82" y="656"/>
                </a:lnTo>
                <a:lnTo>
                  <a:pt x="164" y="660"/>
                </a:lnTo>
                <a:lnTo>
                  <a:pt x="245" y="666"/>
                </a:lnTo>
                <a:lnTo>
                  <a:pt x="326" y="674"/>
                </a:lnTo>
                <a:lnTo>
                  <a:pt x="406" y="684"/>
                </a:lnTo>
                <a:lnTo>
                  <a:pt x="486" y="696"/>
                </a:lnTo>
                <a:lnTo>
                  <a:pt x="564" y="709"/>
                </a:lnTo>
                <a:lnTo>
                  <a:pt x="643" y="725"/>
                </a:lnTo>
                <a:lnTo>
                  <a:pt x="720" y="743"/>
                </a:lnTo>
                <a:lnTo>
                  <a:pt x="797" y="761"/>
                </a:lnTo>
                <a:lnTo>
                  <a:pt x="874" y="782"/>
                </a:lnTo>
                <a:lnTo>
                  <a:pt x="949" y="806"/>
                </a:lnTo>
                <a:lnTo>
                  <a:pt x="1023" y="829"/>
                </a:lnTo>
                <a:lnTo>
                  <a:pt x="1098" y="855"/>
                </a:lnTo>
                <a:lnTo>
                  <a:pt x="1170" y="882"/>
                </a:lnTo>
                <a:lnTo>
                  <a:pt x="1242" y="912"/>
                </a:lnTo>
                <a:lnTo>
                  <a:pt x="1314" y="944"/>
                </a:lnTo>
                <a:lnTo>
                  <a:pt x="1384" y="976"/>
                </a:lnTo>
                <a:lnTo>
                  <a:pt x="1454" y="1010"/>
                </a:lnTo>
                <a:lnTo>
                  <a:pt x="1523" y="1045"/>
                </a:lnTo>
                <a:lnTo>
                  <a:pt x="1591" y="1083"/>
                </a:lnTo>
                <a:lnTo>
                  <a:pt x="1657" y="1121"/>
                </a:lnTo>
                <a:lnTo>
                  <a:pt x="1724" y="1161"/>
                </a:lnTo>
                <a:lnTo>
                  <a:pt x="1788" y="1203"/>
                </a:lnTo>
                <a:lnTo>
                  <a:pt x="1851" y="1246"/>
                </a:lnTo>
                <a:lnTo>
                  <a:pt x="1915" y="1290"/>
                </a:lnTo>
                <a:lnTo>
                  <a:pt x="1976" y="1337"/>
                </a:lnTo>
                <a:lnTo>
                  <a:pt x="2038" y="1384"/>
                </a:lnTo>
                <a:lnTo>
                  <a:pt x="2096" y="1432"/>
                </a:lnTo>
                <a:lnTo>
                  <a:pt x="2155" y="1481"/>
                </a:lnTo>
                <a:lnTo>
                  <a:pt x="2212" y="1533"/>
                </a:lnTo>
                <a:lnTo>
                  <a:pt x="2268" y="1586"/>
                </a:lnTo>
                <a:lnTo>
                  <a:pt x="2722" y="1115"/>
                </a:lnTo>
                <a:lnTo>
                  <a:pt x="2722" y="1115"/>
                </a:lnTo>
                <a:lnTo>
                  <a:pt x="2656" y="1053"/>
                </a:lnTo>
                <a:lnTo>
                  <a:pt x="2587" y="992"/>
                </a:lnTo>
                <a:lnTo>
                  <a:pt x="2518" y="932"/>
                </a:lnTo>
                <a:lnTo>
                  <a:pt x="2446" y="875"/>
                </a:lnTo>
                <a:lnTo>
                  <a:pt x="2373" y="817"/>
                </a:lnTo>
                <a:lnTo>
                  <a:pt x="2301" y="763"/>
                </a:lnTo>
                <a:lnTo>
                  <a:pt x="2225" y="709"/>
                </a:lnTo>
                <a:lnTo>
                  <a:pt x="2150" y="658"/>
                </a:lnTo>
                <a:lnTo>
                  <a:pt x="2071" y="608"/>
                </a:lnTo>
                <a:lnTo>
                  <a:pt x="1993" y="559"/>
                </a:lnTo>
                <a:lnTo>
                  <a:pt x="1913" y="514"/>
                </a:lnTo>
                <a:lnTo>
                  <a:pt x="1832" y="470"/>
                </a:lnTo>
                <a:lnTo>
                  <a:pt x="1750" y="427"/>
                </a:lnTo>
                <a:lnTo>
                  <a:pt x="1667" y="386"/>
                </a:lnTo>
                <a:lnTo>
                  <a:pt x="1582" y="347"/>
                </a:lnTo>
                <a:lnTo>
                  <a:pt x="1496" y="309"/>
                </a:lnTo>
                <a:lnTo>
                  <a:pt x="1410" y="274"/>
                </a:lnTo>
                <a:lnTo>
                  <a:pt x="1323" y="242"/>
                </a:lnTo>
                <a:lnTo>
                  <a:pt x="1234" y="211"/>
                </a:lnTo>
                <a:lnTo>
                  <a:pt x="1144" y="182"/>
                </a:lnTo>
                <a:lnTo>
                  <a:pt x="1055" y="155"/>
                </a:lnTo>
                <a:lnTo>
                  <a:pt x="963" y="130"/>
                </a:lnTo>
                <a:lnTo>
                  <a:pt x="872" y="106"/>
                </a:lnTo>
                <a:lnTo>
                  <a:pt x="779" y="86"/>
                </a:lnTo>
                <a:lnTo>
                  <a:pt x="685" y="67"/>
                </a:lnTo>
                <a:lnTo>
                  <a:pt x="591" y="50"/>
                </a:lnTo>
                <a:lnTo>
                  <a:pt x="496" y="37"/>
                </a:lnTo>
                <a:lnTo>
                  <a:pt x="401" y="24"/>
                </a:lnTo>
                <a:lnTo>
                  <a:pt x="303" y="15"/>
                </a:lnTo>
                <a:lnTo>
                  <a:pt x="207" y="7"/>
                </a:lnTo>
                <a:lnTo>
                  <a:pt x="109" y="2"/>
                </a:lnTo>
                <a:lnTo>
                  <a:pt x="10" y="0"/>
                </a:lnTo>
                <a:lnTo>
                  <a:pt x="0" y="653"/>
                </a:lnTo>
                <a:close/>
              </a:path>
            </a:pathLst>
          </a:custGeom>
          <a:ln/>
          <a:ex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18" name="Freeform 31"/>
          <p:cNvSpPr>
            <a:spLocks/>
          </p:cNvSpPr>
          <p:nvPr/>
        </p:nvSpPr>
        <p:spPr bwMode="auto">
          <a:xfrm>
            <a:off x="3305175" y="2903538"/>
            <a:ext cx="508000" cy="858838"/>
          </a:xfrm>
          <a:custGeom>
            <a:avLst/>
            <a:gdLst>
              <a:gd name="T0" fmla="*/ 910 w 1279"/>
              <a:gd name="T1" fmla="*/ 0 h 2164"/>
              <a:gd name="T2" fmla="*/ 859 w 1279"/>
              <a:gd name="T3" fmla="*/ 53 h 2164"/>
              <a:gd name="T4" fmla="*/ 761 w 1279"/>
              <a:gd name="T5" fmla="*/ 163 h 2164"/>
              <a:gd name="T6" fmla="*/ 669 w 1279"/>
              <a:gd name="T7" fmla="*/ 276 h 2164"/>
              <a:gd name="T8" fmla="*/ 582 w 1279"/>
              <a:gd name="T9" fmla="*/ 394 h 2164"/>
              <a:gd name="T10" fmla="*/ 500 w 1279"/>
              <a:gd name="T11" fmla="*/ 516 h 2164"/>
              <a:gd name="T12" fmla="*/ 423 w 1279"/>
              <a:gd name="T13" fmla="*/ 642 h 2164"/>
              <a:gd name="T14" fmla="*/ 352 w 1279"/>
              <a:gd name="T15" fmla="*/ 772 h 2164"/>
              <a:gd name="T16" fmla="*/ 287 w 1279"/>
              <a:gd name="T17" fmla="*/ 905 h 2164"/>
              <a:gd name="T18" fmla="*/ 229 w 1279"/>
              <a:gd name="T19" fmla="*/ 1042 h 2164"/>
              <a:gd name="T20" fmla="*/ 177 w 1279"/>
              <a:gd name="T21" fmla="*/ 1181 h 2164"/>
              <a:gd name="T22" fmla="*/ 130 w 1279"/>
              <a:gd name="T23" fmla="*/ 1324 h 2164"/>
              <a:gd name="T24" fmla="*/ 91 w 1279"/>
              <a:gd name="T25" fmla="*/ 1470 h 2164"/>
              <a:gd name="T26" fmla="*/ 58 w 1279"/>
              <a:gd name="T27" fmla="*/ 1618 h 2164"/>
              <a:gd name="T28" fmla="*/ 32 w 1279"/>
              <a:gd name="T29" fmla="*/ 1768 h 2164"/>
              <a:gd name="T30" fmla="*/ 14 w 1279"/>
              <a:gd name="T31" fmla="*/ 1922 h 2164"/>
              <a:gd name="T32" fmla="*/ 2 w 1279"/>
              <a:gd name="T33" fmla="*/ 2077 h 2164"/>
              <a:gd name="T34" fmla="*/ 514 w 1279"/>
              <a:gd name="T35" fmla="*/ 2164 h 2164"/>
              <a:gd name="T36" fmla="*/ 516 w 1279"/>
              <a:gd name="T37" fmla="*/ 2098 h 2164"/>
              <a:gd name="T38" fmla="*/ 527 w 1279"/>
              <a:gd name="T39" fmla="*/ 1969 h 2164"/>
              <a:gd name="T40" fmla="*/ 542 w 1279"/>
              <a:gd name="T41" fmla="*/ 1840 h 2164"/>
              <a:gd name="T42" fmla="*/ 563 w 1279"/>
              <a:gd name="T43" fmla="*/ 1713 h 2164"/>
              <a:gd name="T44" fmla="*/ 592 w 1279"/>
              <a:gd name="T45" fmla="*/ 1588 h 2164"/>
              <a:gd name="T46" fmla="*/ 625 w 1279"/>
              <a:gd name="T47" fmla="*/ 1467 h 2164"/>
              <a:gd name="T48" fmla="*/ 664 w 1279"/>
              <a:gd name="T49" fmla="*/ 1348 h 2164"/>
              <a:gd name="T50" fmla="*/ 708 w 1279"/>
              <a:gd name="T51" fmla="*/ 1230 h 2164"/>
              <a:gd name="T52" fmla="*/ 757 w 1279"/>
              <a:gd name="T53" fmla="*/ 1116 h 2164"/>
              <a:gd name="T54" fmla="*/ 811 w 1279"/>
              <a:gd name="T55" fmla="*/ 1004 h 2164"/>
              <a:gd name="T56" fmla="*/ 871 w 1279"/>
              <a:gd name="T57" fmla="*/ 896 h 2164"/>
              <a:gd name="T58" fmla="*/ 934 w 1279"/>
              <a:gd name="T59" fmla="*/ 790 h 2164"/>
              <a:gd name="T60" fmla="*/ 1003 w 1279"/>
              <a:gd name="T61" fmla="*/ 687 h 2164"/>
              <a:gd name="T62" fmla="*/ 1078 w 1279"/>
              <a:gd name="T63" fmla="*/ 588 h 2164"/>
              <a:gd name="T64" fmla="*/ 1154 w 1279"/>
              <a:gd name="T65" fmla="*/ 493 h 2164"/>
              <a:gd name="T66" fmla="*/ 1236 w 1279"/>
              <a:gd name="T67" fmla="*/ 402 h 2164"/>
              <a:gd name="T68" fmla="*/ 1279 w 1279"/>
              <a:gd name="T69" fmla="*/ 358 h 2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79" h="2164">
                <a:moveTo>
                  <a:pt x="1279" y="358"/>
                </a:moveTo>
                <a:lnTo>
                  <a:pt x="910" y="0"/>
                </a:lnTo>
                <a:lnTo>
                  <a:pt x="910" y="0"/>
                </a:lnTo>
                <a:lnTo>
                  <a:pt x="859" y="53"/>
                </a:lnTo>
                <a:lnTo>
                  <a:pt x="809" y="107"/>
                </a:lnTo>
                <a:lnTo>
                  <a:pt x="761" y="163"/>
                </a:lnTo>
                <a:lnTo>
                  <a:pt x="714" y="219"/>
                </a:lnTo>
                <a:lnTo>
                  <a:pt x="669" y="276"/>
                </a:lnTo>
                <a:lnTo>
                  <a:pt x="625" y="335"/>
                </a:lnTo>
                <a:lnTo>
                  <a:pt x="582" y="394"/>
                </a:lnTo>
                <a:lnTo>
                  <a:pt x="540" y="454"/>
                </a:lnTo>
                <a:lnTo>
                  <a:pt x="500" y="516"/>
                </a:lnTo>
                <a:lnTo>
                  <a:pt x="460" y="578"/>
                </a:lnTo>
                <a:lnTo>
                  <a:pt x="423" y="642"/>
                </a:lnTo>
                <a:lnTo>
                  <a:pt x="386" y="707"/>
                </a:lnTo>
                <a:lnTo>
                  <a:pt x="352" y="772"/>
                </a:lnTo>
                <a:lnTo>
                  <a:pt x="319" y="837"/>
                </a:lnTo>
                <a:lnTo>
                  <a:pt x="287" y="905"/>
                </a:lnTo>
                <a:lnTo>
                  <a:pt x="257" y="973"/>
                </a:lnTo>
                <a:lnTo>
                  <a:pt x="229" y="1042"/>
                </a:lnTo>
                <a:lnTo>
                  <a:pt x="201" y="1111"/>
                </a:lnTo>
                <a:lnTo>
                  <a:pt x="177" y="1181"/>
                </a:lnTo>
                <a:lnTo>
                  <a:pt x="152" y="1253"/>
                </a:lnTo>
                <a:lnTo>
                  <a:pt x="130" y="1324"/>
                </a:lnTo>
                <a:lnTo>
                  <a:pt x="109" y="1397"/>
                </a:lnTo>
                <a:lnTo>
                  <a:pt x="91" y="1470"/>
                </a:lnTo>
                <a:lnTo>
                  <a:pt x="74" y="1543"/>
                </a:lnTo>
                <a:lnTo>
                  <a:pt x="58" y="1618"/>
                </a:lnTo>
                <a:lnTo>
                  <a:pt x="44" y="1693"/>
                </a:lnTo>
                <a:lnTo>
                  <a:pt x="32" y="1768"/>
                </a:lnTo>
                <a:lnTo>
                  <a:pt x="22" y="1845"/>
                </a:lnTo>
                <a:lnTo>
                  <a:pt x="14" y="1922"/>
                </a:lnTo>
                <a:lnTo>
                  <a:pt x="7" y="2000"/>
                </a:lnTo>
                <a:lnTo>
                  <a:pt x="2" y="2077"/>
                </a:lnTo>
                <a:lnTo>
                  <a:pt x="0" y="2156"/>
                </a:lnTo>
                <a:lnTo>
                  <a:pt x="514" y="2164"/>
                </a:lnTo>
                <a:lnTo>
                  <a:pt x="514" y="2164"/>
                </a:lnTo>
                <a:lnTo>
                  <a:pt x="516" y="2098"/>
                </a:lnTo>
                <a:lnTo>
                  <a:pt x="520" y="2032"/>
                </a:lnTo>
                <a:lnTo>
                  <a:pt x="527" y="1969"/>
                </a:lnTo>
                <a:lnTo>
                  <a:pt x="533" y="1904"/>
                </a:lnTo>
                <a:lnTo>
                  <a:pt x="542" y="1840"/>
                </a:lnTo>
                <a:lnTo>
                  <a:pt x="553" y="1776"/>
                </a:lnTo>
                <a:lnTo>
                  <a:pt x="563" y="1713"/>
                </a:lnTo>
                <a:lnTo>
                  <a:pt x="576" y="1651"/>
                </a:lnTo>
                <a:lnTo>
                  <a:pt x="592" y="1588"/>
                </a:lnTo>
                <a:lnTo>
                  <a:pt x="608" y="1527"/>
                </a:lnTo>
                <a:lnTo>
                  <a:pt x="625" y="1467"/>
                </a:lnTo>
                <a:lnTo>
                  <a:pt x="643" y="1407"/>
                </a:lnTo>
                <a:lnTo>
                  <a:pt x="664" y="1348"/>
                </a:lnTo>
                <a:lnTo>
                  <a:pt x="684" y="1289"/>
                </a:lnTo>
                <a:lnTo>
                  <a:pt x="708" y="1230"/>
                </a:lnTo>
                <a:lnTo>
                  <a:pt x="731" y="1173"/>
                </a:lnTo>
                <a:lnTo>
                  <a:pt x="757" y="1116"/>
                </a:lnTo>
                <a:lnTo>
                  <a:pt x="783" y="1060"/>
                </a:lnTo>
                <a:lnTo>
                  <a:pt x="811" y="1004"/>
                </a:lnTo>
                <a:lnTo>
                  <a:pt x="841" y="949"/>
                </a:lnTo>
                <a:lnTo>
                  <a:pt x="871" y="896"/>
                </a:lnTo>
                <a:lnTo>
                  <a:pt x="902" y="842"/>
                </a:lnTo>
                <a:lnTo>
                  <a:pt x="934" y="790"/>
                </a:lnTo>
                <a:lnTo>
                  <a:pt x="968" y="738"/>
                </a:lnTo>
                <a:lnTo>
                  <a:pt x="1003" y="687"/>
                </a:lnTo>
                <a:lnTo>
                  <a:pt x="1040" y="638"/>
                </a:lnTo>
                <a:lnTo>
                  <a:pt x="1078" y="588"/>
                </a:lnTo>
                <a:lnTo>
                  <a:pt x="1115" y="540"/>
                </a:lnTo>
                <a:lnTo>
                  <a:pt x="1154" y="493"/>
                </a:lnTo>
                <a:lnTo>
                  <a:pt x="1195" y="448"/>
                </a:lnTo>
                <a:lnTo>
                  <a:pt x="1236" y="402"/>
                </a:lnTo>
                <a:lnTo>
                  <a:pt x="1279" y="358"/>
                </a:lnTo>
                <a:lnTo>
                  <a:pt x="1279" y="358"/>
                </a:lnTo>
                <a:close/>
              </a:path>
            </a:pathLst>
          </a:custGeom>
          <a:ln/>
          <a:ex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22" name="Freeform 36"/>
          <p:cNvSpPr>
            <a:spLocks/>
          </p:cNvSpPr>
          <p:nvPr/>
        </p:nvSpPr>
        <p:spPr bwMode="auto">
          <a:xfrm>
            <a:off x="4559300" y="2546350"/>
            <a:ext cx="858838" cy="498475"/>
          </a:xfrm>
          <a:custGeom>
            <a:avLst/>
            <a:gdLst>
              <a:gd name="T0" fmla="*/ 2163 w 2163"/>
              <a:gd name="T1" fmla="*/ 885 h 1255"/>
              <a:gd name="T2" fmla="*/ 2110 w 2163"/>
              <a:gd name="T3" fmla="*/ 836 h 1255"/>
              <a:gd name="T4" fmla="*/ 1999 w 2163"/>
              <a:gd name="T5" fmla="*/ 739 h 1255"/>
              <a:gd name="T6" fmla="*/ 1886 w 2163"/>
              <a:gd name="T7" fmla="*/ 648 h 1255"/>
              <a:gd name="T8" fmla="*/ 1768 w 2163"/>
              <a:gd name="T9" fmla="*/ 563 h 1255"/>
              <a:gd name="T10" fmla="*/ 1645 w 2163"/>
              <a:gd name="T11" fmla="*/ 483 h 1255"/>
              <a:gd name="T12" fmla="*/ 1519 w 2163"/>
              <a:gd name="T13" fmla="*/ 407 h 1255"/>
              <a:gd name="T14" fmla="*/ 1389 w 2163"/>
              <a:gd name="T15" fmla="*/ 338 h 1255"/>
              <a:gd name="T16" fmla="*/ 1256 w 2163"/>
              <a:gd name="T17" fmla="*/ 276 h 1255"/>
              <a:gd name="T18" fmla="*/ 1119 w 2163"/>
              <a:gd name="T19" fmla="*/ 218 h 1255"/>
              <a:gd name="T20" fmla="*/ 980 w 2163"/>
              <a:gd name="T21" fmla="*/ 168 h 1255"/>
              <a:gd name="T22" fmla="*/ 837 w 2163"/>
              <a:gd name="T23" fmla="*/ 122 h 1255"/>
              <a:gd name="T24" fmla="*/ 692 w 2163"/>
              <a:gd name="T25" fmla="*/ 84 h 1255"/>
              <a:gd name="T26" fmla="*/ 544 w 2163"/>
              <a:gd name="T27" fmla="*/ 53 h 1255"/>
              <a:gd name="T28" fmla="*/ 393 w 2163"/>
              <a:gd name="T29" fmla="*/ 30 h 1255"/>
              <a:gd name="T30" fmla="*/ 240 w 2163"/>
              <a:gd name="T31" fmla="*/ 11 h 1255"/>
              <a:gd name="T32" fmla="*/ 86 w 2163"/>
              <a:gd name="T33" fmla="*/ 2 h 1255"/>
              <a:gd name="T34" fmla="*/ 0 w 2163"/>
              <a:gd name="T35" fmla="*/ 514 h 1255"/>
              <a:gd name="T36" fmla="*/ 65 w 2163"/>
              <a:gd name="T37" fmla="*/ 517 h 1255"/>
              <a:gd name="T38" fmla="*/ 195 w 2163"/>
              <a:gd name="T39" fmla="*/ 524 h 1255"/>
              <a:gd name="T40" fmla="*/ 322 w 2163"/>
              <a:gd name="T41" fmla="*/ 539 h 1255"/>
              <a:gd name="T42" fmla="*/ 449 w 2163"/>
              <a:gd name="T43" fmla="*/ 559 h 1255"/>
              <a:gd name="T44" fmla="*/ 572 w 2163"/>
              <a:gd name="T45" fmla="*/ 586 h 1255"/>
              <a:gd name="T46" fmla="*/ 694 w 2163"/>
              <a:gd name="T47" fmla="*/ 617 h 1255"/>
              <a:gd name="T48" fmla="*/ 813 w 2163"/>
              <a:gd name="T49" fmla="*/ 655 h 1255"/>
              <a:gd name="T50" fmla="*/ 931 w 2163"/>
              <a:gd name="T51" fmla="*/ 697 h 1255"/>
              <a:gd name="T52" fmla="*/ 1045 w 2163"/>
              <a:gd name="T53" fmla="*/ 744 h 1255"/>
              <a:gd name="T54" fmla="*/ 1157 w 2163"/>
              <a:gd name="T55" fmla="*/ 798 h 1255"/>
              <a:gd name="T56" fmla="*/ 1265 w 2163"/>
              <a:gd name="T57" fmla="*/ 855 h 1255"/>
              <a:gd name="T58" fmla="*/ 1371 w 2163"/>
              <a:gd name="T59" fmla="*/ 918 h 1255"/>
              <a:gd name="T60" fmla="*/ 1473 w 2163"/>
              <a:gd name="T61" fmla="*/ 985 h 1255"/>
              <a:gd name="T62" fmla="*/ 1572 w 2163"/>
              <a:gd name="T63" fmla="*/ 1057 h 1255"/>
              <a:gd name="T64" fmla="*/ 1669 w 2163"/>
              <a:gd name="T65" fmla="*/ 1134 h 1255"/>
              <a:gd name="T66" fmla="*/ 1760 w 2163"/>
              <a:gd name="T67" fmla="*/ 1213 h 1255"/>
              <a:gd name="T68" fmla="*/ 1805 w 2163"/>
              <a:gd name="T69" fmla="*/ 1255 h 1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163" h="1255">
                <a:moveTo>
                  <a:pt x="1805" y="1255"/>
                </a:moveTo>
                <a:lnTo>
                  <a:pt x="2163" y="885"/>
                </a:lnTo>
                <a:lnTo>
                  <a:pt x="2163" y="885"/>
                </a:lnTo>
                <a:lnTo>
                  <a:pt x="2110" y="836"/>
                </a:lnTo>
                <a:lnTo>
                  <a:pt x="2055" y="787"/>
                </a:lnTo>
                <a:lnTo>
                  <a:pt x="1999" y="739"/>
                </a:lnTo>
                <a:lnTo>
                  <a:pt x="1943" y="694"/>
                </a:lnTo>
                <a:lnTo>
                  <a:pt x="1886" y="648"/>
                </a:lnTo>
                <a:lnTo>
                  <a:pt x="1828" y="605"/>
                </a:lnTo>
                <a:lnTo>
                  <a:pt x="1768" y="563"/>
                </a:lnTo>
                <a:lnTo>
                  <a:pt x="1706" y="522"/>
                </a:lnTo>
                <a:lnTo>
                  <a:pt x="1645" y="483"/>
                </a:lnTo>
                <a:lnTo>
                  <a:pt x="1583" y="445"/>
                </a:lnTo>
                <a:lnTo>
                  <a:pt x="1519" y="407"/>
                </a:lnTo>
                <a:lnTo>
                  <a:pt x="1455" y="372"/>
                </a:lnTo>
                <a:lnTo>
                  <a:pt x="1389" y="338"/>
                </a:lnTo>
                <a:lnTo>
                  <a:pt x="1322" y="306"/>
                </a:lnTo>
                <a:lnTo>
                  <a:pt x="1256" y="276"/>
                </a:lnTo>
                <a:lnTo>
                  <a:pt x="1188" y="246"/>
                </a:lnTo>
                <a:lnTo>
                  <a:pt x="1119" y="218"/>
                </a:lnTo>
                <a:lnTo>
                  <a:pt x="1050" y="192"/>
                </a:lnTo>
                <a:lnTo>
                  <a:pt x="980" y="168"/>
                </a:lnTo>
                <a:lnTo>
                  <a:pt x="908" y="144"/>
                </a:lnTo>
                <a:lnTo>
                  <a:pt x="837" y="122"/>
                </a:lnTo>
                <a:lnTo>
                  <a:pt x="765" y="102"/>
                </a:lnTo>
                <a:lnTo>
                  <a:pt x="692" y="84"/>
                </a:lnTo>
                <a:lnTo>
                  <a:pt x="618" y="69"/>
                </a:lnTo>
                <a:lnTo>
                  <a:pt x="544" y="53"/>
                </a:lnTo>
                <a:lnTo>
                  <a:pt x="468" y="40"/>
                </a:lnTo>
                <a:lnTo>
                  <a:pt x="393" y="30"/>
                </a:lnTo>
                <a:lnTo>
                  <a:pt x="317" y="19"/>
                </a:lnTo>
                <a:lnTo>
                  <a:pt x="240" y="11"/>
                </a:lnTo>
                <a:lnTo>
                  <a:pt x="164" y="6"/>
                </a:lnTo>
                <a:lnTo>
                  <a:pt x="86" y="2"/>
                </a:lnTo>
                <a:lnTo>
                  <a:pt x="7" y="0"/>
                </a:lnTo>
                <a:lnTo>
                  <a:pt x="0" y="514"/>
                </a:lnTo>
                <a:lnTo>
                  <a:pt x="0" y="514"/>
                </a:lnTo>
                <a:lnTo>
                  <a:pt x="65" y="517"/>
                </a:lnTo>
                <a:lnTo>
                  <a:pt x="130" y="519"/>
                </a:lnTo>
                <a:lnTo>
                  <a:pt x="195" y="524"/>
                </a:lnTo>
                <a:lnTo>
                  <a:pt x="259" y="531"/>
                </a:lnTo>
                <a:lnTo>
                  <a:pt x="322" y="539"/>
                </a:lnTo>
                <a:lnTo>
                  <a:pt x="385" y="548"/>
                </a:lnTo>
                <a:lnTo>
                  <a:pt x="449" y="559"/>
                </a:lnTo>
                <a:lnTo>
                  <a:pt x="510" y="571"/>
                </a:lnTo>
                <a:lnTo>
                  <a:pt x="572" y="586"/>
                </a:lnTo>
                <a:lnTo>
                  <a:pt x="634" y="600"/>
                </a:lnTo>
                <a:lnTo>
                  <a:pt x="694" y="617"/>
                </a:lnTo>
                <a:lnTo>
                  <a:pt x="755" y="635"/>
                </a:lnTo>
                <a:lnTo>
                  <a:pt x="813" y="655"/>
                </a:lnTo>
                <a:lnTo>
                  <a:pt x="872" y="675"/>
                </a:lnTo>
                <a:lnTo>
                  <a:pt x="931" y="697"/>
                </a:lnTo>
                <a:lnTo>
                  <a:pt x="988" y="720"/>
                </a:lnTo>
                <a:lnTo>
                  <a:pt x="1045" y="744"/>
                </a:lnTo>
                <a:lnTo>
                  <a:pt x="1101" y="770"/>
                </a:lnTo>
                <a:lnTo>
                  <a:pt x="1157" y="798"/>
                </a:lnTo>
                <a:lnTo>
                  <a:pt x="1212" y="826"/>
                </a:lnTo>
                <a:lnTo>
                  <a:pt x="1265" y="855"/>
                </a:lnTo>
                <a:lnTo>
                  <a:pt x="1318" y="886"/>
                </a:lnTo>
                <a:lnTo>
                  <a:pt x="1371" y="918"/>
                </a:lnTo>
                <a:lnTo>
                  <a:pt x="1423" y="951"/>
                </a:lnTo>
                <a:lnTo>
                  <a:pt x="1473" y="985"/>
                </a:lnTo>
                <a:lnTo>
                  <a:pt x="1523" y="1020"/>
                </a:lnTo>
                <a:lnTo>
                  <a:pt x="1572" y="1057"/>
                </a:lnTo>
                <a:lnTo>
                  <a:pt x="1621" y="1095"/>
                </a:lnTo>
                <a:lnTo>
                  <a:pt x="1669" y="1134"/>
                </a:lnTo>
                <a:lnTo>
                  <a:pt x="1714" y="1173"/>
                </a:lnTo>
                <a:lnTo>
                  <a:pt x="1760" y="1213"/>
                </a:lnTo>
                <a:lnTo>
                  <a:pt x="1805" y="1255"/>
                </a:lnTo>
                <a:lnTo>
                  <a:pt x="1805" y="1255"/>
                </a:lnTo>
                <a:close/>
              </a:path>
            </a:pathLst>
          </a:custGeom>
          <a:ln/>
          <a:ex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24" name="Freeform 38"/>
          <p:cNvSpPr>
            <a:spLocks/>
          </p:cNvSpPr>
          <p:nvPr/>
        </p:nvSpPr>
        <p:spPr bwMode="auto">
          <a:xfrm>
            <a:off x="3579813" y="3094038"/>
            <a:ext cx="398463" cy="671513"/>
          </a:xfrm>
          <a:custGeom>
            <a:avLst/>
            <a:gdLst>
              <a:gd name="T0" fmla="*/ 401 w 1004"/>
              <a:gd name="T1" fmla="*/ 1694 h 1694"/>
              <a:gd name="T2" fmla="*/ 407 w 1004"/>
              <a:gd name="T3" fmla="*/ 1591 h 1694"/>
              <a:gd name="T4" fmla="*/ 417 w 1004"/>
              <a:gd name="T5" fmla="*/ 1490 h 1694"/>
              <a:gd name="T6" fmla="*/ 431 w 1004"/>
              <a:gd name="T7" fmla="*/ 1391 h 1694"/>
              <a:gd name="T8" fmla="*/ 451 w 1004"/>
              <a:gd name="T9" fmla="*/ 1292 h 1694"/>
              <a:gd name="T10" fmla="*/ 476 w 1004"/>
              <a:gd name="T11" fmla="*/ 1195 h 1694"/>
              <a:gd name="T12" fmla="*/ 504 w 1004"/>
              <a:gd name="T13" fmla="*/ 1100 h 1694"/>
              <a:gd name="T14" fmla="*/ 537 w 1004"/>
              <a:gd name="T15" fmla="*/ 1008 h 1694"/>
              <a:gd name="T16" fmla="*/ 573 w 1004"/>
              <a:gd name="T17" fmla="*/ 917 h 1694"/>
              <a:gd name="T18" fmla="*/ 615 w 1004"/>
              <a:gd name="T19" fmla="*/ 828 h 1694"/>
              <a:gd name="T20" fmla="*/ 659 w 1004"/>
              <a:gd name="T21" fmla="*/ 742 h 1694"/>
              <a:gd name="T22" fmla="*/ 707 w 1004"/>
              <a:gd name="T23" fmla="*/ 659 h 1694"/>
              <a:gd name="T24" fmla="*/ 761 w 1004"/>
              <a:gd name="T25" fmla="*/ 577 h 1694"/>
              <a:gd name="T26" fmla="*/ 817 w 1004"/>
              <a:gd name="T27" fmla="*/ 499 h 1694"/>
              <a:gd name="T28" fmla="*/ 875 w 1004"/>
              <a:gd name="T29" fmla="*/ 422 h 1694"/>
              <a:gd name="T30" fmla="*/ 939 w 1004"/>
              <a:gd name="T31" fmla="*/ 349 h 1694"/>
              <a:gd name="T32" fmla="*/ 1004 w 1004"/>
              <a:gd name="T33" fmla="*/ 279 h 1694"/>
              <a:gd name="T34" fmla="*/ 716 w 1004"/>
              <a:gd name="T35" fmla="*/ 0 h 1694"/>
              <a:gd name="T36" fmla="*/ 638 w 1004"/>
              <a:gd name="T37" fmla="*/ 83 h 1694"/>
              <a:gd name="T38" fmla="*/ 563 w 1004"/>
              <a:gd name="T39" fmla="*/ 171 h 1694"/>
              <a:gd name="T40" fmla="*/ 492 w 1004"/>
              <a:gd name="T41" fmla="*/ 262 h 1694"/>
              <a:gd name="T42" fmla="*/ 426 w 1004"/>
              <a:gd name="T43" fmla="*/ 356 h 1694"/>
              <a:gd name="T44" fmla="*/ 364 w 1004"/>
              <a:gd name="T45" fmla="*/ 453 h 1694"/>
              <a:gd name="T46" fmla="*/ 306 w 1004"/>
              <a:gd name="T47" fmla="*/ 553 h 1694"/>
              <a:gd name="T48" fmla="*/ 253 w 1004"/>
              <a:gd name="T49" fmla="*/ 656 h 1694"/>
              <a:gd name="T50" fmla="*/ 203 w 1004"/>
              <a:gd name="T51" fmla="*/ 762 h 1694"/>
              <a:gd name="T52" fmla="*/ 160 w 1004"/>
              <a:gd name="T53" fmla="*/ 870 h 1694"/>
              <a:gd name="T54" fmla="*/ 121 w 1004"/>
              <a:gd name="T55" fmla="*/ 981 h 1694"/>
              <a:gd name="T56" fmla="*/ 88 w 1004"/>
              <a:gd name="T57" fmla="*/ 1094 h 1694"/>
              <a:gd name="T58" fmla="*/ 59 w 1004"/>
              <a:gd name="T59" fmla="*/ 1208 h 1694"/>
              <a:gd name="T60" fmla="*/ 37 w 1004"/>
              <a:gd name="T61" fmla="*/ 1326 h 1694"/>
              <a:gd name="T62" fmla="*/ 19 w 1004"/>
              <a:gd name="T63" fmla="*/ 1444 h 1694"/>
              <a:gd name="T64" fmla="*/ 7 w 1004"/>
              <a:gd name="T65" fmla="*/ 1565 h 1694"/>
              <a:gd name="T66" fmla="*/ 0 w 1004"/>
              <a:gd name="T67" fmla="*/ 1688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04" h="1694">
                <a:moveTo>
                  <a:pt x="401" y="1694"/>
                </a:moveTo>
                <a:lnTo>
                  <a:pt x="401" y="1694"/>
                </a:lnTo>
                <a:lnTo>
                  <a:pt x="404" y="1642"/>
                </a:lnTo>
                <a:lnTo>
                  <a:pt x="407" y="1591"/>
                </a:lnTo>
                <a:lnTo>
                  <a:pt x="412" y="1540"/>
                </a:lnTo>
                <a:lnTo>
                  <a:pt x="417" y="1490"/>
                </a:lnTo>
                <a:lnTo>
                  <a:pt x="423" y="1440"/>
                </a:lnTo>
                <a:lnTo>
                  <a:pt x="431" y="1391"/>
                </a:lnTo>
                <a:lnTo>
                  <a:pt x="440" y="1341"/>
                </a:lnTo>
                <a:lnTo>
                  <a:pt x="451" y="1292"/>
                </a:lnTo>
                <a:lnTo>
                  <a:pt x="462" y="1244"/>
                </a:lnTo>
                <a:lnTo>
                  <a:pt x="476" y="1195"/>
                </a:lnTo>
                <a:lnTo>
                  <a:pt x="489" y="1147"/>
                </a:lnTo>
                <a:lnTo>
                  <a:pt x="504" y="1100"/>
                </a:lnTo>
                <a:lnTo>
                  <a:pt x="520" y="1053"/>
                </a:lnTo>
                <a:lnTo>
                  <a:pt x="537" y="1008"/>
                </a:lnTo>
                <a:lnTo>
                  <a:pt x="555" y="962"/>
                </a:lnTo>
                <a:lnTo>
                  <a:pt x="573" y="917"/>
                </a:lnTo>
                <a:lnTo>
                  <a:pt x="593" y="872"/>
                </a:lnTo>
                <a:lnTo>
                  <a:pt x="615" y="828"/>
                </a:lnTo>
                <a:lnTo>
                  <a:pt x="636" y="785"/>
                </a:lnTo>
                <a:lnTo>
                  <a:pt x="659" y="742"/>
                </a:lnTo>
                <a:lnTo>
                  <a:pt x="683" y="701"/>
                </a:lnTo>
                <a:lnTo>
                  <a:pt x="707" y="659"/>
                </a:lnTo>
                <a:lnTo>
                  <a:pt x="733" y="617"/>
                </a:lnTo>
                <a:lnTo>
                  <a:pt x="761" y="577"/>
                </a:lnTo>
                <a:lnTo>
                  <a:pt x="788" y="538"/>
                </a:lnTo>
                <a:lnTo>
                  <a:pt x="817" y="499"/>
                </a:lnTo>
                <a:lnTo>
                  <a:pt x="845" y="460"/>
                </a:lnTo>
                <a:lnTo>
                  <a:pt x="875" y="422"/>
                </a:lnTo>
                <a:lnTo>
                  <a:pt x="906" y="386"/>
                </a:lnTo>
                <a:lnTo>
                  <a:pt x="939" y="349"/>
                </a:lnTo>
                <a:lnTo>
                  <a:pt x="972" y="314"/>
                </a:lnTo>
                <a:lnTo>
                  <a:pt x="1004" y="279"/>
                </a:lnTo>
                <a:lnTo>
                  <a:pt x="716" y="0"/>
                </a:lnTo>
                <a:lnTo>
                  <a:pt x="716" y="0"/>
                </a:lnTo>
                <a:lnTo>
                  <a:pt x="677" y="42"/>
                </a:lnTo>
                <a:lnTo>
                  <a:pt x="638" y="83"/>
                </a:lnTo>
                <a:lnTo>
                  <a:pt x="600" y="126"/>
                </a:lnTo>
                <a:lnTo>
                  <a:pt x="563" y="171"/>
                </a:lnTo>
                <a:lnTo>
                  <a:pt x="528" y="216"/>
                </a:lnTo>
                <a:lnTo>
                  <a:pt x="492" y="262"/>
                </a:lnTo>
                <a:lnTo>
                  <a:pt x="459" y="309"/>
                </a:lnTo>
                <a:lnTo>
                  <a:pt x="426" y="356"/>
                </a:lnTo>
                <a:lnTo>
                  <a:pt x="395" y="404"/>
                </a:lnTo>
                <a:lnTo>
                  <a:pt x="364" y="453"/>
                </a:lnTo>
                <a:lnTo>
                  <a:pt x="335" y="503"/>
                </a:lnTo>
                <a:lnTo>
                  <a:pt x="306" y="553"/>
                </a:lnTo>
                <a:lnTo>
                  <a:pt x="279" y="604"/>
                </a:lnTo>
                <a:lnTo>
                  <a:pt x="253" y="656"/>
                </a:lnTo>
                <a:lnTo>
                  <a:pt x="228" y="708"/>
                </a:lnTo>
                <a:lnTo>
                  <a:pt x="203" y="762"/>
                </a:lnTo>
                <a:lnTo>
                  <a:pt x="181" y="815"/>
                </a:lnTo>
                <a:lnTo>
                  <a:pt x="160" y="870"/>
                </a:lnTo>
                <a:lnTo>
                  <a:pt x="141" y="925"/>
                </a:lnTo>
                <a:lnTo>
                  <a:pt x="121" y="981"/>
                </a:lnTo>
                <a:lnTo>
                  <a:pt x="104" y="1037"/>
                </a:lnTo>
                <a:lnTo>
                  <a:pt x="88" y="1094"/>
                </a:lnTo>
                <a:lnTo>
                  <a:pt x="73" y="1151"/>
                </a:lnTo>
                <a:lnTo>
                  <a:pt x="59" y="1208"/>
                </a:lnTo>
                <a:lnTo>
                  <a:pt x="47" y="1267"/>
                </a:lnTo>
                <a:lnTo>
                  <a:pt x="37" y="1326"/>
                </a:lnTo>
                <a:lnTo>
                  <a:pt x="26" y="1384"/>
                </a:lnTo>
                <a:lnTo>
                  <a:pt x="19" y="1444"/>
                </a:lnTo>
                <a:lnTo>
                  <a:pt x="12" y="1505"/>
                </a:lnTo>
                <a:lnTo>
                  <a:pt x="7" y="1565"/>
                </a:lnTo>
                <a:lnTo>
                  <a:pt x="3" y="1626"/>
                </a:lnTo>
                <a:lnTo>
                  <a:pt x="0" y="1688"/>
                </a:lnTo>
                <a:lnTo>
                  <a:pt x="401" y="1694"/>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25" name="Freeform 40"/>
          <p:cNvSpPr>
            <a:spLocks/>
          </p:cNvSpPr>
          <p:nvPr/>
        </p:nvSpPr>
        <p:spPr bwMode="auto">
          <a:xfrm>
            <a:off x="4586288" y="2795588"/>
            <a:ext cx="671513" cy="388938"/>
          </a:xfrm>
          <a:custGeom>
            <a:avLst/>
            <a:gdLst>
              <a:gd name="T0" fmla="*/ 1693 w 1693"/>
              <a:gd name="T1" fmla="*/ 692 h 981"/>
              <a:gd name="T2" fmla="*/ 1652 w 1693"/>
              <a:gd name="T3" fmla="*/ 654 h 981"/>
              <a:gd name="T4" fmla="*/ 1564 w 1693"/>
              <a:gd name="T5" fmla="*/ 579 h 981"/>
              <a:gd name="T6" fmla="*/ 1476 w 1693"/>
              <a:gd name="T7" fmla="*/ 507 h 981"/>
              <a:gd name="T8" fmla="*/ 1383 w 1693"/>
              <a:gd name="T9" fmla="*/ 440 h 981"/>
              <a:gd name="T10" fmla="*/ 1287 w 1693"/>
              <a:gd name="T11" fmla="*/ 378 h 981"/>
              <a:gd name="T12" fmla="*/ 1188 w 1693"/>
              <a:gd name="T13" fmla="*/ 319 h 981"/>
              <a:gd name="T14" fmla="*/ 1087 w 1693"/>
              <a:gd name="T15" fmla="*/ 265 h 981"/>
              <a:gd name="T16" fmla="*/ 982 w 1693"/>
              <a:gd name="T17" fmla="*/ 215 h 981"/>
              <a:gd name="T18" fmla="*/ 876 w 1693"/>
              <a:gd name="T19" fmla="*/ 171 h 981"/>
              <a:gd name="T20" fmla="*/ 766 w 1693"/>
              <a:gd name="T21" fmla="*/ 131 h 981"/>
              <a:gd name="T22" fmla="*/ 654 w 1693"/>
              <a:gd name="T23" fmla="*/ 97 h 981"/>
              <a:gd name="T24" fmla="*/ 541 w 1693"/>
              <a:gd name="T25" fmla="*/ 67 h 981"/>
              <a:gd name="T26" fmla="*/ 425 w 1693"/>
              <a:gd name="T27" fmla="*/ 42 h 981"/>
              <a:gd name="T28" fmla="*/ 307 w 1693"/>
              <a:gd name="T29" fmla="*/ 24 h 981"/>
              <a:gd name="T30" fmla="*/ 188 w 1693"/>
              <a:gd name="T31" fmla="*/ 9 h 981"/>
              <a:gd name="T32" fmla="*/ 67 w 1693"/>
              <a:gd name="T33" fmla="*/ 2 h 981"/>
              <a:gd name="T34" fmla="*/ 0 w 1693"/>
              <a:gd name="T35" fmla="*/ 401 h 981"/>
              <a:gd name="T36" fmla="*/ 50 w 1693"/>
              <a:gd name="T37" fmla="*/ 403 h 981"/>
              <a:gd name="T38" fmla="*/ 152 w 1693"/>
              <a:gd name="T39" fmla="*/ 409 h 981"/>
              <a:gd name="T40" fmla="*/ 252 w 1693"/>
              <a:gd name="T41" fmla="*/ 421 h 981"/>
              <a:gd name="T42" fmla="*/ 351 w 1693"/>
              <a:gd name="T43" fmla="*/ 437 h 981"/>
              <a:gd name="T44" fmla="*/ 447 w 1693"/>
              <a:gd name="T45" fmla="*/ 456 h 981"/>
              <a:gd name="T46" fmla="*/ 544 w 1693"/>
              <a:gd name="T47" fmla="*/ 481 h 981"/>
              <a:gd name="T48" fmla="*/ 637 w 1693"/>
              <a:gd name="T49" fmla="*/ 511 h 981"/>
              <a:gd name="T50" fmla="*/ 729 w 1693"/>
              <a:gd name="T51" fmla="*/ 543 h 981"/>
              <a:gd name="T52" fmla="*/ 818 w 1693"/>
              <a:gd name="T53" fmla="*/ 581 h 981"/>
              <a:gd name="T54" fmla="*/ 906 w 1693"/>
              <a:gd name="T55" fmla="*/ 623 h 981"/>
              <a:gd name="T56" fmla="*/ 990 w 1693"/>
              <a:gd name="T57" fmla="*/ 668 h 981"/>
              <a:gd name="T58" fmla="*/ 1074 w 1693"/>
              <a:gd name="T59" fmla="*/ 717 h 981"/>
              <a:gd name="T60" fmla="*/ 1154 w 1693"/>
              <a:gd name="T61" fmla="*/ 770 h 981"/>
              <a:gd name="T62" fmla="*/ 1231 w 1693"/>
              <a:gd name="T63" fmla="*/ 826 h 981"/>
              <a:gd name="T64" fmla="*/ 1307 w 1693"/>
              <a:gd name="T65" fmla="*/ 885 h 981"/>
              <a:gd name="T66" fmla="*/ 1380 w 1693"/>
              <a:gd name="T67" fmla="*/ 948 h 981"/>
              <a:gd name="T68" fmla="*/ 1413 w 1693"/>
              <a:gd name="T69" fmla="*/ 981 h 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93" h="981">
                <a:moveTo>
                  <a:pt x="1413" y="981"/>
                </a:moveTo>
                <a:lnTo>
                  <a:pt x="1693" y="692"/>
                </a:lnTo>
                <a:lnTo>
                  <a:pt x="1693" y="692"/>
                </a:lnTo>
                <a:lnTo>
                  <a:pt x="1652" y="654"/>
                </a:lnTo>
                <a:lnTo>
                  <a:pt x="1609" y="615"/>
                </a:lnTo>
                <a:lnTo>
                  <a:pt x="1564" y="579"/>
                </a:lnTo>
                <a:lnTo>
                  <a:pt x="1520" y="542"/>
                </a:lnTo>
                <a:lnTo>
                  <a:pt x="1476" y="507"/>
                </a:lnTo>
                <a:lnTo>
                  <a:pt x="1429" y="473"/>
                </a:lnTo>
                <a:lnTo>
                  <a:pt x="1383" y="440"/>
                </a:lnTo>
                <a:lnTo>
                  <a:pt x="1335" y="408"/>
                </a:lnTo>
                <a:lnTo>
                  <a:pt x="1287" y="378"/>
                </a:lnTo>
                <a:lnTo>
                  <a:pt x="1238" y="348"/>
                </a:lnTo>
                <a:lnTo>
                  <a:pt x="1188" y="319"/>
                </a:lnTo>
                <a:lnTo>
                  <a:pt x="1137" y="292"/>
                </a:lnTo>
                <a:lnTo>
                  <a:pt x="1087" y="265"/>
                </a:lnTo>
                <a:lnTo>
                  <a:pt x="1035" y="240"/>
                </a:lnTo>
                <a:lnTo>
                  <a:pt x="982" y="215"/>
                </a:lnTo>
                <a:lnTo>
                  <a:pt x="929" y="193"/>
                </a:lnTo>
                <a:lnTo>
                  <a:pt x="876" y="171"/>
                </a:lnTo>
                <a:lnTo>
                  <a:pt x="821" y="150"/>
                </a:lnTo>
                <a:lnTo>
                  <a:pt x="766" y="131"/>
                </a:lnTo>
                <a:lnTo>
                  <a:pt x="710" y="114"/>
                </a:lnTo>
                <a:lnTo>
                  <a:pt x="654" y="97"/>
                </a:lnTo>
                <a:lnTo>
                  <a:pt x="598" y="81"/>
                </a:lnTo>
                <a:lnTo>
                  <a:pt x="541" y="67"/>
                </a:lnTo>
                <a:lnTo>
                  <a:pt x="483" y="54"/>
                </a:lnTo>
                <a:lnTo>
                  <a:pt x="425" y="42"/>
                </a:lnTo>
                <a:lnTo>
                  <a:pt x="367" y="32"/>
                </a:lnTo>
                <a:lnTo>
                  <a:pt x="307" y="24"/>
                </a:lnTo>
                <a:lnTo>
                  <a:pt x="248" y="16"/>
                </a:lnTo>
                <a:lnTo>
                  <a:pt x="188" y="9"/>
                </a:lnTo>
                <a:lnTo>
                  <a:pt x="127" y="6"/>
                </a:lnTo>
                <a:lnTo>
                  <a:pt x="67" y="2"/>
                </a:lnTo>
                <a:lnTo>
                  <a:pt x="6" y="0"/>
                </a:lnTo>
                <a:lnTo>
                  <a:pt x="0" y="401"/>
                </a:lnTo>
                <a:lnTo>
                  <a:pt x="0" y="401"/>
                </a:lnTo>
                <a:lnTo>
                  <a:pt x="50" y="403"/>
                </a:lnTo>
                <a:lnTo>
                  <a:pt x="101" y="405"/>
                </a:lnTo>
                <a:lnTo>
                  <a:pt x="152" y="409"/>
                </a:lnTo>
                <a:lnTo>
                  <a:pt x="203" y="414"/>
                </a:lnTo>
                <a:lnTo>
                  <a:pt x="252" y="421"/>
                </a:lnTo>
                <a:lnTo>
                  <a:pt x="302" y="427"/>
                </a:lnTo>
                <a:lnTo>
                  <a:pt x="351" y="437"/>
                </a:lnTo>
                <a:lnTo>
                  <a:pt x="399" y="446"/>
                </a:lnTo>
                <a:lnTo>
                  <a:pt x="447" y="456"/>
                </a:lnTo>
                <a:lnTo>
                  <a:pt x="496" y="469"/>
                </a:lnTo>
                <a:lnTo>
                  <a:pt x="544" y="481"/>
                </a:lnTo>
                <a:lnTo>
                  <a:pt x="591" y="495"/>
                </a:lnTo>
                <a:lnTo>
                  <a:pt x="637" y="511"/>
                </a:lnTo>
                <a:lnTo>
                  <a:pt x="683" y="526"/>
                </a:lnTo>
                <a:lnTo>
                  <a:pt x="729" y="543"/>
                </a:lnTo>
                <a:lnTo>
                  <a:pt x="774" y="562"/>
                </a:lnTo>
                <a:lnTo>
                  <a:pt x="818" y="581"/>
                </a:lnTo>
                <a:lnTo>
                  <a:pt x="863" y="602"/>
                </a:lnTo>
                <a:lnTo>
                  <a:pt x="906" y="623"/>
                </a:lnTo>
                <a:lnTo>
                  <a:pt x="949" y="645"/>
                </a:lnTo>
                <a:lnTo>
                  <a:pt x="990" y="668"/>
                </a:lnTo>
                <a:lnTo>
                  <a:pt x="1032" y="692"/>
                </a:lnTo>
                <a:lnTo>
                  <a:pt x="1074" y="717"/>
                </a:lnTo>
                <a:lnTo>
                  <a:pt x="1114" y="743"/>
                </a:lnTo>
                <a:lnTo>
                  <a:pt x="1154" y="770"/>
                </a:lnTo>
                <a:lnTo>
                  <a:pt x="1193" y="797"/>
                </a:lnTo>
                <a:lnTo>
                  <a:pt x="1231" y="826"/>
                </a:lnTo>
                <a:lnTo>
                  <a:pt x="1270" y="855"/>
                </a:lnTo>
                <a:lnTo>
                  <a:pt x="1307" y="885"/>
                </a:lnTo>
                <a:lnTo>
                  <a:pt x="1343" y="916"/>
                </a:lnTo>
                <a:lnTo>
                  <a:pt x="1380" y="948"/>
                </a:lnTo>
                <a:lnTo>
                  <a:pt x="1413" y="981"/>
                </a:lnTo>
                <a:lnTo>
                  <a:pt x="1413" y="981"/>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29" name="Freeform 44"/>
          <p:cNvSpPr>
            <a:spLocks/>
          </p:cNvSpPr>
          <p:nvPr/>
        </p:nvSpPr>
        <p:spPr bwMode="auto">
          <a:xfrm>
            <a:off x="3886200" y="2795588"/>
            <a:ext cx="673100" cy="388938"/>
          </a:xfrm>
          <a:custGeom>
            <a:avLst/>
            <a:gdLst>
              <a:gd name="T0" fmla="*/ 1687 w 1694"/>
              <a:gd name="T1" fmla="*/ 0 h 981"/>
              <a:gd name="T2" fmla="*/ 1626 w 1694"/>
              <a:gd name="T3" fmla="*/ 2 h 981"/>
              <a:gd name="T4" fmla="*/ 1505 w 1694"/>
              <a:gd name="T5" fmla="*/ 9 h 981"/>
              <a:gd name="T6" fmla="*/ 1385 w 1694"/>
              <a:gd name="T7" fmla="*/ 24 h 981"/>
              <a:gd name="T8" fmla="*/ 1267 w 1694"/>
              <a:gd name="T9" fmla="*/ 42 h 981"/>
              <a:gd name="T10" fmla="*/ 1151 w 1694"/>
              <a:gd name="T11" fmla="*/ 67 h 981"/>
              <a:gd name="T12" fmla="*/ 1038 w 1694"/>
              <a:gd name="T13" fmla="*/ 97 h 981"/>
              <a:gd name="T14" fmla="*/ 926 w 1694"/>
              <a:gd name="T15" fmla="*/ 131 h 981"/>
              <a:gd name="T16" fmla="*/ 816 w 1694"/>
              <a:gd name="T17" fmla="*/ 171 h 981"/>
              <a:gd name="T18" fmla="*/ 710 w 1694"/>
              <a:gd name="T19" fmla="*/ 215 h 981"/>
              <a:gd name="T20" fmla="*/ 605 w 1694"/>
              <a:gd name="T21" fmla="*/ 265 h 981"/>
              <a:gd name="T22" fmla="*/ 504 w 1694"/>
              <a:gd name="T23" fmla="*/ 319 h 981"/>
              <a:gd name="T24" fmla="*/ 405 w 1694"/>
              <a:gd name="T25" fmla="*/ 378 h 981"/>
              <a:gd name="T26" fmla="*/ 310 w 1694"/>
              <a:gd name="T27" fmla="*/ 440 h 981"/>
              <a:gd name="T28" fmla="*/ 216 w 1694"/>
              <a:gd name="T29" fmla="*/ 507 h 981"/>
              <a:gd name="T30" fmla="*/ 128 w 1694"/>
              <a:gd name="T31" fmla="*/ 579 h 981"/>
              <a:gd name="T32" fmla="*/ 42 w 1694"/>
              <a:gd name="T33" fmla="*/ 654 h 981"/>
              <a:gd name="T34" fmla="*/ 279 w 1694"/>
              <a:gd name="T35" fmla="*/ 981 h 981"/>
              <a:gd name="T36" fmla="*/ 314 w 1694"/>
              <a:gd name="T37" fmla="*/ 948 h 981"/>
              <a:gd name="T38" fmla="*/ 385 w 1694"/>
              <a:gd name="T39" fmla="*/ 885 h 981"/>
              <a:gd name="T40" fmla="*/ 461 w 1694"/>
              <a:gd name="T41" fmla="*/ 826 h 981"/>
              <a:gd name="T42" fmla="*/ 538 w 1694"/>
              <a:gd name="T43" fmla="*/ 770 h 981"/>
              <a:gd name="T44" fmla="*/ 618 w 1694"/>
              <a:gd name="T45" fmla="*/ 717 h 981"/>
              <a:gd name="T46" fmla="*/ 702 w 1694"/>
              <a:gd name="T47" fmla="*/ 668 h 981"/>
              <a:gd name="T48" fmla="*/ 786 w 1694"/>
              <a:gd name="T49" fmla="*/ 623 h 981"/>
              <a:gd name="T50" fmla="*/ 874 w 1694"/>
              <a:gd name="T51" fmla="*/ 581 h 981"/>
              <a:gd name="T52" fmla="*/ 963 w 1694"/>
              <a:gd name="T53" fmla="*/ 543 h 981"/>
              <a:gd name="T54" fmla="*/ 1056 w 1694"/>
              <a:gd name="T55" fmla="*/ 511 h 981"/>
              <a:gd name="T56" fmla="*/ 1150 w 1694"/>
              <a:gd name="T57" fmla="*/ 481 h 981"/>
              <a:gd name="T58" fmla="*/ 1245 w 1694"/>
              <a:gd name="T59" fmla="*/ 456 h 981"/>
              <a:gd name="T60" fmla="*/ 1341 w 1694"/>
              <a:gd name="T61" fmla="*/ 437 h 981"/>
              <a:gd name="T62" fmla="*/ 1440 w 1694"/>
              <a:gd name="T63" fmla="*/ 421 h 981"/>
              <a:gd name="T64" fmla="*/ 1540 w 1694"/>
              <a:gd name="T65" fmla="*/ 409 h 981"/>
              <a:gd name="T66" fmla="*/ 1642 w 1694"/>
              <a:gd name="T67" fmla="*/ 403 h 981"/>
              <a:gd name="T68" fmla="*/ 1694 w 1694"/>
              <a:gd name="T69" fmla="*/ 401 h 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94" h="981">
                <a:moveTo>
                  <a:pt x="1694" y="401"/>
                </a:moveTo>
                <a:lnTo>
                  <a:pt x="1687" y="0"/>
                </a:lnTo>
                <a:lnTo>
                  <a:pt x="1687" y="0"/>
                </a:lnTo>
                <a:lnTo>
                  <a:pt x="1626" y="2"/>
                </a:lnTo>
                <a:lnTo>
                  <a:pt x="1565" y="6"/>
                </a:lnTo>
                <a:lnTo>
                  <a:pt x="1505" y="9"/>
                </a:lnTo>
                <a:lnTo>
                  <a:pt x="1445" y="16"/>
                </a:lnTo>
                <a:lnTo>
                  <a:pt x="1385" y="24"/>
                </a:lnTo>
                <a:lnTo>
                  <a:pt x="1325" y="32"/>
                </a:lnTo>
                <a:lnTo>
                  <a:pt x="1267" y="42"/>
                </a:lnTo>
                <a:lnTo>
                  <a:pt x="1209" y="54"/>
                </a:lnTo>
                <a:lnTo>
                  <a:pt x="1151" y="67"/>
                </a:lnTo>
                <a:lnTo>
                  <a:pt x="1094" y="81"/>
                </a:lnTo>
                <a:lnTo>
                  <a:pt x="1038" y="97"/>
                </a:lnTo>
                <a:lnTo>
                  <a:pt x="982" y="114"/>
                </a:lnTo>
                <a:lnTo>
                  <a:pt x="926" y="131"/>
                </a:lnTo>
                <a:lnTo>
                  <a:pt x="871" y="150"/>
                </a:lnTo>
                <a:lnTo>
                  <a:pt x="816" y="171"/>
                </a:lnTo>
                <a:lnTo>
                  <a:pt x="763" y="193"/>
                </a:lnTo>
                <a:lnTo>
                  <a:pt x="710" y="215"/>
                </a:lnTo>
                <a:lnTo>
                  <a:pt x="657" y="240"/>
                </a:lnTo>
                <a:lnTo>
                  <a:pt x="605" y="265"/>
                </a:lnTo>
                <a:lnTo>
                  <a:pt x="555" y="292"/>
                </a:lnTo>
                <a:lnTo>
                  <a:pt x="504" y="319"/>
                </a:lnTo>
                <a:lnTo>
                  <a:pt x="454" y="348"/>
                </a:lnTo>
                <a:lnTo>
                  <a:pt x="405" y="378"/>
                </a:lnTo>
                <a:lnTo>
                  <a:pt x="357" y="408"/>
                </a:lnTo>
                <a:lnTo>
                  <a:pt x="310" y="440"/>
                </a:lnTo>
                <a:lnTo>
                  <a:pt x="263" y="473"/>
                </a:lnTo>
                <a:lnTo>
                  <a:pt x="216" y="507"/>
                </a:lnTo>
                <a:lnTo>
                  <a:pt x="172" y="542"/>
                </a:lnTo>
                <a:lnTo>
                  <a:pt x="128" y="579"/>
                </a:lnTo>
                <a:lnTo>
                  <a:pt x="83" y="615"/>
                </a:lnTo>
                <a:lnTo>
                  <a:pt x="42" y="654"/>
                </a:lnTo>
                <a:lnTo>
                  <a:pt x="0" y="692"/>
                </a:lnTo>
                <a:lnTo>
                  <a:pt x="279" y="981"/>
                </a:lnTo>
                <a:lnTo>
                  <a:pt x="279" y="981"/>
                </a:lnTo>
                <a:lnTo>
                  <a:pt x="314" y="948"/>
                </a:lnTo>
                <a:lnTo>
                  <a:pt x="349" y="916"/>
                </a:lnTo>
                <a:lnTo>
                  <a:pt x="385" y="885"/>
                </a:lnTo>
                <a:lnTo>
                  <a:pt x="423" y="855"/>
                </a:lnTo>
                <a:lnTo>
                  <a:pt x="461" y="826"/>
                </a:lnTo>
                <a:lnTo>
                  <a:pt x="499" y="797"/>
                </a:lnTo>
                <a:lnTo>
                  <a:pt x="538" y="770"/>
                </a:lnTo>
                <a:lnTo>
                  <a:pt x="578" y="743"/>
                </a:lnTo>
                <a:lnTo>
                  <a:pt x="618" y="717"/>
                </a:lnTo>
                <a:lnTo>
                  <a:pt x="660" y="692"/>
                </a:lnTo>
                <a:lnTo>
                  <a:pt x="702" y="668"/>
                </a:lnTo>
                <a:lnTo>
                  <a:pt x="743" y="645"/>
                </a:lnTo>
                <a:lnTo>
                  <a:pt x="786" y="623"/>
                </a:lnTo>
                <a:lnTo>
                  <a:pt x="831" y="602"/>
                </a:lnTo>
                <a:lnTo>
                  <a:pt x="874" y="581"/>
                </a:lnTo>
                <a:lnTo>
                  <a:pt x="919" y="562"/>
                </a:lnTo>
                <a:lnTo>
                  <a:pt x="963" y="543"/>
                </a:lnTo>
                <a:lnTo>
                  <a:pt x="1009" y="526"/>
                </a:lnTo>
                <a:lnTo>
                  <a:pt x="1056" y="511"/>
                </a:lnTo>
                <a:lnTo>
                  <a:pt x="1101" y="495"/>
                </a:lnTo>
                <a:lnTo>
                  <a:pt x="1150" y="481"/>
                </a:lnTo>
                <a:lnTo>
                  <a:pt x="1196" y="469"/>
                </a:lnTo>
                <a:lnTo>
                  <a:pt x="1245" y="456"/>
                </a:lnTo>
                <a:lnTo>
                  <a:pt x="1293" y="446"/>
                </a:lnTo>
                <a:lnTo>
                  <a:pt x="1341" y="437"/>
                </a:lnTo>
                <a:lnTo>
                  <a:pt x="1390" y="427"/>
                </a:lnTo>
                <a:lnTo>
                  <a:pt x="1440" y="421"/>
                </a:lnTo>
                <a:lnTo>
                  <a:pt x="1491" y="414"/>
                </a:lnTo>
                <a:lnTo>
                  <a:pt x="1540" y="409"/>
                </a:lnTo>
                <a:lnTo>
                  <a:pt x="1591" y="405"/>
                </a:lnTo>
                <a:lnTo>
                  <a:pt x="1642" y="403"/>
                </a:lnTo>
                <a:lnTo>
                  <a:pt x="1694" y="401"/>
                </a:lnTo>
                <a:lnTo>
                  <a:pt x="1694" y="401"/>
                </a:lnTo>
                <a:close/>
              </a:path>
            </a:pathLst>
          </a:custGeom>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32" name="Freeform 47"/>
          <p:cNvSpPr>
            <a:spLocks/>
          </p:cNvSpPr>
          <p:nvPr/>
        </p:nvSpPr>
        <p:spPr bwMode="auto">
          <a:xfrm>
            <a:off x="4038600" y="3014663"/>
            <a:ext cx="522288" cy="300038"/>
          </a:xfrm>
          <a:custGeom>
            <a:avLst/>
            <a:gdLst>
              <a:gd name="T0" fmla="*/ 1314 w 1319"/>
              <a:gd name="T1" fmla="*/ 0 h 755"/>
              <a:gd name="T2" fmla="*/ 1267 w 1319"/>
              <a:gd name="T3" fmla="*/ 1 h 755"/>
              <a:gd name="T4" fmla="*/ 1172 w 1319"/>
              <a:gd name="T5" fmla="*/ 6 h 755"/>
              <a:gd name="T6" fmla="*/ 1080 w 1319"/>
              <a:gd name="T7" fmla="*/ 17 h 755"/>
              <a:gd name="T8" fmla="*/ 987 w 1319"/>
              <a:gd name="T9" fmla="*/ 32 h 755"/>
              <a:gd name="T10" fmla="*/ 897 w 1319"/>
              <a:gd name="T11" fmla="*/ 51 h 755"/>
              <a:gd name="T12" fmla="*/ 809 w 1319"/>
              <a:gd name="T13" fmla="*/ 74 h 755"/>
              <a:gd name="T14" fmla="*/ 722 w 1319"/>
              <a:gd name="T15" fmla="*/ 100 h 755"/>
              <a:gd name="T16" fmla="*/ 637 w 1319"/>
              <a:gd name="T17" fmla="*/ 131 h 755"/>
              <a:gd name="T18" fmla="*/ 554 w 1319"/>
              <a:gd name="T19" fmla="*/ 167 h 755"/>
              <a:gd name="T20" fmla="*/ 473 w 1319"/>
              <a:gd name="T21" fmla="*/ 204 h 755"/>
              <a:gd name="T22" fmla="*/ 394 w 1319"/>
              <a:gd name="T23" fmla="*/ 247 h 755"/>
              <a:gd name="T24" fmla="*/ 317 w 1319"/>
              <a:gd name="T25" fmla="*/ 292 h 755"/>
              <a:gd name="T26" fmla="*/ 241 w 1319"/>
              <a:gd name="T27" fmla="*/ 341 h 755"/>
              <a:gd name="T28" fmla="*/ 170 w 1319"/>
              <a:gd name="T29" fmla="*/ 393 h 755"/>
              <a:gd name="T30" fmla="*/ 99 w 1319"/>
              <a:gd name="T31" fmla="*/ 448 h 755"/>
              <a:gd name="T32" fmla="*/ 33 w 1319"/>
              <a:gd name="T33" fmla="*/ 506 h 755"/>
              <a:gd name="T34" fmla="*/ 213 w 1319"/>
              <a:gd name="T35" fmla="*/ 755 h 755"/>
              <a:gd name="T36" fmla="*/ 240 w 1319"/>
              <a:gd name="T37" fmla="*/ 730 h 755"/>
              <a:gd name="T38" fmla="*/ 296 w 1319"/>
              <a:gd name="T39" fmla="*/ 681 h 755"/>
              <a:gd name="T40" fmla="*/ 355 w 1319"/>
              <a:gd name="T41" fmla="*/ 635 h 755"/>
              <a:gd name="T42" fmla="*/ 416 w 1319"/>
              <a:gd name="T43" fmla="*/ 591 h 755"/>
              <a:gd name="T44" fmla="*/ 478 w 1319"/>
              <a:gd name="T45" fmla="*/ 551 h 755"/>
              <a:gd name="T46" fmla="*/ 543 w 1319"/>
              <a:gd name="T47" fmla="*/ 512 h 755"/>
              <a:gd name="T48" fmla="*/ 610 w 1319"/>
              <a:gd name="T49" fmla="*/ 476 h 755"/>
              <a:gd name="T50" fmla="*/ 679 w 1319"/>
              <a:gd name="T51" fmla="*/ 445 h 755"/>
              <a:gd name="T52" fmla="*/ 749 w 1319"/>
              <a:gd name="T53" fmla="*/ 415 h 755"/>
              <a:gd name="T54" fmla="*/ 821 w 1319"/>
              <a:gd name="T55" fmla="*/ 389 h 755"/>
              <a:gd name="T56" fmla="*/ 894 w 1319"/>
              <a:gd name="T57" fmla="*/ 367 h 755"/>
              <a:gd name="T58" fmla="*/ 969 w 1319"/>
              <a:gd name="T59" fmla="*/ 348 h 755"/>
              <a:gd name="T60" fmla="*/ 1045 w 1319"/>
              <a:gd name="T61" fmla="*/ 332 h 755"/>
              <a:gd name="T62" fmla="*/ 1121 w 1319"/>
              <a:gd name="T63" fmla="*/ 319 h 755"/>
              <a:gd name="T64" fmla="*/ 1200 w 1319"/>
              <a:gd name="T65" fmla="*/ 310 h 755"/>
              <a:gd name="T66" fmla="*/ 1279 w 1319"/>
              <a:gd name="T67" fmla="*/ 306 h 755"/>
              <a:gd name="T68" fmla="*/ 1319 w 1319"/>
              <a:gd name="T69" fmla="*/ 305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19" h="755">
                <a:moveTo>
                  <a:pt x="1319" y="305"/>
                </a:moveTo>
                <a:lnTo>
                  <a:pt x="1314" y="0"/>
                </a:lnTo>
                <a:lnTo>
                  <a:pt x="1314" y="0"/>
                </a:lnTo>
                <a:lnTo>
                  <a:pt x="1267" y="1"/>
                </a:lnTo>
                <a:lnTo>
                  <a:pt x="1219" y="2"/>
                </a:lnTo>
                <a:lnTo>
                  <a:pt x="1172" y="6"/>
                </a:lnTo>
                <a:lnTo>
                  <a:pt x="1127" y="12"/>
                </a:lnTo>
                <a:lnTo>
                  <a:pt x="1080" y="17"/>
                </a:lnTo>
                <a:lnTo>
                  <a:pt x="1034" y="23"/>
                </a:lnTo>
                <a:lnTo>
                  <a:pt x="987" y="32"/>
                </a:lnTo>
                <a:lnTo>
                  <a:pt x="943" y="40"/>
                </a:lnTo>
                <a:lnTo>
                  <a:pt x="897" y="51"/>
                </a:lnTo>
                <a:lnTo>
                  <a:pt x="853" y="62"/>
                </a:lnTo>
                <a:lnTo>
                  <a:pt x="809" y="74"/>
                </a:lnTo>
                <a:lnTo>
                  <a:pt x="766" y="87"/>
                </a:lnTo>
                <a:lnTo>
                  <a:pt x="722" y="100"/>
                </a:lnTo>
                <a:lnTo>
                  <a:pt x="679" y="116"/>
                </a:lnTo>
                <a:lnTo>
                  <a:pt x="637" y="131"/>
                </a:lnTo>
                <a:lnTo>
                  <a:pt x="595" y="148"/>
                </a:lnTo>
                <a:lnTo>
                  <a:pt x="554" y="167"/>
                </a:lnTo>
                <a:lnTo>
                  <a:pt x="513" y="185"/>
                </a:lnTo>
                <a:lnTo>
                  <a:pt x="473" y="204"/>
                </a:lnTo>
                <a:lnTo>
                  <a:pt x="433" y="225"/>
                </a:lnTo>
                <a:lnTo>
                  <a:pt x="394" y="247"/>
                </a:lnTo>
                <a:lnTo>
                  <a:pt x="355" y="269"/>
                </a:lnTo>
                <a:lnTo>
                  <a:pt x="317" y="292"/>
                </a:lnTo>
                <a:lnTo>
                  <a:pt x="279" y="316"/>
                </a:lnTo>
                <a:lnTo>
                  <a:pt x="241" y="341"/>
                </a:lnTo>
                <a:lnTo>
                  <a:pt x="205" y="367"/>
                </a:lnTo>
                <a:lnTo>
                  <a:pt x="170" y="393"/>
                </a:lnTo>
                <a:lnTo>
                  <a:pt x="135" y="420"/>
                </a:lnTo>
                <a:lnTo>
                  <a:pt x="99" y="448"/>
                </a:lnTo>
                <a:lnTo>
                  <a:pt x="66" y="476"/>
                </a:lnTo>
                <a:lnTo>
                  <a:pt x="33" y="506"/>
                </a:lnTo>
                <a:lnTo>
                  <a:pt x="0" y="536"/>
                </a:lnTo>
                <a:lnTo>
                  <a:pt x="213" y="755"/>
                </a:lnTo>
                <a:lnTo>
                  <a:pt x="213" y="755"/>
                </a:lnTo>
                <a:lnTo>
                  <a:pt x="240" y="730"/>
                </a:lnTo>
                <a:lnTo>
                  <a:pt x="267" y="706"/>
                </a:lnTo>
                <a:lnTo>
                  <a:pt x="296" y="681"/>
                </a:lnTo>
                <a:lnTo>
                  <a:pt x="326" y="657"/>
                </a:lnTo>
                <a:lnTo>
                  <a:pt x="355" y="635"/>
                </a:lnTo>
                <a:lnTo>
                  <a:pt x="386" y="613"/>
                </a:lnTo>
                <a:lnTo>
                  <a:pt x="416" y="591"/>
                </a:lnTo>
                <a:lnTo>
                  <a:pt x="447" y="570"/>
                </a:lnTo>
                <a:lnTo>
                  <a:pt x="478" y="551"/>
                </a:lnTo>
                <a:lnTo>
                  <a:pt x="511" y="531"/>
                </a:lnTo>
                <a:lnTo>
                  <a:pt x="543" y="512"/>
                </a:lnTo>
                <a:lnTo>
                  <a:pt x="577" y="495"/>
                </a:lnTo>
                <a:lnTo>
                  <a:pt x="610" y="476"/>
                </a:lnTo>
                <a:lnTo>
                  <a:pt x="645" y="461"/>
                </a:lnTo>
                <a:lnTo>
                  <a:pt x="679" y="445"/>
                </a:lnTo>
                <a:lnTo>
                  <a:pt x="714" y="430"/>
                </a:lnTo>
                <a:lnTo>
                  <a:pt x="749" y="415"/>
                </a:lnTo>
                <a:lnTo>
                  <a:pt x="784" y="402"/>
                </a:lnTo>
                <a:lnTo>
                  <a:pt x="821" y="389"/>
                </a:lnTo>
                <a:lnTo>
                  <a:pt x="857" y="377"/>
                </a:lnTo>
                <a:lnTo>
                  <a:pt x="894" y="367"/>
                </a:lnTo>
                <a:lnTo>
                  <a:pt x="931" y="357"/>
                </a:lnTo>
                <a:lnTo>
                  <a:pt x="969" y="348"/>
                </a:lnTo>
                <a:lnTo>
                  <a:pt x="1007" y="338"/>
                </a:lnTo>
                <a:lnTo>
                  <a:pt x="1045" y="332"/>
                </a:lnTo>
                <a:lnTo>
                  <a:pt x="1082" y="325"/>
                </a:lnTo>
                <a:lnTo>
                  <a:pt x="1121" y="319"/>
                </a:lnTo>
                <a:lnTo>
                  <a:pt x="1160" y="314"/>
                </a:lnTo>
                <a:lnTo>
                  <a:pt x="1200" y="310"/>
                </a:lnTo>
                <a:lnTo>
                  <a:pt x="1240" y="307"/>
                </a:lnTo>
                <a:lnTo>
                  <a:pt x="1279" y="306"/>
                </a:lnTo>
                <a:lnTo>
                  <a:pt x="1319" y="305"/>
                </a:lnTo>
                <a:lnTo>
                  <a:pt x="1319" y="30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33" name="Freeform 49"/>
          <p:cNvSpPr>
            <a:spLocks/>
          </p:cNvSpPr>
          <p:nvPr/>
        </p:nvSpPr>
        <p:spPr bwMode="auto">
          <a:xfrm>
            <a:off x="3797300" y="3244851"/>
            <a:ext cx="309563" cy="523875"/>
          </a:xfrm>
          <a:custGeom>
            <a:avLst/>
            <a:gdLst>
              <a:gd name="T0" fmla="*/ 561 w 780"/>
              <a:gd name="T1" fmla="*/ 0 h 1320"/>
              <a:gd name="T2" fmla="*/ 530 w 780"/>
              <a:gd name="T3" fmla="*/ 32 h 1320"/>
              <a:gd name="T4" fmla="*/ 470 w 780"/>
              <a:gd name="T5" fmla="*/ 99 h 1320"/>
              <a:gd name="T6" fmla="*/ 412 w 780"/>
              <a:gd name="T7" fmla="*/ 168 h 1320"/>
              <a:gd name="T8" fmla="*/ 359 w 780"/>
              <a:gd name="T9" fmla="*/ 240 h 1320"/>
              <a:gd name="T10" fmla="*/ 308 w 780"/>
              <a:gd name="T11" fmla="*/ 315 h 1320"/>
              <a:gd name="T12" fmla="*/ 261 w 780"/>
              <a:gd name="T13" fmla="*/ 392 h 1320"/>
              <a:gd name="T14" fmla="*/ 218 w 780"/>
              <a:gd name="T15" fmla="*/ 470 h 1320"/>
              <a:gd name="T16" fmla="*/ 178 w 780"/>
              <a:gd name="T17" fmla="*/ 552 h 1320"/>
              <a:gd name="T18" fmla="*/ 142 w 780"/>
              <a:gd name="T19" fmla="*/ 635 h 1320"/>
              <a:gd name="T20" fmla="*/ 110 w 780"/>
              <a:gd name="T21" fmla="*/ 720 h 1320"/>
              <a:gd name="T22" fmla="*/ 82 w 780"/>
              <a:gd name="T23" fmla="*/ 807 h 1320"/>
              <a:gd name="T24" fmla="*/ 57 w 780"/>
              <a:gd name="T25" fmla="*/ 895 h 1320"/>
              <a:gd name="T26" fmla="*/ 36 w 780"/>
              <a:gd name="T27" fmla="*/ 987 h 1320"/>
              <a:gd name="T28" fmla="*/ 21 w 780"/>
              <a:gd name="T29" fmla="*/ 1079 h 1320"/>
              <a:gd name="T30" fmla="*/ 9 w 780"/>
              <a:gd name="T31" fmla="*/ 1171 h 1320"/>
              <a:gd name="T32" fmla="*/ 1 w 780"/>
              <a:gd name="T33" fmla="*/ 1267 h 1320"/>
              <a:gd name="T34" fmla="*/ 304 w 780"/>
              <a:gd name="T35" fmla="*/ 1320 h 1320"/>
              <a:gd name="T36" fmla="*/ 306 w 780"/>
              <a:gd name="T37" fmla="*/ 1280 h 1320"/>
              <a:gd name="T38" fmla="*/ 312 w 780"/>
              <a:gd name="T39" fmla="*/ 1199 h 1320"/>
              <a:gd name="T40" fmla="*/ 323 w 780"/>
              <a:gd name="T41" fmla="*/ 1121 h 1320"/>
              <a:gd name="T42" fmla="*/ 336 w 780"/>
              <a:gd name="T43" fmla="*/ 1043 h 1320"/>
              <a:gd name="T44" fmla="*/ 354 w 780"/>
              <a:gd name="T45" fmla="*/ 967 h 1320"/>
              <a:gd name="T46" fmla="*/ 375 w 780"/>
              <a:gd name="T47" fmla="*/ 892 h 1320"/>
              <a:gd name="T48" fmla="*/ 398 w 780"/>
              <a:gd name="T49" fmla="*/ 819 h 1320"/>
              <a:gd name="T50" fmla="*/ 425 w 780"/>
              <a:gd name="T51" fmla="*/ 747 h 1320"/>
              <a:gd name="T52" fmla="*/ 457 w 780"/>
              <a:gd name="T53" fmla="*/ 677 h 1320"/>
              <a:gd name="T54" fmla="*/ 491 w 780"/>
              <a:gd name="T55" fmla="*/ 608 h 1320"/>
              <a:gd name="T56" fmla="*/ 527 w 780"/>
              <a:gd name="T57" fmla="*/ 541 h 1320"/>
              <a:gd name="T58" fmla="*/ 567 w 780"/>
              <a:gd name="T59" fmla="*/ 476 h 1320"/>
              <a:gd name="T60" fmla="*/ 609 w 780"/>
              <a:gd name="T61" fmla="*/ 414 h 1320"/>
              <a:gd name="T62" fmla="*/ 655 w 780"/>
              <a:gd name="T63" fmla="*/ 354 h 1320"/>
              <a:gd name="T64" fmla="*/ 703 w 780"/>
              <a:gd name="T65" fmla="*/ 295 h 1320"/>
              <a:gd name="T66" fmla="*/ 754 w 780"/>
              <a:gd name="T67" fmla="*/ 239 h 1320"/>
              <a:gd name="T68" fmla="*/ 780 w 780"/>
              <a:gd name="T69" fmla="*/ 212 h 1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80" h="1320">
                <a:moveTo>
                  <a:pt x="780" y="212"/>
                </a:moveTo>
                <a:lnTo>
                  <a:pt x="561" y="0"/>
                </a:lnTo>
                <a:lnTo>
                  <a:pt x="561" y="0"/>
                </a:lnTo>
                <a:lnTo>
                  <a:pt x="530" y="32"/>
                </a:lnTo>
                <a:lnTo>
                  <a:pt x="500" y="65"/>
                </a:lnTo>
                <a:lnTo>
                  <a:pt x="470" y="99"/>
                </a:lnTo>
                <a:lnTo>
                  <a:pt x="441" y="132"/>
                </a:lnTo>
                <a:lnTo>
                  <a:pt x="412" y="168"/>
                </a:lnTo>
                <a:lnTo>
                  <a:pt x="385" y="204"/>
                </a:lnTo>
                <a:lnTo>
                  <a:pt x="359" y="240"/>
                </a:lnTo>
                <a:lnTo>
                  <a:pt x="333" y="277"/>
                </a:lnTo>
                <a:lnTo>
                  <a:pt x="308" y="315"/>
                </a:lnTo>
                <a:lnTo>
                  <a:pt x="285" y="352"/>
                </a:lnTo>
                <a:lnTo>
                  <a:pt x="261" y="392"/>
                </a:lnTo>
                <a:lnTo>
                  <a:pt x="239" y="431"/>
                </a:lnTo>
                <a:lnTo>
                  <a:pt x="218" y="470"/>
                </a:lnTo>
                <a:lnTo>
                  <a:pt x="198" y="510"/>
                </a:lnTo>
                <a:lnTo>
                  <a:pt x="178" y="552"/>
                </a:lnTo>
                <a:lnTo>
                  <a:pt x="160" y="593"/>
                </a:lnTo>
                <a:lnTo>
                  <a:pt x="142" y="635"/>
                </a:lnTo>
                <a:lnTo>
                  <a:pt x="126" y="677"/>
                </a:lnTo>
                <a:lnTo>
                  <a:pt x="110" y="720"/>
                </a:lnTo>
                <a:lnTo>
                  <a:pt x="95" y="763"/>
                </a:lnTo>
                <a:lnTo>
                  <a:pt x="82" y="807"/>
                </a:lnTo>
                <a:lnTo>
                  <a:pt x="69" y="851"/>
                </a:lnTo>
                <a:lnTo>
                  <a:pt x="57" y="895"/>
                </a:lnTo>
                <a:lnTo>
                  <a:pt x="47" y="941"/>
                </a:lnTo>
                <a:lnTo>
                  <a:pt x="36" y="987"/>
                </a:lnTo>
                <a:lnTo>
                  <a:pt x="28" y="1032"/>
                </a:lnTo>
                <a:lnTo>
                  <a:pt x="21" y="1079"/>
                </a:lnTo>
                <a:lnTo>
                  <a:pt x="14" y="1125"/>
                </a:lnTo>
                <a:lnTo>
                  <a:pt x="9" y="1171"/>
                </a:lnTo>
                <a:lnTo>
                  <a:pt x="5" y="1220"/>
                </a:lnTo>
                <a:lnTo>
                  <a:pt x="1" y="1267"/>
                </a:lnTo>
                <a:lnTo>
                  <a:pt x="0" y="1315"/>
                </a:lnTo>
                <a:lnTo>
                  <a:pt x="304" y="1320"/>
                </a:lnTo>
                <a:lnTo>
                  <a:pt x="304" y="1320"/>
                </a:lnTo>
                <a:lnTo>
                  <a:pt x="306" y="1280"/>
                </a:lnTo>
                <a:lnTo>
                  <a:pt x="308" y="1239"/>
                </a:lnTo>
                <a:lnTo>
                  <a:pt x="312" y="1199"/>
                </a:lnTo>
                <a:lnTo>
                  <a:pt x="317" y="1160"/>
                </a:lnTo>
                <a:lnTo>
                  <a:pt x="323" y="1121"/>
                </a:lnTo>
                <a:lnTo>
                  <a:pt x="329" y="1082"/>
                </a:lnTo>
                <a:lnTo>
                  <a:pt x="336" y="1043"/>
                </a:lnTo>
                <a:lnTo>
                  <a:pt x="345" y="1005"/>
                </a:lnTo>
                <a:lnTo>
                  <a:pt x="354" y="967"/>
                </a:lnTo>
                <a:lnTo>
                  <a:pt x="363" y="929"/>
                </a:lnTo>
                <a:lnTo>
                  <a:pt x="375" y="892"/>
                </a:lnTo>
                <a:lnTo>
                  <a:pt x="386" y="855"/>
                </a:lnTo>
                <a:lnTo>
                  <a:pt x="398" y="819"/>
                </a:lnTo>
                <a:lnTo>
                  <a:pt x="411" y="782"/>
                </a:lnTo>
                <a:lnTo>
                  <a:pt x="425" y="747"/>
                </a:lnTo>
                <a:lnTo>
                  <a:pt x="441" y="712"/>
                </a:lnTo>
                <a:lnTo>
                  <a:pt x="457" y="677"/>
                </a:lnTo>
                <a:lnTo>
                  <a:pt x="474" y="642"/>
                </a:lnTo>
                <a:lnTo>
                  <a:pt x="491" y="608"/>
                </a:lnTo>
                <a:lnTo>
                  <a:pt x="509" y="574"/>
                </a:lnTo>
                <a:lnTo>
                  <a:pt x="527" y="541"/>
                </a:lnTo>
                <a:lnTo>
                  <a:pt x="547" y="509"/>
                </a:lnTo>
                <a:lnTo>
                  <a:pt x="567" y="476"/>
                </a:lnTo>
                <a:lnTo>
                  <a:pt x="588" y="445"/>
                </a:lnTo>
                <a:lnTo>
                  <a:pt x="609" y="414"/>
                </a:lnTo>
                <a:lnTo>
                  <a:pt x="632" y="384"/>
                </a:lnTo>
                <a:lnTo>
                  <a:pt x="655" y="354"/>
                </a:lnTo>
                <a:lnTo>
                  <a:pt x="678" y="324"/>
                </a:lnTo>
                <a:lnTo>
                  <a:pt x="703" y="295"/>
                </a:lnTo>
                <a:lnTo>
                  <a:pt x="728" y="267"/>
                </a:lnTo>
                <a:lnTo>
                  <a:pt x="754" y="239"/>
                </a:lnTo>
                <a:lnTo>
                  <a:pt x="780" y="212"/>
                </a:lnTo>
                <a:lnTo>
                  <a:pt x="780" y="212"/>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34" name="Freeform 50"/>
          <p:cNvSpPr>
            <a:spLocks/>
          </p:cNvSpPr>
          <p:nvPr/>
        </p:nvSpPr>
        <p:spPr bwMode="auto">
          <a:xfrm>
            <a:off x="4583113" y="3014663"/>
            <a:ext cx="522288" cy="300038"/>
          </a:xfrm>
          <a:custGeom>
            <a:avLst/>
            <a:gdLst>
              <a:gd name="T0" fmla="*/ 1319 w 1319"/>
              <a:gd name="T1" fmla="*/ 536 h 755"/>
              <a:gd name="T2" fmla="*/ 1286 w 1319"/>
              <a:gd name="T3" fmla="*/ 506 h 755"/>
              <a:gd name="T4" fmla="*/ 1220 w 1319"/>
              <a:gd name="T5" fmla="*/ 448 h 755"/>
              <a:gd name="T6" fmla="*/ 1149 w 1319"/>
              <a:gd name="T7" fmla="*/ 393 h 755"/>
              <a:gd name="T8" fmla="*/ 1078 w 1319"/>
              <a:gd name="T9" fmla="*/ 341 h 755"/>
              <a:gd name="T10" fmla="*/ 1002 w 1319"/>
              <a:gd name="T11" fmla="*/ 292 h 755"/>
              <a:gd name="T12" fmla="*/ 925 w 1319"/>
              <a:gd name="T13" fmla="*/ 247 h 755"/>
              <a:gd name="T14" fmla="*/ 847 w 1319"/>
              <a:gd name="T15" fmla="*/ 204 h 755"/>
              <a:gd name="T16" fmla="*/ 765 w 1319"/>
              <a:gd name="T17" fmla="*/ 167 h 755"/>
              <a:gd name="T18" fmla="*/ 682 w 1319"/>
              <a:gd name="T19" fmla="*/ 131 h 755"/>
              <a:gd name="T20" fmla="*/ 597 w 1319"/>
              <a:gd name="T21" fmla="*/ 100 h 755"/>
              <a:gd name="T22" fmla="*/ 510 w 1319"/>
              <a:gd name="T23" fmla="*/ 74 h 755"/>
              <a:gd name="T24" fmla="*/ 422 w 1319"/>
              <a:gd name="T25" fmla="*/ 51 h 755"/>
              <a:gd name="T26" fmla="*/ 332 w 1319"/>
              <a:gd name="T27" fmla="*/ 32 h 755"/>
              <a:gd name="T28" fmla="*/ 239 w 1319"/>
              <a:gd name="T29" fmla="*/ 17 h 755"/>
              <a:gd name="T30" fmla="*/ 147 w 1319"/>
              <a:gd name="T31" fmla="*/ 6 h 755"/>
              <a:gd name="T32" fmla="*/ 52 w 1319"/>
              <a:gd name="T33" fmla="*/ 1 h 755"/>
              <a:gd name="T34" fmla="*/ 0 w 1319"/>
              <a:gd name="T35" fmla="*/ 305 h 755"/>
              <a:gd name="T36" fmla="*/ 40 w 1319"/>
              <a:gd name="T37" fmla="*/ 306 h 755"/>
              <a:gd name="T38" fmla="*/ 119 w 1319"/>
              <a:gd name="T39" fmla="*/ 310 h 755"/>
              <a:gd name="T40" fmla="*/ 198 w 1319"/>
              <a:gd name="T41" fmla="*/ 319 h 755"/>
              <a:gd name="T42" fmla="*/ 274 w 1319"/>
              <a:gd name="T43" fmla="*/ 332 h 755"/>
              <a:gd name="T44" fmla="*/ 351 w 1319"/>
              <a:gd name="T45" fmla="*/ 348 h 755"/>
              <a:gd name="T46" fmla="*/ 425 w 1319"/>
              <a:gd name="T47" fmla="*/ 367 h 755"/>
              <a:gd name="T48" fmla="*/ 498 w 1319"/>
              <a:gd name="T49" fmla="*/ 389 h 755"/>
              <a:gd name="T50" fmla="*/ 570 w 1319"/>
              <a:gd name="T51" fmla="*/ 415 h 755"/>
              <a:gd name="T52" fmla="*/ 640 w 1319"/>
              <a:gd name="T53" fmla="*/ 445 h 755"/>
              <a:gd name="T54" fmla="*/ 709 w 1319"/>
              <a:gd name="T55" fmla="*/ 476 h 755"/>
              <a:gd name="T56" fmla="*/ 776 w 1319"/>
              <a:gd name="T57" fmla="*/ 512 h 755"/>
              <a:gd name="T58" fmla="*/ 841 w 1319"/>
              <a:gd name="T59" fmla="*/ 551 h 755"/>
              <a:gd name="T60" fmla="*/ 903 w 1319"/>
              <a:gd name="T61" fmla="*/ 591 h 755"/>
              <a:gd name="T62" fmla="*/ 964 w 1319"/>
              <a:gd name="T63" fmla="*/ 635 h 755"/>
              <a:gd name="T64" fmla="*/ 1023 w 1319"/>
              <a:gd name="T65" fmla="*/ 681 h 755"/>
              <a:gd name="T66" fmla="*/ 1079 w 1319"/>
              <a:gd name="T67" fmla="*/ 730 h 755"/>
              <a:gd name="T68" fmla="*/ 1106 w 1319"/>
              <a:gd name="T69" fmla="*/ 755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19" h="755">
                <a:moveTo>
                  <a:pt x="1106" y="755"/>
                </a:moveTo>
                <a:lnTo>
                  <a:pt x="1319" y="536"/>
                </a:lnTo>
                <a:lnTo>
                  <a:pt x="1319" y="536"/>
                </a:lnTo>
                <a:lnTo>
                  <a:pt x="1286" y="506"/>
                </a:lnTo>
                <a:lnTo>
                  <a:pt x="1253" y="476"/>
                </a:lnTo>
                <a:lnTo>
                  <a:pt x="1220" y="448"/>
                </a:lnTo>
                <a:lnTo>
                  <a:pt x="1184" y="420"/>
                </a:lnTo>
                <a:lnTo>
                  <a:pt x="1149" y="393"/>
                </a:lnTo>
                <a:lnTo>
                  <a:pt x="1114" y="367"/>
                </a:lnTo>
                <a:lnTo>
                  <a:pt x="1078" y="341"/>
                </a:lnTo>
                <a:lnTo>
                  <a:pt x="1040" y="316"/>
                </a:lnTo>
                <a:lnTo>
                  <a:pt x="1002" y="292"/>
                </a:lnTo>
                <a:lnTo>
                  <a:pt x="964" y="269"/>
                </a:lnTo>
                <a:lnTo>
                  <a:pt x="925" y="247"/>
                </a:lnTo>
                <a:lnTo>
                  <a:pt x="886" y="225"/>
                </a:lnTo>
                <a:lnTo>
                  <a:pt x="847" y="204"/>
                </a:lnTo>
                <a:lnTo>
                  <a:pt x="807" y="185"/>
                </a:lnTo>
                <a:lnTo>
                  <a:pt x="765" y="167"/>
                </a:lnTo>
                <a:lnTo>
                  <a:pt x="724" y="148"/>
                </a:lnTo>
                <a:lnTo>
                  <a:pt x="682" y="131"/>
                </a:lnTo>
                <a:lnTo>
                  <a:pt x="640" y="116"/>
                </a:lnTo>
                <a:lnTo>
                  <a:pt x="597" y="100"/>
                </a:lnTo>
                <a:lnTo>
                  <a:pt x="554" y="87"/>
                </a:lnTo>
                <a:lnTo>
                  <a:pt x="510" y="74"/>
                </a:lnTo>
                <a:lnTo>
                  <a:pt x="466" y="62"/>
                </a:lnTo>
                <a:lnTo>
                  <a:pt x="422" y="51"/>
                </a:lnTo>
                <a:lnTo>
                  <a:pt x="376" y="40"/>
                </a:lnTo>
                <a:lnTo>
                  <a:pt x="332" y="32"/>
                </a:lnTo>
                <a:lnTo>
                  <a:pt x="286" y="23"/>
                </a:lnTo>
                <a:lnTo>
                  <a:pt x="239" y="17"/>
                </a:lnTo>
                <a:lnTo>
                  <a:pt x="194" y="12"/>
                </a:lnTo>
                <a:lnTo>
                  <a:pt x="147" y="6"/>
                </a:lnTo>
                <a:lnTo>
                  <a:pt x="100" y="2"/>
                </a:lnTo>
                <a:lnTo>
                  <a:pt x="52" y="1"/>
                </a:lnTo>
                <a:lnTo>
                  <a:pt x="5" y="0"/>
                </a:lnTo>
                <a:lnTo>
                  <a:pt x="0" y="305"/>
                </a:lnTo>
                <a:lnTo>
                  <a:pt x="0" y="305"/>
                </a:lnTo>
                <a:lnTo>
                  <a:pt x="40" y="306"/>
                </a:lnTo>
                <a:lnTo>
                  <a:pt x="79" y="307"/>
                </a:lnTo>
                <a:lnTo>
                  <a:pt x="119" y="310"/>
                </a:lnTo>
                <a:lnTo>
                  <a:pt x="159" y="314"/>
                </a:lnTo>
                <a:lnTo>
                  <a:pt x="198" y="319"/>
                </a:lnTo>
                <a:lnTo>
                  <a:pt x="237" y="325"/>
                </a:lnTo>
                <a:lnTo>
                  <a:pt x="274" y="332"/>
                </a:lnTo>
                <a:lnTo>
                  <a:pt x="313" y="338"/>
                </a:lnTo>
                <a:lnTo>
                  <a:pt x="351" y="348"/>
                </a:lnTo>
                <a:lnTo>
                  <a:pt x="388" y="357"/>
                </a:lnTo>
                <a:lnTo>
                  <a:pt x="425" y="367"/>
                </a:lnTo>
                <a:lnTo>
                  <a:pt x="462" y="377"/>
                </a:lnTo>
                <a:lnTo>
                  <a:pt x="498" y="389"/>
                </a:lnTo>
                <a:lnTo>
                  <a:pt x="535" y="402"/>
                </a:lnTo>
                <a:lnTo>
                  <a:pt x="570" y="415"/>
                </a:lnTo>
                <a:lnTo>
                  <a:pt x="605" y="430"/>
                </a:lnTo>
                <a:lnTo>
                  <a:pt x="640" y="445"/>
                </a:lnTo>
                <a:lnTo>
                  <a:pt x="675" y="461"/>
                </a:lnTo>
                <a:lnTo>
                  <a:pt x="709" y="476"/>
                </a:lnTo>
                <a:lnTo>
                  <a:pt x="742" y="495"/>
                </a:lnTo>
                <a:lnTo>
                  <a:pt x="776" y="512"/>
                </a:lnTo>
                <a:lnTo>
                  <a:pt x="808" y="531"/>
                </a:lnTo>
                <a:lnTo>
                  <a:pt x="841" y="551"/>
                </a:lnTo>
                <a:lnTo>
                  <a:pt x="872" y="570"/>
                </a:lnTo>
                <a:lnTo>
                  <a:pt x="903" y="591"/>
                </a:lnTo>
                <a:lnTo>
                  <a:pt x="934" y="613"/>
                </a:lnTo>
                <a:lnTo>
                  <a:pt x="964" y="635"/>
                </a:lnTo>
                <a:lnTo>
                  <a:pt x="994" y="657"/>
                </a:lnTo>
                <a:lnTo>
                  <a:pt x="1023" y="681"/>
                </a:lnTo>
                <a:lnTo>
                  <a:pt x="1052" y="706"/>
                </a:lnTo>
                <a:lnTo>
                  <a:pt x="1079" y="730"/>
                </a:lnTo>
                <a:lnTo>
                  <a:pt x="1106" y="755"/>
                </a:lnTo>
                <a:lnTo>
                  <a:pt x="1106" y="75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38" name="Freeform 54"/>
          <p:cNvSpPr>
            <a:spLocks/>
          </p:cNvSpPr>
          <p:nvPr/>
        </p:nvSpPr>
        <p:spPr bwMode="auto">
          <a:xfrm>
            <a:off x="3976688" y="3787776"/>
            <a:ext cx="228600" cy="409575"/>
          </a:xfrm>
          <a:custGeom>
            <a:avLst/>
            <a:gdLst>
              <a:gd name="T0" fmla="*/ 235 w 579"/>
              <a:gd name="T1" fmla="*/ 5 h 1035"/>
              <a:gd name="T2" fmla="*/ 235 w 579"/>
              <a:gd name="T3" fmla="*/ 5 h 1035"/>
              <a:gd name="T4" fmla="*/ 235 w 579"/>
              <a:gd name="T5" fmla="*/ 0 h 1035"/>
              <a:gd name="T6" fmla="*/ 0 w 579"/>
              <a:gd name="T7" fmla="*/ 4 h 1035"/>
              <a:gd name="T8" fmla="*/ 0 w 579"/>
              <a:gd name="T9" fmla="*/ 4 h 1035"/>
              <a:gd name="T10" fmla="*/ 0 w 579"/>
              <a:gd name="T11" fmla="*/ 5 h 1035"/>
              <a:gd name="T12" fmla="*/ 0 w 579"/>
              <a:gd name="T13" fmla="*/ 5 h 1035"/>
              <a:gd name="T14" fmla="*/ 0 w 579"/>
              <a:gd name="T15" fmla="*/ 43 h 1035"/>
              <a:gd name="T16" fmla="*/ 2 w 579"/>
              <a:gd name="T17" fmla="*/ 79 h 1035"/>
              <a:gd name="T18" fmla="*/ 4 w 579"/>
              <a:gd name="T19" fmla="*/ 116 h 1035"/>
              <a:gd name="T20" fmla="*/ 7 w 579"/>
              <a:gd name="T21" fmla="*/ 153 h 1035"/>
              <a:gd name="T22" fmla="*/ 11 w 579"/>
              <a:gd name="T23" fmla="*/ 189 h 1035"/>
              <a:gd name="T24" fmla="*/ 16 w 579"/>
              <a:gd name="T25" fmla="*/ 225 h 1035"/>
              <a:gd name="T26" fmla="*/ 21 w 579"/>
              <a:gd name="T27" fmla="*/ 262 h 1035"/>
              <a:gd name="T28" fmla="*/ 28 w 579"/>
              <a:gd name="T29" fmla="*/ 297 h 1035"/>
              <a:gd name="T30" fmla="*/ 36 w 579"/>
              <a:gd name="T31" fmla="*/ 332 h 1035"/>
              <a:gd name="T32" fmla="*/ 43 w 579"/>
              <a:gd name="T33" fmla="*/ 367 h 1035"/>
              <a:gd name="T34" fmla="*/ 53 w 579"/>
              <a:gd name="T35" fmla="*/ 401 h 1035"/>
              <a:gd name="T36" fmla="*/ 63 w 579"/>
              <a:gd name="T37" fmla="*/ 436 h 1035"/>
              <a:gd name="T38" fmla="*/ 73 w 579"/>
              <a:gd name="T39" fmla="*/ 470 h 1035"/>
              <a:gd name="T40" fmla="*/ 85 w 579"/>
              <a:gd name="T41" fmla="*/ 502 h 1035"/>
              <a:gd name="T42" fmla="*/ 97 w 579"/>
              <a:gd name="T43" fmla="*/ 536 h 1035"/>
              <a:gd name="T44" fmla="*/ 110 w 579"/>
              <a:gd name="T45" fmla="*/ 569 h 1035"/>
              <a:gd name="T46" fmla="*/ 123 w 579"/>
              <a:gd name="T47" fmla="*/ 601 h 1035"/>
              <a:gd name="T48" fmla="*/ 137 w 579"/>
              <a:gd name="T49" fmla="*/ 634 h 1035"/>
              <a:gd name="T50" fmla="*/ 153 w 579"/>
              <a:gd name="T51" fmla="*/ 665 h 1035"/>
              <a:gd name="T52" fmla="*/ 168 w 579"/>
              <a:gd name="T53" fmla="*/ 696 h 1035"/>
              <a:gd name="T54" fmla="*/ 185 w 579"/>
              <a:gd name="T55" fmla="*/ 728 h 1035"/>
              <a:gd name="T56" fmla="*/ 202 w 579"/>
              <a:gd name="T57" fmla="*/ 758 h 1035"/>
              <a:gd name="T58" fmla="*/ 221 w 579"/>
              <a:gd name="T59" fmla="*/ 788 h 1035"/>
              <a:gd name="T60" fmla="*/ 239 w 579"/>
              <a:gd name="T61" fmla="*/ 818 h 1035"/>
              <a:gd name="T62" fmla="*/ 258 w 579"/>
              <a:gd name="T63" fmla="*/ 846 h 1035"/>
              <a:gd name="T64" fmla="*/ 278 w 579"/>
              <a:gd name="T65" fmla="*/ 875 h 1035"/>
              <a:gd name="T66" fmla="*/ 299 w 579"/>
              <a:gd name="T67" fmla="*/ 903 h 1035"/>
              <a:gd name="T68" fmla="*/ 319 w 579"/>
              <a:gd name="T69" fmla="*/ 931 h 1035"/>
              <a:gd name="T70" fmla="*/ 342 w 579"/>
              <a:gd name="T71" fmla="*/ 957 h 1035"/>
              <a:gd name="T72" fmla="*/ 364 w 579"/>
              <a:gd name="T73" fmla="*/ 984 h 1035"/>
              <a:gd name="T74" fmla="*/ 386 w 579"/>
              <a:gd name="T75" fmla="*/ 1010 h 1035"/>
              <a:gd name="T76" fmla="*/ 411 w 579"/>
              <a:gd name="T77" fmla="*/ 1035 h 1035"/>
              <a:gd name="T78" fmla="*/ 579 w 579"/>
              <a:gd name="T79" fmla="*/ 872 h 1035"/>
              <a:gd name="T80" fmla="*/ 579 w 579"/>
              <a:gd name="T81" fmla="*/ 872 h 1035"/>
              <a:gd name="T82" fmla="*/ 540 w 579"/>
              <a:gd name="T83" fmla="*/ 828 h 1035"/>
              <a:gd name="T84" fmla="*/ 503 w 579"/>
              <a:gd name="T85" fmla="*/ 784 h 1035"/>
              <a:gd name="T86" fmla="*/ 468 w 579"/>
              <a:gd name="T87" fmla="*/ 737 h 1035"/>
              <a:gd name="T88" fmla="*/ 435 w 579"/>
              <a:gd name="T89" fmla="*/ 689 h 1035"/>
              <a:gd name="T90" fmla="*/ 405 w 579"/>
              <a:gd name="T91" fmla="*/ 638 h 1035"/>
              <a:gd name="T92" fmla="*/ 377 w 579"/>
              <a:gd name="T93" fmla="*/ 587 h 1035"/>
              <a:gd name="T94" fmla="*/ 351 w 579"/>
              <a:gd name="T95" fmla="*/ 534 h 1035"/>
              <a:gd name="T96" fmla="*/ 327 w 579"/>
              <a:gd name="T97" fmla="*/ 479 h 1035"/>
              <a:gd name="T98" fmla="*/ 306 w 579"/>
              <a:gd name="T99" fmla="*/ 424 h 1035"/>
              <a:gd name="T100" fmla="*/ 288 w 579"/>
              <a:gd name="T101" fmla="*/ 367 h 1035"/>
              <a:gd name="T102" fmla="*/ 273 w 579"/>
              <a:gd name="T103" fmla="*/ 310 h 1035"/>
              <a:gd name="T104" fmla="*/ 258 w 579"/>
              <a:gd name="T105" fmla="*/ 250 h 1035"/>
              <a:gd name="T106" fmla="*/ 249 w 579"/>
              <a:gd name="T107" fmla="*/ 190 h 1035"/>
              <a:gd name="T108" fmla="*/ 241 w 579"/>
              <a:gd name="T109" fmla="*/ 129 h 1035"/>
              <a:gd name="T110" fmla="*/ 236 w 579"/>
              <a:gd name="T111" fmla="*/ 68 h 1035"/>
              <a:gd name="T112" fmla="*/ 235 w 579"/>
              <a:gd name="T113" fmla="*/ 5 h 1035"/>
              <a:gd name="T114" fmla="*/ 235 w 579"/>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9" h="1035">
                <a:moveTo>
                  <a:pt x="235" y="5"/>
                </a:moveTo>
                <a:lnTo>
                  <a:pt x="235" y="5"/>
                </a:lnTo>
                <a:lnTo>
                  <a:pt x="235" y="0"/>
                </a:lnTo>
                <a:lnTo>
                  <a:pt x="0" y="4"/>
                </a:lnTo>
                <a:lnTo>
                  <a:pt x="0" y="4"/>
                </a:lnTo>
                <a:lnTo>
                  <a:pt x="0" y="5"/>
                </a:lnTo>
                <a:lnTo>
                  <a:pt x="0" y="5"/>
                </a:lnTo>
                <a:lnTo>
                  <a:pt x="0" y="43"/>
                </a:lnTo>
                <a:lnTo>
                  <a:pt x="2" y="79"/>
                </a:lnTo>
                <a:lnTo>
                  <a:pt x="4" y="116"/>
                </a:lnTo>
                <a:lnTo>
                  <a:pt x="7" y="153"/>
                </a:lnTo>
                <a:lnTo>
                  <a:pt x="11" y="189"/>
                </a:lnTo>
                <a:lnTo>
                  <a:pt x="16" y="225"/>
                </a:lnTo>
                <a:lnTo>
                  <a:pt x="21" y="262"/>
                </a:lnTo>
                <a:lnTo>
                  <a:pt x="28" y="297"/>
                </a:lnTo>
                <a:lnTo>
                  <a:pt x="36" y="332"/>
                </a:lnTo>
                <a:lnTo>
                  <a:pt x="43" y="367"/>
                </a:lnTo>
                <a:lnTo>
                  <a:pt x="53" y="401"/>
                </a:lnTo>
                <a:lnTo>
                  <a:pt x="63" y="436"/>
                </a:lnTo>
                <a:lnTo>
                  <a:pt x="73" y="470"/>
                </a:lnTo>
                <a:lnTo>
                  <a:pt x="85" y="502"/>
                </a:lnTo>
                <a:lnTo>
                  <a:pt x="97" y="536"/>
                </a:lnTo>
                <a:lnTo>
                  <a:pt x="110" y="569"/>
                </a:lnTo>
                <a:lnTo>
                  <a:pt x="123" y="601"/>
                </a:lnTo>
                <a:lnTo>
                  <a:pt x="137" y="634"/>
                </a:lnTo>
                <a:lnTo>
                  <a:pt x="153" y="665"/>
                </a:lnTo>
                <a:lnTo>
                  <a:pt x="168" y="696"/>
                </a:lnTo>
                <a:lnTo>
                  <a:pt x="185" y="728"/>
                </a:lnTo>
                <a:lnTo>
                  <a:pt x="202" y="758"/>
                </a:lnTo>
                <a:lnTo>
                  <a:pt x="221" y="788"/>
                </a:lnTo>
                <a:lnTo>
                  <a:pt x="239" y="818"/>
                </a:lnTo>
                <a:lnTo>
                  <a:pt x="258" y="846"/>
                </a:lnTo>
                <a:lnTo>
                  <a:pt x="278" y="875"/>
                </a:lnTo>
                <a:lnTo>
                  <a:pt x="299" y="903"/>
                </a:lnTo>
                <a:lnTo>
                  <a:pt x="319" y="931"/>
                </a:lnTo>
                <a:lnTo>
                  <a:pt x="342" y="957"/>
                </a:lnTo>
                <a:lnTo>
                  <a:pt x="364" y="984"/>
                </a:lnTo>
                <a:lnTo>
                  <a:pt x="386" y="1010"/>
                </a:lnTo>
                <a:lnTo>
                  <a:pt x="411" y="1035"/>
                </a:lnTo>
                <a:lnTo>
                  <a:pt x="579" y="872"/>
                </a:lnTo>
                <a:lnTo>
                  <a:pt x="579" y="872"/>
                </a:lnTo>
                <a:lnTo>
                  <a:pt x="540" y="828"/>
                </a:lnTo>
                <a:lnTo>
                  <a:pt x="503" y="784"/>
                </a:lnTo>
                <a:lnTo>
                  <a:pt x="468" y="737"/>
                </a:lnTo>
                <a:lnTo>
                  <a:pt x="435" y="689"/>
                </a:lnTo>
                <a:lnTo>
                  <a:pt x="405" y="638"/>
                </a:lnTo>
                <a:lnTo>
                  <a:pt x="377" y="587"/>
                </a:lnTo>
                <a:lnTo>
                  <a:pt x="351" y="534"/>
                </a:lnTo>
                <a:lnTo>
                  <a:pt x="327" y="479"/>
                </a:lnTo>
                <a:lnTo>
                  <a:pt x="306" y="424"/>
                </a:lnTo>
                <a:lnTo>
                  <a:pt x="288" y="367"/>
                </a:lnTo>
                <a:lnTo>
                  <a:pt x="273" y="310"/>
                </a:lnTo>
                <a:lnTo>
                  <a:pt x="258" y="250"/>
                </a:lnTo>
                <a:lnTo>
                  <a:pt x="249" y="190"/>
                </a:lnTo>
                <a:lnTo>
                  <a:pt x="241" y="129"/>
                </a:lnTo>
                <a:lnTo>
                  <a:pt x="236" y="68"/>
                </a:lnTo>
                <a:lnTo>
                  <a:pt x="235" y="5"/>
                </a:lnTo>
                <a:lnTo>
                  <a:pt x="235" y="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39" name="Freeform 55"/>
          <p:cNvSpPr>
            <a:spLocks/>
          </p:cNvSpPr>
          <p:nvPr/>
        </p:nvSpPr>
        <p:spPr bwMode="auto">
          <a:xfrm>
            <a:off x="3976688" y="3370263"/>
            <a:ext cx="239713" cy="400050"/>
          </a:xfrm>
          <a:custGeom>
            <a:avLst/>
            <a:gdLst>
              <a:gd name="T0" fmla="*/ 603 w 603"/>
              <a:gd name="T1" fmla="*/ 164 h 1010"/>
              <a:gd name="T2" fmla="*/ 433 w 603"/>
              <a:gd name="T3" fmla="*/ 0 h 1010"/>
              <a:gd name="T4" fmla="*/ 433 w 603"/>
              <a:gd name="T5" fmla="*/ 0 h 1010"/>
              <a:gd name="T6" fmla="*/ 410 w 603"/>
              <a:gd name="T7" fmla="*/ 24 h 1010"/>
              <a:gd name="T8" fmla="*/ 386 w 603"/>
              <a:gd name="T9" fmla="*/ 49 h 1010"/>
              <a:gd name="T10" fmla="*/ 363 w 603"/>
              <a:gd name="T11" fmla="*/ 75 h 1010"/>
              <a:gd name="T12" fmla="*/ 341 w 603"/>
              <a:gd name="T13" fmla="*/ 101 h 1010"/>
              <a:gd name="T14" fmla="*/ 320 w 603"/>
              <a:gd name="T15" fmla="*/ 129 h 1010"/>
              <a:gd name="T16" fmla="*/ 298 w 603"/>
              <a:gd name="T17" fmla="*/ 156 h 1010"/>
              <a:gd name="T18" fmla="*/ 278 w 603"/>
              <a:gd name="T19" fmla="*/ 183 h 1010"/>
              <a:gd name="T20" fmla="*/ 259 w 603"/>
              <a:gd name="T21" fmla="*/ 212 h 1010"/>
              <a:gd name="T22" fmla="*/ 239 w 603"/>
              <a:gd name="T23" fmla="*/ 241 h 1010"/>
              <a:gd name="T24" fmla="*/ 221 w 603"/>
              <a:gd name="T25" fmla="*/ 269 h 1010"/>
              <a:gd name="T26" fmla="*/ 203 w 603"/>
              <a:gd name="T27" fmla="*/ 299 h 1010"/>
              <a:gd name="T28" fmla="*/ 186 w 603"/>
              <a:gd name="T29" fmla="*/ 329 h 1010"/>
              <a:gd name="T30" fmla="*/ 169 w 603"/>
              <a:gd name="T31" fmla="*/ 360 h 1010"/>
              <a:gd name="T32" fmla="*/ 153 w 603"/>
              <a:gd name="T33" fmla="*/ 390 h 1010"/>
              <a:gd name="T34" fmla="*/ 139 w 603"/>
              <a:gd name="T35" fmla="*/ 422 h 1010"/>
              <a:gd name="T36" fmla="*/ 125 w 603"/>
              <a:gd name="T37" fmla="*/ 454 h 1010"/>
              <a:gd name="T38" fmla="*/ 110 w 603"/>
              <a:gd name="T39" fmla="*/ 485 h 1010"/>
              <a:gd name="T40" fmla="*/ 97 w 603"/>
              <a:gd name="T41" fmla="*/ 518 h 1010"/>
              <a:gd name="T42" fmla="*/ 86 w 603"/>
              <a:gd name="T43" fmla="*/ 552 h 1010"/>
              <a:gd name="T44" fmla="*/ 74 w 603"/>
              <a:gd name="T45" fmla="*/ 584 h 1010"/>
              <a:gd name="T46" fmla="*/ 64 w 603"/>
              <a:gd name="T47" fmla="*/ 618 h 1010"/>
              <a:gd name="T48" fmla="*/ 53 w 603"/>
              <a:gd name="T49" fmla="*/ 652 h 1010"/>
              <a:gd name="T50" fmla="*/ 44 w 603"/>
              <a:gd name="T51" fmla="*/ 686 h 1010"/>
              <a:gd name="T52" fmla="*/ 36 w 603"/>
              <a:gd name="T53" fmla="*/ 721 h 1010"/>
              <a:gd name="T54" fmla="*/ 28 w 603"/>
              <a:gd name="T55" fmla="*/ 755 h 1010"/>
              <a:gd name="T56" fmla="*/ 22 w 603"/>
              <a:gd name="T57" fmla="*/ 790 h 1010"/>
              <a:gd name="T58" fmla="*/ 15 w 603"/>
              <a:gd name="T59" fmla="*/ 827 h 1010"/>
              <a:gd name="T60" fmla="*/ 12 w 603"/>
              <a:gd name="T61" fmla="*/ 862 h 1010"/>
              <a:gd name="T62" fmla="*/ 6 w 603"/>
              <a:gd name="T63" fmla="*/ 898 h 1010"/>
              <a:gd name="T64" fmla="*/ 4 w 603"/>
              <a:gd name="T65" fmla="*/ 933 h 1010"/>
              <a:gd name="T66" fmla="*/ 1 w 603"/>
              <a:gd name="T67" fmla="*/ 970 h 1010"/>
              <a:gd name="T68" fmla="*/ 0 w 603"/>
              <a:gd name="T69" fmla="*/ 1006 h 1010"/>
              <a:gd name="T70" fmla="*/ 234 w 603"/>
              <a:gd name="T71" fmla="*/ 1010 h 1010"/>
              <a:gd name="T72" fmla="*/ 234 w 603"/>
              <a:gd name="T73" fmla="*/ 1010 h 1010"/>
              <a:gd name="T74" fmla="*/ 238 w 603"/>
              <a:gd name="T75" fmla="*/ 949 h 1010"/>
              <a:gd name="T76" fmla="*/ 245 w 603"/>
              <a:gd name="T77" fmla="*/ 889 h 1010"/>
              <a:gd name="T78" fmla="*/ 254 w 603"/>
              <a:gd name="T79" fmla="*/ 829 h 1010"/>
              <a:gd name="T80" fmla="*/ 267 w 603"/>
              <a:gd name="T81" fmla="*/ 769 h 1010"/>
              <a:gd name="T82" fmla="*/ 281 w 603"/>
              <a:gd name="T83" fmla="*/ 712 h 1010"/>
              <a:gd name="T84" fmla="*/ 298 w 603"/>
              <a:gd name="T85" fmla="*/ 655 h 1010"/>
              <a:gd name="T86" fmla="*/ 319 w 603"/>
              <a:gd name="T87" fmla="*/ 600 h 1010"/>
              <a:gd name="T88" fmla="*/ 341 w 603"/>
              <a:gd name="T89" fmla="*/ 545 h 1010"/>
              <a:gd name="T90" fmla="*/ 366 w 603"/>
              <a:gd name="T91" fmla="*/ 492 h 1010"/>
              <a:gd name="T92" fmla="*/ 393 w 603"/>
              <a:gd name="T93" fmla="*/ 441 h 1010"/>
              <a:gd name="T94" fmla="*/ 423 w 603"/>
              <a:gd name="T95" fmla="*/ 390 h 1010"/>
              <a:gd name="T96" fmla="*/ 454 w 603"/>
              <a:gd name="T97" fmla="*/ 342 h 1010"/>
              <a:gd name="T98" fmla="*/ 488 w 603"/>
              <a:gd name="T99" fmla="*/ 294 h 1010"/>
              <a:gd name="T100" fmla="*/ 524 w 603"/>
              <a:gd name="T101" fmla="*/ 250 h 1010"/>
              <a:gd name="T102" fmla="*/ 562 w 603"/>
              <a:gd name="T103" fmla="*/ 205 h 1010"/>
              <a:gd name="T104" fmla="*/ 603 w 603"/>
              <a:gd name="T105" fmla="*/ 164 h 1010"/>
              <a:gd name="T106" fmla="*/ 603 w 603"/>
              <a:gd name="T107" fmla="*/ 164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3" h="1010">
                <a:moveTo>
                  <a:pt x="603" y="164"/>
                </a:moveTo>
                <a:lnTo>
                  <a:pt x="433" y="0"/>
                </a:lnTo>
                <a:lnTo>
                  <a:pt x="433" y="0"/>
                </a:lnTo>
                <a:lnTo>
                  <a:pt x="410" y="24"/>
                </a:lnTo>
                <a:lnTo>
                  <a:pt x="386" y="49"/>
                </a:lnTo>
                <a:lnTo>
                  <a:pt x="363" y="75"/>
                </a:lnTo>
                <a:lnTo>
                  <a:pt x="341" y="101"/>
                </a:lnTo>
                <a:lnTo>
                  <a:pt x="320" y="129"/>
                </a:lnTo>
                <a:lnTo>
                  <a:pt x="298" y="156"/>
                </a:lnTo>
                <a:lnTo>
                  <a:pt x="278" y="183"/>
                </a:lnTo>
                <a:lnTo>
                  <a:pt x="259" y="212"/>
                </a:lnTo>
                <a:lnTo>
                  <a:pt x="239" y="241"/>
                </a:lnTo>
                <a:lnTo>
                  <a:pt x="221" y="269"/>
                </a:lnTo>
                <a:lnTo>
                  <a:pt x="203" y="299"/>
                </a:lnTo>
                <a:lnTo>
                  <a:pt x="186" y="329"/>
                </a:lnTo>
                <a:lnTo>
                  <a:pt x="169" y="360"/>
                </a:lnTo>
                <a:lnTo>
                  <a:pt x="153" y="390"/>
                </a:lnTo>
                <a:lnTo>
                  <a:pt x="139" y="422"/>
                </a:lnTo>
                <a:lnTo>
                  <a:pt x="125" y="454"/>
                </a:lnTo>
                <a:lnTo>
                  <a:pt x="110" y="485"/>
                </a:lnTo>
                <a:lnTo>
                  <a:pt x="97" y="518"/>
                </a:lnTo>
                <a:lnTo>
                  <a:pt x="86" y="552"/>
                </a:lnTo>
                <a:lnTo>
                  <a:pt x="74" y="584"/>
                </a:lnTo>
                <a:lnTo>
                  <a:pt x="64" y="618"/>
                </a:lnTo>
                <a:lnTo>
                  <a:pt x="53" y="652"/>
                </a:lnTo>
                <a:lnTo>
                  <a:pt x="44" y="686"/>
                </a:lnTo>
                <a:lnTo>
                  <a:pt x="36" y="721"/>
                </a:lnTo>
                <a:lnTo>
                  <a:pt x="28" y="755"/>
                </a:lnTo>
                <a:lnTo>
                  <a:pt x="22" y="790"/>
                </a:lnTo>
                <a:lnTo>
                  <a:pt x="15" y="827"/>
                </a:lnTo>
                <a:lnTo>
                  <a:pt x="12" y="862"/>
                </a:lnTo>
                <a:lnTo>
                  <a:pt x="6" y="898"/>
                </a:lnTo>
                <a:lnTo>
                  <a:pt x="4" y="933"/>
                </a:lnTo>
                <a:lnTo>
                  <a:pt x="1" y="970"/>
                </a:lnTo>
                <a:lnTo>
                  <a:pt x="0" y="1006"/>
                </a:lnTo>
                <a:lnTo>
                  <a:pt x="234" y="1010"/>
                </a:lnTo>
                <a:lnTo>
                  <a:pt x="234" y="1010"/>
                </a:lnTo>
                <a:lnTo>
                  <a:pt x="238" y="949"/>
                </a:lnTo>
                <a:lnTo>
                  <a:pt x="245" y="889"/>
                </a:lnTo>
                <a:lnTo>
                  <a:pt x="254" y="829"/>
                </a:lnTo>
                <a:lnTo>
                  <a:pt x="267" y="769"/>
                </a:lnTo>
                <a:lnTo>
                  <a:pt x="281" y="712"/>
                </a:lnTo>
                <a:lnTo>
                  <a:pt x="298" y="655"/>
                </a:lnTo>
                <a:lnTo>
                  <a:pt x="319" y="600"/>
                </a:lnTo>
                <a:lnTo>
                  <a:pt x="341" y="545"/>
                </a:lnTo>
                <a:lnTo>
                  <a:pt x="366" y="492"/>
                </a:lnTo>
                <a:lnTo>
                  <a:pt x="393" y="441"/>
                </a:lnTo>
                <a:lnTo>
                  <a:pt x="423" y="390"/>
                </a:lnTo>
                <a:lnTo>
                  <a:pt x="454" y="342"/>
                </a:lnTo>
                <a:lnTo>
                  <a:pt x="488" y="294"/>
                </a:lnTo>
                <a:lnTo>
                  <a:pt x="524" y="250"/>
                </a:lnTo>
                <a:lnTo>
                  <a:pt x="562" y="205"/>
                </a:lnTo>
                <a:lnTo>
                  <a:pt x="603" y="164"/>
                </a:lnTo>
                <a:lnTo>
                  <a:pt x="603" y="164"/>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0" name="Freeform 56"/>
          <p:cNvSpPr>
            <a:spLocks/>
          </p:cNvSpPr>
          <p:nvPr/>
        </p:nvSpPr>
        <p:spPr bwMode="auto">
          <a:xfrm>
            <a:off x="4162425" y="3194051"/>
            <a:ext cx="401638" cy="230188"/>
          </a:xfrm>
          <a:custGeom>
            <a:avLst/>
            <a:gdLst>
              <a:gd name="T0" fmla="*/ 1010 w 1010"/>
              <a:gd name="T1" fmla="*/ 235 h 579"/>
              <a:gd name="T2" fmla="*/ 1006 w 1010"/>
              <a:gd name="T3" fmla="*/ 0 h 579"/>
              <a:gd name="T4" fmla="*/ 1006 w 1010"/>
              <a:gd name="T5" fmla="*/ 0 h 579"/>
              <a:gd name="T6" fmla="*/ 969 w 1010"/>
              <a:gd name="T7" fmla="*/ 1 h 579"/>
              <a:gd name="T8" fmla="*/ 933 w 1010"/>
              <a:gd name="T9" fmla="*/ 4 h 579"/>
              <a:gd name="T10" fmla="*/ 898 w 1010"/>
              <a:gd name="T11" fmla="*/ 6 h 579"/>
              <a:gd name="T12" fmla="*/ 861 w 1010"/>
              <a:gd name="T13" fmla="*/ 9 h 579"/>
              <a:gd name="T14" fmla="*/ 826 w 1010"/>
              <a:gd name="T15" fmla="*/ 14 h 579"/>
              <a:gd name="T16" fmla="*/ 791 w 1010"/>
              <a:gd name="T17" fmla="*/ 19 h 579"/>
              <a:gd name="T18" fmla="*/ 756 w 1010"/>
              <a:gd name="T19" fmla="*/ 24 h 579"/>
              <a:gd name="T20" fmla="*/ 721 w 1010"/>
              <a:gd name="T21" fmla="*/ 32 h 579"/>
              <a:gd name="T22" fmla="*/ 687 w 1010"/>
              <a:gd name="T23" fmla="*/ 40 h 579"/>
              <a:gd name="T24" fmla="*/ 653 w 1010"/>
              <a:gd name="T25" fmla="*/ 48 h 579"/>
              <a:gd name="T26" fmla="*/ 619 w 1010"/>
              <a:gd name="T27" fmla="*/ 57 h 579"/>
              <a:gd name="T28" fmla="*/ 585 w 1010"/>
              <a:gd name="T29" fmla="*/ 67 h 579"/>
              <a:gd name="T30" fmla="*/ 553 w 1010"/>
              <a:gd name="T31" fmla="*/ 78 h 579"/>
              <a:gd name="T32" fmla="*/ 520 w 1010"/>
              <a:gd name="T33" fmla="*/ 90 h 579"/>
              <a:gd name="T34" fmla="*/ 488 w 1010"/>
              <a:gd name="T35" fmla="*/ 101 h 579"/>
              <a:gd name="T36" fmla="*/ 455 w 1010"/>
              <a:gd name="T37" fmla="*/ 114 h 579"/>
              <a:gd name="T38" fmla="*/ 424 w 1010"/>
              <a:gd name="T39" fmla="*/ 127 h 579"/>
              <a:gd name="T40" fmla="*/ 393 w 1010"/>
              <a:gd name="T41" fmla="*/ 142 h 579"/>
              <a:gd name="T42" fmla="*/ 361 w 1010"/>
              <a:gd name="T43" fmla="*/ 157 h 579"/>
              <a:gd name="T44" fmla="*/ 330 w 1010"/>
              <a:gd name="T45" fmla="*/ 173 h 579"/>
              <a:gd name="T46" fmla="*/ 300 w 1010"/>
              <a:gd name="T47" fmla="*/ 188 h 579"/>
              <a:gd name="T48" fmla="*/ 270 w 1010"/>
              <a:gd name="T49" fmla="*/ 205 h 579"/>
              <a:gd name="T50" fmla="*/ 213 w 1010"/>
              <a:gd name="T51" fmla="*/ 242 h 579"/>
              <a:gd name="T52" fmla="*/ 157 w 1010"/>
              <a:gd name="T53" fmla="*/ 281 h 579"/>
              <a:gd name="T54" fmla="*/ 102 w 1010"/>
              <a:gd name="T55" fmla="*/ 321 h 579"/>
              <a:gd name="T56" fmla="*/ 50 w 1010"/>
              <a:gd name="T57" fmla="*/ 364 h 579"/>
              <a:gd name="T58" fmla="*/ 0 w 1010"/>
              <a:gd name="T59" fmla="*/ 410 h 579"/>
              <a:gd name="T60" fmla="*/ 162 w 1010"/>
              <a:gd name="T61" fmla="*/ 579 h 579"/>
              <a:gd name="T62" fmla="*/ 162 w 1010"/>
              <a:gd name="T63" fmla="*/ 579 h 579"/>
              <a:gd name="T64" fmla="*/ 205 w 1010"/>
              <a:gd name="T65" fmla="*/ 541 h 579"/>
              <a:gd name="T66" fmla="*/ 249 w 1010"/>
              <a:gd name="T67" fmla="*/ 505 h 579"/>
              <a:gd name="T68" fmla="*/ 295 w 1010"/>
              <a:gd name="T69" fmla="*/ 470 h 579"/>
              <a:gd name="T70" fmla="*/ 343 w 1010"/>
              <a:gd name="T71" fmla="*/ 438 h 579"/>
              <a:gd name="T72" fmla="*/ 391 w 1010"/>
              <a:gd name="T73" fmla="*/ 407 h 579"/>
              <a:gd name="T74" fmla="*/ 442 w 1010"/>
              <a:gd name="T75" fmla="*/ 380 h 579"/>
              <a:gd name="T76" fmla="*/ 494 w 1010"/>
              <a:gd name="T77" fmla="*/ 354 h 579"/>
              <a:gd name="T78" fmla="*/ 546 w 1010"/>
              <a:gd name="T79" fmla="*/ 330 h 579"/>
              <a:gd name="T80" fmla="*/ 601 w 1010"/>
              <a:gd name="T81" fmla="*/ 310 h 579"/>
              <a:gd name="T82" fmla="*/ 656 w 1010"/>
              <a:gd name="T83" fmla="*/ 291 h 579"/>
              <a:gd name="T84" fmla="*/ 713 w 1010"/>
              <a:gd name="T85" fmla="*/ 276 h 579"/>
              <a:gd name="T86" fmla="*/ 770 w 1010"/>
              <a:gd name="T87" fmla="*/ 261 h 579"/>
              <a:gd name="T88" fmla="*/ 829 w 1010"/>
              <a:gd name="T89" fmla="*/ 251 h 579"/>
              <a:gd name="T90" fmla="*/ 889 w 1010"/>
              <a:gd name="T91" fmla="*/ 243 h 579"/>
              <a:gd name="T92" fmla="*/ 949 w 1010"/>
              <a:gd name="T93" fmla="*/ 238 h 579"/>
              <a:gd name="T94" fmla="*/ 1010 w 1010"/>
              <a:gd name="T95" fmla="*/ 235 h 579"/>
              <a:gd name="T96" fmla="*/ 1010 w 1010"/>
              <a:gd name="T97" fmla="*/ 235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0" h="579">
                <a:moveTo>
                  <a:pt x="1010" y="235"/>
                </a:moveTo>
                <a:lnTo>
                  <a:pt x="1006" y="0"/>
                </a:lnTo>
                <a:lnTo>
                  <a:pt x="1006" y="0"/>
                </a:lnTo>
                <a:lnTo>
                  <a:pt x="969" y="1"/>
                </a:lnTo>
                <a:lnTo>
                  <a:pt x="933" y="4"/>
                </a:lnTo>
                <a:lnTo>
                  <a:pt x="898" y="6"/>
                </a:lnTo>
                <a:lnTo>
                  <a:pt x="861" y="9"/>
                </a:lnTo>
                <a:lnTo>
                  <a:pt x="826" y="14"/>
                </a:lnTo>
                <a:lnTo>
                  <a:pt x="791" y="19"/>
                </a:lnTo>
                <a:lnTo>
                  <a:pt x="756" y="24"/>
                </a:lnTo>
                <a:lnTo>
                  <a:pt x="721" y="32"/>
                </a:lnTo>
                <a:lnTo>
                  <a:pt x="687" y="40"/>
                </a:lnTo>
                <a:lnTo>
                  <a:pt x="653" y="48"/>
                </a:lnTo>
                <a:lnTo>
                  <a:pt x="619" y="57"/>
                </a:lnTo>
                <a:lnTo>
                  <a:pt x="585" y="67"/>
                </a:lnTo>
                <a:lnTo>
                  <a:pt x="553" y="78"/>
                </a:lnTo>
                <a:lnTo>
                  <a:pt x="520" y="90"/>
                </a:lnTo>
                <a:lnTo>
                  <a:pt x="488" y="101"/>
                </a:lnTo>
                <a:lnTo>
                  <a:pt x="455" y="114"/>
                </a:lnTo>
                <a:lnTo>
                  <a:pt x="424" y="127"/>
                </a:lnTo>
                <a:lnTo>
                  <a:pt x="393" y="142"/>
                </a:lnTo>
                <a:lnTo>
                  <a:pt x="361" y="157"/>
                </a:lnTo>
                <a:lnTo>
                  <a:pt x="330" y="173"/>
                </a:lnTo>
                <a:lnTo>
                  <a:pt x="300" y="188"/>
                </a:lnTo>
                <a:lnTo>
                  <a:pt x="270" y="205"/>
                </a:lnTo>
                <a:lnTo>
                  <a:pt x="213" y="242"/>
                </a:lnTo>
                <a:lnTo>
                  <a:pt x="157" y="281"/>
                </a:lnTo>
                <a:lnTo>
                  <a:pt x="102" y="321"/>
                </a:lnTo>
                <a:lnTo>
                  <a:pt x="50" y="364"/>
                </a:lnTo>
                <a:lnTo>
                  <a:pt x="0" y="410"/>
                </a:lnTo>
                <a:lnTo>
                  <a:pt x="162" y="579"/>
                </a:lnTo>
                <a:lnTo>
                  <a:pt x="162" y="579"/>
                </a:lnTo>
                <a:lnTo>
                  <a:pt x="205" y="541"/>
                </a:lnTo>
                <a:lnTo>
                  <a:pt x="249" y="505"/>
                </a:lnTo>
                <a:lnTo>
                  <a:pt x="295" y="470"/>
                </a:lnTo>
                <a:lnTo>
                  <a:pt x="343" y="438"/>
                </a:lnTo>
                <a:lnTo>
                  <a:pt x="391" y="407"/>
                </a:lnTo>
                <a:lnTo>
                  <a:pt x="442" y="380"/>
                </a:lnTo>
                <a:lnTo>
                  <a:pt x="494" y="354"/>
                </a:lnTo>
                <a:lnTo>
                  <a:pt x="546" y="330"/>
                </a:lnTo>
                <a:lnTo>
                  <a:pt x="601" y="310"/>
                </a:lnTo>
                <a:lnTo>
                  <a:pt x="656" y="291"/>
                </a:lnTo>
                <a:lnTo>
                  <a:pt x="713" y="276"/>
                </a:lnTo>
                <a:lnTo>
                  <a:pt x="770" y="261"/>
                </a:lnTo>
                <a:lnTo>
                  <a:pt x="829" y="251"/>
                </a:lnTo>
                <a:lnTo>
                  <a:pt x="889" y="243"/>
                </a:lnTo>
                <a:lnTo>
                  <a:pt x="949" y="238"/>
                </a:lnTo>
                <a:lnTo>
                  <a:pt x="1010" y="235"/>
                </a:lnTo>
                <a:lnTo>
                  <a:pt x="1010" y="23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2" name="Freeform 58"/>
          <p:cNvSpPr>
            <a:spLocks/>
          </p:cNvSpPr>
          <p:nvPr/>
        </p:nvSpPr>
        <p:spPr bwMode="auto">
          <a:xfrm>
            <a:off x="4938713" y="3787776"/>
            <a:ext cx="228600" cy="409575"/>
          </a:xfrm>
          <a:custGeom>
            <a:avLst/>
            <a:gdLst>
              <a:gd name="T0" fmla="*/ 344 w 580"/>
              <a:gd name="T1" fmla="*/ 5 h 1035"/>
              <a:gd name="T2" fmla="*/ 344 w 580"/>
              <a:gd name="T3" fmla="*/ 5 h 1035"/>
              <a:gd name="T4" fmla="*/ 343 w 580"/>
              <a:gd name="T5" fmla="*/ 68 h 1035"/>
              <a:gd name="T6" fmla="*/ 338 w 580"/>
              <a:gd name="T7" fmla="*/ 129 h 1035"/>
              <a:gd name="T8" fmla="*/ 331 w 580"/>
              <a:gd name="T9" fmla="*/ 190 h 1035"/>
              <a:gd name="T10" fmla="*/ 321 w 580"/>
              <a:gd name="T11" fmla="*/ 250 h 1035"/>
              <a:gd name="T12" fmla="*/ 308 w 580"/>
              <a:gd name="T13" fmla="*/ 310 h 1035"/>
              <a:gd name="T14" fmla="*/ 292 w 580"/>
              <a:gd name="T15" fmla="*/ 367 h 1035"/>
              <a:gd name="T16" fmla="*/ 273 w 580"/>
              <a:gd name="T17" fmla="*/ 424 h 1035"/>
              <a:gd name="T18" fmla="*/ 252 w 580"/>
              <a:gd name="T19" fmla="*/ 479 h 1035"/>
              <a:gd name="T20" fmla="*/ 228 w 580"/>
              <a:gd name="T21" fmla="*/ 534 h 1035"/>
              <a:gd name="T22" fmla="*/ 202 w 580"/>
              <a:gd name="T23" fmla="*/ 587 h 1035"/>
              <a:gd name="T24" fmla="*/ 175 w 580"/>
              <a:gd name="T25" fmla="*/ 638 h 1035"/>
              <a:gd name="T26" fmla="*/ 144 w 580"/>
              <a:gd name="T27" fmla="*/ 689 h 1035"/>
              <a:gd name="T28" fmla="*/ 111 w 580"/>
              <a:gd name="T29" fmla="*/ 737 h 1035"/>
              <a:gd name="T30" fmla="*/ 76 w 580"/>
              <a:gd name="T31" fmla="*/ 784 h 1035"/>
              <a:gd name="T32" fmla="*/ 39 w 580"/>
              <a:gd name="T33" fmla="*/ 828 h 1035"/>
              <a:gd name="T34" fmla="*/ 0 w 580"/>
              <a:gd name="T35" fmla="*/ 872 h 1035"/>
              <a:gd name="T36" fmla="*/ 170 w 580"/>
              <a:gd name="T37" fmla="*/ 1035 h 1035"/>
              <a:gd name="T38" fmla="*/ 170 w 580"/>
              <a:gd name="T39" fmla="*/ 1035 h 1035"/>
              <a:gd name="T40" fmla="*/ 193 w 580"/>
              <a:gd name="T41" fmla="*/ 1010 h 1035"/>
              <a:gd name="T42" fmla="*/ 215 w 580"/>
              <a:gd name="T43" fmla="*/ 984 h 1035"/>
              <a:gd name="T44" fmla="*/ 237 w 580"/>
              <a:gd name="T45" fmla="*/ 957 h 1035"/>
              <a:gd name="T46" fmla="*/ 260 w 580"/>
              <a:gd name="T47" fmla="*/ 931 h 1035"/>
              <a:gd name="T48" fmla="*/ 280 w 580"/>
              <a:gd name="T49" fmla="*/ 903 h 1035"/>
              <a:gd name="T50" fmla="*/ 301 w 580"/>
              <a:gd name="T51" fmla="*/ 875 h 1035"/>
              <a:gd name="T52" fmla="*/ 321 w 580"/>
              <a:gd name="T53" fmla="*/ 846 h 1035"/>
              <a:gd name="T54" fmla="*/ 340 w 580"/>
              <a:gd name="T55" fmla="*/ 818 h 1035"/>
              <a:gd name="T56" fmla="*/ 358 w 580"/>
              <a:gd name="T57" fmla="*/ 788 h 1035"/>
              <a:gd name="T58" fmla="*/ 377 w 580"/>
              <a:gd name="T59" fmla="*/ 758 h 1035"/>
              <a:gd name="T60" fmla="*/ 394 w 580"/>
              <a:gd name="T61" fmla="*/ 728 h 1035"/>
              <a:gd name="T62" fmla="*/ 411 w 580"/>
              <a:gd name="T63" fmla="*/ 696 h 1035"/>
              <a:gd name="T64" fmla="*/ 426 w 580"/>
              <a:gd name="T65" fmla="*/ 665 h 1035"/>
              <a:gd name="T66" fmla="*/ 442 w 580"/>
              <a:gd name="T67" fmla="*/ 634 h 1035"/>
              <a:gd name="T68" fmla="*/ 456 w 580"/>
              <a:gd name="T69" fmla="*/ 601 h 1035"/>
              <a:gd name="T70" fmla="*/ 469 w 580"/>
              <a:gd name="T71" fmla="*/ 569 h 1035"/>
              <a:gd name="T72" fmla="*/ 482 w 580"/>
              <a:gd name="T73" fmla="*/ 536 h 1035"/>
              <a:gd name="T74" fmla="*/ 495 w 580"/>
              <a:gd name="T75" fmla="*/ 502 h 1035"/>
              <a:gd name="T76" fmla="*/ 506 w 580"/>
              <a:gd name="T77" fmla="*/ 470 h 1035"/>
              <a:gd name="T78" fmla="*/ 516 w 580"/>
              <a:gd name="T79" fmla="*/ 436 h 1035"/>
              <a:gd name="T80" fmla="*/ 526 w 580"/>
              <a:gd name="T81" fmla="*/ 401 h 1035"/>
              <a:gd name="T82" fmla="*/ 536 w 580"/>
              <a:gd name="T83" fmla="*/ 367 h 1035"/>
              <a:gd name="T84" fmla="*/ 543 w 580"/>
              <a:gd name="T85" fmla="*/ 332 h 1035"/>
              <a:gd name="T86" fmla="*/ 551 w 580"/>
              <a:gd name="T87" fmla="*/ 297 h 1035"/>
              <a:gd name="T88" fmla="*/ 558 w 580"/>
              <a:gd name="T89" fmla="*/ 262 h 1035"/>
              <a:gd name="T90" fmla="*/ 563 w 580"/>
              <a:gd name="T91" fmla="*/ 225 h 1035"/>
              <a:gd name="T92" fmla="*/ 568 w 580"/>
              <a:gd name="T93" fmla="*/ 189 h 1035"/>
              <a:gd name="T94" fmla="*/ 572 w 580"/>
              <a:gd name="T95" fmla="*/ 153 h 1035"/>
              <a:gd name="T96" fmla="*/ 575 w 580"/>
              <a:gd name="T97" fmla="*/ 116 h 1035"/>
              <a:gd name="T98" fmla="*/ 577 w 580"/>
              <a:gd name="T99" fmla="*/ 79 h 1035"/>
              <a:gd name="T100" fmla="*/ 579 w 580"/>
              <a:gd name="T101" fmla="*/ 43 h 1035"/>
              <a:gd name="T102" fmla="*/ 580 w 580"/>
              <a:gd name="T103" fmla="*/ 5 h 1035"/>
              <a:gd name="T104" fmla="*/ 580 w 580"/>
              <a:gd name="T105" fmla="*/ 5 h 1035"/>
              <a:gd name="T106" fmla="*/ 580 w 580"/>
              <a:gd name="T107" fmla="*/ 4 h 1035"/>
              <a:gd name="T108" fmla="*/ 344 w 580"/>
              <a:gd name="T109" fmla="*/ 0 h 1035"/>
              <a:gd name="T110" fmla="*/ 344 w 580"/>
              <a:gd name="T111" fmla="*/ 0 h 1035"/>
              <a:gd name="T112" fmla="*/ 344 w 580"/>
              <a:gd name="T113" fmla="*/ 5 h 1035"/>
              <a:gd name="T114" fmla="*/ 344 w 580"/>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80" h="1035">
                <a:moveTo>
                  <a:pt x="344" y="5"/>
                </a:moveTo>
                <a:lnTo>
                  <a:pt x="344" y="5"/>
                </a:lnTo>
                <a:lnTo>
                  <a:pt x="343" y="68"/>
                </a:lnTo>
                <a:lnTo>
                  <a:pt x="338" y="129"/>
                </a:lnTo>
                <a:lnTo>
                  <a:pt x="331" y="190"/>
                </a:lnTo>
                <a:lnTo>
                  <a:pt x="321" y="250"/>
                </a:lnTo>
                <a:lnTo>
                  <a:pt x="308" y="310"/>
                </a:lnTo>
                <a:lnTo>
                  <a:pt x="292" y="367"/>
                </a:lnTo>
                <a:lnTo>
                  <a:pt x="273" y="424"/>
                </a:lnTo>
                <a:lnTo>
                  <a:pt x="252" y="479"/>
                </a:lnTo>
                <a:lnTo>
                  <a:pt x="228" y="534"/>
                </a:lnTo>
                <a:lnTo>
                  <a:pt x="202" y="587"/>
                </a:lnTo>
                <a:lnTo>
                  <a:pt x="175" y="638"/>
                </a:lnTo>
                <a:lnTo>
                  <a:pt x="144" y="689"/>
                </a:lnTo>
                <a:lnTo>
                  <a:pt x="111" y="737"/>
                </a:lnTo>
                <a:lnTo>
                  <a:pt x="76" y="784"/>
                </a:lnTo>
                <a:lnTo>
                  <a:pt x="39" y="828"/>
                </a:lnTo>
                <a:lnTo>
                  <a:pt x="0" y="872"/>
                </a:lnTo>
                <a:lnTo>
                  <a:pt x="170" y="1035"/>
                </a:lnTo>
                <a:lnTo>
                  <a:pt x="170" y="1035"/>
                </a:lnTo>
                <a:lnTo>
                  <a:pt x="193" y="1010"/>
                </a:lnTo>
                <a:lnTo>
                  <a:pt x="215" y="984"/>
                </a:lnTo>
                <a:lnTo>
                  <a:pt x="237" y="957"/>
                </a:lnTo>
                <a:lnTo>
                  <a:pt x="260" y="931"/>
                </a:lnTo>
                <a:lnTo>
                  <a:pt x="280" y="903"/>
                </a:lnTo>
                <a:lnTo>
                  <a:pt x="301" y="875"/>
                </a:lnTo>
                <a:lnTo>
                  <a:pt x="321" y="846"/>
                </a:lnTo>
                <a:lnTo>
                  <a:pt x="340" y="818"/>
                </a:lnTo>
                <a:lnTo>
                  <a:pt x="358" y="788"/>
                </a:lnTo>
                <a:lnTo>
                  <a:pt x="377" y="758"/>
                </a:lnTo>
                <a:lnTo>
                  <a:pt x="394" y="728"/>
                </a:lnTo>
                <a:lnTo>
                  <a:pt x="411" y="696"/>
                </a:lnTo>
                <a:lnTo>
                  <a:pt x="426" y="665"/>
                </a:lnTo>
                <a:lnTo>
                  <a:pt x="442" y="634"/>
                </a:lnTo>
                <a:lnTo>
                  <a:pt x="456" y="601"/>
                </a:lnTo>
                <a:lnTo>
                  <a:pt x="469" y="569"/>
                </a:lnTo>
                <a:lnTo>
                  <a:pt x="482" y="536"/>
                </a:lnTo>
                <a:lnTo>
                  <a:pt x="495" y="502"/>
                </a:lnTo>
                <a:lnTo>
                  <a:pt x="506" y="470"/>
                </a:lnTo>
                <a:lnTo>
                  <a:pt x="516" y="436"/>
                </a:lnTo>
                <a:lnTo>
                  <a:pt x="526" y="401"/>
                </a:lnTo>
                <a:lnTo>
                  <a:pt x="536" y="367"/>
                </a:lnTo>
                <a:lnTo>
                  <a:pt x="543" y="332"/>
                </a:lnTo>
                <a:lnTo>
                  <a:pt x="551" y="297"/>
                </a:lnTo>
                <a:lnTo>
                  <a:pt x="558" y="262"/>
                </a:lnTo>
                <a:lnTo>
                  <a:pt x="563" y="225"/>
                </a:lnTo>
                <a:lnTo>
                  <a:pt x="568" y="189"/>
                </a:lnTo>
                <a:lnTo>
                  <a:pt x="572" y="153"/>
                </a:lnTo>
                <a:lnTo>
                  <a:pt x="575" y="116"/>
                </a:lnTo>
                <a:lnTo>
                  <a:pt x="577" y="79"/>
                </a:lnTo>
                <a:lnTo>
                  <a:pt x="579" y="43"/>
                </a:lnTo>
                <a:lnTo>
                  <a:pt x="580" y="5"/>
                </a:lnTo>
                <a:lnTo>
                  <a:pt x="580" y="5"/>
                </a:lnTo>
                <a:lnTo>
                  <a:pt x="580" y="4"/>
                </a:lnTo>
                <a:lnTo>
                  <a:pt x="344" y="0"/>
                </a:lnTo>
                <a:lnTo>
                  <a:pt x="344" y="0"/>
                </a:lnTo>
                <a:lnTo>
                  <a:pt x="344" y="5"/>
                </a:lnTo>
                <a:lnTo>
                  <a:pt x="344" y="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4" name="Freeform 60"/>
          <p:cNvSpPr>
            <a:spLocks/>
          </p:cNvSpPr>
          <p:nvPr/>
        </p:nvSpPr>
        <p:spPr bwMode="auto">
          <a:xfrm>
            <a:off x="4579938" y="3194051"/>
            <a:ext cx="401638" cy="230188"/>
          </a:xfrm>
          <a:custGeom>
            <a:avLst/>
            <a:gdLst>
              <a:gd name="T0" fmla="*/ 848 w 1010"/>
              <a:gd name="T1" fmla="*/ 579 h 579"/>
              <a:gd name="T2" fmla="*/ 1010 w 1010"/>
              <a:gd name="T3" fmla="*/ 410 h 579"/>
              <a:gd name="T4" fmla="*/ 1010 w 1010"/>
              <a:gd name="T5" fmla="*/ 410 h 579"/>
              <a:gd name="T6" fmla="*/ 961 w 1010"/>
              <a:gd name="T7" fmla="*/ 364 h 579"/>
              <a:gd name="T8" fmla="*/ 908 w 1010"/>
              <a:gd name="T9" fmla="*/ 321 h 579"/>
              <a:gd name="T10" fmla="*/ 854 w 1010"/>
              <a:gd name="T11" fmla="*/ 281 h 579"/>
              <a:gd name="T12" fmla="*/ 797 w 1010"/>
              <a:gd name="T13" fmla="*/ 242 h 579"/>
              <a:gd name="T14" fmla="*/ 740 w 1010"/>
              <a:gd name="T15" fmla="*/ 205 h 579"/>
              <a:gd name="T16" fmla="*/ 710 w 1010"/>
              <a:gd name="T17" fmla="*/ 188 h 579"/>
              <a:gd name="T18" fmla="*/ 680 w 1010"/>
              <a:gd name="T19" fmla="*/ 173 h 579"/>
              <a:gd name="T20" fmla="*/ 649 w 1010"/>
              <a:gd name="T21" fmla="*/ 157 h 579"/>
              <a:gd name="T22" fmla="*/ 619 w 1010"/>
              <a:gd name="T23" fmla="*/ 142 h 579"/>
              <a:gd name="T24" fmla="*/ 586 w 1010"/>
              <a:gd name="T25" fmla="*/ 127 h 579"/>
              <a:gd name="T26" fmla="*/ 555 w 1010"/>
              <a:gd name="T27" fmla="*/ 114 h 579"/>
              <a:gd name="T28" fmla="*/ 524 w 1010"/>
              <a:gd name="T29" fmla="*/ 101 h 579"/>
              <a:gd name="T30" fmla="*/ 491 w 1010"/>
              <a:gd name="T31" fmla="*/ 90 h 579"/>
              <a:gd name="T32" fmla="*/ 457 w 1010"/>
              <a:gd name="T33" fmla="*/ 78 h 579"/>
              <a:gd name="T34" fmla="*/ 425 w 1010"/>
              <a:gd name="T35" fmla="*/ 67 h 579"/>
              <a:gd name="T36" fmla="*/ 391 w 1010"/>
              <a:gd name="T37" fmla="*/ 57 h 579"/>
              <a:gd name="T38" fmla="*/ 357 w 1010"/>
              <a:gd name="T39" fmla="*/ 48 h 579"/>
              <a:gd name="T40" fmla="*/ 323 w 1010"/>
              <a:gd name="T41" fmla="*/ 40 h 579"/>
              <a:gd name="T42" fmla="*/ 289 w 1010"/>
              <a:gd name="T43" fmla="*/ 32 h 579"/>
              <a:gd name="T44" fmla="*/ 254 w 1010"/>
              <a:gd name="T45" fmla="*/ 24 h 579"/>
              <a:gd name="T46" fmla="*/ 219 w 1010"/>
              <a:gd name="T47" fmla="*/ 19 h 579"/>
              <a:gd name="T48" fmla="*/ 184 w 1010"/>
              <a:gd name="T49" fmla="*/ 14 h 579"/>
              <a:gd name="T50" fmla="*/ 149 w 1010"/>
              <a:gd name="T51" fmla="*/ 9 h 579"/>
              <a:gd name="T52" fmla="*/ 113 w 1010"/>
              <a:gd name="T53" fmla="*/ 6 h 579"/>
              <a:gd name="T54" fmla="*/ 77 w 1010"/>
              <a:gd name="T55" fmla="*/ 4 h 579"/>
              <a:gd name="T56" fmla="*/ 41 w 1010"/>
              <a:gd name="T57" fmla="*/ 1 h 579"/>
              <a:gd name="T58" fmla="*/ 4 w 1010"/>
              <a:gd name="T59" fmla="*/ 0 h 579"/>
              <a:gd name="T60" fmla="*/ 0 w 1010"/>
              <a:gd name="T61" fmla="*/ 235 h 579"/>
              <a:gd name="T62" fmla="*/ 0 w 1010"/>
              <a:gd name="T63" fmla="*/ 235 h 579"/>
              <a:gd name="T64" fmla="*/ 61 w 1010"/>
              <a:gd name="T65" fmla="*/ 238 h 579"/>
              <a:gd name="T66" fmla="*/ 121 w 1010"/>
              <a:gd name="T67" fmla="*/ 243 h 579"/>
              <a:gd name="T68" fmla="*/ 181 w 1010"/>
              <a:gd name="T69" fmla="*/ 251 h 579"/>
              <a:gd name="T70" fmla="*/ 240 w 1010"/>
              <a:gd name="T71" fmla="*/ 261 h 579"/>
              <a:gd name="T72" fmla="*/ 297 w 1010"/>
              <a:gd name="T73" fmla="*/ 276 h 579"/>
              <a:gd name="T74" fmla="*/ 354 w 1010"/>
              <a:gd name="T75" fmla="*/ 291 h 579"/>
              <a:gd name="T76" fmla="*/ 409 w 1010"/>
              <a:gd name="T77" fmla="*/ 310 h 579"/>
              <a:gd name="T78" fmla="*/ 464 w 1010"/>
              <a:gd name="T79" fmla="*/ 330 h 579"/>
              <a:gd name="T80" fmla="*/ 517 w 1010"/>
              <a:gd name="T81" fmla="*/ 354 h 579"/>
              <a:gd name="T82" fmla="*/ 568 w 1010"/>
              <a:gd name="T83" fmla="*/ 380 h 579"/>
              <a:gd name="T84" fmla="*/ 619 w 1010"/>
              <a:gd name="T85" fmla="*/ 407 h 579"/>
              <a:gd name="T86" fmla="*/ 668 w 1010"/>
              <a:gd name="T87" fmla="*/ 438 h 579"/>
              <a:gd name="T88" fmla="*/ 715 w 1010"/>
              <a:gd name="T89" fmla="*/ 470 h 579"/>
              <a:gd name="T90" fmla="*/ 761 w 1010"/>
              <a:gd name="T91" fmla="*/ 505 h 579"/>
              <a:gd name="T92" fmla="*/ 805 w 1010"/>
              <a:gd name="T93" fmla="*/ 541 h 579"/>
              <a:gd name="T94" fmla="*/ 848 w 1010"/>
              <a:gd name="T95" fmla="*/ 579 h 579"/>
              <a:gd name="T96" fmla="*/ 848 w 1010"/>
              <a:gd name="T97" fmla="*/ 579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0" h="579">
                <a:moveTo>
                  <a:pt x="848" y="579"/>
                </a:moveTo>
                <a:lnTo>
                  <a:pt x="1010" y="410"/>
                </a:lnTo>
                <a:lnTo>
                  <a:pt x="1010" y="410"/>
                </a:lnTo>
                <a:lnTo>
                  <a:pt x="961" y="364"/>
                </a:lnTo>
                <a:lnTo>
                  <a:pt x="908" y="321"/>
                </a:lnTo>
                <a:lnTo>
                  <a:pt x="854" y="281"/>
                </a:lnTo>
                <a:lnTo>
                  <a:pt x="797" y="242"/>
                </a:lnTo>
                <a:lnTo>
                  <a:pt x="740" y="205"/>
                </a:lnTo>
                <a:lnTo>
                  <a:pt x="710" y="188"/>
                </a:lnTo>
                <a:lnTo>
                  <a:pt x="680" y="173"/>
                </a:lnTo>
                <a:lnTo>
                  <a:pt x="649" y="157"/>
                </a:lnTo>
                <a:lnTo>
                  <a:pt x="619" y="142"/>
                </a:lnTo>
                <a:lnTo>
                  <a:pt x="586" y="127"/>
                </a:lnTo>
                <a:lnTo>
                  <a:pt x="555" y="114"/>
                </a:lnTo>
                <a:lnTo>
                  <a:pt x="524" y="101"/>
                </a:lnTo>
                <a:lnTo>
                  <a:pt x="491" y="90"/>
                </a:lnTo>
                <a:lnTo>
                  <a:pt x="457" y="78"/>
                </a:lnTo>
                <a:lnTo>
                  <a:pt x="425" y="67"/>
                </a:lnTo>
                <a:lnTo>
                  <a:pt x="391" y="57"/>
                </a:lnTo>
                <a:lnTo>
                  <a:pt x="357" y="48"/>
                </a:lnTo>
                <a:lnTo>
                  <a:pt x="323" y="40"/>
                </a:lnTo>
                <a:lnTo>
                  <a:pt x="289" y="32"/>
                </a:lnTo>
                <a:lnTo>
                  <a:pt x="254" y="24"/>
                </a:lnTo>
                <a:lnTo>
                  <a:pt x="219" y="19"/>
                </a:lnTo>
                <a:lnTo>
                  <a:pt x="184" y="14"/>
                </a:lnTo>
                <a:lnTo>
                  <a:pt x="149" y="9"/>
                </a:lnTo>
                <a:lnTo>
                  <a:pt x="113" y="6"/>
                </a:lnTo>
                <a:lnTo>
                  <a:pt x="77" y="4"/>
                </a:lnTo>
                <a:lnTo>
                  <a:pt x="41" y="1"/>
                </a:lnTo>
                <a:lnTo>
                  <a:pt x="4" y="0"/>
                </a:lnTo>
                <a:lnTo>
                  <a:pt x="0" y="235"/>
                </a:lnTo>
                <a:lnTo>
                  <a:pt x="0" y="235"/>
                </a:lnTo>
                <a:lnTo>
                  <a:pt x="61" y="238"/>
                </a:lnTo>
                <a:lnTo>
                  <a:pt x="121" y="243"/>
                </a:lnTo>
                <a:lnTo>
                  <a:pt x="181" y="251"/>
                </a:lnTo>
                <a:lnTo>
                  <a:pt x="240" y="261"/>
                </a:lnTo>
                <a:lnTo>
                  <a:pt x="297" y="276"/>
                </a:lnTo>
                <a:lnTo>
                  <a:pt x="354" y="291"/>
                </a:lnTo>
                <a:lnTo>
                  <a:pt x="409" y="310"/>
                </a:lnTo>
                <a:lnTo>
                  <a:pt x="464" y="330"/>
                </a:lnTo>
                <a:lnTo>
                  <a:pt x="517" y="354"/>
                </a:lnTo>
                <a:lnTo>
                  <a:pt x="568" y="380"/>
                </a:lnTo>
                <a:lnTo>
                  <a:pt x="619" y="407"/>
                </a:lnTo>
                <a:lnTo>
                  <a:pt x="668" y="438"/>
                </a:lnTo>
                <a:lnTo>
                  <a:pt x="715" y="470"/>
                </a:lnTo>
                <a:lnTo>
                  <a:pt x="761" y="505"/>
                </a:lnTo>
                <a:lnTo>
                  <a:pt x="805" y="541"/>
                </a:lnTo>
                <a:lnTo>
                  <a:pt x="848" y="579"/>
                </a:lnTo>
                <a:lnTo>
                  <a:pt x="848" y="579"/>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5" name="Freeform 62"/>
          <p:cNvSpPr>
            <a:spLocks/>
          </p:cNvSpPr>
          <p:nvPr/>
        </p:nvSpPr>
        <p:spPr bwMode="auto">
          <a:xfrm>
            <a:off x="4578350" y="3338513"/>
            <a:ext cx="301625" cy="169863"/>
          </a:xfrm>
          <a:custGeom>
            <a:avLst/>
            <a:gdLst>
              <a:gd name="T0" fmla="*/ 645 w 761"/>
              <a:gd name="T1" fmla="*/ 425 h 425"/>
              <a:gd name="T2" fmla="*/ 761 w 761"/>
              <a:gd name="T3" fmla="*/ 307 h 425"/>
              <a:gd name="T4" fmla="*/ 761 w 761"/>
              <a:gd name="T5" fmla="*/ 307 h 425"/>
              <a:gd name="T6" fmla="*/ 723 w 761"/>
              <a:gd name="T7" fmla="*/ 273 h 425"/>
              <a:gd name="T8" fmla="*/ 682 w 761"/>
              <a:gd name="T9" fmla="*/ 240 h 425"/>
              <a:gd name="T10" fmla="*/ 642 w 761"/>
              <a:gd name="T11" fmla="*/ 209 h 425"/>
              <a:gd name="T12" fmla="*/ 599 w 761"/>
              <a:gd name="T13" fmla="*/ 181 h 425"/>
              <a:gd name="T14" fmla="*/ 555 w 761"/>
              <a:gd name="T15" fmla="*/ 155 h 425"/>
              <a:gd name="T16" fmla="*/ 511 w 761"/>
              <a:gd name="T17" fmla="*/ 128 h 425"/>
              <a:gd name="T18" fmla="*/ 464 w 761"/>
              <a:gd name="T19" fmla="*/ 106 h 425"/>
              <a:gd name="T20" fmla="*/ 417 w 761"/>
              <a:gd name="T21" fmla="*/ 86 h 425"/>
              <a:gd name="T22" fmla="*/ 369 w 761"/>
              <a:gd name="T23" fmla="*/ 66 h 425"/>
              <a:gd name="T24" fmla="*/ 319 w 761"/>
              <a:gd name="T25" fmla="*/ 50 h 425"/>
              <a:gd name="T26" fmla="*/ 268 w 761"/>
              <a:gd name="T27" fmla="*/ 36 h 425"/>
              <a:gd name="T28" fmla="*/ 216 w 761"/>
              <a:gd name="T29" fmla="*/ 24 h 425"/>
              <a:gd name="T30" fmla="*/ 164 w 761"/>
              <a:gd name="T31" fmla="*/ 14 h 425"/>
              <a:gd name="T32" fmla="*/ 111 w 761"/>
              <a:gd name="T33" fmla="*/ 7 h 425"/>
              <a:gd name="T34" fmla="*/ 58 w 761"/>
              <a:gd name="T35" fmla="*/ 2 h 425"/>
              <a:gd name="T36" fmla="*/ 3 w 761"/>
              <a:gd name="T37" fmla="*/ 0 h 425"/>
              <a:gd name="T38" fmla="*/ 0 w 761"/>
              <a:gd name="T39" fmla="*/ 165 h 425"/>
              <a:gd name="T40" fmla="*/ 0 w 761"/>
              <a:gd name="T41" fmla="*/ 165 h 425"/>
              <a:gd name="T42" fmla="*/ 46 w 761"/>
              <a:gd name="T43" fmla="*/ 168 h 425"/>
              <a:gd name="T44" fmla="*/ 93 w 761"/>
              <a:gd name="T45" fmla="*/ 171 h 425"/>
              <a:gd name="T46" fmla="*/ 137 w 761"/>
              <a:gd name="T47" fmla="*/ 178 h 425"/>
              <a:gd name="T48" fmla="*/ 183 w 761"/>
              <a:gd name="T49" fmla="*/ 186 h 425"/>
              <a:gd name="T50" fmla="*/ 226 w 761"/>
              <a:gd name="T51" fmla="*/ 196 h 425"/>
              <a:gd name="T52" fmla="*/ 268 w 761"/>
              <a:gd name="T53" fmla="*/ 208 h 425"/>
              <a:gd name="T54" fmla="*/ 311 w 761"/>
              <a:gd name="T55" fmla="*/ 222 h 425"/>
              <a:gd name="T56" fmla="*/ 352 w 761"/>
              <a:gd name="T57" fmla="*/ 238 h 425"/>
              <a:gd name="T58" fmla="*/ 393 w 761"/>
              <a:gd name="T59" fmla="*/ 256 h 425"/>
              <a:gd name="T60" fmla="*/ 433 w 761"/>
              <a:gd name="T61" fmla="*/ 274 h 425"/>
              <a:gd name="T62" fmla="*/ 470 w 761"/>
              <a:gd name="T63" fmla="*/ 296 h 425"/>
              <a:gd name="T64" fmla="*/ 508 w 761"/>
              <a:gd name="T65" fmla="*/ 319 h 425"/>
              <a:gd name="T66" fmla="*/ 544 w 761"/>
              <a:gd name="T67" fmla="*/ 343 h 425"/>
              <a:gd name="T68" fmla="*/ 580 w 761"/>
              <a:gd name="T69" fmla="*/ 369 h 425"/>
              <a:gd name="T70" fmla="*/ 613 w 761"/>
              <a:gd name="T71" fmla="*/ 397 h 425"/>
              <a:gd name="T72" fmla="*/ 645 w 761"/>
              <a:gd name="T73" fmla="*/ 425 h 425"/>
              <a:gd name="T74" fmla="*/ 645 w 761"/>
              <a:gd name="T75"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1" h="425">
                <a:moveTo>
                  <a:pt x="645" y="425"/>
                </a:moveTo>
                <a:lnTo>
                  <a:pt x="761" y="307"/>
                </a:lnTo>
                <a:lnTo>
                  <a:pt x="761" y="307"/>
                </a:lnTo>
                <a:lnTo>
                  <a:pt x="723" y="273"/>
                </a:lnTo>
                <a:lnTo>
                  <a:pt x="682" y="240"/>
                </a:lnTo>
                <a:lnTo>
                  <a:pt x="642" y="209"/>
                </a:lnTo>
                <a:lnTo>
                  <a:pt x="599" y="181"/>
                </a:lnTo>
                <a:lnTo>
                  <a:pt x="555" y="155"/>
                </a:lnTo>
                <a:lnTo>
                  <a:pt x="511" y="128"/>
                </a:lnTo>
                <a:lnTo>
                  <a:pt x="464" y="106"/>
                </a:lnTo>
                <a:lnTo>
                  <a:pt x="417" y="86"/>
                </a:lnTo>
                <a:lnTo>
                  <a:pt x="369" y="66"/>
                </a:lnTo>
                <a:lnTo>
                  <a:pt x="319" y="50"/>
                </a:lnTo>
                <a:lnTo>
                  <a:pt x="268" y="36"/>
                </a:lnTo>
                <a:lnTo>
                  <a:pt x="216" y="24"/>
                </a:lnTo>
                <a:lnTo>
                  <a:pt x="164" y="14"/>
                </a:lnTo>
                <a:lnTo>
                  <a:pt x="111" y="7"/>
                </a:lnTo>
                <a:lnTo>
                  <a:pt x="58" y="2"/>
                </a:lnTo>
                <a:lnTo>
                  <a:pt x="3" y="0"/>
                </a:lnTo>
                <a:lnTo>
                  <a:pt x="0" y="165"/>
                </a:lnTo>
                <a:lnTo>
                  <a:pt x="0" y="165"/>
                </a:lnTo>
                <a:lnTo>
                  <a:pt x="46" y="168"/>
                </a:lnTo>
                <a:lnTo>
                  <a:pt x="93" y="171"/>
                </a:lnTo>
                <a:lnTo>
                  <a:pt x="137" y="178"/>
                </a:lnTo>
                <a:lnTo>
                  <a:pt x="183" y="186"/>
                </a:lnTo>
                <a:lnTo>
                  <a:pt x="226" y="196"/>
                </a:lnTo>
                <a:lnTo>
                  <a:pt x="268" y="208"/>
                </a:lnTo>
                <a:lnTo>
                  <a:pt x="311" y="222"/>
                </a:lnTo>
                <a:lnTo>
                  <a:pt x="352" y="238"/>
                </a:lnTo>
                <a:lnTo>
                  <a:pt x="393" y="256"/>
                </a:lnTo>
                <a:lnTo>
                  <a:pt x="433" y="274"/>
                </a:lnTo>
                <a:lnTo>
                  <a:pt x="470" y="296"/>
                </a:lnTo>
                <a:lnTo>
                  <a:pt x="508" y="319"/>
                </a:lnTo>
                <a:lnTo>
                  <a:pt x="544" y="343"/>
                </a:lnTo>
                <a:lnTo>
                  <a:pt x="580" y="369"/>
                </a:lnTo>
                <a:lnTo>
                  <a:pt x="613" y="397"/>
                </a:lnTo>
                <a:lnTo>
                  <a:pt x="645" y="425"/>
                </a:lnTo>
                <a:lnTo>
                  <a:pt x="645" y="42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6" name="Freeform 63"/>
          <p:cNvSpPr>
            <a:spLocks/>
          </p:cNvSpPr>
          <p:nvPr/>
        </p:nvSpPr>
        <p:spPr bwMode="auto">
          <a:xfrm>
            <a:off x="4852988" y="3786188"/>
            <a:ext cx="169863" cy="311150"/>
          </a:xfrm>
          <a:custGeom>
            <a:avLst/>
            <a:gdLst>
              <a:gd name="T0" fmla="*/ 260 w 427"/>
              <a:gd name="T1" fmla="*/ 9 h 785"/>
              <a:gd name="T2" fmla="*/ 260 w 427"/>
              <a:gd name="T3" fmla="*/ 9 h 785"/>
              <a:gd name="T4" fmla="*/ 260 w 427"/>
              <a:gd name="T5" fmla="*/ 57 h 785"/>
              <a:gd name="T6" fmla="*/ 256 w 427"/>
              <a:gd name="T7" fmla="*/ 104 h 785"/>
              <a:gd name="T8" fmla="*/ 251 w 427"/>
              <a:gd name="T9" fmla="*/ 150 h 785"/>
              <a:gd name="T10" fmla="*/ 243 w 427"/>
              <a:gd name="T11" fmla="*/ 195 h 785"/>
              <a:gd name="T12" fmla="*/ 233 w 427"/>
              <a:gd name="T13" fmla="*/ 241 h 785"/>
              <a:gd name="T14" fmla="*/ 221 w 427"/>
              <a:gd name="T15" fmla="*/ 285 h 785"/>
              <a:gd name="T16" fmla="*/ 207 w 427"/>
              <a:gd name="T17" fmla="*/ 328 h 785"/>
              <a:gd name="T18" fmla="*/ 191 w 427"/>
              <a:gd name="T19" fmla="*/ 370 h 785"/>
              <a:gd name="T20" fmla="*/ 173 w 427"/>
              <a:gd name="T21" fmla="*/ 411 h 785"/>
              <a:gd name="T22" fmla="*/ 154 w 427"/>
              <a:gd name="T23" fmla="*/ 452 h 785"/>
              <a:gd name="T24" fmla="*/ 133 w 427"/>
              <a:gd name="T25" fmla="*/ 491 h 785"/>
              <a:gd name="T26" fmla="*/ 109 w 427"/>
              <a:gd name="T27" fmla="*/ 530 h 785"/>
              <a:gd name="T28" fmla="*/ 85 w 427"/>
              <a:gd name="T29" fmla="*/ 566 h 785"/>
              <a:gd name="T30" fmla="*/ 59 w 427"/>
              <a:gd name="T31" fmla="*/ 603 h 785"/>
              <a:gd name="T32" fmla="*/ 30 w 427"/>
              <a:gd name="T33" fmla="*/ 637 h 785"/>
              <a:gd name="T34" fmla="*/ 0 w 427"/>
              <a:gd name="T35" fmla="*/ 670 h 785"/>
              <a:gd name="T36" fmla="*/ 120 w 427"/>
              <a:gd name="T37" fmla="*/ 785 h 785"/>
              <a:gd name="T38" fmla="*/ 120 w 427"/>
              <a:gd name="T39" fmla="*/ 785 h 785"/>
              <a:gd name="T40" fmla="*/ 154 w 427"/>
              <a:gd name="T41" fmla="*/ 746 h 785"/>
              <a:gd name="T42" fmla="*/ 187 w 427"/>
              <a:gd name="T43" fmla="*/ 706 h 785"/>
              <a:gd name="T44" fmla="*/ 219 w 427"/>
              <a:gd name="T45" fmla="*/ 664 h 785"/>
              <a:gd name="T46" fmla="*/ 247 w 427"/>
              <a:gd name="T47" fmla="*/ 620 h 785"/>
              <a:gd name="T48" fmla="*/ 275 w 427"/>
              <a:gd name="T49" fmla="*/ 575 h 785"/>
              <a:gd name="T50" fmla="*/ 301 w 427"/>
              <a:gd name="T51" fmla="*/ 530 h 785"/>
              <a:gd name="T52" fmla="*/ 323 w 427"/>
              <a:gd name="T53" fmla="*/ 482 h 785"/>
              <a:gd name="T54" fmla="*/ 344 w 427"/>
              <a:gd name="T55" fmla="*/ 433 h 785"/>
              <a:gd name="T56" fmla="*/ 363 w 427"/>
              <a:gd name="T57" fmla="*/ 384 h 785"/>
              <a:gd name="T58" fmla="*/ 379 w 427"/>
              <a:gd name="T59" fmla="*/ 333 h 785"/>
              <a:gd name="T60" fmla="*/ 393 w 427"/>
              <a:gd name="T61" fmla="*/ 281 h 785"/>
              <a:gd name="T62" fmla="*/ 405 w 427"/>
              <a:gd name="T63" fmla="*/ 228 h 785"/>
              <a:gd name="T64" fmla="*/ 414 w 427"/>
              <a:gd name="T65" fmla="*/ 174 h 785"/>
              <a:gd name="T66" fmla="*/ 420 w 427"/>
              <a:gd name="T67" fmla="*/ 120 h 785"/>
              <a:gd name="T68" fmla="*/ 424 w 427"/>
              <a:gd name="T69" fmla="*/ 65 h 785"/>
              <a:gd name="T70" fmla="*/ 427 w 427"/>
              <a:gd name="T71" fmla="*/ 9 h 785"/>
              <a:gd name="T72" fmla="*/ 427 w 427"/>
              <a:gd name="T73" fmla="*/ 9 h 785"/>
              <a:gd name="T74" fmla="*/ 426 w 427"/>
              <a:gd name="T75" fmla="*/ 2 h 785"/>
              <a:gd name="T76" fmla="*/ 260 w 427"/>
              <a:gd name="T77" fmla="*/ 0 h 785"/>
              <a:gd name="T78" fmla="*/ 260 w 427"/>
              <a:gd name="T79" fmla="*/ 0 h 785"/>
              <a:gd name="T80" fmla="*/ 260 w 427"/>
              <a:gd name="T81" fmla="*/ 9 h 785"/>
              <a:gd name="T82" fmla="*/ 260 w 427"/>
              <a:gd name="T83" fmla="*/ 9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 h="785">
                <a:moveTo>
                  <a:pt x="260" y="9"/>
                </a:moveTo>
                <a:lnTo>
                  <a:pt x="260" y="9"/>
                </a:lnTo>
                <a:lnTo>
                  <a:pt x="260" y="57"/>
                </a:lnTo>
                <a:lnTo>
                  <a:pt x="256" y="104"/>
                </a:lnTo>
                <a:lnTo>
                  <a:pt x="251" y="150"/>
                </a:lnTo>
                <a:lnTo>
                  <a:pt x="243" y="195"/>
                </a:lnTo>
                <a:lnTo>
                  <a:pt x="233" y="241"/>
                </a:lnTo>
                <a:lnTo>
                  <a:pt x="221" y="285"/>
                </a:lnTo>
                <a:lnTo>
                  <a:pt x="207" y="328"/>
                </a:lnTo>
                <a:lnTo>
                  <a:pt x="191" y="370"/>
                </a:lnTo>
                <a:lnTo>
                  <a:pt x="173" y="411"/>
                </a:lnTo>
                <a:lnTo>
                  <a:pt x="154" y="452"/>
                </a:lnTo>
                <a:lnTo>
                  <a:pt x="133" y="491"/>
                </a:lnTo>
                <a:lnTo>
                  <a:pt x="109" y="530"/>
                </a:lnTo>
                <a:lnTo>
                  <a:pt x="85" y="566"/>
                </a:lnTo>
                <a:lnTo>
                  <a:pt x="59" y="603"/>
                </a:lnTo>
                <a:lnTo>
                  <a:pt x="30" y="637"/>
                </a:lnTo>
                <a:lnTo>
                  <a:pt x="0" y="670"/>
                </a:lnTo>
                <a:lnTo>
                  <a:pt x="120" y="785"/>
                </a:lnTo>
                <a:lnTo>
                  <a:pt x="120" y="785"/>
                </a:lnTo>
                <a:lnTo>
                  <a:pt x="154" y="746"/>
                </a:lnTo>
                <a:lnTo>
                  <a:pt x="187" y="706"/>
                </a:lnTo>
                <a:lnTo>
                  <a:pt x="219" y="664"/>
                </a:lnTo>
                <a:lnTo>
                  <a:pt x="247" y="620"/>
                </a:lnTo>
                <a:lnTo>
                  <a:pt x="275" y="575"/>
                </a:lnTo>
                <a:lnTo>
                  <a:pt x="301" y="530"/>
                </a:lnTo>
                <a:lnTo>
                  <a:pt x="323" y="482"/>
                </a:lnTo>
                <a:lnTo>
                  <a:pt x="344" y="433"/>
                </a:lnTo>
                <a:lnTo>
                  <a:pt x="363" y="384"/>
                </a:lnTo>
                <a:lnTo>
                  <a:pt x="379" y="333"/>
                </a:lnTo>
                <a:lnTo>
                  <a:pt x="393" y="281"/>
                </a:lnTo>
                <a:lnTo>
                  <a:pt x="405" y="228"/>
                </a:lnTo>
                <a:lnTo>
                  <a:pt x="414" y="174"/>
                </a:lnTo>
                <a:lnTo>
                  <a:pt x="420" y="120"/>
                </a:lnTo>
                <a:lnTo>
                  <a:pt x="424" y="65"/>
                </a:lnTo>
                <a:lnTo>
                  <a:pt x="427" y="9"/>
                </a:lnTo>
                <a:lnTo>
                  <a:pt x="427" y="9"/>
                </a:lnTo>
                <a:lnTo>
                  <a:pt x="426" y="2"/>
                </a:lnTo>
                <a:lnTo>
                  <a:pt x="260" y="0"/>
                </a:lnTo>
                <a:lnTo>
                  <a:pt x="260" y="0"/>
                </a:lnTo>
                <a:lnTo>
                  <a:pt x="260" y="9"/>
                </a:lnTo>
                <a:lnTo>
                  <a:pt x="260" y="9"/>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7" name="Freeform 65"/>
          <p:cNvSpPr>
            <a:spLocks/>
          </p:cNvSpPr>
          <p:nvPr/>
        </p:nvSpPr>
        <p:spPr bwMode="auto">
          <a:xfrm>
            <a:off x="4121150" y="3470276"/>
            <a:ext cx="179388" cy="303213"/>
          </a:xfrm>
          <a:custGeom>
            <a:avLst/>
            <a:gdLst>
              <a:gd name="T0" fmla="*/ 451 w 451"/>
              <a:gd name="T1" fmla="*/ 114 h 760"/>
              <a:gd name="T2" fmla="*/ 332 w 451"/>
              <a:gd name="T3" fmla="*/ 0 h 760"/>
              <a:gd name="T4" fmla="*/ 332 w 451"/>
              <a:gd name="T5" fmla="*/ 0 h 760"/>
              <a:gd name="T6" fmla="*/ 296 w 451"/>
              <a:gd name="T7" fmla="*/ 36 h 760"/>
              <a:gd name="T8" fmla="*/ 262 w 451"/>
              <a:gd name="T9" fmla="*/ 75 h 760"/>
              <a:gd name="T10" fmla="*/ 229 w 451"/>
              <a:gd name="T11" fmla="*/ 117 h 760"/>
              <a:gd name="T12" fmla="*/ 200 w 451"/>
              <a:gd name="T13" fmla="*/ 159 h 760"/>
              <a:gd name="T14" fmla="*/ 171 w 451"/>
              <a:gd name="T15" fmla="*/ 203 h 760"/>
              <a:gd name="T16" fmla="*/ 145 w 451"/>
              <a:gd name="T17" fmla="*/ 247 h 760"/>
              <a:gd name="T18" fmla="*/ 120 w 451"/>
              <a:gd name="T19" fmla="*/ 294 h 760"/>
              <a:gd name="T20" fmla="*/ 98 w 451"/>
              <a:gd name="T21" fmla="*/ 341 h 760"/>
              <a:gd name="T22" fmla="*/ 77 w 451"/>
              <a:gd name="T23" fmla="*/ 389 h 760"/>
              <a:gd name="T24" fmla="*/ 59 w 451"/>
              <a:gd name="T25" fmla="*/ 440 h 760"/>
              <a:gd name="T26" fmla="*/ 43 w 451"/>
              <a:gd name="T27" fmla="*/ 491 h 760"/>
              <a:gd name="T28" fmla="*/ 30 w 451"/>
              <a:gd name="T29" fmla="*/ 542 h 760"/>
              <a:gd name="T30" fmla="*/ 19 w 451"/>
              <a:gd name="T31" fmla="*/ 595 h 760"/>
              <a:gd name="T32" fmla="*/ 11 w 451"/>
              <a:gd name="T33" fmla="*/ 648 h 760"/>
              <a:gd name="T34" fmla="*/ 4 w 451"/>
              <a:gd name="T35" fmla="*/ 703 h 760"/>
              <a:gd name="T36" fmla="*/ 0 w 451"/>
              <a:gd name="T37" fmla="*/ 758 h 760"/>
              <a:gd name="T38" fmla="*/ 167 w 451"/>
              <a:gd name="T39" fmla="*/ 760 h 760"/>
              <a:gd name="T40" fmla="*/ 167 w 451"/>
              <a:gd name="T41" fmla="*/ 760 h 760"/>
              <a:gd name="T42" fmla="*/ 170 w 451"/>
              <a:gd name="T43" fmla="*/ 713 h 760"/>
              <a:gd name="T44" fmla="*/ 175 w 451"/>
              <a:gd name="T45" fmla="*/ 667 h 760"/>
              <a:gd name="T46" fmla="*/ 183 w 451"/>
              <a:gd name="T47" fmla="*/ 621 h 760"/>
              <a:gd name="T48" fmla="*/ 192 w 451"/>
              <a:gd name="T49" fmla="*/ 577 h 760"/>
              <a:gd name="T50" fmla="*/ 203 w 451"/>
              <a:gd name="T51" fmla="*/ 532 h 760"/>
              <a:gd name="T52" fmla="*/ 216 w 451"/>
              <a:gd name="T53" fmla="*/ 489 h 760"/>
              <a:gd name="T54" fmla="*/ 232 w 451"/>
              <a:gd name="T55" fmla="*/ 447 h 760"/>
              <a:gd name="T56" fmla="*/ 250 w 451"/>
              <a:gd name="T57" fmla="*/ 405 h 760"/>
              <a:gd name="T58" fmla="*/ 270 w 451"/>
              <a:gd name="T59" fmla="*/ 364 h 760"/>
              <a:gd name="T60" fmla="*/ 291 w 451"/>
              <a:gd name="T61" fmla="*/ 325 h 760"/>
              <a:gd name="T62" fmla="*/ 313 w 451"/>
              <a:gd name="T63" fmla="*/ 288 h 760"/>
              <a:gd name="T64" fmla="*/ 338 w 451"/>
              <a:gd name="T65" fmla="*/ 250 h 760"/>
              <a:gd name="T66" fmla="*/ 364 w 451"/>
              <a:gd name="T67" fmla="*/ 215 h 760"/>
              <a:gd name="T68" fmla="*/ 391 w 451"/>
              <a:gd name="T69" fmla="*/ 180 h 760"/>
              <a:gd name="T70" fmla="*/ 421 w 451"/>
              <a:gd name="T71" fmla="*/ 147 h 760"/>
              <a:gd name="T72" fmla="*/ 451 w 451"/>
              <a:gd name="T73" fmla="*/ 114 h 760"/>
              <a:gd name="T74" fmla="*/ 451 w 451"/>
              <a:gd name="T75" fmla="*/ 114 h 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51" h="760">
                <a:moveTo>
                  <a:pt x="451" y="114"/>
                </a:moveTo>
                <a:lnTo>
                  <a:pt x="332" y="0"/>
                </a:lnTo>
                <a:lnTo>
                  <a:pt x="332" y="0"/>
                </a:lnTo>
                <a:lnTo>
                  <a:pt x="296" y="36"/>
                </a:lnTo>
                <a:lnTo>
                  <a:pt x="262" y="75"/>
                </a:lnTo>
                <a:lnTo>
                  <a:pt x="229" y="117"/>
                </a:lnTo>
                <a:lnTo>
                  <a:pt x="200" y="159"/>
                </a:lnTo>
                <a:lnTo>
                  <a:pt x="171" y="203"/>
                </a:lnTo>
                <a:lnTo>
                  <a:pt x="145" y="247"/>
                </a:lnTo>
                <a:lnTo>
                  <a:pt x="120" y="294"/>
                </a:lnTo>
                <a:lnTo>
                  <a:pt x="98" y="341"/>
                </a:lnTo>
                <a:lnTo>
                  <a:pt x="77" y="389"/>
                </a:lnTo>
                <a:lnTo>
                  <a:pt x="59" y="440"/>
                </a:lnTo>
                <a:lnTo>
                  <a:pt x="43" y="491"/>
                </a:lnTo>
                <a:lnTo>
                  <a:pt x="30" y="542"/>
                </a:lnTo>
                <a:lnTo>
                  <a:pt x="19" y="595"/>
                </a:lnTo>
                <a:lnTo>
                  <a:pt x="11" y="648"/>
                </a:lnTo>
                <a:lnTo>
                  <a:pt x="4" y="703"/>
                </a:lnTo>
                <a:lnTo>
                  <a:pt x="0" y="758"/>
                </a:lnTo>
                <a:lnTo>
                  <a:pt x="167" y="760"/>
                </a:lnTo>
                <a:lnTo>
                  <a:pt x="167" y="760"/>
                </a:lnTo>
                <a:lnTo>
                  <a:pt x="170" y="713"/>
                </a:lnTo>
                <a:lnTo>
                  <a:pt x="175" y="667"/>
                </a:lnTo>
                <a:lnTo>
                  <a:pt x="183" y="621"/>
                </a:lnTo>
                <a:lnTo>
                  <a:pt x="192" y="577"/>
                </a:lnTo>
                <a:lnTo>
                  <a:pt x="203" y="532"/>
                </a:lnTo>
                <a:lnTo>
                  <a:pt x="216" y="489"/>
                </a:lnTo>
                <a:lnTo>
                  <a:pt x="232" y="447"/>
                </a:lnTo>
                <a:lnTo>
                  <a:pt x="250" y="405"/>
                </a:lnTo>
                <a:lnTo>
                  <a:pt x="270" y="364"/>
                </a:lnTo>
                <a:lnTo>
                  <a:pt x="291" y="325"/>
                </a:lnTo>
                <a:lnTo>
                  <a:pt x="313" y="288"/>
                </a:lnTo>
                <a:lnTo>
                  <a:pt x="338" y="250"/>
                </a:lnTo>
                <a:lnTo>
                  <a:pt x="364" y="215"/>
                </a:lnTo>
                <a:lnTo>
                  <a:pt x="391" y="180"/>
                </a:lnTo>
                <a:lnTo>
                  <a:pt x="421" y="147"/>
                </a:lnTo>
                <a:lnTo>
                  <a:pt x="451" y="114"/>
                </a:lnTo>
                <a:lnTo>
                  <a:pt x="451" y="114"/>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8" name="Freeform 66"/>
          <p:cNvSpPr>
            <a:spLocks/>
          </p:cNvSpPr>
          <p:nvPr/>
        </p:nvSpPr>
        <p:spPr bwMode="auto">
          <a:xfrm>
            <a:off x="4121150" y="3786188"/>
            <a:ext cx="169863" cy="311150"/>
          </a:xfrm>
          <a:custGeom>
            <a:avLst/>
            <a:gdLst>
              <a:gd name="T0" fmla="*/ 166 w 426"/>
              <a:gd name="T1" fmla="*/ 9 h 785"/>
              <a:gd name="T2" fmla="*/ 166 w 426"/>
              <a:gd name="T3" fmla="*/ 9 h 785"/>
              <a:gd name="T4" fmla="*/ 166 w 426"/>
              <a:gd name="T5" fmla="*/ 0 h 785"/>
              <a:gd name="T6" fmla="*/ 0 w 426"/>
              <a:gd name="T7" fmla="*/ 2 h 785"/>
              <a:gd name="T8" fmla="*/ 0 w 426"/>
              <a:gd name="T9" fmla="*/ 2 h 785"/>
              <a:gd name="T10" fmla="*/ 0 w 426"/>
              <a:gd name="T11" fmla="*/ 9 h 785"/>
              <a:gd name="T12" fmla="*/ 0 w 426"/>
              <a:gd name="T13" fmla="*/ 9 h 785"/>
              <a:gd name="T14" fmla="*/ 2 w 426"/>
              <a:gd name="T15" fmla="*/ 65 h 785"/>
              <a:gd name="T16" fmla="*/ 6 w 426"/>
              <a:gd name="T17" fmla="*/ 120 h 785"/>
              <a:gd name="T18" fmla="*/ 12 w 426"/>
              <a:gd name="T19" fmla="*/ 174 h 785"/>
              <a:gd name="T20" fmla="*/ 21 w 426"/>
              <a:gd name="T21" fmla="*/ 228 h 785"/>
              <a:gd name="T22" fmla="*/ 33 w 426"/>
              <a:gd name="T23" fmla="*/ 281 h 785"/>
              <a:gd name="T24" fmla="*/ 47 w 426"/>
              <a:gd name="T25" fmla="*/ 333 h 785"/>
              <a:gd name="T26" fmla="*/ 63 w 426"/>
              <a:gd name="T27" fmla="*/ 384 h 785"/>
              <a:gd name="T28" fmla="*/ 82 w 426"/>
              <a:gd name="T29" fmla="*/ 433 h 785"/>
              <a:gd name="T30" fmla="*/ 103 w 426"/>
              <a:gd name="T31" fmla="*/ 482 h 785"/>
              <a:gd name="T32" fmla="*/ 127 w 426"/>
              <a:gd name="T33" fmla="*/ 530 h 785"/>
              <a:gd name="T34" fmla="*/ 151 w 426"/>
              <a:gd name="T35" fmla="*/ 575 h 785"/>
              <a:gd name="T36" fmla="*/ 179 w 426"/>
              <a:gd name="T37" fmla="*/ 620 h 785"/>
              <a:gd name="T38" fmla="*/ 207 w 426"/>
              <a:gd name="T39" fmla="*/ 664 h 785"/>
              <a:gd name="T40" fmla="*/ 239 w 426"/>
              <a:gd name="T41" fmla="*/ 706 h 785"/>
              <a:gd name="T42" fmla="*/ 272 w 426"/>
              <a:gd name="T43" fmla="*/ 746 h 785"/>
              <a:gd name="T44" fmla="*/ 306 w 426"/>
              <a:gd name="T45" fmla="*/ 785 h 785"/>
              <a:gd name="T46" fmla="*/ 426 w 426"/>
              <a:gd name="T47" fmla="*/ 670 h 785"/>
              <a:gd name="T48" fmla="*/ 426 w 426"/>
              <a:gd name="T49" fmla="*/ 670 h 785"/>
              <a:gd name="T50" fmla="*/ 396 w 426"/>
              <a:gd name="T51" fmla="*/ 637 h 785"/>
              <a:gd name="T52" fmla="*/ 369 w 426"/>
              <a:gd name="T53" fmla="*/ 603 h 785"/>
              <a:gd name="T54" fmla="*/ 341 w 426"/>
              <a:gd name="T55" fmla="*/ 566 h 785"/>
              <a:gd name="T56" fmla="*/ 317 w 426"/>
              <a:gd name="T57" fmla="*/ 530 h 785"/>
              <a:gd name="T58" fmla="*/ 293 w 426"/>
              <a:gd name="T59" fmla="*/ 491 h 785"/>
              <a:gd name="T60" fmla="*/ 272 w 426"/>
              <a:gd name="T61" fmla="*/ 452 h 785"/>
              <a:gd name="T62" fmla="*/ 253 w 426"/>
              <a:gd name="T63" fmla="*/ 411 h 785"/>
              <a:gd name="T64" fmla="*/ 235 w 426"/>
              <a:gd name="T65" fmla="*/ 370 h 785"/>
              <a:gd name="T66" fmla="*/ 219 w 426"/>
              <a:gd name="T67" fmla="*/ 328 h 785"/>
              <a:gd name="T68" fmla="*/ 205 w 426"/>
              <a:gd name="T69" fmla="*/ 285 h 785"/>
              <a:gd name="T70" fmla="*/ 193 w 426"/>
              <a:gd name="T71" fmla="*/ 241 h 785"/>
              <a:gd name="T72" fmla="*/ 184 w 426"/>
              <a:gd name="T73" fmla="*/ 195 h 785"/>
              <a:gd name="T74" fmla="*/ 176 w 426"/>
              <a:gd name="T75" fmla="*/ 150 h 785"/>
              <a:gd name="T76" fmla="*/ 170 w 426"/>
              <a:gd name="T77" fmla="*/ 104 h 785"/>
              <a:gd name="T78" fmla="*/ 167 w 426"/>
              <a:gd name="T79" fmla="*/ 57 h 785"/>
              <a:gd name="T80" fmla="*/ 166 w 426"/>
              <a:gd name="T81" fmla="*/ 9 h 785"/>
              <a:gd name="T82" fmla="*/ 166 w 426"/>
              <a:gd name="T83" fmla="*/ 9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6" h="785">
                <a:moveTo>
                  <a:pt x="166" y="9"/>
                </a:moveTo>
                <a:lnTo>
                  <a:pt x="166" y="9"/>
                </a:lnTo>
                <a:lnTo>
                  <a:pt x="166" y="0"/>
                </a:lnTo>
                <a:lnTo>
                  <a:pt x="0" y="2"/>
                </a:lnTo>
                <a:lnTo>
                  <a:pt x="0" y="2"/>
                </a:lnTo>
                <a:lnTo>
                  <a:pt x="0" y="9"/>
                </a:lnTo>
                <a:lnTo>
                  <a:pt x="0" y="9"/>
                </a:lnTo>
                <a:lnTo>
                  <a:pt x="2" y="65"/>
                </a:lnTo>
                <a:lnTo>
                  <a:pt x="6" y="120"/>
                </a:lnTo>
                <a:lnTo>
                  <a:pt x="12" y="174"/>
                </a:lnTo>
                <a:lnTo>
                  <a:pt x="21" y="228"/>
                </a:lnTo>
                <a:lnTo>
                  <a:pt x="33" y="281"/>
                </a:lnTo>
                <a:lnTo>
                  <a:pt x="47" y="333"/>
                </a:lnTo>
                <a:lnTo>
                  <a:pt x="63" y="384"/>
                </a:lnTo>
                <a:lnTo>
                  <a:pt x="82" y="433"/>
                </a:lnTo>
                <a:lnTo>
                  <a:pt x="103" y="482"/>
                </a:lnTo>
                <a:lnTo>
                  <a:pt x="127" y="530"/>
                </a:lnTo>
                <a:lnTo>
                  <a:pt x="151" y="575"/>
                </a:lnTo>
                <a:lnTo>
                  <a:pt x="179" y="620"/>
                </a:lnTo>
                <a:lnTo>
                  <a:pt x="207" y="664"/>
                </a:lnTo>
                <a:lnTo>
                  <a:pt x="239" y="706"/>
                </a:lnTo>
                <a:lnTo>
                  <a:pt x="272" y="746"/>
                </a:lnTo>
                <a:lnTo>
                  <a:pt x="306" y="785"/>
                </a:lnTo>
                <a:lnTo>
                  <a:pt x="426" y="670"/>
                </a:lnTo>
                <a:lnTo>
                  <a:pt x="426" y="670"/>
                </a:lnTo>
                <a:lnTo>
                  <a:pt x="396" y="637"/>
                </a:lnTo>
                <a:lnTo>
                  <a:pt x="369" y="603"/>
                </a:lnTo>
                <a:lnTo>
                  <a:pt x="341" y="566"/>
                </a:lnTo>
                <a:lnTo>
                  <a:pt x="317" y="530"/>
                </a:lnTo>
                <a:lnTo>
                  <a:pt x="293" y="491"/>
                </a:lnTo>
                <a:lnTo>
                  <a:pt x="272" y="452"/>
                </a:lnTo>
                <a:lnTo>
                  <a:pt x="253" y="411"/>
                </a:lnTo>
                <a:lnTo>
                  <a:pt x="235" y="370"/>
                </a:lnTo>
                <a:lnTo>
                  <a:pt x="219" y="328"/>
                </a:lnTo>
                <a:lnTo>
                  <a:pt x="205" y="285"/>
                </a:lnTo>
                <a:lnTo>
                  <a:pt x="193" y="241"/>
                </a:lnTo>
                <a:lnTo>
                  <a:pt x="184" y="195"/>
                </a:lnTo>
                <a:lnTo>
                  <a:pt x="176" y="150"/>
                </a:lnTo>
                <a:lnTo>
                  <a:pt x="170" y="104"/>
                </a:lnTo>
                <a:lnTo>
                  <a:pt x="167" y="57"/>
                </a:lnTo>
                <a:lnTo>
                  <a:pt x="166" y="9"/>
                </a:lnTo>
                <a:lnTo>
                  <a:pt x="166" y="9"/>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9" name="Freeform 67"/>
          <p:cNvSpPr>
            <a:spLocks/>
          </p:cNvSpPr>
          <p:nvPr/>
        </p:nvSpPr>
        <p:spPr bwMode="auto">
          <a:xfrm>
            <a:off x="4268788" y="3954465"/>
            <a:ext cx="311150" cy="179388"/>
          </a:xfrm>
          <a:custGeom>
            <a:avLst/>
            <a:gdLst>
              <a:gd name="T0" fmla="*/ 114 w 785"/>
              <a:gd name="T1" fmla="*/ 0 h 450"/>
              <a:gd name="T2" fmla="*/ 0 w 785"/>
              <a:gd name="T3" fmla="*/ 118 h 450"/>
              <a:gd name="T4" fmla="*/ 0 w 785"/>
              <a:gd name="T5" fmla="*/ 118 h 450"/>
              <a:gd name="T6" fmla="*/ 37 w 785"/>
              <a:gd name="T7" fmla="*/ 155 h 450"/>
              <a:gd name="T8" fmla="*/ 78 w 785"/>
              <a:gd name="T9" fmla="*/ 190 h 450"/>
              <a:gd name="T10" fmla="*/ 119 w 785"/>
              <a:gd name="T11" fmla="*/ 223 h 450"/>
              <a:gd name="T12" fmla="*/ 164 w 785"/>
              <a:gd name="T13" fmla="*/ 254 h 450"/>
              <a:gd name="T14" fmla="*/ 208 w 785"/>
              <a:gd name="T15" fmla="*/ 284 h 450"/>
              <a:gd name="T16" fmla="*/ 255 w 785"/>
              <a:gd name="T17" fmla="*/ 310 h 450"/>
              <a:gd name="T18" fmla="*/ 303 w 785"/>
              <a:gd name="T19" fmla="*/ 335 h 450"/>
              <a:gd name="T20" fmla="*/ 351 w 785"/>
              <a:gd name="T21" fmla="*/ 358 h 450"/>
              <a:gd name="T22" fmla="*/ 402 w 785"/>
              <a:gd name="T23" fmla="*/ 378 h 450"/>
              <a:gd name="T24" fmla="*/ 453 w 785"/>
              <a:gd name="T25" fmla="*/ 396 h 450"/>
              <a:gd name="T26" fmla="*/ 506 w 785"/>
              <a:gd name="T27" fmla="*/ 411 h 450"/>
              <a:gd name="T28" fmla="*/ 559 w 785"/>
              <a:gd name="T29" fmla="*/ 424 h 450"/>
              <a:gd name="T30" fmla="*/ 614 w 785"/>
              <a:gd name="T31" fmla="*/ 435 h 450"/>
              <a:gd name="T32" fmla="*/ 669 w 785"/>
              <a:gd name="T33" fmla="*/ 443 h 450"/>
              <a:gd name="T34" fmla="*/ 725 w 785"/>
              <a:gd name="T35" fmla="*/ 448 h 450"/>
              <a:gd name="T36" fmla="*/ 782 w 785"/>
              <a:gd name="T37" fmla="*/ 450 h 450"/>
              <a:gd name="T38" fmla="*/ 785 w 785"/>
              <a:gd name="T39" fmla="*/ 284 h 450"/>
              <a:gd name="T40" fmla="*/ 785 w 785"/>
              <a:gd name="T41" fmla="*/ 284 h 450"/>
              <a:gd name="T42" fmla="*/ 735 w 785"/>
              <a:gd name="T43" fmla="*/ 282 h 450"/>
              <a:gd name="T44" fmla="*/ 687 w 785"/>
              <a:gd name="T45" fmla="*/ 279 h 450"/>
              <a:gd name="T46" fmla="*/ 640 w 785"/>
              <a:gd name="T47" fmla="*/ 271 h 450"/>
              <a:gd name="T48" fmla="*/ 593 w 785"/>
              <a:gd name="T49" fmla="*/ 262 h 450"/>
              <a:gd name="T50" fmla="*/ 548 w 785"/>
              <a:gd name="T51" fmla="*/ 251 h 450"/>
              <a:gd name="T52" fmla="*/ 502 w 785"/>
              <a:gd name="T53" fmla="*/ 238 h 450"/>
              <a:gd name="T54" fmla="*/ 459 w 785"/>
              <a:gd name="T55" fmla="*/ 223 h 450"/>
              <a:gd name="T56" fmla="*/ 416 w 785"/>
              <a:gd name="T57" fmla="*/ 206 h 450"/>
              <a:gd name="T58" fmla="*/ 373 w 785"/>
              <a:gd name="T59" fmla="*/ 186 h 450"/>
              <a:gd name="T60" fmla="*/ 333 w 785"/>
              <a:gd name="T61" fmla="*/ 164 h 450"/>
              <a:gd name="T62" fmla="*/ 293 w 785"/>
              <a:gd name="T63" fmla="*/ 141 h 450"/>
              <a:gd name="T64" fmla="*/ 255 w 785"/>
              <a:gd name="T65" fmla="*/ 116 h 450"/>
              <a:gd name="T66" fmla="*/ 217 w 785"/>
              <a:gd name="T67" fmla="*/ 90 h 450"/>
              <a:gd name="T68" fmla="*/ 182 w 785"/>
              <a:gd name="T69" fmla="*/ 61 h 450"/>
              <a:gd name="T70" fmla="*/ 147 w 785"/>
              <a:gd name="T71" fmla="*/ 31 h 450"/>
              <a:gd name="T72" fmla="*/ 114 w 785"/>
              <a:gd name="T73" fmla="*/ 0 h 450"/>
              <a:gd name="T74" fmla="*/ 114 w 785"/>
              <a:gd name="T75"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85" h="450">
                <a:moveTo>
                  <a:pt x="114" y="0"/>
                </a:moveTo>
                <a:lnTo>
                  <a:pt x="0" y="118"/>
                </a:lnTo>
                <a:lnTo>
                  <a:pt x="0" y="118"/>
                </a:lnTo>
                <a:lnTo>
                  <a:pt x="37" y="155"/>
                </a:lnTo>
                <a:lnTo>
                  <a:pt x="78" y="190"/>
                </a:lnTo>
                <a:lnTo>
                  <a:pt x="119" y="223"/>
                </a:lnTo>
                <a:lnTo>
                  <a:pt x="164" y="254"/>
                </a:lnTo>
                <a:lnTo>
                  <a:pt x="208" y="284"/>
                </a:lnTo>
                <a:lnTo>
                  <a:pt x="255" y="310"/>
                </a:lnTo>
                <a:lnTo>
                  <a:pt x="303" y="335"/>
                </a:lnTo>
                <a:lnTo>
                  <a:pt x="351" y="358"/>
                </a:lnTo>
                <a:lnTo>
                  <a:pt x="402" y="378"/>
                </a:lnTo>
                <a:lnTo>
                  <a:pt x="453" y="396"/>
                </a:lnTo>
                <a:lnTo>
                  <a:pt x="506" y="411"/>
                </a:lnTo>
                <a:lnTo>
                  <a:pt x="559" y="424"/>
                </a:lnTo>
                <a:lnTo>
                  <a:pt x="614" y="435"/>
                </a:lnTo>
                <a:lnTo>
                  <a:pt x="669" y="443"/>
                </a:lnTo>
                <a:lnTo>
                  <a:pt x="725" y="448"/>
                </a:lnTo>
                <a:lnTo>
                  <a:pt x="782" y="450"/>
                </a:lnTo>
                <a:lnTo>
                  <a:pt x="785" y="284"/>
                </a:lnTo>
                <a:lnTo>
                  <a:pt x="785" y="284"/>
                </a:lnTo>
                <a:lnTo>
                  <a:pt x="735" y="282"/>
                </a:lnTo>
                <a:lnTo>
                  <a:pt x="687" y="279"/>
                </a:lnTo>
                <a:lnTo>
                  <a:pt x="640" y="271"/>
                </a:lnTo>
                <a:lnTo>
                  <a:pt x="593" y="262"/>
                </a:lnTo>
                <a:lnTo>
                  <a:pt x="548" y="251"/>
                </a:lnTo>
                <a:lnTo>
                  <a:pt x="502" y="238"/>
                </a:lnTo>
                <a:lnTo>
                  <a:pt x="459" y="223"/>
                </a:lnTo>
                <a:lnTo>
                  <a:pt x="416" y="206"/>
                </a:lnTo>
                <a:lnTo>
                  <a:pt x="373" y="186"/>
                </a:lnTo>
                <a:lnTo>
                  <a:pt x="333" y="164"/>
                </a:lnTo>
                <a:lnTo>
                  <a:pt x="293" y="141"/>
                </a:lnTo>
                <a:lnTo>
                  <a:pt x="255" y="116"/>
                </a:lnTo>
                <a:lnTo>
                  <a:pt x="217" y="90"/>
                </a:lnTo>
                <a:lnTo>
                  <a:pt x="182" y="61"/>
                </a:lnTo>
                <a:lnTo>
                  <a:pt x="147" y="31"/>
                </a:lnTo>
                <a:lnTo>
                  <a:pt x="114" y="0"/>
                </a:lnTo>
                <a:lnTo>
                  <a:pt x="114" y="0"/>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0" name="Freeform 68"/>
          <p:cNvSpPr>
            <a:spLocks/>
          </p:cNvSpPr>
          <p:nvPr/>
        </p:nvSpPr>
        <p:spPr bwMode="auto">
          <a:xfrm>
            <a:off x="4578350" y="4060826"/>
            <a:ext cx="312738" cy="179388"/>
          </a:xfrm>
          <a:custGeom>
            <a:avLst/>
            <a:gdLst>
              <a:gd name="T0" fmla="*/ 671 w 787"/>
              <a:gd name="T1" fmla="*/ 0 h 450"/>
              <a:gd name="T2" fmla="*/ 671 w 787"/>
              <a:gd name="T3" fmla="*/ 0 h 450"/>
              <a:gd name="T4" fmla="*/ 638 w 787"/>
              <a:gd name="T5" fmla="*/ 31 h 450"/>
              <a:gd name="T6" fmla="*/ 603 w 787"/>
              <a:gd name="T7" fmla="*/ 61 h 450"/>
              <a:gd name="T8" fmla="*/ 568 w 787"/>
              <a:gd name="T9" fmla="*/ 90 h 450"/>
              <a:gd name="T10" fmla="*/ 530 w 787"/>
              <a:gd name="T11" fmla="*/ 116 h 450"/>
              <a:gd name="T12" fmla="*/ 492 w 787"/>
              <a:gd name="T13" fmla="*/ 141 h 450"/>
              <a:gd name="T14" fmla="*/ 452 w 787"/>
              <a:gd name="T15" fmla="*/ 164 h 450"/>
              <a:gd name="T16" fmla="*/ 412 w 787"/>
              <a:gd name="T17" fmla="*/ 186 h 450"/>
              <a:gd name="T18" fmla="*/ 370 w 787"/>
              <a:gd name="T19" fmla="*/ 206 h 450"/>
              <a:gd name="T20" fmla="*/ 326 w 787"/>
              <a:gd name="T21" fmla="*/ 223 h 450"/>
              <a:gd name="T22" fmla="*/ 283 w 787"/>
              <a:gd name="T23" fmla="*/ 238 h 450"/>
              <a:gd name="T24" fmla="*/ 237 w 787"/>
              <a:gd name="T25" fmla="*/ 251 h 450"/>
              <a:gd name="T26" fmla="*/ 192 w 787"/>
              <a:gd name="T27" fmla="*/ 262 h 450"/>
              <a:gd name="T28" fmla="*/ 145 w 787"/>
              <a:gd name="T29" fmla="*/ 271 h 450"/>
              <a:gd name="T30" fmla="*/ 98 w 787"/>
              <a:gd name="T31" fmla="*/ 279 h 450"/>
              <a:gd name="T32" fmla="*/ 50 w 787"/>
              <a:gd name="T33" fmla="*/ 282 h 450"/>
              <a:gd name="T34" fmla="*/ 0 w 787"/>
              <a:gd name="T35" fmla="*/ 284 h 450"/>
              <a:gd name="T36" fmla="*/ 3 w 787"/>
              <a:gd name="T37" fmla="*/ 450 h 450"/>
              <a:gd name="T38" fmla="*/ 3 w 787"/>
              <a:gd name="T39" fmla="*/ 450 h 450"/>
              <a:gd name="T40" fmla="*/ 60 w 787"/>
              <a:gd name="T41" fmla="*/ 448 h 450"/>
              <a:gd name="T42" fmla="*/ 116 w 787"/>
              <a:gd name="T43" fmla="*/ 443 h 450"/>
              <a:gd name="T44" fmla="*/ 172 w 787"/>
              <a:gd name="T45" fmla="*/ 435 h 450"/>
              <a:gd name="T46" fmla="*/ 226 w 787"/>
              <a:gd name="T47" fmla="*/ 424 h 450"/>
              <a:gd name="T48" fmla="*/ 280 w 787"/>
              <a:gd name="T49" fmla="*/ 411 h 450"/>
              <a:gd name="T50" fmla="*/ 332 w 787"/>
              <a:gd name="T51" fmla="*/ 396 h 450"/>
              <a:gd name="T52" fmla="*/ 383 w 787"/>
              <a:gd name="T53" fmla="*/ 378 h 450"/>
              <a:gd name="T54" fmla="*/ 434 w 787"/>
              <a:gd name="T55" fmla="*/ 358 h 450"/>
              <a:gd name="T56" fmla="*/ 483 w 787"/>
              <a:gd name="T57" fmla="*/ 335 h 450"/>
              <a:gd name="T58" fmla="*/ 530 w 787"/>
              <a:gd name="T59" fmla="*/ 310 h 450"/>
              <a:gd name="T60" fmla="*/ 577 w 787"/>
              <a:gd name="T61" fmla="*/ 284 h 450"/>
              <a:gd name="T62" fmla="*/ 621 w 787"/>
              <a:gd name="T63" fmla="*/ 254 h 450"/>
              <a:gd name="T64" fmla="*/ 666 w 787"/>
              <a:gd name="T65" fmla="*/ 223 h 450"/>
              <a:gd name="T66" fmla="*/ 707 w 787"/>
              <a:gd name="T67" fmla="*/ 190 h 450"/>
              <a:gd name="T68" fmla="*/ 748 w 787"/>
              <a:gd name="T69" fmla="*/ 155 h 450"/>
              <a:gd name="T70" fmla="*/ 787 w 787"/>
              <a:gd name="T71" fmla="*/ 118 h 450"/>
              <a:gd name="T72" fmla="*/ 671 w 787"/>
              <a:gd name="T73"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87" h="450">
                <a:moveTo>
                  <a:pt x="671" y="0"/>
                </a:moveTo>
                <a:lnTo>
                  <a:pt x="671" y="0"/>
                </a:lnTo>
                <a:lnTo>
                  <a:pt x="638" y="31"/>
                </a:lnTo>
                <a:lnTo>
                  <a:pt x="603" y="61"/>
                </a:lnTo>
                <a:lnTo>
                  <a:pt x="568" y="90"/>
                </a:lnTo>
                <a:lnTo>
                  <a:pt x="530" y="116"/>
                </a:lnTo>
                <a:lnTo>
                  <a:pt x="492" y="141"/>
                </a:lnTo>
                <a:lnTo>
                  <a:pt x="452" y="164"/>
                </a:lnTo>
                <a:lnTo>
                  <a:pt x="412" y="186"/>
                </a:lnTo>
                <a:lnTo>
                  <a:pt x="370" y="206"/>
                </a:lnTo>
                <a:lnTo>
                  <a:pt x="326" y="223"/>
                </a:lnTo>
                <a:lnTo>
                  <a:pt x="283" y="238"/>
                </a:lnTo>
                <a:lnTo>
                  <a:pt x="237" y="251"/>
                </a:lnTo>
                <a:lnTo>
                  <a:pt x="192" y="262"/>
                </a:lnTo>
                <a:lnTo>
                  <a:pt x="145" y="271"/>
                </a:lnTo>
                <a:lnTo>
                  <a:pt x="98" y="279"/>
                </a:lnTo>
                <a:lnTo>
                  <a:pt x="50" y="282"/>
                </a:lnTo>
                <a:lnTo>
                  <a:pt x="0" y="284"/>
                </a:lnTo>
                <a:lnTo>
                  <a:pt x="3" y="450"/>
                </a:lnTo>
                <a:lnTo>
                  <a:pt x="3" y="450"/>
                </a:lnTo>
                <a:lnTo>
                  <a:pt x="60" y="448"/>
                </a:lnTo>
                <a:lnTo>
                  <a:pt x="116" y="443"/>
                </a:lnTo>
                <a:lnTo>
                  <a:pt x="172" y="435"/>
                </a:lnTo>
                <a:lnTo>
                  <a:pt x="226" y="424"/>
                </a:lnTo>
                <a:lnTo>
                  <a:pt x="280" y="411"/>
                </a:lnTo>
                <a:lnTo>
                  <a:pt x="332" y="396"/>
                </a:lnTo>
                <a:lnTo>
                  <a:pt x="383" y="378"/>
                </a:lnTo>
                <a:lnTo>
                  <a:pt x="434" y="358"/>
                </a:lnTo>
                <a:lnTo>
                  <a:pt x="483" y="335"/>
                </a:lnTo>
                <a:lnTo>
                  <a:pt x="530" y="310"/>
                </a:lnTo>
                <a:lnTo>
                  <a:pt x="577" y="284"/>
                </a:lnTo>
                <a:lnTo>
                  <a:pt x="621" y="254"/>
                </a:lnTo>
                <a:lnTo>
                  <a:pt x="666" y="223"/>
                </a:lnTo>
                <a:lnTo>
                  <a:pt x="707" y="190"/>
                </a:lnTo>
                <a:lnTo>
                  <a:pt x="748" y="155"/>
                </a:lnTo>
                <a:lnTo>
                  <a:pt x="787" y="118"/>
                </a:lnTo>
                <a:lnTo>
                  <a:pt x="671" y="0"/>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51" name="Freeform 69"/>
          <p:cNvSpPr>
            <a:spLocks/>
          </p:cNvSpPr>
          <p:nvPr/>
        </p:nvSpPr>
        <p:spPr bwMode="auto">
          <a:xfrm>
            <a:off x="4264025" y="3338513"/>
            <a:ext cx="301625" cy="169863"/>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52" name="Freeform 71"/>
          <p:cNvSpPr>
            <a:spLocks/>
          </p:cNvSpPr>
          <p:nvPr/>
        </p:nvSpPr>
        <p:spPr bwMode="auto">
          <a:xfrm>
            <a:off x="4238625" y="3784601"/>
            <a:ext cx="123825" cy="231775"/>
          </a:xfrm>
          <a:custGeom>
            <a:avLst/>
            <a:gdLst>
              <a:gd name="T0" fmla="*/ 122 w 311"/>
              <a:gd name="T1" fmla="*/ 13 h 583"/>
              <a:gd name="T2" fmla="*/ 122 w 311"/>
              <a:gd name="T3" fmla="*/ 13 h 583"/>
              <a:gd name="T4" fmla="*/ 122 w 311"/>
              <a:gd name="T5" fmla="*/ 0 h 583"/>
              <a:gd name="T6" fmla="*/ 0 w 311"/>
              <a:gd name="T7" fmla="*/ 1 h 583"/>
              <a:gd name="T8" fmla="*/ 0 w 311"/>
              <a:gd name="T9" fmla="*/ 1 h 583"/>
              <a:gd name="T10" fmla="*/ 0 w 311"/>
              <a:gd name="T11" fmla="*/ 13 h 583"/>
              <a:gd name="T12" fmla="*/ 0 w 311"/>
              <a:gd name="T13" fmla="*/ 13 h 583"/>
              <a:gd name="T14" fmla="*/ 1 w 311"/>
              <a:gd name="T15" fmla="*/ 53 h 583"/>
              <a:gd name="T16" fmla="*/ 4 w 311"/>
              <a:gd name="T17" fmla="*/ 95 h 583"/>
              <a:gd name="T18" fmla="*/ 9 w 311"/>
              <a:gd name="T19" fmla="*/ 134 h 583"/>
              <a:gd name="T20" fmla="*/ 16 w 311"/>
              <a:gd name="T21" fmla="*/ 174 h 583"/>
              <a:gd name="T22" fmla="*/ 25 w 311"/>
              <a:gd name="T23" fmla="*/ 212 h 583"/>
              <a:gd name="T24" fmla="*/ 34 w 311"/>
              <a:gd name="T25" fmla="*/ 250 h 583"/>
              <a:gd name="T26" fmla="*/ 47 w 311"/>
              <a:gd name="T27" fmla="*/ 288 h 583"/>
              <a:gd name="T28" fmla="*/ 60 w 311"/>
              <a:gd name="T29" fmla="*/ 324 h 583"/>
              <a:gd name="T30" fmla="*/ 75 w 311"/>
              <a:gd name="T31" fmla="*/ 361 h 583"/>
              <a:gd name="T32" fmla="*/ 92 w 311"/>
              <a:gd name="T33" fmla="*/ 395 h 583"/>
              <a:gd name="T34" fmla="*/ 111 w 311"/>
              <a:gd name="T35" fmla="*/ 428 h 583"/>
              <a:gd name="T36" fmla="*/ 130 w 311"/>
              <a:gd name="T37" fmla="*/ 462 h 583"/>
              <a:gd name="T38" fmla="*/ 151 w 311"/>
              <a:gd name="T39" fmla="*/ 493 h 583"/>
              <a:gd name="T40" fmla="*/ 174 w 311"/>
              <a:gd name="T41" fmla="*/ 525 h 583"/>
              <a:gd name="T42" fmla="*/ 198 w 311"/>
              <a:gd name="T43" fmla="*/ 555 h 583"/>
              <a:gd name="T44" fmla="*/ 224 w 311"/>
              <a:gd name="T45" fmla="*/ 583 h 583"/>
              <a:gd name="T46" fmla="*/ 311 w 311"/>
              <a:gd name="T47" fmla="*/ 497 h 583"/>
              <a:gd name="T48" fmla="*/ 311 w 311"/>
              <a:gd name="T49" fmla="*/ 497 h 583"/>
              <a:gd name="T50" fmla="*/ 290 w 311"/>
              <a:gd name="T51" fmla="*/ 473 h 583"/>
              <a:gd name="T52" fmla="*/ 269 w 311"/>
              <a:gd name="T53" fmla="*/ 448 h 583"/>
              <a:gd name="T54" fmla="*/ 251 w 311"/>
              <a:gd name="T55" fmla="*/ 422 h 583"/>
              <a:gd name="T56" fmla="*/ 233 w 311"/>
              <a:gd name="T57" fmla="*/ 395 h 583"/>
              <a:gd name="T58" fmla="*/ 216 w 311"/>
              <a:gd name="T59" fmla="*/ 366 h 583"/>
              <a:gd name="T60" fmla="*/ 200 w 311"/>
              <a:gd name="T61" fmla="*/ 337 h 583"/>
              <a:gd name="T62" fmla="*/ 186 w 311"/>
              <a:gd name="T63" fmla="*/ 307 h 583"/>
              <a:gd name="T64" fmla="*/ 173 w 311"/>
              <a:gd name="T65" fmla="*/ 277 h 583"/>
              <a:gd name="T66" fmla="*/ 161 w 311"/>
              <a:gd name="T67" fmla="*/ 246 h 583"/>
              <a:gd name="T68" fmla="*/ 151 w 311"/>
              <a:gd name="T69" fmla="*/ 215 h 583"/>
              <a:gd name="T70" fmla="*/ 142 w 311"/>
              <a:gd name="T71" fmla="*/ 182 h 583"/>
              <a:gd name="T72" fmla="*/ 135 w 311"/>
              <a:gd name="T73" fmla="*/ 150 h 583"/>
              <a:gd name="T74" fmla="*/ 130 w 311"/>
              <a:gd name="T75" fmla="*/ 116 h 583"/>
              <a:gd name="T76" fmla="*/ 125 w 311"/>
              <a:gd name="T77" fmla="*/ 82 h 583"/>
              <a:gd name="T78" fmla="*/ 122 w 311"/>
              <a:gd name="T79" fmla="*/ 48 h 583"/>
              <a:gd name="T80" fmla="*/ 122 w 311"/>
              <a:gd name="T81" fmla="*/ 13 h 583"/>
              <a:gd name="T82" fmla="*/ 122 w 311"/>
              <a:gd name="T83" fmla="*/ 13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583">
                <a:moveTo>
                  <a:pt x="122" y="13"/>
                </a:moveTo>
                <a:lnTo>
                  <a:pt x="122" y="13"/>
                </a:lnTo>
                <a:lnTo>
                  <a:pt x="122" y="0"/>
                </a:lnTo>
                <a:lnTo>
                  <a:pt x="0" y="1"/>
                </a:lnTo>
                <a:lnTo>
                  <a:pt x="0" y="1"/>
                </a:lnTo>
                <a:lnTo>
                  <a:pt x="0" y="13"/>
                </a:lnTo>
                <a:lnTo>
                  <a:pt x="0" y="13"/>
                </a:lnTo>
                <a:lnTo>
                  <a:pt x="1" y="53"/>
                </a:lnTo>
                <a:lnTo>
                  <a:pt x="4" y="95"/>
                </a:lnTo>
                <a:lnTo>
                  <a:pt x="9" y="134"/>
                </a:lnTo>
                <a:lnTo>
                  <a:pt x="16" y="174"/>
                </a:lnTo>
                <a:lnTo>
                  <a:pt x="25" y="212"/>
                </a:lnTo>
                <a:lnTo>
                  <a:pt x="34" y="250"/>
                </a:lnTo>
                <a:lnTo>
                  <a:pt x="47" y="288"/>
                </a:lnTo>
                <a:lnTo>
                  <a:pt x="60" y="324"/>
                </a:lnTo>
                <a:lnTo>
                  <a:pt x="75" y="361"/>
                </a:lnTo>
                <a:lnTo>
                  <a:pt x="92" y="395"/>
                </a:lnTo>
                <a:lnTo>
                  <a:pt x="111" y="428"/>
                </a:lnTo>
                <a:lnTo>
                  <a:pt x="130" y="462"/>
                </a:lnTo>
                <a:lnTo>
                  <a:pt x="151" y="493"/>
                </a:lnTo>
                <a:lnTo>
                  <a:pt x="174" y="525"/>
                </a:lnTo>
                <a:lnTo>
                  <a:pt x="198" y="555"/>
                </a:lnTo>
                <a:lnTo>
                  <a:pt x="224" y="583"/>
                </a:lnTo>
                <a:lnTo>
                  <a:pt x="311" y="497"/>
                </a:lnTo>
                <a:lnTo>
                  <a:pt x="311" y="497"/>
                </a:lnTo>
                <a:lnTo>
                  <a:pt x="290" y="473"/>
                </a:lnTo>
                <a:lnTo>
                  <a:pt x="269" y="448"/>
                </a:lnTo>
                <a:lnTo>
                  <a:pt x="251" y="422"/>
                </a:lnTo>
                <a:lnTo>
                  <a:pt x="233" y="395"/>
                </a:lnTo>
                <a:lnTo>
                  <a:pt x="216" y="366"/>
                </a:lnTo>
                <a:lnTo>
                  <a:pt x="200" y="337"/>
                </a:lnTo>
                <a:lnTo>
                  <a:pt x="186" y="307"/>
                </a:lnTo>
                <a:lnTo>
                  <a:pt x="173" y="277"/>
                </a:lnTo>
                <a:lnTo>
                  <a:pt x="161" y="246"/>
                </a:lnTo>
                <a:lnTo>
                  <a:pt x="151" y="215"/>
                </a:lnTo>
                <a:lnTo>
                  <a:pt x="142" y="182"/>
                </a:lnTo>
                <a:lnTo>
                  <a:pt x="135" y="150"/>
                </a:lnTo>
                <a:lnTo>
                  <a:pt x="130" y="116"/>
                </a:lnTo>
                <a:lnTo>
                  <a:pt x="125" y="82"/>
                </a:lnTo>
                <a:lnTo>
                  <a:pt x="122" y="48"/>
                </a:lnTo>
                <a:lnTo>
                  <a:pt x="122" y="13"/>
                </a:lnTo>
                <a:lnTo>
                  <a:pt x="122" y="13"/>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3" name="Freeform 72"/>
          <p:cNvSpPr>
            <a:spLocks/>
          </p:cNvSpPr>
          <p:nvPr/>
        </p:nvSpPr>
        <p:spPr bwMode="auto">
          <a:xfrm>
            <a:off x="4781550" y="3784601"/>
            <a:ext cx="123825" cy="231775"/>
          </a:xfrm>
          <a:custGeom>
            <a:avLst/>
            <a:gdLst>
              <a:gd name="T0" fmla="*/ 311 w 311"/>
              <a:gd name="T1" fmla="*/ 1 h 583"/>
              <a:gd name="T2" fmla="*/ 189 w 311"/>
              <a:gd name="T3" fmla="*/ 0 h 583"/>
              <a:gd name="T4" fmla="*/ 189 w 311"/>
              <a:gd name="T5" fmla="*/ 0 h 583"/>
              <a:gd name="T6" fmla="*/ 189 w 311"/>
              <a:gd name="T7" fmla="*/ 13 h 583"/>
              <a:gd name="T8" fmla="*/ 189 w 311"/>
              <a:gd name="T9" fmla="*/ 13 h 583"/>
              <a:gd name="T10" fmla="*/ 189 w 311"/>
              <a:gd name="T11" fmla="*/ 48 h 583"/>
              <a:gd name="T12" fmla="*/ 186 w 311"/>
              <a:gd name="T13" fmla="*/ 82 h 583"/>
              <a:gd name="T14" fmla="*/ 182 w 311"/>
              <a:gd name="T15" fmla="*/ 116 h 583"/>
              <a:gd name="T16" fmla="*/ 176 w 311"/>
              <a:gd name="T17" fmla="*/ 150 h 583"/>
              <a:gd name="T18" fmla="*/ 169 w 311"/>
              <a:gd name="T19" fmla="*/ 182 h 583"/>
              <a:gd name="T20" fmla="*/ 160 w 311"/>
              <a:gd name="T21" fmla="*/ 215 h 583"/>
              <a:gd name="T22" fmla="*/ 150 w 311"/>
              <a:gd name="T23" fmla="*/ 246 h 583"/>
              <a:gd name="T24" fmla="*/ 138 w 311"/>
              <a:gd name="T25" fmla="*/ 277 h 583"/>
              <a:gd name="T26" fmla="*/ 125 w 311"/>
              <a:gd name="T27" fmla="*/ 307 h 583"/>
              <a:gd name="T28" fmla="*/ 111 w 311"/>
              <a:gd name="T29" fmla="*/ 337 h 583"/>
              <a:gd name="T30" fmla="*/ 95 w 311"/>
              <a:gd name="T31" fmla="*/ 366 h 583"/>
              <a:gd name="T32" fmla="*/ 78 w 311"/>
              <a:gd name="T33" fmla="*/ 395 h 583"/>
              <a:gd name="T34" fmla="*/ 61 w 311"/>
              <a:gd name="T35" fmla="*/ 422 h 583"/>
              <a:gd name="T36" fmla="*/ 42 w 311"/>
              <a:gd name="T37" fmla="*/ 448 h 583"/>
              <a:gd name="T38" fmla="*/ 21 w 311"/>
              <a:gd name="T39" fmla="*/ 473 h 583"/>
              <a:gd name="T40" fmla="*/ 0 w 311"/>
              <a:gd name="T41" fmla="*/ 497 h 583"/>
              <a:gd name="T42" fmla="*/ 87 w 311"/>
              <a:gd name="T43" fmla="*/ 583 h 583"/>
              <a:gd name="T44" fmla="*/ 87 w 311"/>
              <a:gd name="T45" fmla="*/ 583 h 583"/>
              <a:gd name="T46" fmla="*/ 113 w 311"/>
              <a:gd name="T47" fmla="*/ 555 h 583"/>
              <a:gd name="T48" fmla="*/ 137 w 311"/>
              <a:gd name="T49" fmla="*/ 525 h 583"/>
              <a:gd name="T50" fmla="*/ 160 w 311"/>
              <a:gd name="T51" fmla="*/ 493 h 583"/>
              <a:gd name="T52" fmla="*/ 181 w 311"/>
              <a:gd name="T53" fmla="*/ 462 h 583"/>
              <a:gd name="T54" fmla="*/ 200 w 311"/>
              <a:gd name="T55" fmla="*/ 428 h 583"/>
              <a:gd name="T56" fmla="*/ 219 w 311"/>
              <a:gd name="T57" fmla="*/ 395 h 583"/>
              <a:gd name="T58" fmla="*/ 236 w 311"/>
              <a:gd name="T59" fmla="*/ 361 h 583"/>
              <a:gd name="T60" fmla="*/ 251 w 311"/>
              <a:gd name="T61" fmla="*/ 324 h 583"/>
              <a:gd name="T62" fmla="*/ 266 w 311"/>
              <a:gd name="T63" fmla="*/ 288 h 583"/>
              <a:gd name="T64" fmla="*/ 277 w 311"/>
              <a:gd name="T65" fmla="*/ 250 h 583"/>
              <a:gd name="T66" fmla="*/ 288 w 311"/>
              <a:gd name="T67" fmla="*/ 212 h 583"/>
              <a:gd name="T68" fmla="*/ 295 w 311"/>
              <a:gd name="T69" fmla="*/ 174 h 583"/>
              <a:gd name="T70" fmla="*/ 302 w 311"/>
              <a:gd name="T71" fmla="*/ 134 h 583"/>
              <a:gd name="T72" fmla="*/ 307 w 311"/>
              <a:gd name="T73" fmla="*/ 95 h 583"/>
              <a:gd name="T74" fmla="*/ 310 w 311"/>
              <a:gd name="T75" fmla="*/ 53 h 583"/>
              <a:gd name="T76" fmla="*/ 311 w 311"/>
              <a:gd name="T77" fmla="*/ 13 h 583"/>
              <a:gd name="T78" fmla="*/ 311 w 311"/>
              <a:gd name="T79" fmla="*/ 13 h 583"/>
              <a:gd name="T80" fmla="*/ 311 w 311"/>
              <a:gd name="T81" fmla="*/ 1 h 583"/>
              <a:gd name="T82" fmla="*/ 311 w 311"/>
              <a:gd name="T83" fmla="*/ 1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583">
                <a:moveTo>
                  <a:pt x="311" y="1"/>
                </a:moveTo>
                <a:lnTo>
                  <a:pt x="189" y="0"/>
                </a:lnTo>
                <a:lnTo>
                  <a:pt x="189" y="0"/>
                </a:lnTo>
                <a:lnTo>
                  <a:pt x="189" y="13"/>
                </a:lnTo>
                <a:lnTo>
                  <a:pt x="189" y="13"/>
                </a:lnTo>
                <a:lnTo>
                  <a:pt x="189" y="48"/>
                </a:lnTo>
                <a:lnTo>
                  <a:pt x="186" y="82"/>
                </a:lnTo>
                <a:lnTo>
                  <a:pt x="182" y="116"/>
                </a:lnTo>
                <a:lnTo>
                  <a:pt x="176" y="150"/>
                </a:lnTo>
                <a:lnTo>
                  <a:pt x="169" y="182"/>
                </a:lnTo>
                <a:lnTo>
                  <a:pt x="160" y="215"/>
                </a:lnTo>
                <a:lnTo>
                  <a:pt x="150" y="246"/>
                </a:lnTo>
                <a:lnTo>
                  <a:pt x="138" y="277"/>
                </a:lnTo>
                <a:lnTo>
                  <a:pt x="125" y="307"/>
                </a:lnTo>
                <a:lnTo>
                  <a:pt x="111" y="337"/>
                </a:lnTo>
                <a:lnTo>
                  <a:pt x="95" y="366"/>
                </a:lnTo>
                <a:lnTo>
                  <a:pt x="78" y="395"/>
                </a:lnTo>
                <a:lnTo>
                  <a:pt x="61" y="422"/>
                </a:lnTo>
                <a:lnTo>
                  <a:pt x="42" y="448"/>
                </a:lnTo>
                <a:lnTo>
                  <a:pt x="21" y="473"/>
                </a:lnTo>
                <a:lnTo>
                  <a:pt x="0" y="497"/>
                </a:lnTo>
                <a:lnTo>
                  <a:pt x="87" y="583"/>
                </a:lnTo>
                <a:lnTo>
                  <a:pt x="87" y="583"/>
                </a:lnTo>
                <a:lnTo>
                  <a:pt x="113" y="555"/>
                </a:lnTo>
                <a:lnTo>
                  <a:pt x="137" y="525"/>
                </a:lnTo>
                <a:lnTo>
                  <a:pt x="160" y="493"/>
                </a:lnTo>
                <a:lnTo>
                  <a:pt x="181" y="462"/>
                </a:lnTo>
                <a:lnTo>
                  <a:pt x="200" y="428"/>
                </a:lnTo>
                <a:lnTo>
                  <a:pt x="219" y="395"/>
                </a:lnTo>
                <a:lnTo>
                  <a:pt x="236" y="361"/>
                </a:lnTo>
                <a:lnTo>
                  <a:pt x="251" y="324"/>
                </a:lnTo>
                <a:lnTo>
                  <a:pt x="266" y="288"/>
                </a:lnTo>
                <a:lnTo>
                  <a:pt x="277" y="250"/>
                </a:lnTo>
                <a:lnTo>
                  <a:pt x="288" y="212"/>
                </a:lnTo>
                <a:lnTo>
                  <a:pt x="295" y="174"/>
                </a:lnTo>
                <a:lnTo>
                  <a:pt x="302" y="134"/>
                </a:lnTo>
                <a:lnTo>
                  <a:pt x="307" y="95"/>
                </a:lnTo>
                <a:lnTo>
                  <a:pt x="310" y="53"/>
                </a:lnTo>
                <a:lnTo>
                  <a:pt x="311" y="13"/>
                </a:lnTo>
                <a:lnTo>
                  <a:pt x="311" y="13"/>
                </a:lnTo>
                <a:lnTo>
                  <a:pt x="311" y="1"/>
                </a:lnTo>
                <a:lnTo>
                  <a:pt x="311" y="1"/>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4" name="Freeform 73"/>
          <p:cNvSpPr>
            <a:spLocks/>
          </p:cNvSpPr>
          <p:nvPr/>
        </p:nvSpPr>
        <p:spPr bwMode="auto">
          <a:xfrm>
            <a:off x="4335463" y="3989388"/>
            <a:ext cx="231775" cy="133350"/>
          </a:xfrm>
          <a:custGeom>
            <a:avLst/>
            <a:gdLst>
              <a:gd name="T0" fmla="*/ 85 w 584"/>
              <a:gd name="T1" fmla="*/ 0 h 336"/>
              <a:gd name="T2" fmla="*/ 0 w 584"/>
              <a:gd name="T3" fmla="*/ 88 h 336"/>
              <a:gd name="T4" fmla="*/ 0 w 584"/>
              <a:gd name="T5" fmla="*/ 88 h 336"/>
              <a:gd name="T6" fmla="*/ 29 w 584"/>
              <a:gd name="T7" fmla="*/ 115 h 336"/>
              <a:gd name="T8" fmla="*/ 59 w 584"/>
              <a:gd name="T9" fmla="*/ 142 h 336"/>
              <a:gd name="T10" fmla="*/ 90 w 584"/>
              <a:gd name="T11" fmla="*/ 166 h 336"/>
              <a:gd name="T12" fmla="*/ 121 w 584"/>
              <a:gd name="T13" fmla="*/ 190 h 336"/>
              <a:gd name="T14" fmla="*/ 155 w 584"/>
              <a:gd name="T15" fmla="*/ 211 h 336"/>
              <a:gd name="T16" fmla="*/ 189 w 584"/>
              <a:gd name="T17" fmla="*/ 231 h 336"/>
              <a:gd name="T18" fmla="*/ 226 w 584"/>
              <a:gd name="T19" fmla="*/ 250 h 336"/>
              <a:gd name="T20" fmla="*/ 262 w 584"/>
              <a:gd name="T21" fmla="*/ 267 h 336"/>
              <a:gd name="T22" fmla="*/ 299 w 584"/>
              <a:gd name="T23" fmla="*/ 282 h 336"/>
              <a:gd name="T24" fmla="*/ 338 w 584"/>
              <a:gd name="T25" fmla="*/ 295 h 336"/>
              <a:gd name="T26" fmla="*/ 377 w 584"/>
              <a:gd name="T27" fmla="*/ 307 h 336"/>
              <a:gd name="T28" fmla="*/ 416 w 584"/>
              <a:gd name="T29" fmla="*/ 316 h 336"/>
              <a:gd name="T30" fmla="*/ 456 w 584"/>
              <a:gd name="T31" fmla="*/ 324 h 336"/>
              <a:gd name="T32" fmla="*/ 498 w 584"/>
              <a:gd name="T33" fmla="*/ 330 h 336"/>
              <a:gd name="T34" fmla="*/ 539 w 584"/>
              <a:gd name="T35" fmla="*/ 334 h 336"/>
              <a:gd name="T36" fmla="*/ 582 w 584"/>
              <a:gd name="T37" fmla="*/ 336 h 336"/>
              <a:gd name="T38" fmla="*/ 584 w 584"/>
              <a:gd name="T39" fmla="*/ 213 h 336"/>
              <a:gd name="T40" fmla="*/ 584 w 584"/>
              <a:gd name="T41" fmla="*/ 213 h 336"/>
              <a:gd name="T42" fmla="*/ 547 w 584"/>
              <a:gd name="T43" fmla="*/ 212 h 336"/>
              <a:gd name="T44" fmla="*/ 512 w 584"/>
              <a:gd name="T45" fmla="*/ 208 h 336"/>
              <a:gd name="T46" fmla="*/ 476 w 584"/>
              <a:gd name="T47" fmla="*/ 204 h 336"/>
              <a:gd name="T48" fmla="*/ 442 w 584"/>
              <a:gd name="T49" fmla="*/ 196 h 336"/>
              <a:gd name="T50" fmla="*/ 408 w 584"/>
              <a:gd name="T51" fmla="*/ 188 h 336"/>
              <a:gd name="T52" fmla="*/ 374 w 584"/>
              <a:gd name="T53" fmla="*/ 178 h 336"/>
              <a:gd name="T54" fmla="*/ 341 w 584"/>
              <a:gd name="T55" fmla="*/ 166 h 336"/>
              <a:gd name="T56" fmla="*/ 309 w 584"/>
              <a:gd name="T57" fmla="*/ 153 h 336"/>
              <a:gd name="T58" fmla="*/ 278 w 584"/>
              <a:gd name="T59" fmla="*/ 139 h 336"/>
              <a:gd name="T60" fmla="*/ 248 w 584"/>
              <a:gd name="T61" fmla="*/ 123 h 336"/>
              <a:gd name="T62" fmla="*/ 218 w 584"/>
              <a:gd name="T63" fmla="*/ 106 h 336"/>
              <a:gd name="T64" fmla="*/ 189 w 584"/>
              <a:gd name="T65" fmla="*/ 87 h 336"/>
              <a:gd name="T66" fmla="*/ 162 w 584"/>
              <a:gd name="T67" fmla="*/ 67 h 336"/>
              <a:gd name="T68" fmla="*/ 136 w 584"/>
              <a:gd name="T69" fmla="*/ 46 h 336"/>
              <a:gd name="T70" fmla="*/ 110 w 584"/>
              <a:gd name="T71" fmla="*/ 23 h 336"/>
              <a:gd name="T72" fmla="*/ 85 w 584"/>
              <a:gd name="T73" fmla="*/ 0 h 336"/>
              <a:gd name="T74" fmla="*/ 85 w 584"/>
              <a:gd name="T75"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84" h="336">
                <a:moveTo>
                  <a:pt x="85" y="0"/>
                </a:moveTo>
                <a:lnTo>
                  <a:pt x="0" y="88"/>
                </a:lnTo>
                <a:lnTo>
                  <a:pt x="0" y="88"/>
                </a:lnTo>
                <a:lnTo>
                  <a:pt x="29" y="115"/>
                </a:lnTo>
                <a:lnTo>
                  <a:pt x="59" y="142"/>
                </a:lnTo>
                <a:lnTo>
                  <a:pt x="90" y="166"/>
                </a:lnTo>
                <a:lnTo>
                  <a:pt x="121" y="190"/>
                </a:lnTo>
                <a:lnTo>
                  <a:pt x="155" y="211"/>
                </a:lnTo>
                <a:lnTo>
                  <a:pt x="189" y="231"/>
                </a:lnTo>
                <a:lnTo>
                  <a:pt x="226" y="250"/>
                </a:lnTo>
                <a:lnTo>
                  <a:pt x="262" y="267"/>
                </a:lnTo>
                <a:lnTo>
                  <a:pt x="299" y="282"/>
                </a:lnTo>
                <a:lnTo>
                  <a:pt x="338" y="295"/>
                </a:lnTo>
                <a:lnTo>
                  <a:pt x="377" y="307"/>
                </a:lnTo>
                <a:lnTo>
                  <a:pt x="416" y="316"/>
                </a:lnTo>
                <a:lnTo>
                  <a:pt x="456" y="324"/>
                </a:lnTo>
                <a:lnTo>
                  <a:pt x="498" y="330"/>
                </a:lnTo>
                <a:lnTo>
                  <a:pt x="539" y="334"/>
                </a:lnTo>
                <a:lnTo>
                  <a:pt x="582" y="336"/>
                </a:lnTo>
                <a:lnTo>
                  <a:pt x="584" y="213"/>
                </a:lnTo>
                <a:lnTo>
                  <a:pt x="584" y="213"/>
                </a:lnTo>
                <a:lnTo>
                  <a:pt x="547" y="212"/>
                </a:lnTo>
                <a:lnTo>
                  <a:pt x="512" y="208"/>
                </a:lnTo>
                <a:lnTo>
                  <a:pt x="476" y="204"/>
                </a:lnTo>
                <a:lnTo>
                  <a:pt x="442" y="196"/>
                </a:lnTo>
                <a:lnTo>
                  <a:pt x="408" y="188"/>
                </a:lnTo>
                <a:lnTo>
                  <a:pt x="374" y="178"/>
                </a:lnTo>
                <a:lnTo>
                  <a:pt x="341" y="166"/>
                </a:lnTo>
                <a:lnTo>
                  <a:pt x="309" y="153"/>
                </a:lnTo>
                <a:lnTo>
                  <a:pt x="278" y="139"/>
                </a:lnTo>
                <a:lnTo>
                  <a:pt x="248" y="123"/>
                </a:lnTo>
                <a:lnTo>
                  <a:pt x="218" y="106"/>
                </a:lnTo>
                <a:lnTo>
                  <a:pt x="189" y="87"/>
                </a:lnTo>
                <a:lnTo>
                  <a:pt x="162" y="67"/>
                </a:lnTo>
                <a:lnTo>
                  <a:pt x="136" y="46"/>
                </a:lnTo>
                <a:lnTo>
                  <a:pt x="110" y="23"/>
                </a:lnTo>
                <a:lnTo>
                  <a:pt x="85" y="0"/>
                </a:lnTo>
                <a:lnTo>
                  <a:pt x="85" y="0"/>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5" name="Freeform 76"/>
          <p:cNvSpPr>
            <a:spLocks/>
          </p:cNvSpPr>
          <p:nvPr/>
        </p:nvSpPr>
        <p:spPr bwMode="auto">
          <a:xfrm>
            <a:off x="4240213" y="3552826"/>
            <a:ext cx="133350" cy="222250"/>
          </a:xfrm>
          <a:custGeom>
            <a:avLst/>
            <a:gdLst>
              <a:gd name="T0" fmla="*/ 336 w 336"/>
              <a:gd name="T1" fmla="*/ 84 h 558"/>
              <a:gd name="T2" fmla="*/ 248 w 336"/>
              <a:gd name="T3" fmla="*/ 0 h 558"/>
              <a:gd name="T4" fmla="*/ 248 w 336"/>
              <a:gd name="T5" fmla="*/ 0 h 558"/>
              <a:gd name="T6" fmla="*/ 222 w 336"/>
              <a:gd name="T7" fmla="*/ 27 h 558"/>
              <a:gd name="T8" fmla="*/ 197 w 336"/>
              <a:gd name="T9" fmla="*/ 56 h 558"/>
              <a:gd name="T10" fmla="*/ 172 w 336"/>
              <a:gd name="T11" fmla="*/ 86 h 558"/>
              <a:gd name="T12" fmla="*/ 150 w 336"/>
              <a:gd name="T13" fmla="*/ 117 h 558"/>
              <a:gd name="T14" fmla="*/ 128 w 336"/>
              <a:gd name="T15" fmla="*/ 148 h 558"/>
              <a:gd name="T16" fmla="*/ 108 w 336"/>
              <a:gd name="T17" fmla="*/ 182 h 558"/>
              <a:gd name="T18" fmla="*/ 90 w 336"/>
              <a:gd name="T19" fmla="*/ 216 h 558"/>
              <a:gd name="T20" fmla="*/ 73 w 336"/>
              <a:gd name="T21" fmla="*/ 250 h 558"/>
              <a:gd name="T22" fmla="*/ 59 w 336"/>
              <a:gd name="T23" fmla="*/ 286 h 558"/>
              <a:gd name="T24" fmla="*/ 44 w 336"/>
              <a:gd name="T25" fmla="*/ 323 h 558"/>
              <a:gd name="T26" fmla="*/ 33 w 336"/>
              <a:gd name="T27" fmla="*/ 360 h 558"/>
              <a:gd name="T28" fmla="*/ 22 w 336"/>
              <a:gd name="T29" fmla="*/ 398 h 558"/>
              <a:gd name="T30" fmla="*/ 15 w 336"/>
              <a:gd name="T31" fmla="*/ 437 h 558"/>
              <a:gd name="T32" fmla="*/ 8 w 336"/>
              <a:gd name="T33" fmla="*/ 476 h 558"/>
              <a:gd name="T34" fmla="*/ 3 w 336"/>
              <a:gd name="T35" fmla="*/ 517 h 558"/>
              <a:gd name="T36" fmla="*/ 0 w 336"/>
              <a:gd name="T37" fmla="*/ 557 h 558"/>
              <a:gd name="T38" fmla="*/ 123 w 336"/>
              <a:gd name="T39" fmla="*/ 558 h 558"/>
              <a:gd name="T40" fmla="*/ 123 w 336"/>
              <a:gd name="T41" fmla="*/ 558 h 558"/>
              <a:gd name="T42" fmla="*/ 125 w 336"/>
              <a:gd name="T43" fmla="*/ 524 h 558"/>
              <a:gd name="T44" fmla="*/ 130 w 336"/>
              <a:gd name="T45" fmla="*/ 491 h 558"/>
              <a:gd name="T46" fmla="*/ 136 w 336"/>
              <a:gd name="T47" fmla="*/ 457 h 558"/>
              <a:gd name="T48" fmla="*/ 143 w 336"/>
              <a:gd name="T49" fmla="*/ 423 h 558"/>
              <a:gd name="T50" fmla="*/ 151 w 336"/>
              <a:gd name="T51" fmla="*/ 392 h 558"/>
              <a:gd name="T52" fmla="*/ 162 w 336"/>
              <a:gd name="T53" fmla="*/ 359 h 558"/>
              <a:gd name="T54" fmla="*/ 173 w 336"/>
              <a:gd name="T55" fmla="*/ 328 h 558"/>
              <a:gd name="T56" fmla="*/ 186 w 336"/>
              <a:gd name="T57" fmla="*/ 298 h 558"/>
              <a:gd name="T58" fmla="*/ 201 w 336"/>
              <a:gd name="T59" fmla="*/ 268 h 558"/>
              <a:gd name="T60" fmla="*/ 216 w 336"/>
              <a:gd name="T61" fmla="*/ 239 h 558"/>
              <a:gd name="T62" fmla="*/ 233 w 336"/>
              <a:gd name="T63" fmla="*/ 211 h 558"/>
              <a:gd name="T64" fmla="*/ 251 w 336"/>
              <a:gd name="T65" fmla="*/ 185 h 558"/>
              <a:gd name="T66" fmla="*/ 271 w 336"/>
              <a:gd name="T67" fmla="*/ 157 h 558"/>
              <a:gd name="T68" fmla="*/ 292 w 336"/>
              <a:gd name="T69" fmla="*/ 132 h 558"/>
              <a:gd name="T70" fmla="*/ 313 w 336"/>
              <a:gd name="T71" fmla="*/ 108 h 558"/>
              <a:gd name="T72" fmla="*/ 336 w 336"/>
              <a:gd name="T73" fmla="*/ 84 h 558"/>
              <a:gd name="T74" fmla="*/ 336 w 336"/>
              <a:gd name="T75" fmla="*/ 84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36" h="558">
                <a:moveTo>
                  <a:pt x="336" y="84"/>
                </a:moveTo>
                <a:lnTo>
                  <a:pt x="248" y="0"/>
                </a:lnTo>
                <a:lnTo>
                  <a:pt x="248" y="0"/>
                </a:lnTo>
                <a:lnTo>
                  <a:pt x="222" y="27"/>
                </a:lnTo>
                <a:lnTo>
                  <a:pt x="197" y="56"/>
                </a:lnTo>
                <a:lnTo>
                  <a:pt x="172" y="86"/>
                </a:lnTo>
                <a:lnTo>
                  <a:pt x="150" y="117"/>
                </a:lnTo>
                <a:lnTo>
                  <a:pt x="128" y="148"/>
                </a:lnTo>
                <a:lnTo>
                  <a:pt x="108" y="182"/>
                </a:lnTo>
                <a:lnTo>
                  <a:pt x="90" y="216"/>
                </a:lnTo>
                <a:lnTo>
                  <a:pt x="73" y="250"/>
                </a:lnTo>
                <a:lnTo>
                  <a:pt x="59" y="286"/>
                </a:lnTo>
                <a:lnTo>
                  <a:pt x="44" y="323"/>
                </a:lnTo>
                <a:lnTo>
                  <a:pt x="33" y="360"/>
                </a:lnTo>
                <a:lnTo>
                  <a:pt x="22" y="398"/>
                </a:lnTo>
                <a:lnTo>
                  <a:pt x="15" y="437"/>
                </a:lnTo>
                <a:lnTo>
                  <a:pt x="8" y="476"/>
                </a:lnTo>
                <a:lnTo>
                  <a:pt x="3" y="517"/>
                </a:lnTo>
                <a:lnTo>
                  <a:pt x="0" y="557"/>
                </a:lnTo>
                <a:lnTo>
                  <a:pt x="123" y="558"/>
                </a:lnTo>
                <a:lnTo>
                  <a:pt x="123" y="558"/>
                </a:lnTo>
                <a:lnTo>
                  <a:pt x="125" y="524"/>
                </a:lnTo>
                <a:lnTo>
                  <a:pt x="130" y="491"/>
                </a:lnTo>
                <a:lnTo>
                  <a:pt x="136" y="457"/>
                </a:lnTo>
                <a:lnTo>
                  <a:pt x="143" y="423"/>
                </a:lnTo>
                <a:lnTo>
                  <a:pt x="151" y="392"/>
                </a:lnTo>
                <a:lnTo>
                  <a:pt x="162" y="359"/>
                </a:lnTo>
                <a:lnTo>
                  <a:pt x="173" y="328"/>
                </a:lnTo>
                <a:lnTo>
                  <a:pt x="186" y="298"/>
                </a:lnTo>
                <a:lnTo>
                  <a:pt x="201" y="268"/>
                </a:lnTo>
                <a:lnTo>
                  <a:pt x="216" y="239"/>
                </a:lnTo>
                <a:lnTo>
                  <a:pt x="233" y="211"/>
                </a:lnTo>
                <a:lnTo>
                  <a:pt x="251" y="185"/>
                </a:lnTo>
                <a:lnTo>
                  <a:pt x="271" y="157"/>
                </a:lnTo>
                <a:lnTo>
                  <a:pt x="292" y="132"/>
                </a:lnTo>
                <a:lnTo>
                  <a:pt x="313" y="108"/>
                </a:lnTo>
                <a:lnTo>
                  <a:pt x="336" y="84"/>
                </a:lnTo>
                <a:lnTo>
                  <a:pt x="336" y="84"/>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6" name="Freeform 77"/>
          <p:cNvSpPr>
            <a:spLocks/>
          </p:cNvSpPr>
          <p:nvPr/>
        </p:nvSpPr>
        <p:spPr bwMode="auto">
          <a:xfrm>
            <a:off x="4576763" y="3989388"/>
            <a:ext cx="231775" cy="133350"/>
          </a:xfrm>
          <a:custGeom>
            <a:avLst/>
            <a:gdLst>
              <a:gd name="T0" fmla="*/ 0 w 584"/>
              <a:gd name="T1" fmla="*/ 213 h 336"/>
              <a:gd name="T2" fmla="*/ 3 w 584"/>
              <a:gd name="T3" fmla="*/ 336 h 336"/>
              <a:gd name="T4" fmla="*/ 3 w 584"/>
              <a:gd name="T5" fmla="*/ 336 h 336"/>
              <a:gd name="T6" fmla="*/ 45 w 584"/>
              <a:gd name="T7" fmla="*/ 334 h 336"/>
              <a:gd name="T8" fmla="*/ 86 w 584"/>
              <a:gd name="T9" fmla="*/ 330 h 336"/>
              <a:gd name="T10" fmla="*/ 128 w 584"/>
              <a:gd name="T11" fmla="*/ 324 h 336"/>
              <a:gd name="T12" fmla="*/ 168 w 584"/>
              <a:gd name="T13" fmla="*/ 316 h 336"/>
              <a:gd name="T14" fmla="*/ 209 w 584"/>
              <a:gd name="T15" fmla="*/ 307 h 336"/>
              <a:gd name="T16" fmla="*/ 248 w 584"/>
              <a:gd name="T17" fmla="*/ 295 h 336"/>
              <a:gd name="T18" fmla="*/ 285 w 584"/>
              <a:gd name="T19" fmla="*/ 282 h 336"/>
              <a:gd name="T20" fmla="*/ 323 w 584"/>
              <a:gd name="T21" fmla="*/ 267 h 336"/>
              <a:gd name="T22" fmla="*/ 358 w 584"/>
              <a:gd name="T23" fmla="*/ 250 h 336"/>
              <a:gd name="T24" fmla="*/ 395 w 584"/>
              <a:gd name="T25" fmla="*/ 231 h 336"/>
              <a:gd name="T26" fmla="*/ 429 w 584"/>
              <a:gd name="T27" fmla="*/ 211 h 336"/>
              <a:gd name="T28" fmla="*/ 463 w 584"/>
              <a:gd name="T29" fmla="*/ 190 h 336"/>
              <a:gd name="T30" fmla="*/ 495 w 584"/>
              <a:gd name="T31" fmla="*/ 166 h 336"/>
              <a:gd name="T32" fmla="*/ 525 w 584"/>
              <a:gd name="T33" fmla="*/ 142 h 336"/>
              <a:gd name="T34" fmla="*/ 555 w 584"/>
              <a:gd name="T35" fmla="*/ 115 h 336"/>
              <a:gd name="T36" fmla="*/ 584 w 584"/>
              <a:gd name="T37" fmla="*/ 88 h 336"/>
              <a:gd name="T38" fmla="*/ 499 w 584"/>
              <a:gd name="T39" fmla="*/ 0 h 336"/>
              <a:gd name="T40" fmla="*/ 499 w 584"/>
              <a:gd name="T41" fmla="*/ 0 h 336"/>
              <a:gd name="T42" fmla="*/ 474 w 584"/>
              <a:gd name="T43" fmla="*/ 23 h 336"/>
              <a:gd name="T44" fmla="*/ 450 w 584"/>
              <a:gd name="T45" fmla="*/ 46 h 336"/>
              <a:gd name="T46" fmla="*/ 422 w 584"/>
              <a:gd name="T47" fmla="*/ 67 h 336"/>
              <a:gd name="T48" fmla="*/ 395 w 584"/>
              <a:gd name="T49" fmla="*/ 87 h 336"/>
              <a:gd name="T50" fmla="*/ 366 w 584"/>
              <a:gd name="T51" fmla="*/ 106 h 336"/>
              <a:gd name="T52" fmla="*/ 336 w 584"/>
              <a:gd name="T53" fmla="*/ 123 h 336"/>
              <a:gd name="T54" fmla="*/ 306 w 584"/>
              <a:gd name="T55" fmla="*/ 139 h 336"/>
              <a:gd name="T56" fmla="*/ 275 w 584"/>
              <a:gd name="T57" fmla="*/ 153 h 336"/>
              <a:gd name="T58" fmla="*/ 243 w 584"/>
              <a:gd name="T59" fmla="*/ 166 h 336"/>
              <a:gd name="T60" fmla="*/ 210 w 584"/>
              <a:gd name="T61" fmla="*/ 178 h 336"/>
              <a:gd name="T62" fmla="*/ 177 w 584"/>
              <a:gd name="T63" fmla="*/ 188 h 336"/>
              <a:gd name="T64" fmla="*/ 142 w 584"/>
              <a:gd name="T65" fmla="*/ 196 h 336"/>
              <a:gd name="T66" fmla="*/ 108 w 584"/>
              <a:gd name="T67" fmla="*/ 204 h 336"/>
              <a:gd name="T68" fmla="*/ 73 w 584"/>
              <a:gd name="T69" fmla="*/ 208 h 336"/>
              <a:gd name="T70" fmla="*/ 37 w 584"/>
              <a:gd name="T71" fmla="*/ 212 h 336"/>
              <a:gd name="T72" fmla="*/ 0 w 584"/>
              <a:gd name="T73" fmla="*/ 213 h 336"/>
              <a:gd name="T74" fmla="*/ 0 w 584"/>
              <a:gd name="T75" fmla="*/ 213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84" h="336">
                <a:moveTo>
                  <a:pt x="0" y="213"/>
                </a:moveTo>
                <a:lnTo>
                  <a:pt x="3" y="336"/>
                </a:lnTo>
                <a:lnTo>
                  <a:pt x="3" y="336"/>
                </a:lnTo>
                <a:lnTo>
                  <a:pt x="45" y="334"/>
                </a:lnTo>
                <a:lnTo>
                  <a:pt x="86" y="330"/>
                </a:lnTo>
                <a:lnTo>
                  <a:pt x="128" y="324"/>
                </a:lnTo>
                <a:lnTo>
                  <a:pt x="168" y="316"/>
                </a:lnTo>
                <a:lnTo>
                  <a:pt x="209" y="307"/>
                </a:lnTo>
                <a:lnTo>
                  <a:pt x="248" y="295"/>
                </a:lnTo>
                <a:lnTo>
                  <a:pt x="285" y="282"/>
                </a:lnTo>
                <a:lnTo>
                  <a:pt x="323" y="267"/>
                </a:lnTo>
                <a:lnTo>
                  <a:pt x="358" y="250"/>
                </a:lnTo>
                <a:lnTo>
                  <a:pt x="395" y="231"/>
                </a:lnTo>
                <a:lnTo>
                  <a:pt x="429" y="211"/>
                </a:lnTo>
                <a:lnTo>
                  <a:pt x="463" y="190"/>
                </a:lnTo>
                <a:lnTo>
                  <a:pt x="495" y="166"/>
                </a:lnTo>
                <a:lnTo>
                  <a:pt x="525" y="142"/>
                </a:lnTo>
                <a:lnTo>
                  <a:pt x="555" y="115"/>
                </a:lnTo>
                <a:lnTo>
                  <a:pt x="584" y="88"/>
                </a:lnTo>
                <a:lnTo>
                  <a:pt x="499" y="0"/>
                </a:lnTo>
                <a:lnTo>
                  <a:pt x="499" y="0"/>
                </a:lnTo>
                <a:lnTo>
                  <a:pt x="474" y="23"/>
                </a:lnTo>
                <a:lnTo>
                  <a:pt x="450" y="46"/>
                </a:lnTo>
                <a:lnTo>
                  <a:pt x="422" y="67"/>
                </a:lnTo>
                <a:lnTo>
                  <a:pt x="395" y="87"/>
                </a:lnTo>
                <a:lnTo>
                  <a:pt x="366" y="106"/>
                </a:lnTo>
                <a:lnTo>
                  <a:pt x="336" y="123"/>
                </a:lnTo>
                <a:lnTo>
                  <a:pt x="306" y="139"/>
                </a:lnTo>
                <a:lnTo>
                  <a:pt x="275" y="153"/>
                </a:lnTo>
                <a:lnTo>
                  <a:pt x="243" y="166"/>
                </a:lnTo>
                <a:lnTo>
                  <a:pt x="210" y="178"/>
                </a:lnTo>
                <a:lnTo>
                  <a:pt x="177" y="188"/>
                </a:lnTo>
                <a:lnTo>
                  <a:pt x="142" y="196"/>
                </a:lnTo>
                <a:lnTo>
                  <a:pt x="108" y="204"/>
                </a:lnTo>
                <a:lnTo>
                  <a:pt x="73" y="208"/>
                </a:lnTo>
                <a:lnTo>
                  <a:pt x="37" y="212"/>
                </a:lnTo>
                <a:lnTo>
                  <a:pt x="0" y="213"/>
                </a:lnTo>
                <a:lnTo>
                  <a:pt x="0" y="213"/>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7" name="ZoneTexte 56"/>
          <p:cNvSpPr txBox="1"/>
          <p:nvPr/>
        </p:nvSpPr>
        <p:spPr>
          <a:xfrm>
            <a:off x="6553200" y="3806187"/>
            <a:ext cx="2411288" cy="147732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smtClean="0"/>
              <a:t> </a:t>
            </a:r>
            <a:r>
              <a:rPr lang="fr-FR" b="1" dirty="0" err="1" smtClean="0"/>
              <a:t>ifo</a:t>
            </a:r>
            <a:r>
              <a:rPr lang="fr-FR" b="1" dirty="0" smtClean="0"/>
              <a:t> </a:t>
            </a:r>
            <a:r>
              <a:rPr lang="fr-FR" b="1" dirty="0" err="1"/>
              <a:t>suiv</a:t>
            </a:r>
            <a:r>
              <a:rPr lang="fr-FR" b="1" dirty="0"/>
              <a:t> l’évolution</a:t>
            </a:r>
            <a:r>
              <a:rPr lang="fr-FR" b="1" dirty="0" smtClean="0"/>
              <a:t> du </a:t>
            </a:r>
            <a:r>
              <a:rPr lang="fr-FR" b="1" dirty="0" err="1" smtClean="0"/>
              <a:t>Kréol</a:t>
            </a:r>
            <a:r>
              <a:rPr lang="fr-FR" b="1" dirty="0" smtClean="0"/>
              <a:t> de manière raisonnée à condition de rester dans un cadre objectif (A.G.)</a:t>
            </a:r>
            <a:endParaRPr lang="fr-FR" b="1" dirty="0"/>
          </a:p>
        </p:txBody>
      </p:sp>
      <p:sp>
        <p:nvSpPr>
          <p:cNvPr id="58" name="ZoneTexte 57"/>
          <p:cNvSpPr txBox="1"/>
          <p:nvPr/>
        </p:nvSpPr>
        <p:spPr>
          <a:xfrm>
            <a:off x="4300538" y="1242914"/>
            <a:ext cx="4126203" cy="646331"/>
          </a:xfrm>
          <a:prstGeom prst="rect">
            <a:avLst/>
          </a:prstGeom>
          <a:ln w="12700"/>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err="1" smtClean="0"/>
              <a:t>Lorsk</a:t>
            </a:r>
            <a:r>
              <a:rPr lang="fr-FR" b="1" dirty="0" smtClean="0"/>
              <a:t> l’étymologie lé nécessaire, i </a:t>
            </a:r>
            <a:r>
              <a:rPr lang="fr-FR" b="1" dirty="0" err="1" smtClean="0"/>
              <a:t>fo</a:t>
            </a:r>
            <a:r>
              <a:rPr lang="fr-FR" b="1" dirty="0" smtClean="0"/>
              <a:t> </a:t>
            </a:r>
            <a:r>
              <a:rPr lang="fr-FR" b="1" dirty="0" err="1" smtClean="0"/>
              <a:t>employe</a:t>
            </a:r>
            <a:r>
              <a:rPr lang="fr-FR" b="1" dirty="0" smtClean="0"/>
              <a:t> a li (A.G.)  </a:t>
            </a:r>
            <a:endParaRPr lang="fr-FR" b="1" dirty="0"/>
          </a:p>
        </p:txBody>
      </p:sp>
      <p:sp>
        <p:nvSpPr>
          <p:cNvPr id="59" name="ZoneTexte 58"/>
          <p:cNvSpPr txBox="1"/>
          <p:nvPr/>
        </p:nvSpPr>
        <p:spPr>
          <a:xfrm>
            <a:off x="347638" y="1242914"/>
            <a:ext cx="3449662" cy="1200329"/>
          </a:xfrm>
          <a:prstGeom prst="rect">
            <a:avLst/>
          </a:prstGeom>
          <a:ln w="12700"/>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smtClean="0"/>
              <a:t>Parvenir à une graphie la plus transparente possible, avec une correspondance graphème/phonème (A.G.)</a:t>
            </a:r>
            <a:endParaRPr lang="fr-FR" b="1" dirty="0"/>
          </a:p>
        </p:txBody>
      </p:sp>
      <p:sp>
        <p:nvSpPr>
          <p:cNvPr id="60" name="ZoneTexte 59"/>
          <p:cNvSpPr txBox="1"/>
          <p:nvPr/>
        </p:nvSpPr>
        <p:spPr>
          <a:xfrm>
            <a:off x="5906397" y="1952625"/>
            <a:ext cx="3058091" cy="147732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smtClean="0"/>
              <a:t>Actuellement, </a:t>
            </a:r>
            <a:r>
              <a:rPr lang="fr-FR" b="1" dirty="0" err="1" smtClean="0"/>
              <a:t>nou</a:t>
            </a:r>
            <a:r>
              <a:rPr lang="fr-FR" b="1" dirty="0" smtClean="0"/>
              <a:t> assiste à une francisation de la </a:t>
            </a:r>
            <a:r>
              <a:rPr lang="fr-FR" b="1" dirty="0" err="1" smtClean="0"/>
              <a:t>Lankréol</a:t>
            </a:r>
            <a:r>
              <a:rPr lang="fr-FR" b="1" dirty="0" smtClean="0"/>
              <a:t> </a:t>
            </a:r>
            <a:r>
              <a:rPr lang="fr-FR" b="1" dirty="0" err="1" smtClean="0"/>
              <a:t>ki</a:t>
            </a:r>
            <a:r>
              <a:rPr lang="fr-FR" b="1" dirty="0" smtClean="0"/>
              <a:t> </a:t>
            </a:r>
            <a:r>
              <a:rPr lang="fr-FR" b="1" dirty="0" err="1" smtClean="0"/>
              <a:t>risk</a:t>
            </a:r>
            <a:r>
              <a:rPr lang="fr-FR" b="1" dirty="0" smtClean="0"/>
              <a:t> de dénaturer voire détruire la </a:t>
            </a:r>
            <a:r>
              <a:rPr lang="fr-FR" b="1" dirty="0" err="1" smtClean="0"/>
              <a:t>Lankréol</a:t>
            </a:r>
            <a:r>
              <a:rPr lang="fr-FR" b="1" dirty="0" smtClean="0"/>
              <a:t> (A.G.)</a:t>
            </a:r>
            <a:endParaRPr lang="fr-FR" b="1" dirty="0"/>
          </a:p>
        </p:txBody>
      </p:sp>
      <p:sp>
        <p:nvSpPr>
          <p:cNvPr id="61" name="ZoneTexte 60"/>
          <p:cNvSpPr txBox="1"/>
          <p:nvPr/>
        </p:nvSpPr>
        <p:spPr>
          <a:xfrm>
            <a:off x="130262" y="2723932"/>
            <a:ext cx="2464805" cy="92333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smtClean="0"/>
              <a:t>Aboutir à une solution graphique </a:t>
            </a:r>
            <a:r>
              <a:rPr lang="fr-FR" b="1" dirty="0" err="1" smtClean="0"/>
              <a:t>ki</a:t>
            </a:r>
            <a:r>
              <a:rPr lang="fr-FR" b="1" dirty="0" smtClean="0"/>
              <a:t> </a:t>
            </a:r>
            <a:r>
              <a:rPr lang="fr-FR" b="1" dirty="0" err="1" smtClean="0"/>
              <a:t>bouskul</a:t>
            </a:r>
            <a:r>
              <a:rPr lang="fr-FR" b="1" dirty="0" smtClean="0"/>
              <a:t> </a:t>
            </a:r>
            <a:r>
              <a:rPr lang="fr-FR" b="1" dirty="0" err="1" smtClean="0"/>
              <a:t>pa</a:t>
            </a:r>
            <a:r>
              <a:rPr lang="fr-FR" b="1" dirty="0" smtClean="0"/>
              <a:t> de </a:t>
            </a:r>
            <a:r>
              <a:rPr lang="fr-FR" b="1" dirty="0" err="1" smtClean="0"/>
              <a:t>moune</a:t>
            </a:r>
            <a:r>
              <a:rPr lang="fr-FR" b="1" dirty="0" smtClean="0"/>
              <a:t> (A.G.)</a:t>
            </a:r>
            <a:endParaRPr lang="fr-FR" b="1" dirty="0"/>
          </a:p>
        </p:txBody>
      </p:sp>
      <p:sp>
        <p:nvSpPr>
          <p:cNvPr id="62" name="ZoneTexte 61"/>
          <p:cNvSpPr txBox="1"/>
          <p:nvPr/>
        </p:nvSpPr>
        <p:spPr>
          <a:xfrm>
            <a:off x="2870200" y="4423784"/>
            <a:ext cx="3060700" cy="147732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smtClean="0"/>
              <a:t>I </a:t>
            </a:r>
            <a:r>
              <a:rPr lang="fr-FR" b="1" dirty="0" err="1" smtClean="0"/>
              <a:t>fo</a:t>
            </a:r>
            <a:r>
              <a:rPr lang="fr-FR" b="1" dirty="0" smtClean="0"/>
              <a:t> </a:t>
            </a:r>
            <a:r>
              <a:rPr lang="fr-FR" b="1" dirty="0" err="1" smtClean="0"/>
              <a:t>nou</a:t>
            </a:r>
            <a:r>
              <a:rPr lang="fr-FR" b="1" dirty="0" smtClean="0"/>
              <a:t> tient compte de 2 facteurs: l’absence d’une standardisation de la </a:t>
            </a:r>
            <a:r>
              <a:rPr lang="fr-FR" b="1" dirty="0" err="1" smtClean="0"/>
              <a:t>Lankréol</a:t>
            </a:r>
            <a:r>
              <a:rPr lang="fr-FR" b="1" dirty="0" smtClean="0"/>
              <a:t> et son évolution très rapide (A.G.)</a:t>
            </a:r>
            <a:endParaRPr lang="fr-FR" b="1" dirty="0"/>
          </a:p>
        </p:txBody>
      </p:sp>
      <p:sp>
        <p:nvSpPr>
          <p:cNvPr id="63" name="ZoneTexte 62"/>
          <p:cNvSpPr txBox="1"/>
          <p:nvPr/>
        </p:nvSpPr>
        <p:spPr>
          <a:xfrm>
            <a:off x="2595067" y="6032924"/>
            <a:ext cx="5948240"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smtClean="0"/>
              <a:t>Exemples d’homographie: sa </a:t>
            </a:r>
            <a:r>
              <a:rPr lang="fr-FR" b="1" dirty="0" err="1" smtClean="0"/>
              <a:t>fanm</a:t>
            </a:r>
            <a:r>
              <a:rPr lang="fr-FR" b="1" dirty="0" smtClean="0"/>
              <a:t> la, un bon </a:t>
            </a:r>
            <a:r>
              <a:rPr lang="fr-FR" b="1" dirty="0" err="1" smtClean="0"/>
              <a:t>fanm</a:t>
            </a:r>
            <a:r>
              <a:rPr lang="fr-FR" b="1" dirty="0" smtClean="0"/>
              <a:t> sa » « Ma a </a:t>
            </a:r>
            <a:r>
              <a:rPr lang="fr-FR" b="1" dirty="0" err="1" smtClean="0"/>
              <a:t>fé</a:t>
            </a:r>
            <a:r>
              <a:rPr lang="fr-FR" b="1" dirty="0" smtClean="0"/>
              <a:t> sa » (passé accompli) et « ma </a:t>
            </a:r>
            <a:r>
              <a:rPr lang="fr-FR" b="1" dirty="0" err="1" smtClean="0"/>
              <a:t>fé</a:t>
            </a:r>
            <a:r>
              <a:rPr lang="fr-FR" b="1" dirty="0" smtClean="0"/>
              <a:t> sa » (futur) (A.</a:t>
            </a:r>
            <a:r>
              <a:rPr lang="fr-FR" b="1" dirty="0"/>
              <a:t>G</a:t>
            </a:r>
            <a:r>
              <a:rPr lang="fr-FR" b="1" dirty="0" smtClean="0"/>
              <a:t>.)</a:t>
            </a:r>
            <a:endParaRPr lang="fr-FR" b="1" dirty="0"/>
          </a:p>
        </p:txBody>
      </p:sp>
      <p:sp>
        <p:nvSpPr>
          <p:cNvPr id="66" name="Freeform 54"/>
          <p:cNvSpPr>
            <a:spLocks/>
          </p:cNvSpPr>
          <p:nvPr/>
        </p:nvSpPr>
        <p:spPr bwMode="auto">
          <a:xfrm rot="10800000">
            <a:off x="4932040" y="3356992"/>
            <a:ext cx="228600" cy="409575"/>
          </a:xfrm>
          <a:custGeom>
            <a:avLst/>
            <a:gdLst>
              <a:gd name="T0" fmla="*/ 235 w 579"/>
              <a:gd name="T1" fmla="*/ 5 h 1035"/>
              <a:gd name="T2" fmla="*/ 235 w 579"/>
              <a:gd name="T3" fmla="*/ 5 h 1035"/>
              <a:gd name="T4" fmla="*/ 235 w 579"/>
              <a:gd name="T5" fmla="*/ 0 h 1035"/>
              <a:gd name="T6" fmla="*/ 0 w 579"/>
              <a:gd name="T7" fmla="*/ 4 h 1035"/>
              <a:gd name="T8" fmla="*/ 0 w 579"/>
              <a:gd name="T9" fmla="*/ 4 h 1035"/>
              <a:gd name="T10" fmla="*/ 0 w 579"/>
              <a:gd name="T11" fmla="*/ 5 h 1035"/>
              <a:gd name="T12" fmla="*/ 0 w 579"/>
              <a:gd name="T13" fmla="*/ 5 h 1035"/>
              <a:gd name="T14" fmla="*/ 0 w 579"/>
              <a:gd name="T15" fmla="*/ 43 h 1035"/>
              <a:gd name="T16" fmla="*/ 2 w 579"/>
              <a:gd name="T17" fmla="*/ 79 h 1035"/>
              <a:gd name="T18" fmla="*/ 4 w 579"/>
              <a:gd name="T19" fmla="*/ 116 h 1035"/>
              <a:gd name="T20" fmla="*/ 7 w 579"/>
              <a:gd name="T21" fmla="*/ 153 h 1035"/>
              <a:gd name="T22" fmla="*/ 11 w 579"/>
              <a:gd name="T23" fmla="*/ 189 h 1035"/>
              <a:gd name="T24" fmla="*/ 16 w 579"/>
              <a:gd name="T25" fmla="*/ 225 h 1035"/>
              <a:gd name="T26" fmla="*/ 21 w 579"/>
              <a:gd name="T27" fmla="*/ 262 h 1035"/>
              <a:gd name="T28" fmla="*/ 28 w 579"/>
              <a:gd name="T29" fmla="*/ 297 h 1035"/>
              <a:gd name="T30" fmla="*/ 36 w 579"/>
              <a:gd name="T31" fmla="*/ 332 h 1035"/>
              <a:gd name="T32" fmla="*/ 43 w 579"/>
              <a:gd name="T33" fmla="*/ 367 h 1035"/>
              <a:gd name="T34" fmla="*/ 53 w 579"/>
              <a:gd name="T35" fmla="*/ 401 h 1035"/>
              <a:gd name="T36" fmla="*/ 63 w 579"/>
              <a:gd name="T37" fmla="*/ 436 h 1035"/>
              <a:gd name="T38" fmla="*/ 73 w 579"/>
              <a:gd name="T39" fmla="*/ 470 h 1035"/>
              <a:gd name="T40" fmla="*/ 85 w 579"/>
              <a:gd name="T41" fmla="*/ 502 h 1035"/>
              <a:gd name="T42" fmla="*/ 97 w 579"/>
              <a:gd name="T43" fmla="*/ 536 h 1035"/>
              <a:gd name="T44" fmla="*/ 110 w 579"/>
              <a:gd name="T45" fmla="*/ 569 h 1035"/>
              <a:gd name="T46" fmla="*/ 123 w 579"/>
              <a:gd name="T47" fmla="*/ 601 h 1035"/>
              <a:gd name="T48" fmla="*/ 137 w 579"/>
              <a:gd name="T49" fmla="*/ 634 h 1035"/>
              <a:gd name="T50" fmla="*/ 153 w 579"/>
              <a:gd name="T51" fmla="*/ 665 h 1035"/>
              <a:gd name="T52" fmla="*/ 168 w 579"/>
              <a:gd name="T53" fmla="*/ 696 h 1035"/>
              <a:gd name="T54" fmla="*/ 185 w 579"/>
              <a:gd name="T55" fmla="*/ 728 h 1035"/>
              <a:gd name="T56" fmla="*/ 202 w 579"/>
              <a:gd name="T57" fmla="*/ 758 h 1035"/>
              <a:gd name="T58" fmla="*/ 221 w 579"/>
              <a:gd name="T59" fmla="*/ 788 h 1035"/>
              <a:gd name="T60" fmla="*/ 239 w 579"/>
              <a:gd name="T61" fmla="*/ 818 h 1035"/>
              <a:gd name="T62" fmla="*/ 258 w 579"/>
              <a:gd name="T63" fmla="*/ 846 h 1035"/>
              <a:gd name="T64" fmla="*/ 278 w 579"/>
              <a:gd name="T65" fmla="*/ 875 h 1035"/>
              <a:gd name="T66" fmla="*/ 299 w 579"/>
              <a:gd name="T67" fmla="*/ 903 h 1035"/>
              <a:gd name="T68" fmla="*/ 319 w 579"/>
              <a:gd name="T69" fmla="*/ 931 h 1035"/>
              <a:gd name="T70" fmla="*/ 342 w 579"/>
              <a:gd name="T71" fmla="*/ 957 h 1035"/>
              <a:gd name="T72" fmla="*/ 364 w 579"/>
              <a:gd name="T73" fmla="*/ 984 h 1035"/>
              <a:gd name="T74" fmla="*/ 386 w 579"/>
              <a:gd name="T75" fmla="*/ 1010 h 1035"/>
              <a:gd name="T76" fmla="*/ 411 w 579"/>
              <a:gd name="T77" fmla="*/ 1035 h 1035"/>
              <a:gd name="T78" fmla="*/ 579 w 579"/>
              <a:gd name="T79" fmla="*/ 872 h 1035"/>
              <a:gd name="T80" fmla="*/ 579 w 579"/>
              <a:gd name="T81" fmla="*/ 872 h 1035"/>
              <a:gd name="T82" fmla="*/ 540 w 579"/>
              <a:gd name="T83" fmla="*/ 828 h 1035"/>
              <a:gd name="T84" fmla="*/ 503 w 579"/>
              <a:gd name="T85" fmla="*/ 784 h 1035"/>
              <a:gd name="T86" fmla="*/ 468 w 579"/>
              <a:gd name="T87" fmla="*/ 737 h 1035"/>
              <a:gd name="T88" fmla="*/ 435 w 579"/>
              <a:gd name="T89" fmla="*/ 689 h 1035"/>
              <a:gd name="T90" fmla="*/ 405 w 579"/>
              <a:gd name="T91" fmla="*/ 638 h 1035"/>
              <a:gd name="T92" fmla="*/ 377 w 579"/>
              <a:gd name="T93" fmla="*/ 587 h 1035"/>
              <a:gd name="T94" fmla="*/ 351 w 579"/>
              <a:gd name="T95" fmla="*/ 534 h 1035"/>
              <a:gd name="T96" fmla="*/ 327 w 579"/>
              <a:gd name="T97" fmla="*/ 479 h 1035"/>
              <a:gd name="T98" fmla="*/ 306 w 579"/>
              <a:gd name="T99" fmla="*/ 424 h 1035"/>
              <a:gd name="T100" fmla="*/ 288 w 579"/>
              <a:gd name="T101" fmla="*/ 367 h 1035"/>
              <a:gd name="T102" fmla="*/ 273 w 579"/>
              <a:gd name="T103" fmla="*/ 310 h 1035"/>
              <a:gd name="T104" fmla="*/ 258 w 579"/>
              <a:gd name="T105" fmla="*/ 250 h 1035"/>
              <a:gd name="T106" fmla="*/ 249 w 579"/>
              <a:gd name="T107" fmla="*/ 190 h 1035"/>
              <a:gd name="T108" fmla="*/ 241 w 579"/>
              <a:gd name="T109" fmla="*/ 129 h 1035"/>
              <a:gd name="T110" fmla="*/ 236 w 579"/>
              <a:gd name="T111" fmla="*/ 68 h 1035"/>
              <a:gd name="T112" fmla="*/ 235 w 579"/>
              <a:gd name="T113" fmla="*/ 5 h 1035"/>
              <a:gd name="T114" fmla="*/ 235 w 579"/>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9" h="1035">
                <a:moveTo>
                  <a:pt x="235" y="5"/>
                </a:moveTo>
                <a:lnTo>
                  <a:pt x="235" y="5"/>
                </a:lnTo>
                <a:lnTo>
                  <a:pt x="235" y="0"/>
                </a:lnTo>
                <a:lnTo>
                  <a:pt x="0" y="4"/>
                </a:lnTo>
                <a:lnTo>
                  <a:pt x="0" y="4"/>
                </a:lnTo>
                <a:lnTo>
                  <a:pt x="0" y="5"/>
                </a:lnTo>
                <a:lnTo>
                  <a:pt x="0" y="5"/>
                </a:lnTo>
                <a:lnTo>
                  <a:pt x="0" y="43"/>
                </a:lnTo>
                <a:lnTo>
                  <a:pt x="2" y="79"/>
                </a:lnTo>
                <a:lnTo>
                  <a:pt x="4" y="116"/>
                </a:lnTo>
                <a:lnTo>
                  <a:pt x="7" y="153"/>
                </a:lnTo>
                <a:lnTo>
                  <a:pt x="11" y="189"/>
                </a:lnTo>
                <a:lnTo>
                  <a:pt x="16" y="225"/>
                </a:lnTo>
                <a:lnTo>
                  <a:pt x="21" y="262"/>
                </a:lnTo>
                <a:lnTo>
                  <a:pt x="28" y="297"/>
                </a:lnTo>
                <a:lnTo>
                  <a:pt x="36" y="332"/>
                </a:lnTo>
                <a:lnTo>
                  <a:pt x="43" y="367"/>
                </a:lnTo>
                <a:lnTo>
                  <a:pt x="53" y="401"/>
                </a:lnTo>
                <a:lnTo>
                  <a:pt x="63" y="436"/>
                </a:lnTo>
                <a:lnTo>
                  <a:pt x="73" y="470"/>
                </a:lnTo>
                <a:lnTo>
                  <a:pt x="85" y="502"/>
                </a:lnTo>
                <a:lnTo>
                  <a:pt x="97" y="536"/>
                </a:lnTo>
                <a:lnTo>
                  <a:pt x="110" y="569"/>
                </a:lnTo>
                <a:lnTo>
                  <a:pt x="123" y="601"/>
                </a:lnTo>
                <a:lnTo>
                  <a:pt x="137" y="634"/>
                </a:lnTo>
                <a:lnTo>
                  <a:pt x="153" y="665"/>
                </a:lnTo>
                <a:lnTo>
                  <a:pt x="168" y="696"/>
                </a:lnTo>
                <a:lnTo>
                  <a:pt x="185" y="728"/>
                </a:lnTo>
                <a:lnTo>
                  <a:pt x="202" y="758"/>
                </a:lnTo>
                <a:lnTo>
                  <a:pt x="221" y="788"/>
                </a:lnTo>
                <a:lnTo>
                  <a:pt x="239" y="818"/>
                </a:lnTo>
                <a:lnTo>
                  <a:pt x="258" y="846"/>
                </a:lnTo>
                <a:lnTo>
                  <a:pt x="278" y="875"/>
                </a:lnTo>
                <a:lnTo>
                  <a:pt x="299" y="903"/>
                </a:lnTo>
                <a:lnTo>
                  <a:pt x="319" y="931"/>
                </a:lnTo>
                <a:lnTo>
                  <a:pt x="342" y="957"/>
                </a:lnTo>
                <a:lnTo>
                  <a:pt x="364" y="984"/>
                </a:lnTo>
                <a:lnTo>
                  <a:pt x="386" y="1010"/>
                </a:lnTo>
                <a:lnTo>
                  <a:pt x="411" y="1035"/>
                </a:lnTo>
                <a:lnTo>
                  <a:pt x="579" y="872"/>
                </a:lnTo>
                <a:lnTo>
                  <a:pt x="579" y="872"/>
                </a:lnTo>
                <a:lnTo>
                  <a:pt x="540" y="828"/>
                </a:lnTo>
                <a:lnTo>
                  <a:pt x="503" y="784"/>
                </a:lnTo>
                <a:lnTo>
                  <a:pt x="468" y="737"/>
                </a:lnTo>
                <a:lnTo>
                  <a:pt x="435" y="689"/>
                </a:lnTo>
                <a:lnTo>
                  <a:pt x="405" y="638"/>
                </a:lnTo>
                <a:lnTo>
                  <a:pt x="377" y="587"/>
                </a:lnTo>
                <a:lnTo>
                  <a:pt x="351" y="534"/>
                </a:lnTo>
                <a:lnTo>
                  <a:pt x="327" y="479"/>
                </a:lnTo>
                <a:lnTo>
                  <a:pt x="306" y="424"/>
                </a:lnTo>
                <a:lnTo>
                  <a:pt x="288" y="367"/>
                </a:lnTo>
                <a:lnTo>
                  <a:pt x="273" y="310"/>
                </a:lnTo>
                <a:lnTo>
                  <a:pt x="258" y="250"/>
                </a:lnTo>
                <a:lnTo>
                  <a:pt x="249" y="190"/>
                </a:lnTo>
                <a:lnTo>
                  <a:pt x="241" y="129"/>
                </a:lnTo>
                <a:lnTo>
                  <a:pt x="236" y="68"/>
                </a:lnTo>
                <a:lnTo>
                  <a:pt x="235" y="5"/>
                </a:lnTo>
                <a:lnTo>
                  <a:pt x="235" y="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75" name="Freeform 18"/>
          <p:cNvSpPr>
            <a:spLocks/>
          </p:cNvSpPr>
          <p:nvPr/>
        </p:nvSpPr>
        <p:spPr bwMode="auto">
          <a:xfrm rot="10592407">
            <a:off x="5209125" y="3084404"/>
            <a:ext cx="332300" cy="690798"/>
          </a:xfrm>
          <a:custGeom>
            <a:avLst/>
            <a:gdLst>
              <a:gd name="T0" fmla="*/ 0 w 1955"/>
              <a:gd name="T1" fmla="*/ 13 h 3405"/>
              <a:gd name="T2" fmla="*/ 2 w 1955"/>
              <a:gd name="T3" fmla="*/ 136 h 3405"/>
              <a:gd name="T4" fmla="*/ 17 w 1955"/>
              <a:gd name="T5" fmla="*/ 380 h 3405"/>
              <a:gd name="T6" fmla="*/ 44 w 1955"/>
              <a:gd name="T7" fmla="*/ 621 h 3405"/>
              <a:gd name="T8" fmla="*/ 81 w 1955"/>
              <a:gd name="T9" fmla="*/ 858 h 3405"/>
              <a:gd name="T10" fmla="*/ 129 w 1955"/>
              <a:gd name="T11" fmla="*/ 1091 h 3405"/>
              <a:gd name="T12" fmla="*/ 189 w 1955"/>
              <a:gd name="T13" fmla="*/ 1320 h 3405"/>
              <a:gd name="T14" fmla="*/ 258 w 1955"/>
              <a:gd name="T15" fmla="*/ 1544 h 3405"/>
              <a:gd name="T16" fmla="*/ 337 w 1955"/>
              <a:gd name="T17" fmla="*/ 1764 h 3405"/>
              <a:gd name="T18" fmla="*/ 427 w 1955"/>
              <a:gd name="T19" fmla="*/ 1979 h 3405"/>
              <a:gd name="T20" fmla="*/ 527 w 1955"/>
              <a:gd name="T21" fmla="*/ 2188 h 3405"/>
              <a:gd name="T22" fmla="*/ 635 w 1955"/>
              <a:gd name="T23" fmla="*/ 2393 h 3405"/>
              <a:gd name="T24" fmla="*/ 752 w 1955"/>
              <a:gd name="T25" fmla="*/ 2591 h 3405"/>
              <a:gd name="T26" fmla="*/ 879 w 1955"/>
              <a:gd name="T27" fmla="*/ 2784 h 3405"/>
              <a:gd name="T28" fmla="*/ 1014 w 1955"/>
              <a:gd name="T29" fmla="*/ 2970 h 3405"/>
              <a:gd name="T30" fmla="*/ 1157 w 1955"/>
              <a:gd name="T31" fmla="*/ 3149 h 3405"/>
              <a:gd name="T32" fmla="*/ 1308 w 1955"/>
              <a:gd name="T33" fmla="*/ 3321 h 3405"/>
              <a:gd name="T34" fmla="*/ 1955 w 1955"/>
              <a:gd name="T35" fmla="*/ 2855 h 3405"/>
              <a:gd name="T36" fmla="*/ 1889 w 1955"/>
              <a:gd name="T37" fmla="*/ 2785 h 3405"/>
              <a:gd name="T38" fmla="*/ 1761 w 1955"/>
              <a:gd name="T39" fmla="*/ 2640 h 3405"/>
              <a:gd name="T40" fmla="*/ 1642 w 1955"/>
              <a:gd name="T41" fmla="*/ 2489 h 3405"/>
              <a:gd name="T42" fmla="*/ 1528 w 1955"/>
              <a:gd name="T43" fmla="*/ 2333 h 3405"/>
              <a:gd name="T44" fmla="*/ 1422 w 1955"/>
              <a:gd name="T45" fmla="*/ 2170 h 3405"/>
              <a:gd name="T46" fmla="*/ 1323 w 1955"/>
              <a:gd name="T47" fmla="*/ 2004 h 3405"/>
              <a:gd name="T48" fmla="*/ 1232 w 1955"/>
              <a:gd name="T49" fmla="*/ 1832 h 3405"/>
              <a:gd name="T50" fmla="*/ 1148 w 1955"/>
              <a:gd name="T51" fmla="*/ 1655 h 3405"/>
              <a:gd name="T52" fmla="*/ 1073 w 1955"/>
              <a:gd name="T53" fmla="*/ 1474 h 3405"/>
              <a:gd name="T54" fmla="*/ 1006 w 1955"/>
              <a:gd name="T55" fmla="*/ 1289 h 3405"/>
              <a:gd name="T56" fmla="*/ 948 w 1955"/>
              <a:gd name="T57" fmla="*/ 1100 h 3405"/>
              <a:gd name="T58" fmla="*/ 898 w 1955"/>
              <a:gd name="T59" fmla="*/ 907 h 3405"/>
              <a:gd name="T60" fmla="*/ 858 w 1955"/>
              <a:gd name="T61" fmla="*/ 711 h 3405"/>
              <a:gd name="T62" fmla="*/ 825 w 1955"/>
              <a:gd name="T63" fmla="*/ 511 h 3405"/>
              <a:gd name="T64" fmla="*/ 804 w 1955"/>
              <a:gd name="T65" fmla="*/ 310 h 3405"/>
              <a:gd name="T66" fmla="*/ 793 w 1955"/>
              <a:gd name="T67" fmla="*/ 104 h 3405"/>
              <a:gd name="T68" fmla="*/ 790 w 1955"/>
              <a:gd name="T69" fmla="*/ 0 h 3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55" h="3405">
                <a:moveTo>
                  <a:pt x="790" y="0"/>
                </a:moveTo>
                <a:lnTo>
                  <a:pt x="0" y="13"/>
                </a:lnTo>
                <a:lnTo>
                  <a:pt x="0" y="13"/>
                </a:lnTo>
                <a:lnTo>
                  <a:pt x="2" y="136"/>
                </a:lnTo>
                <a:lnTo>
                  <a:pt x="9" y="259"/>
                </a:lnTo>
                <a:lnTo>
                  <a:pt x="17" y="380"/>
                </a:lnTo>
                <a:lnTo>
                  <a:pt x="29" y="501"/>
                </a:lnTo>
                <a:lnTo>
                  <a:pt x="44" y="621"/>
                </a:lnTo>
                <a:lnTo>
                  <a:pt x="61" y="739"/>
                </a:lnTo>
                <a:lnTo>
                  <a:pt x="81" y="858"/>
                </a:lnTo>
                <a:lnTo>
                  <a:pt x="104" y="975"/>
                </a:lnTo>
                <a:lnTo>
                  <a:pt x="129" y="1091"/>
                </a:lnTo>
                <a:lnTo>
                  <a:pt x="157" y="1205"/>
                </a:lnTo>
                <a:lnTo>
                  <a:pt x="189" y="1320"/>
                </a:lnTo>
                <a:lnTo>
                  <a:pt x="221" y="1432"/>
                </a:lnTo>
                <a:lnTo>
                  <a:pt x="258" y="1544"/>
                </a:lnTo>
                <a:lnTo>
                  <a:pt x="297" y="1655"/>
                </a:lnTo>
                <a:lnTo>
                  <a:pt x="337" y="1764"/>
                </a:lnTo>
                <a:lnTo>
                  <a:pt x="381" y="1872"/>
                </a:lnTo>
                <a:lnTo>
                  <a:pt x="427" y="1979"/>
                </a:lnTo>
                <a:lnTo>
                  <a:pt x="475" y="2084"/>
                </a:lnTo>
                <a:lnTo>
                  <a:pt x="527" y="2188"/>
                </a:lnTo>
                <a:lnTo>
                  <a:pt x="579" y="2291"/>
                </a:lnTo>
                <a:lnTo>
                  <a:pt x="635" y="2393"/>
                </a:lnTo>
                <a:lnTo>
                  <a:pt x="693" y="2493"/>
                </a:lnTo>
                <a:lnTo>
                  <a:pt x="752" y="2591"/>
                </a:lnTo>
                <a:lnTo>
                  <a:pt x="815" y="2688"/>
                </a:lnTo>
                <a:lnTo>
                  <a:pt x="879" y="2784"/>
                </a:lnTo>
                <a:lnTo>
                  <a:pt x="946" y="2877"/>
                </a:lnTo>
                <a:lnTo>
                  <a:pt x="1014" y="2970"/>
                </a:lnTo>
                <a:lnTo>
                  <a:pt x="1084" y="3060"/>
                </a:lnTo>
                <a:lnTo>
                  <a:pt x="1157" y="3149"/>
                </a:lnTo>
                <a:lnTo>
                  <a:pt x="1233" y="3237"/>
                </a:lnTo>
                <a:lnTo>
                  <a:pt x="1308" y="3321"/>
                </a:lnTo>
                <a:lnTo>
                  <a:pt x="1388" y="3405"/>
                </a:lnTo>
                <a:lnTo>
                  <a:pt x="1955" y="2855"/>
                </a:lnTo>
                <a:lnTo>
                  <a:pt x="1955" y="2855"/>
                </a:lnTo>
                <a:lnTo>
                  <a:pt x="1889" y="2785"/>
                </a:lnTo>
                <a:lnTo>
                  <a:pt x="1824" y="2713"/>
                </a:lnTo>
                <a:lnTo>
                  <a:pt x="1761" y="2640"/>
                </a:lnTo>
                <a:lnTo>
                  <a:pt x="1700" y="2565"/>
                </a:lnTo>
                <a:lnTo>
                  <a:pt x="1642" y="2489"/>
                </a:lnTo>
                <a:lnTo>
                  <a:pt x="1583" y="2411"/>
                </a:lnTo>
                <a:lnTo>
                  <a:pt x="1528" y="2333"/>
                </a:lnTo>
                <a:lnTo>
                  <a:pt x="1474" y="2252"/>
                </a:lnTo>
                <a:lnTo>
                  <a:pt x="1422" y="2170"/>
                </a:lnTo>
                <a:lnTo>
                  <a:pt x="1371" y="2087"/>
                </a:lnTo>
                <a:lnTo>
                  <a:pt x="1323" y="2004"/>
                </a:lnTo>
                <a:lnTo>
                  <a:pt x="1276" y="1918"/>
                </a:lnTo>
                <a:lnTo>
                  <a:pt x="1232" y="1832"/>
                </a:lnTo>
                <a:lnTo>
                  <a:pt x="1189" y="1743"/>
                </a:lnTo>
                <a:lnTo>
                  <a:pt x="1148" y="1655"/>
                </a:lnTo>
                <a:lnTo>
                  <a:pt x="1109" y="1565"/>
                </a:lnTo>
                <a:lnTo>
                  <a:pt x="1073" y="1474"/>
                </a:lnTo>
                <a:lnTo>
                  <a:pt x="1038" y="1382"/>
                </a:lnTo>
                <a:lnTo>
                  <a:pt x="1006" y="1289"/>
                </a:lnTo>
                <a:lnTo>
                  <a:pt x="975" y="1195"/>
                </a:lnTo>
                <a:lnTo>
                  <a:pt x="948" y="1100"/>
                </a:lnTo>
                <a:lnTo>
                  <a:pt x="922" y="1004"/>
                </a:lnTo>
                <a:lnTo>
                  <a:pt x="898" y="907"/>
                </a:lnTo>
                <a:lnTo>
                  <a:pt x="876" y="810"/>
                </a:lnTo>
                <a:lnTo>
                  <a:pt x="858" y="711"/>
                </a:lnTo>
                <a:lnTo>
                  <a:pt x="841" y="612"/>
                </a:lnTo>
                <a:lnTo>
                  <a:pt x="825" y="511"/>
                </a:lnTo>
                <a:lnTo>
                  <a:pt x="814" y="411"/>
                </a:lnTo>
                <a:lnTo>
                  <a:pt x="804" y="310"/>
                </a:lnTo>
                <a:lnTo>
                  <a:pt x="797" y="207"/>
                </a:lnTo>
                <a:lnTo>
                  <a:pt x="793" y="104"/>
                </a:lnTo>
                <a:lnTo>
                  <a:pt x="790" y="0"/>
                </a:lnTo>
                <a:lnTo>
                  <a:pt x="790" y="0"/>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dirty="0"/>
          </a:p>
        </p:txBody>
      </p:sp>
      <p:sp>
        <p:nvSpPr>
          <p:cNvPr id="76" name="Freeform 18"/>
          <p:cNvSpPr>
            <a:spLocks/>
          </p:cNvSpPr>
          <p:nvPr/>
        </p:nvSpPr>
        <p:spPr bwMode="auto">
          <a:xfrm rot="10592407">
            <a:off x="5334527" y="2935287"/>
            <a:ext cx="478483" cy="869952"/>
          </a:xfrm>
          <a:custGeom>
            <a:avLst/>
            <a:gdLst>
              <a:gd name="T0" fmla="*/ 0 w 1955"/>
              <a:gd name="T1" fmla="*/ 13 h 3405"/>
              <a:gd name="T2" fmla="*/ 2 w 1955"/>
              <a:gd name="T3" fmla="*/ 136 h 3405"/>
              <a:gd name="T4" fmla="*/ 17 w 1955"/>
              <a:gd name="T5" fmla="*/ 380 h 3405"/>
              <a:gd name="T6" fmla="*/ 44 w 1955"/>
              <a:gd name="T7" fmla="*/ 621 h 3405"/>
              <a:gd name="T8" fmla="*/ 81 w 1955"/>
              <a:gd name="T9" fmla="*/ 858 h 3405"/>
              <a:gd name="T10" fmla="*/ 129 w 1955"/>
              <a:gd name="T11" fmla="*/ 1091 h 3405"/>
              <a:gd name="T12" fmla="*/ 189 w 1955"/>
              <a:gd name="T13" fmla="*/ 1320 h 3405"/>
              <a:gd name="T14" fmla="*/ 258 w 1955"/>
              <a:gd name="T15" fmla="*/ 1544 h 3405"/>
              <a:gd name="T16" fmla="*/ 337 w 1955"/>
              <a:gd name="T17" fmla="*/ 1764 h 3405"/>
              <a:gd name="T18" fmla="*/ 427 w 1955"/>
              <a:gd name="T19" fmla="*/ 1979 h 3405"/>
              <a:gd name="T20" fmla="*/ 527 w 1955"/>
              <a:gd name="T21" fmla="*/ 2188 h 3405"/>
              <a:gd name="T22" fmla="*/ 635 w 1955"/>
              <a:gd name="T23" fmla="*/ 2393 h 3405"/>
              <a:gd name="T24" fmla="*/ 752 w 1955"/>
              <a:gd name="T25" fmla="*/ 2591 h 3405"/>
              <a:gd name="T26" fmla="*/ 879 w 1955"/>
              <a:gd name="T27" fmla="*/ 2784 h 3405"/>
              <a:gd name="T28" fmla="*/ 1014 w 1955"/>
              <a:gd name="T29" fmla="*/ 2970 h 3405"/>
              <a:gd name="T30" fmla="*/ 1157 w 1955"/>
              <a:gd name="T31" fmla="*/ 3149 h 3405"/>
              <a:gd name="T32" fmla="*/ 1308 w 1955"/>
              <a:gd name="T33" fmla="*/ 3321 h 3405"/>
              <a:gd name="T34" fmla="*/ 1955 w 1955"/>
              <a:gd name="T35" fmla="*/ 2855 h 3405"/>
              <a:gd name="T36" fmla="*/ 1889 w 1955"/>
              <a:gd name="T37" fmla="*/ 2785 h 3405"/>
              <a:gd name="T38" fmla="*/ 1761 w 1955"/>
              <a:gd name="T39" fmla="*/ 2640 h 3405"/>
              <a:gd name="T40" fmla="*/ 1642 w 1955"/>
              <a:gd name="T41" fmla="*/ 2489 h 3405"/>
              <a:gd name="T42" fmla="*/ 1528 w 1955"/>
              <a:gd name="T43" fmla="*/ 2333 h 3405"/>
              <a:gd name="T44" fmla="*/ 1422 w 1955"/>
              <a:gd name="T45" fmla="*/ 2170 h 3405"/>
              <a:gd name="T46" fmla="*/ 1323 w 1955"/>
              <a:gd name="T47" fmla="*/ 2004 h 3405"/>
              <a:gd name="T48" fmla="*/ 1232 w 1955"/>
              <a:gd name="T49" fmla="*/ 1832 h 3405"/>
              <a:gd name="T50" fmla="*/ 1148 w 1955"/>
              <a:gd name="T51" fmla="*/ 1655 h 3405"/>
              <a:gd name="T52" fmla="*/ 1073 w 1955"/>
              <a:gd name="T53" fmla="*/ 1474 h 3405"/>
              <a:gd name="T54" fmla="*/ 1006 w 1955"/>
              <a:gd name="T55" fmla="*/ 1289 h 3405"/>
              <a:gd name="T56" fmla="*/ 948 w 1955"/>
              <a:gd name="T57" fmla="*/ 1100 h 3405"/>
              <a:gd name="T58" fmla="*/ 898 w 1955"/>
              <a:gd name="T59" fmla="*/ 907 h 3405"/>
              <a:gd name="T60" fmla="*/ 858 w 1955"/>
              <a:gd name="T61" fmla="*/ 711 h 3405"/>
              <a:gd name="T62" fmla="*/ 825 w 1955"/>
              <a:gd name="T63" fmla="*/ 511 h 3405"/>
              <a:gd name="T64" fmla="*/ 804 w 1955"/>
              <a:gd name="T65" fmla="*/ 310 h 3405"/>
              <a:gd name="T66" fmla="*/ 793 w 1955"/>
              <a:gd name="T67" fmla="*/ 104 h 3405"/>
              <a:gd name="T68" fmla="*/ 790 w 1955"/>
              <a:gd name="T69" fmla="*/ 0 h 3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55" h="3405">
                <a:moveTo>
                  <a:pt x="790" y="0"/>
                </a:moveTo>
                <a:lnTo>
                  <a:pt x="0" y="13"/>
                </a:lnTo>
                <a:lnTo>
                  <a:pt x="0" y="13"/>
                </a:lnTo>
                <a:lnTo>
                  <a:pt x="2" y="136"/>
                </a:lnTo>
                <a:lnTo>
                  <a:pt x="9" y="259"/>
                </a:lnTo>
                <a:lnTo>
                  <a:pt x="17" y="380"/>
                </a:lnTo>
                <a:lnTo>
                  <a:pt x="29" y="501"/>
                </a:lnTo>
                <a:lnTo>
                  <a:pt x="44" y="621"/>
                </a:lnTo>
                <a:lnTo>
                  <a:pt x="61" y="739"/>
                </a:lnTo>
                <a:lnTo>
                  <a:pt x="81" y="858"/>
                </a:lnTo>
                <a:lnTo>
                  <a:pt x="104" y="975"/>
                </a:lnTo>
                <a:lnTo>
                  <a:pt x="129" y="1091"/>
                </a:lnTo>
                <a:lnTo>
                  <a:pt x="157" y="1205"/>
                </a:lnTo>
                <a:lnTo>
                  <a:pt x="189" y="1320"/>
                </a:lnTo>
                <a:lnTo>
                  <a:pt x="221" y="1432"/>
                </a:lnTo>
                <a:lnTo>
                  <a:pt x="258" y="1544"/>
                </a:lnTo>
                <a:lnTo>
                  <a:pt x="297" y="1655"/>
                </a:lnTo>
                <a:lnTo>
                  <a:pt x="337" y="1764"/>
                </a:lnTo>
                <a:lnTo>
                  <a:pt x="381" y="1872"/>
                </a:lnTo>
                <a:lnTo>
                  <a:pt x="427" y="1979"/>
                </a:lnTo>
                <a:lnTo>
                  <a:pt x="475" y="2084"/>
                </a:lnTo>
                <a:lnTo>
                  <a:pt x="527" y="2188"/>
                </a:lnTo>
                <a:lnTo>
                  <a:pt x="579" y="2291"/>
                </a:lnTo>
                <a:lnTo>
                  <a:pt x="635" y="2393"/>
                </a:lnTo>
                <a:lnTo>
                  <a:pt x="693" y="2493"/>
                </a:lnTo>
                <a:lnTo>
                  <a:pt x="752" y="2591"/>
                </a:lnTo>
                <a:lnTo>
                  <a:pt x="815" y="2688"/>
                </a:lnTo>
                <a:lnTo>
                  <a:pt x="879" y="2784"/>
                </a:lnTo>
                <a:lnTo>
                  <a:pt x="946" y="2877"/>
                </a:lnTo>
                <a:lnTo>
                  <a:pt x="1014" y="2970"/>
                </a:lnTo>
                <a:lnTo>
                  <a:pt x="1084" y="3060"/>
                </a:lnTo>
                <a:lnTo>
                  <a:pt x="1157" y="3149"/>
                </a:lnTo>
                <a:lnTo>
                  <a:pt x="1233" y="3237"/>
                </a:lnTo>
                <a:lnTo>
                  <a:pt x="1308" y="3321"/>
                </a:lnTo>
                <a:lnTo>
                  <a:pt x="1388" y="3405"/>
                </a:lnTo>
                <a:lnTo>
                  <a:pt x="1955" y="2855"/>
                </a:lnTo>
                <a:lnTo>
                  <a:pt x="1955" y="2855"/>
                </a:lnTo>
                <a:lnTo>
                  <a:pt x="1889" y="2785"/>
                </a:lnTo>
                <a:lnTo>
                  <a:pt x="1824" y="2713"/>
                </a:lnTo>
                <a:lnTo>
                  <a:pt x="1761" y="2640"/>
                </a:lnTo>
                <a:lnTo>
                  <a:pt x="1700" y="2565"/>
                </a:lnTo>
                <a:lnTo>
                  <a:pt x="1642" y="2489"/>
                </a:lnTo>
                <a:lnTo>
                  <a:pt x="1583" y="2411"/>
                </a:lnTo>
                <a:lnTo>
                  <a:pt x="1528" y="2333"/>
                </a:lnTo>
                <a:lnTo>
                  <a:pt x="1474" y="2252"/>
                </a:lnTo>
                <a:lnTo>
                  <a:pt x="1422" y="2170"/>
                </a:lnTo>
                <a:lnTo>
                  <a:pt x="1371" y="2087"/>
                </a:lnTo>
                <a:lnTo>
                  <a:pt x="1323" y="2004"/>
                </a:lnTo>
                <a:lnTo>
                  <a:pt x="1276" y="1918"/>
                </a:lnTo>
                <a:lnTo>
                  <a:pt x="1232" y="1832"/>
                </a:lnTo>
                <a:lnTo>
                  <a:pt x="1189" y="1743"/>
                </a:lnTo>
                <a:lnTo>
                  <a:pt x="1148" y="1655"/>
                </a:lnTo>
                <a:lnTo>
                  <a:pt x="1109" y="1565"/>
                </a:lnTo>
                <a:lnTo>
                  <a:pt x="1073" y="1474"/>
                </a:lnTo>
                <a:lnTo>
                  <a:pt x="1038" y="1382"/>
                </a:lnTo>
                <a:lnTo>
                  <a:pt x="1006" y="1289"/>
                </a:lnTo>
                <a:lnTo>
                  <a:pt x="975" y="1195"/>
                </a:lnTo>
                <a:lnTo>
                  <a:pt x="948" y="1100"/>
                </a:lnTo>
                <a:lnTo>
                  <a:pt x="922" y="1004"/>
                </a:lnTo>
                <a:lnTo>
                  <a:pt x="898" y="907"/>
                </a:lnTo>
                <a:lnTo>
                  <a:pt x="876" y="810"/>
                </a:lnTo>
                <a:lnTo>
                  <a:pt x="858" y="711"/>
                </a:lnTo>
                <a:lnTo>
                  <a:pt x="841" y="612"/>
                </a:lnTo>
                <a:lnTo>
                  <a:pt x="825" y="511"/>
                </a:lnTo>
                <a:lnTo>
                  <a:pt x="814" y="411"/>
                </a:lnTo>
                <a:lnTo>
                  <a:pt x="804" y="310"/>
                </a:lnTo>
                <a:lnTo>
                  <a:pt x="797" y="207"/>
                </a:lnTo>
                <a:lnTo>
                  <a:pt x="793" y="104"/>
                </a:lnTo>
                <a:lnTo>
                  <a:pt x="790" y="0"/>
                </a:lnTo>
                <a:lnTo>
                  <a:pt x="790" y="0"/>
                </a:lnTo>
                <a:close/>
              </a:path>
            </a:pathLst>
          </a:custGeom>
          <a:ln/>
          <a:ex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endParaRPr lang="fr-FR" dirty="0"/>
          </a:p>
        </p:txBody>
      </p:sp>
      <p:sp>
        <p:nvSpPr>
          <p:cNvPr id="77" name="Freeform 18"/>
          <p:cNvSpPr>
            <a:spLocks/>
          </p:cNvSpPr>
          <p:nvPr/>
        </p:nvSpPr>
        <p:spPr bwMode="auto">
          <a:xfrm rot="10592407">
            <a:off x="5073751" y="3228916"/>
            <a:ext cx="285549" cy="538034"/>
          </a:xfrm>
          <a:custGeom>
            <a:avLst/>
            <a:gdLst>
              <a:gd name="T0" fmla="*/ 0 w 1955"/>
              <a:gd name="T1" fmla="*/ 13 h 3405"/>
              <a:gd name="T2" fmla="*/ 2 w 1955"/>
              <a:gd name="T3" fmla="*/ 136 h 3405"/>
              <a:gd name="T4" fmla="*/ 17 w 1955"/>
              <a:gd name="T5" fmla="*/ 380 h 3405"/>
              <a:gd name="T6" fmla="*/ 44 w 1955"/>
              <a:gd name="T7" fmla="*/ 621 h 3405"/>
              <a:gd name="T8" fmla="*/ 81 w 1955"/>
              <a:gd name="T9" fmla="*/ 858 h 3405"/>
              <a:gd name="T10" fmla="*/ 129 w 1955"/>
              <a:gd name="T11" fmla="*/ 1091 h 3405"/>
              <a:gd name="T12" fmla="*/ 189 w 1955"/>
              <a:gd name="T13" fmla="*/ 1320 h 3405"/>
              <a:gd name="T14" fmla="*/ 258 w 1955"/>
              <a:gd name="T15" fmla="*/ 1544 h 3405"/>
              <a:gd name="T16" fmla="*/ 337 w 1955"/>
              <a:gd name="T17" fmla="*/ 1764 h 3405"/>
              <a:gd name="T18" fmla="*/ 427 w 1955"/>
              <a:gd name="T19" fmla="*/ 1979 h 3405"/>
              <a:gd name="T20" fmla="*/ 527 w 1955"/>
              <a:gd name="T21" fmla="*/ 2188 h 3405"/>
              <a:gd name="T22" fmla="*/ 635 w 1955"/>
              <a:gd name="T23" fmla="*/ 2393 h 3405"/>
              <a:gd name="T24" fmla="*/ 752 w 1955"/>
              <a:gd name="T25" fmla="*/ 2591 h 3405"/>
              <a:gd name="T26" fmla="*/ 879 w 1955"/>
              <a:gd name="T27" fmla="*/ 2784 h 3405"/>
              <a:gd name="T28" fmla="*/ 1014 w 1955"/>
              <a:gd name="T29" fmla="*/ 2970 h 3405"/>
              <a:gd name="T30" fmla="*/ 1157 w 1955"/>
              <a:gd name="T31" fmla="*/ 3149 h 3405"/>
              <a:gd name="T32" fmla="*/ 1308 w 1955"/>
              <a:gd name="T33" fmla="*/ 3321 h 3405"/>
              <a:gd name="T34" fmla="*/ 1955 w 1955"/>
              <a:gd name="T35" fmla="*/ 2855 h 3405"/>
              <a:gd name="T36" fmla="*/ 1889 w 1955"/>
              <a:gd name="T37" fmla="*/ 2785 h 3405"/>
              <a:gd name="T38" fmla="*/ 1761 w 1955"/>
              <a:gd name="T39" fmla="*/ 2640 h 3405"/>
              <a:gd name="T40" fmla="*/ 1642 w 1955"/>
              <a:gd name="T41" fmla="*/ 2489 h 3405"/>
              <a:gd name="T42" fmla="*/ 1528 w 1955"/>
              <a:gd name="T43" fmla="*/ 2333 h 3405"/>
              <a:gd name="T44" fmla="*/ 1422 w 1955"/>
              <a:gd name="T45" fmla="*/ 2170 h 3405"/>
              <a:gd name="T46" fmla="*/ 1323 w 1955"/>
              <a:gd name="T47" fmla="*/ 2004 h 3405"/>
              <a:gd name="T48" fmla="*/ 1232 w 1955"/>
              <a:gd name="T49" fmla="*/ 1832 h 3405"/>
              <a:gd name="T50" fmla="*/ 1148 w 1955"/>
              <a:gd name="T51" fmla="*/ 1655 h 3405"/>
              <a:gd name="T52" fmla="*/ 1073 w 1955"/>
              <a:gd name="T53" fmla="*/ 1474 h 3405"/>
              <a:gd name="T54" fmla="*/ 1006 w 1955"/>
              <a:gd name="T55" fmla="*/ 1289 h 3405"/>
              <a:gd name="T56" fmla="*/ 948 w 1955"/>
              <a:gd name="T57" fmla="*/ 1100 h 3405"/>
              <a:gd name="T58" fmla="*/ 898 w 1955"/>
              <a:gd name="T59" fmla="*/ 907 h 3405"/>
              <a:gd name="T60" fmla="*/ 858 w 1955"/>
              <a:gd name="T61" fmla="*/ 711 h 3405"/>
              <a:gd name="T62" fmla="*/ 825 w 1955"/>
              <a:gd name="T63" fmla="*/ 511 h 3405"/>
              <a:gd name="T64" fmla="*/ 804 w 1955"/>
              <a:gd name="T65" fmla="*/ 310 h 3405"/>
              <a:gd name="T66" fmla="*/ 793 w 1955"/>
              <a:gd name="T67" fmla="*/ 104 h 3405"/>
              <a:gd name="T68" fmla="*/ 790 w 1955"/>
              <a:gd name="T69" fmla="*/ 0 h 3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55" h="3405">
                <a:moveTo>
                  <a:pt x="790" y="0"/>
                </a:moveTo>
                <a:lnTo>
                  <a:pt x="0" y="13"/>
                </a:lnTo>
                <a:lnTo>
                  <a:pt x="0" y="13"/>
                </a:lnTo>
                <a:lnTo>
                  <a:pt x="2" y="136"/>
                </a:lnTo>
                <a:lnTo>
                  <a:pt x="9" y="259"/>
                </a:lnTo>
                <a:lnTo>
                  <a:pt x="17" y="380"/>
                </a:lnTo>
                <a:lnTo>
                  <a:pt x="29" y="501"/>
                </a:lnTo>
                <a:lnTo>
                  <a:pt x="44" y="621"/>
                </a:lnTo>
                <a:lnTo>
                  <a:pt x="61" y="739"/>
                </a:lnTo>
                <a:lnTo>
                  <a:pt x="81" y="858"/>
                </a:lnTo>
                <a:lnTo>
                  <a:pt x="104" y="975"/>
                </a:lnTo>
                <a:lnTo>
                  <a:pt x="129" y="1091"/>
                </a:lnTo>
                <a:lnTo>
                  <a:pt x="157" y="1205"/>
                </a:lnTo>
                <a:lnTo>
                  <a:pt x="189" y="1320"/>
                </a:lnTo>
                <a:lnTo>
                  <a:pt x="221" y="1432"/>
                </a:lnTo>
                <a:lnTo>
                  <a:pt x="258" y="1544"/>
                </a:lnTo>
                <a:lnTo>
                  <a:pt x="297" y="1655"/>
                </a:lnTo>
                <a:lnTo>
                  <a:pt x="337" y="1764"/>
                </a:lnTo>
                <a:lnTo>
                  <a:pt x="381" y="1872"/>
                </a:lnTo>
                <a:lnTo>
                  <a:pt x="427" y="1979"/>
                </a:lnTo>
                <a:lnTo>
                  <a:pt x="475" y="2084"/>
                </a:lnTo>
                <a:lnTo>
                  <a:pt x="527" y="2188"/>
                </a:lnTo>
                <a:lnTo>
                  <a:pt x="579" y="2291"/>
                </a:lnTo>
                <a:lnTo>
                  <a:pt x="635" y="2393"/>
                </a:lnTo>
                <a:lnTo>
                  <a:pt x="693" y="2493"/>
                </a:lnTo>
                <a:lnTo>
                  <a:pt x="752" y="2591"/>
                </a:lnTo>
                <a:lnTo>
                  <a:pt x="815" y="2688"/>
                </a:lnTo>
                <a:lnTo>
                  <a:pt x="879" y="2784"/>
                </a:lnTo>
                <a:lnTo>
                  <a:pt x="946" y="2877"/>
                </a:lnTo>
                <a:lnTo>
                  <a:pt x="1014" y="2970"/>
                </a:lnTo>
                <a:lnTo>
                  <a:pt x="1084" y="3060"/>
                </a:lnTo>
                <a:lnTo>
                  <a:pt x="1157" y="3149"/>
                </a:lnTo>
                <a:lnTo>
                  <a:pt x="1233" y="3237"/>
                </a:lnTo>
                <a:lnTo>
                  <a:pt x="1308" y="3321"/>
                </a:lnTo>
                <a:lnTo>
                  <a:pt x="1388" y="3405"/>
                </a:lnTo>
                <a:lnTo>
                  <a:pt x="1955" y="2855"/>
                </a:lnTo>
                <a:lnTo>
                  <a:pt x="1955" y="2855"/>
                </a:lnTo>
                <a:lnTo>
                  <a:pt x="1889" y="2785"/>
                </a:lnTo>
                <a:lnTo>
                  <a:pt x="1824" y="2713"/>
                </a:lnTo>
                <a:lnTo>
                  <a:pt x="1761" y="2640"/>
                </a:lnTo>
                <a:lnTo>
                  <a:pt x="1700" y="2565"/>
                </a:lnTo>
                <a:lnTo>
                  <a:pt x="1642" y="2489"/>
                </a:lnTo>
                <a:lnTo>
                  <a:pt x="1583" y="2411"/>
                </a:lnTo>
                <a:lnTo>
                  <a:pt x="1528" y="2333"/>
                </a:lnTo>
                <a:lnTo>
                  <a:pt x="1474" y="2252"/>
                </a:lnTo>
                <a:lnTo>
                  <a:pt x="1422" y="2170"/>
                </a:lnTo>
                <a:lnTo>
                  <a:pt x="1371" y="2087"/>
                </a:lnTo>
                <a:lnTo>
                  <a:pt x="1323" y="2004"/>
                </a:lnTo>
                <a:lnTo>
                  <a:pt x="1276" y="1918"/>
                </a:lnTo>
                <a:lnTo>
                  <a:pt x="1232" y="1832"/>
                </a:lnTo>
                <a:lnTo>
                  <a:pt x="1189" y="1743"/>
                </a:lnTo>
                <a:lnTo>
                  <a:pt x="1148" y="1655"/>
                </a:lnTo>
                <a:lnTo>
                  <a:pt x="1109" y="1565"/>
                </a:lnTo>
                <a:lnTo>
                  <a:pt x="1073" y="1474"/>
                </a:lnTo>
                <a:lnTo>
                  <a:pt x="1038" y="1382"/>
                </a:lnTo>
                <a:lnTo>
                  <a:pt x="1006" y="1289"/>
                </a:lnTo>
                <a:lnTo>
                  <a:pt x="975" y="1195"/>
                </a:lnTo>
                <a:lnTo>
                  <a:pt x="948" y="1100"/>
                </a:lnTo>
                <a:lnTo>
                  <a:pt x="922" y="1004"/>
                </a:lnTo>
                <a:lnTo>
                  <a:pt x="898" y="907"/>
                </a:lnTo>
                <a:lnTo>
                  <a:pt x="876" y="810"/>
                </a:lnTo>
                <a:lnTo>
                  <a:pt x="858" y="711"/>
                </a:lnTo>
                <a:lnTo>
                  <a:pt x="841" y="612"/>
                </a:lnTo>
                <a:lnTo>
                  <a:pt x="825" y="511"/>
                </a:lnTo>
                <a:lnTo>
                  <a:pt x="814" y="411"/>
                </a:lnTo>
                <a:lnTo>
                  <a:pt x="804" y="310"/>
                </a:lnTo>
                <a:lnTo>
                  <a:pt x="797" y="207"/>
                </a:lnTo>
                <a:lnTo>
                  <a:pt x="793" y="104"/>
                </a:lnTo>
                <a:lnTo>
                  <a:pt x="790" y="0"/>
                </a:lnTo>
                <a:lnTo>
                  <a:pt x="790" y="0"/>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dirty="0"/>
          </a:p>
        </p:txBody>
      </p:sp>
      <p:sp>
        <p:nvSpPr>
          <p:cNvPr id="79" name="ZoneTexte 78"/>
          <p:cNvSpPr txBox="1"/>
          <p:nvPr/>
        </p:nvSpPr>
        <p:spPr>
          <a:xfrm>
            <a:off x="130262" y="184666"/>
            <a:ext cx="7743738" cy="95410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fr-FR" sz="2800" b="1" dirty="0" smtClean="0">
                <a:ln w="17780" cmpd="sng">
                  <a:solidFill>
                    <a:srgbClr val="FFFFFF"/>
                  </a:solidFill>
                  <a:prstDash val="solid"/>
                  <a:miter lim="800000"/>
                </a:ln>
                <a:solidFill>
                  <a:schemeClr val="tx1"/>
                </a:solidFill>
                <a:effectLst>
                  <a:outerShdw blurRad="50800" algn="tl" rotWithShape="0">
                    <a:srgbClr val="000000"/>
                  </a:outerShdw>
                </a:effectLst>
              </a:rPr>
              <a:t>Effets du Réel sur le Transfert de graphie chez quelques pionniers      3</a:t>
            </a:r>
            <a:endParaRPr lang="fr-FR" sz="2800" b="1" dirty="0">
              <a:ln w="17780" cmpd="sng">
                <a:solidFill>
                  <a:srgbClr val="FFFFFF"/>
                </a:solidFill>
                <a:prstDash val="solid"/>
                <a:miter lim="800000"/>
              </a:ln>
              <a:solidFill>
                <a:schemeClr val="tx1"/>
              </a:solidFill>
              <a:effectLst>
                <a:outerShdw blurRad="50800" algn="tl" rotWithShape="0">
                  <a:srgbClr val="000000"/>
                </a:outerShdw>
              </a:effectLst>
            </a:endParaRPr>
          </a:p>
        </p:txBody>
      </p:sp>
      <p:sp>
        <p:nvSpPr>
          <p:cNvPr id="80" name="Freeform 69"/>
          <p:cNvSpPr>
            <a:spLocks/>
          </p:cNvSpPr>
          <p:nvPr/>
        </p:nvSpPr>
        <p:spPr bwMode="auto">
          <a:xfrm>
            <a:off x="4335463" y="3470275"/>
            <a:ext cx="256381" cy="135285"/>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1" name="Freeform 62"/>
          <p:cNvSpPr>
            <a:spLocks/>
          </p:cNvSpPr>
          <p:nvPr/>
        </p:nvSpPr>
        <p:spPr bwMode="auto">
          <a:xfrm>
            <a:off x="4594225" y="3467894"/>
            <a:ext cx="214313" cy="137667"/>
          </a:xfrm>
          <a:custGeom>
            <a:avLst/>
            <a:gdLst>
              <a:gd name="T0" fmla="*/ 645 w 761"/>
              <a:gd name="T1" fmla="*/ 425 h 425"/>
              <a:gd name="T2" fmla="*/ 761 w 761"/>
              <a:gd name="T3" fmla="*/ 307 h 425"/>
              <a:gd name="T4" fmla="*/ 761 w 761"/>
              <a:gd name="T5" fmla="*/ 307 h 425"/>
              <a:gd name="T6" fmla="*/ 723 w 761"/>
              <a:gd name="T7" fmla="*/ 273 h 425"/>
              <a:gd name="T8" fmla="*/ 682 w 761"/>
              <a:gd name="T9" fmla="*/ 240 h 425"/>
              <a:gd name="T10" fmla="*/ 642 w 761"/>
              <a:gd name="T11" fmla="*/ 209 h 425"/>
              <a:gd name="T12" fmla="*/ 599 w 761"/>
              <a:gd name="T13" fmla="*/ 181 h 425"/>
              <a:gd name="T14" fmla="*/ 555 w 761"/>
              <a:gd name="T15" fmla="*/ 155 h 425"/>
              <a:gd name="T16" fmla="*/ 511 w 761"/>
              <a:gd name="T17" fmla="*/ 128 h 425"/>
              <a:gd name="T18" fmla="*/ 464 w 761"/>
              <a:gd name="T19" fmla="*/ 106 h 425"/>
              <a:gd name="T20" fmla="*/ 417 w 761"/>
              <a:gd name="T21" fmla="*/ 86 h 425"/>
              <a:gd name="T22" fmla="*/ 369 w 761"/>
              <a:gd name="T23" fmla="*/ 66 h 425"/>
              <a:gd name="T24" fmla="*/ 319 w 761"/>
              <a:gd name="T25" fmla="*/ 50 h 425"/>
              <a:gd name="T26" fmla="*/ 268 w 761"/>
              <a:gd name="T27" fmla="*/ 36 h 425"/>
              <a:gd name="T28" fmla="*/ 216 w 761"/>
              <a:gd name="T29" fmla="*/ 24 h 425"/>
              <a:gd name="T30" fmla="*/ 164 w 761"/>
              <a:gd name="T31" fmla="*/ 14 h 425"/>
              <a:gd name="T32" fmla="*/ 111 w 761"/>
              <a:gd name="T33" fmla="*/ 7 h 425"/>
              <a:gd name="T34" fmla="*/ 58 w 761"/>
              <a:gd name="T35" fmla="*/ 2 h 425"/>
              <a:gd name="T36" fmla="*/ 3 w 761"/>
              <a:gd name="T37" fmla="*/ 0 h 425"/>
              <a:gd name="T38" fmla="*/ 0 w 761"/>
              <a:gd name="T39" fmla="*/ 165 h 425"/>
              <a:gd name="T40" fmla="*/ 0 w 761"/>
              <a:gd name="T41" fmla="*/ 165 h 425"/>
              <a:gd name="T42" fmla="*/ 46 w 761"/>
              <a:gd name="T43" fmla="*/ 168 h 425"/>
              <a:gd name="T44" fmla="*/ 93 w 761"/>
              <a:gd name="T45" fmla="*/ 171 h 425"/>
              <a:gd name="T46" fmla="*/ 137 w 761"/>
              <a:gd name="T47" fmla="*/ 178 h 425"/>
              <a:gd name="T48" fmla="*/ 183 w 761"/>
              <a:gd name="T49" fmla="*/ 186 h 425"/>
              <a:gd name="T50" fmla="*/ 226 w 761"/>
              <a:gd name="T51" fmla="*/ 196 h 425"/>
              <a:gd name="T52" fmla="*/ 268 w 761"/>
              <a:gd name="T53" fmla="*/ 208 h 425"/>
              <a:gd name="T54" fmla="*/ 311 w 761"/>
              <a:gd name="T55" fmla="*/ 222 h 425"/>
              <a:gd name="T56" fmla="*/ 352 w 761"/>
              <a:gd name="T57" fmla="*/ 238 h 425"/>
              <a:gd name="T58" fmla="*/ 393 w 761"/>
              <a:gd name="T59" fmla="*/ 256 h 425"/>
              <a:gd name="T60" fmla="*/ 433 w 761"/>
              <a:gd name="T61" fmla="*/ 274 h 425"/>
              <a:gd name="T62" fmla="*/ 470 w 761"/>
              <a:gd name="T63" fmla="*/ 296 h 425"/>
              <a:gd name="T64" fmla="*/ 508 w 761"/>
              <a:gd name="T65" fmla="*/ 319 h 425"/>
              <a:gd name="T66" fmla="*/ 544 w 761"/>
              <a:gd name="T67" fmla="*/ 343 h 425"/>
              <a:gd name="T68" fmla="*/ 580 w 761"/>
              <a:gd name="T69" fmla="*/ 369 h 425"/>
              <a:gd name="T70" fmla="*/ 613 w 761"/>
              <a:gd name="T71" fmla="*/ 397 h 425"/>
              <a:gd name="T72" fmla="*/ 645 w 761"/>
              <a:gd name="T73" fmla="*/ 425 h 425"/>
              <a:gd name="T74" fmla="*/ 645 w 761"/>
              <a:gd name="T75"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1" h="425">
                <a:moveTo>
                  <a:pt x="645" y="425"/>
                </a:moveTo>
                <a:lnTo>
                  <a:pt x="761" y="307"/>
                </a:lnTo>
                <a:lnTo>
                  <a:pt x="761" y="307"/>
                </a:lnTo>
                <a:lnTo>
                  <a:pt x="723" y="273"/>
                </a:lnTo>
                <a:lnTo>
                  <a:pt x="682" y="240"/>
                </a:lnTo>
                <a:lnTo>
                  <a:pt x="642" y="209"/>
                </a:lnTo>
                <a:lnTo>
                  <a:pt x="599" y="181"/>
                </a:lnTo>
                <a:lnTo>
                  <a:pt x="555" y="155"/>
                </a:lnTo>
                <a:lnTo>
                  <a:pt x="511" y="128"/>
                </a:lnTo>
                <a:lnTo>
                  <a:pt x="464" y="106"/>
                </a:lnTo>
                <a:lnTo>
                  <a:pt x="417" y="86"/>
                </a:lnTo>
                <a:lnTo>
                  <a:pt x="369" y="66"/>
                </a:lnTo>
                <a:lnTo>
                  <a:pt x="319" y="50"/>
                </a:lnTo>
                <a:lnTo>
                  <a:pt x="268" y="36"/>
                </a:lnTo>
                <a:lnTo>
                  <a:pt x="216" y="24"/>
                </a:lnTo>
                <a:lnTo>
                  <a:pt x="164" y="14"/>
                </a:lnTo>
                <a:lnTo>
                  <a:pt x="111" y="7"/>
                </a:lnTo>
                <a:lnTo>
                  <a:pt x="58" y="2"/>
                </a:lnTo>
                <a:lnTo>
                  <a:pt x="3" y="0"/>
                </a:lnTo>
                <a:lnTo>
                  <a:pt x="0" y="165"/>
                </a:lnTo>
                <a:lnTo>
                  <a:pt x="0" y="165"/>
                </a:lnTo>
                <a:lnTo>
                  <a:pt x="46" y="168"/>
                </a:lnTo>
                <a:lnTo>
                  <a:pt x="93" y="171"/>
                </a:lnTo>
                <a:lnTo>
                  <a:pt x="137" y="178"/>
                </a:lnTo>
                <a:lnTo>
                  <a:pt x="183" y="186"/>
                </a:lnTo>
                <a:lnTo>
                  <a:pt x="226" y="196"/>
                </a:lnTo>
                <a:lnTo>
                  <a:pt x="268" y="208"/>
                </a:lnTo>
                <a:lnTo>
                  <a:pt x="311" y="222"/>
                </a:lnTo>
                <a:lnTo>
                  <a:pt x="352" y="238"/>
                </a:lnTo>
                <a:lnTo>
                  <a:pt x="393" y="256"/>
                </a:lnTo>
                <a:lnTo>
                  <a:pt x="433" y="274"/>
                </a:lnTo>
                <a:lnTo>
                  <a:pt x="470" y="296"/>
                </a:lnTo>
                <a:lnTo>
                  <a:pt x="508" y="319"/>
                </a:lnTo>
                <a:lnTo>
                  <a:pt x="544" y="343"/>
                </a:lnTo>
                <a:lnTo>
                  <a:pt x="580" y="369"/>
                </a:lnTo>
                <a:lnTo>
                  <a:pt x="613" y="397"/>
                </a:lnTo>
                <a:lnTo>
                  <a:pt x="645" y="425"/>
                </a:lnTo>
                <a:lnTo>
                  <a:pt x="645" y="425"/>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2" name="Freeform 69"/>
          <p:cNvSpPr>
            <a:spLocks/>
          </p:cNvSpPr>
          <p:nvPr/>
        </p:nvSpPr>
        <p:spPr bwMode="auto">
          <a:xfrm rot="5104073">
            <a:off x="4697270" y="3607414"/>
            <a:ext cx="270217" cy="115995"/>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3" name="Freeform 69"/>
          <p:cNvSpPr>
            <a:spLocks/>
          </p:cNvSpPr>
          <p:nvPr/>
        </p:nvSpPr>
        <p:spPr bwMode="auto">
          <a:xfrm rot="5400000">
            <a:off x="4787107" y="3530824"/>
            <a:ext cx="301625" cy="169863"/>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85" name="ZoneTexte 84"/>
          <p:cNvSpPr txBox="1"/>
          <p:nvPr/>
        </p:nvSpPr>
        <p:spPr>
          <a:xfrm>
            <a:off x="97545" y="3967305"/>
            <a:ext cx="2497522" cy="203132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smtClean="0"/>
              <a:t>Né na un va et vient permanent entre l’usage du créole et l’effort de proposition d’une construction scientifique de la langue (A.G.)</a:t>
            </a:r>
            <a:endParaRPr lang="fr-FR" b="1" dirty="0"/>
          </a:p>
        </p:txBody>
      </p:sp>
    </p:spTree>
    <p:extLst>
      <p:ext uri="{BB962C8B-B14F-4D97-AF65-F5344CB8AC3E}">
        <p14:creationId xmlns="" xmlns:p14="http://schemas.microsoft.com/office/powerpoint/2010/main" val="2543322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0FCC3241-6341-45E7-9B29-E28FD3B21BE6}" type="slidenum">
              <a:rPr kumimoji="0" lang="fr-FR"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fr-F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3" name="Freeform 24"/>
          <p:cNvSpPr>
            <a:spLocks/>
          </p:cNvSpPr>
          <p:nvPr/>
        </p:nvSpPr>
        <p:spPr bwMode="auto">
          <a:xfrm>
            <a:off x="4594225" y="2197101"/>
            <a:ext cx="1079500" cy="630238"/>
          </a:xfrm>
          <a:custGeom>
            <a:avLst/>
            <a:gdLst>
              <a:gd name="T0" fmla="*/ 0 w 2722"/>
              <a:gd name="T1" fmla="*/ 653 h 1586"/>
              <a:gd name="T2" fmla="*/ 164 w 2722"/>
              <a:gd name="T3" fmla="*/ 660 h 1586"/>
              <a:gd name="T4" fmla="*/ 326 w 2722"/>
              <a:gd name="T5" fmla="*/ 674 h 1586"/>
              <a:gd name="T6" fmla="*/ 486 w 2722"/>
              <a:gd name="T7" fmla="*/ 696 h 1586"/>
              <a:gd name="T8" fmla="*/ 643 w 2722"/>
              <a:gd name="T9" fmla="*/ 725 h 1586"/>
              <a:gd name="T10" fmla="*/ 797 w 2722"/>
              <a:gd name="T11" fmla="*/ 761 h 1586"/>
              <a:gd name="T12" fmla="*/ 949 w 2722"/>
              <a:gd name="T13" fmla="*/ 806 h 1586"/>
              <a:gd name="T14" fmla="*/ 1098 w 2722"/>
              <a:gd name="T15" fmla="*/ 855 h 1586"/>
              <a:gd name="T16" fmla="*/ 1242 w 2722"/>
              <a:gd name="T17" fmla="*/ 912 h 1586"/>
              <a:gd name="T18" fmla="*/ 1384 w 2722"/>
              <a:gd name="T19" fmla="*/ 976 h 1586"/>
              <a:gd name="T20" fmla="*/ 1523 w 2722"/>
              <a:gd name="T21" fmla="*/ 1045 h 1586"/>
              <a:gd name="T22" fmla="*/ 1657 w 2722"/>
              <a:gd name="T23" fmla="*/ 1121 h 1586"/>
              <a:gd name="T24" fmla="*/ 1788 w 2722"/>
              <a:gd name="T25" fmla="*/ 1203 h 1586"/>
              <a:gd name="T26" fmla="*/ 1915 w 2722"/>
              <a:gd name="T27" fmla="*/ 1290 h 1586"/>
              <a:gd name="T28" fmla="*/ 2038 w 2722"/>
              <a:gd name="T29" fmla="*/ 1384 h 1586"/>
              <a:gd name="T30" fmla="*/ 2155 w 2722"/>
              <a:gd name="T31" fmla="*/ 1481 h 1586"/>
              <a:gd name="T32" fmla="*/ 2268 w 2722"/>
              <a:gd name="T33" fmla="*/ 1586 h 1586"/>
              <a:gd name="T34" fmla="*/ 2722 w 2722"/>
              <a:gd name="T35" fmla="*/ 1115 h 1586"/>
              <a:gd name="T36" fmla="*/ 2587 w 2722"/>
              <a:gd name="T37" fmla="*/ 992 h 1586"/>
              <a:gd name="T38" fmla="*/ 2446 w 2722"/>
              <a:gd name="T39" fmla="*/ 875 h 1586"/>
              <a:gd name="T40" fmla="*/ 2301 w 2722"/>
              <a:gd name="T41" fmla="*/ 763 h 1586"/>
              <a:gd name="T42" fmla="*/ 2150 w 2722"/>
              <a:gd name="T43" fmla="*/ 658 h 1586"/>
              <a:gd name="T44" fmla="*/ 1993 w 2722"/>
              <a:gd name="T45" fmla="*/ 559 h 1586"/>
              <a:gd name="T46" fmla="*/ 1832 w 2722"/>
              <a:gd name="T47" fmla="*/ 470 h 1586"/>
              <a:gd name="T48" fmla="*/ 1667 w 2722"/>
              <a:gd name="T49" fmla="*/ 386 h 1586"/>
              <a:gd name="T50" fmla="*/ 1496 w 2722"/>
              <a:gd name="T51" fmla="*/ 309 h 1586"/>
              <a:gd name="T52" fmla="*/ 1323 w 2722"/>
              <a:gd name="T53" fmla="*/ 242 h 1586"/>
              <a:gd name="T54" fmla="*/ 1144 w 2722"/>
              <a:gd name="T55" fmla="*/ 182 h 1586"/>
              <a:gd name="T56" fmla="*/ 963 w 2722"/>
              <a:gd name="T57" fmla="*/ 130 h 1586"/>
              <a:gd name="T58" fmla="*/ 779 w 2722"/>
              <a:gd name="T59" fmla="*/ 86 h 1586"/>
              <a:gd name="T60" fmla="*/ 591 w 2722"/>
              <a:gd name="T61" fmla="*/ 50 h 1586"/>
              <a:gd name="T62" fmla="*/ 401 w 2722"/>
              <a:gd name="T63" fmla="*/ 24 h 1586"/>
              <a:gd name="T64" fmla="*/ 207 w 2722"/>
              <a:gd name="T65" fmla="*/ 7 h 1586"/>
              <a:gd name="T66" fmla="*/ 10 w 2722"/>
              <a:gd name="T67" fmla="*/ 0 h 1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22" h="1586">
                <a:moveTo>
                  <a:pt x="0" y="653"/>
                </a:moveTo>
                <a:lnTo>
                  <a:pt x="0" y="653"/>
                </a:lnTo>
                <a:lnTo>
                  <a:pt x="82" y="656"/>
                </a:lnTo>
                <a:lnTo>
                  <a:pt x="164" y="660"/>
                </a:lnTo>
                <a:lnTo>
                  <a:pt x="245" y="666"/>
                </a:lnTo>
                <a:lnTo>
                  <a:pt x="326" y="674"/>
                </a:lnTo>
                <a:lnTo>
                  <a:pt x="406" y="684"/>
                </a:lnTo>
                <a:lnTo>
                  <a:pt x="486" y="696"/>
                </a:lnTo>
                <a:lnTo>
                  <a:pt x="564" y="709"/>
                </a:lnTo>
                <a:lnTo>
                  <a:pt x="643" y="725"/>
                </a:lnTo>
                <a:lnTo>
                  <a:pt x="720" y="743"/>
                </a:lnTo>
                <a:lnTo>
                  <a:pt x="797" y="761"/>
                </a:lnTo>
                <a:lnTo>
                  <a:pt x="874" y="782"/>
                </a:lnTo>
                <a:lnTo>
                  <a:pt x="949" y="806"/>
                </a:lnTo>
                <a:lnTo>
                  <a:pt x="1023" y="829"/>
                </a:lnTo>
                <a:lnTo>
                  <a:pt x="1098" y="855"/>
                </a:lnTo>
                <a:lnTo>
                  <a:pt x="1170" y="882"/>
                </a:lnTo>
                <a:lnTo>
                  <a:pt x="1242" y="912"/>
                </a:lnTo>
                <a:lnTo>
                  <a:pt x="1314" y="944"/>
                </a:lnTo>
                <a:lnTo>
                  <a:pt x="1384" y="976"/>
                </a:lnTo>
                <a:lnTo>
                  <a:pt x="1454" y="1010"/>
                </a:lnTo>
                <a:lnTo>
                  <a:pt x="1523" y="1045"/>
                </a:lnTo>
                <a:lnTo>
                  <a:pt x="1591" y="1083"/>
                </a:lnTo>
                <a:lnTo>
                  <a:pt x="1657" y="1121"/>
                </a:lnTo>
                <a:lnTo>
                  <a:pt x="1724" y="1161"/>
                </a:lnTo>
                <a:lnTo>
                  <a:pt x="1788" y="1203"/>
                </a:lnTo>
                <a:lnTo>
                  <a:pt x="1851" y="1246"/>
                </a:lnTo>
                <a:lnTo>
                  <a:pt x="1915" y="1290"/>
                </a:lnTo>
                <a:lnTo>
                  <a:pt x="1976" y="1337"/>
                </a:lnTo>
                <a:lnTo>
                  <a:pt x="2038" y="1384"/>
                </a:lnTo>
                <a:lnTo>
                  <a:pt x="2096" y="1432"/>
                </a:lnTo>
                <a:lnTo>
                  <a:pt x="2155" y="1481"/>
                </a:lnTo>
                <a:lnTo>
                  <a:pt x="2212" y="1533"/>
                </a:lnTo>
                <a:lnTo>
                  <a:pt x="2268" y="1586"/>
                </a:lnTo>
                <a:lnTo>
                  <a:pt x="2722" y="1115"/>
                </a:lnTo>
                <a:lnTo>
                  <a:pt x="2722" y="1115"/>
                </a:lnTo>
                <a:lnTo>
                  <a:pt x="2656" y="1053"/>
                </a:lnTo>
                <a:lnTo>
                  <a:pt x="2587" y="992"/>
                </a:lnTo>
                <a:lnTo>
                  <a:pt x="2518" y="932"/>
                </a:lnTo>
                <a:lnTo>
                  <a:pt x="2446" y="875"/>
                </a:lnTo>
                <a:lnTo>
                  <a:pt x="2373" y="817"/>
                </a:lnTo>
                <a:lnTo>
                  <a:pt x="2301" y="763"/>
                </a:lnTo>
                <a:lnTo>
                  <a:pt x="2225" y="709"/>
                </a:lnTo>
                <a:lnTo>
                  <a:pt x="2150" y="658"/>
                </a:lnTo>
                <a:lnTo>
                  <a:pt x="2071" y="608"/>
                </a:lnTo>
                <a:lnTo>
                  <a:pt x="1993" y="559"/>
                </a:lnTo>
                <a:lnTo>
                  <a:pt x="1913" y="514"/>
                </a:lnTo>
                <a:lnTo>
                  <a:pt x="1832" y="470"/>
                </a:lnTo>
                <a:lnTo>
                  <a:pt x="1750" y="427"/>
                </a:lnTo>
                <a:lnTo>
                  <a:pt x="1667" y="386"/>
                </a:lnTo>
                <a:lnTo>
                  <a:pt x="1582" y="347"/>
                </a:lnTo>
                <a:lnTo>
                  <a:pt x="1496" y="309"/>
                </a:lnTo>
                <a:lnTo>
                  <a:pt x="1410" y="274"/>
                </a:lnTo>
                <a:lnTo>
                  <a:pt x="1323" y="242"/>
                </a:lnTo>
                <a:lnTo>
                  <a:pt x="1234" y="211"/>
                </a:lnTo>
                <a:lnTo>
                  <a:pt x="1144" y="182"/>
                </a:lnTo>
                <a:lnTo>
                  <a:pt x="1055" y="155"/>
                </a:lnTo>
                <a:lnTo>
                  <a:pt x="963" y="130"/>
                </a:lnTo>
                <a:lnTo>
                  <a:pt x="872" y="106"/>
                </a:lnTo>
                <a:lnTo>
                  <a:pt x="779" y="86"/>
                </a:lnTo>
                <a:lnTo>
                  <a:pt x="685" y="67"/>
                </a:lnTo>
                <a:lnTo>
                  <a:pt x="591" y="50"/>
                </a:lnTo>
                <a:lnTo>
                  <a:pt x="496" y="37"/>
                </a:lnTo>
                <a:lnTo>
                  <a:pt x="401" y="24"/>
                </a:lnTo>
                <a:lnTo>
                  <a:pt x="303" y="15"/>
                </a:lnTo>
                <a:lnTo>
                  <a:pt x="207" y="7"/>
                </a:lnTo>
                <a:lnTo>
                  <a:pt x="109" y="2"/>
                </a:lnTo>
                <a:lnTo>
                  <a:pt x="10" y="0"/>
                </a:lnTo>
                <a:lnTo>
                  <a:pt x="0" y="653"/>
                </a:lnTo>
                <a:close/>
              </a:path>
            </a:pathLst>
          </a:custGeom>
          <a:ln/>
          <a:ex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18" name="Freeform 31"/>
          <p:cNvSpPr>
            <a:spLocks/>
          </p:cNvSpPr>
          <p:nvPr/>
        </p:nvSpPr>
        <p:spPr bwMode="auto">
          <a:xfrm>
            <a:off x="3305175" y="2903538"/>
            <a:ext cx="508000" cy="858838"/>
          </a:xfrm>
          <a:custGeom>
            <a:avLst/>
            <a:gdLst>
              <a:gd name="T0" fmla="*/ 910 w 1279"/>
              <a:gd name="T1" fmla="*/ 0 h 2164"/>
              <a:gd name="T2" fmla="*/ 859 w 1279"/>
              <a:gd name="T3" fmla="*/ 53 h 2164"/>
              <a:gd name="T4" fmla="*/ 761 w 1279"/>
              <a:gd name="T5" fmla="*/ 163 h 2164"/>
              <a:gd name="T6" fmla="*/ 669 w 1279"/>
              <a:gd name="T7" fmla="*/ 276 h 2164"/>
              <a:gd name="T8" fmla="*/ 582 w 1279"/>
              <a:gd name="T9" fmla="*/ 394 h 2164"/>
              <a:gd name="T10" fmla="*/ 500 w 1279"/>
              <a:gd name="T11" fmla="*/ 516 h 2164"/>
              <a:gd name="T12" fmla="*/ 423 w 1279"/>
              <a:gd name="T13" fmla="*/ 642 h 2164"/>
              <a:gd name="T14" fmla="*/ 352 w 1279"/>
              <a:gd name="T15" fmla="*/ 772 h 2164"/>
              <a:gd name="T16" fmla="*/ 287 w 1279"/>
              <a:gd name="T17" fmla="*/ 905 h 2164"/>
              <a:gd name="T18" fmla="*/ 229 w 1279"/>
              <a:gd name="T19" fmla="*/ 1042 h 2164"/>
              <a:gd name="T20" fmla="*/ 177 w 1279"/>
              <a:gd name="T21" fmla="*/ 1181 h 2164"/>
              <a:gd name="T22" fmla="*/ 130 w 1279"/>
              <a:gd name="T23" fmla="*/ 1324 h 2164"/>
              <a:gd name="T24" fmla="*/ 91 w 1279"/>
              <a:gd name="T25" fmla="*/ 1470 h 2164"/>
              <a:gd name="T26" fmla="*/ 58 w 1279"/>
              <a:gd name="T27" fmla="*/ 1618 h 2164"/>
              <a:gd name="T28" fmla="*/ 32 w 1279"/>
              <a:gd name="T29" fmla="*/ 1768 h 2164"/>
              <a:gd name="T30" fmla="*/ 14 w 1279"/>
              <a:gd name="T31" fmla="*/ 1922 h 2164"/>
              <a:gd name="T32" fmla="*/ 2 w 1279"/>
              <a:gd name="T33" fmla="*/ 2077 h 2164"/>
              <a:gd name="T34" fmla="*/ 514 w 1279"/>
              <a:gd name="T35" fmla="*/ 2164 h 2164"/>
              <a:gd name="T36" fmla="*/ 516 w 1279"/>
              <a:gd name="T37" fmla="*/ 2098 h 2164"/>
              <a:gd name="T38" fmla="*/ 527 w 1279"/>
              <a:gd name="T39" fmla="*/ 1969 h 2164"/>
              <a:gd name="T40" fmla="*/ 542 w 1279"/>
              <a:gd name="T41" fmla="*/ 1840 h 2164"/>
              <a:gd name="T42" fmla="*/ 563 w 1279"/>
              <a:gd name="T43" fmla="*/ 1713 h 2164"/>
              <a:gd name="T44" fmla="*/ 592 w 1279"/>
              <a:gd name="T45" fmla="*/ 1588 h 2164"/>
              <a:gd name="T46" fmla="*/ 625 w 1279"/>
              <a:gd name="T47" fmla="*/ 1467 h 2164"/>
              <a:gd name="T48" fmla="*/ 664 w 1279"/>
              <a:gd name="T49" fmla="*/ 1348 h 2164"/>
              <a:gd name="T50" fmla="*/ 708 w 1279"/>
              <a:gd name="T51" fmla="*/ 1230 h 2164"/>
              <a:gd name="T52" fmla="*/ 757 w 1279"/>
              <a:gd name="T53" fmla="*/ 1116 h 2164"/>
              <a:gd name="T54" fmla="*/ 811 w 1279"/>
              <a:gd name="T55" fmla="*/ 1004 h 2164"/>
              <a:gd name="T56" fmla="*/ 871 w 1279"/>
              <a:gd name="T57" fmla="*/ 896 h 2164"/>
              <a:gd name="T58" fmla="*/ 934 w 1279"/>
              <a:gd name="T59" fmla="*/ 790 h 2164"/>
              <a:gd name="T60" fmla="*/ 1003 w 1279"/>
              <a:gd name="T61" fmla="*/ 687 h 2164"/>
              <a:gd name="T62" fmla="*/ 1078 w 1279"/>
              <a:gd name="T63" fmla="*/ 588 h 2164"/>
              <a:gd name="T64" fmla="*/ 1154 w 1279"/>
              <a:gd name="T65" fmla="*/ 493 h 2164"/>
              <a:gd name="T66" fmla="*/ 1236 w 1279"/>
              <a:gd name="T67" fmla="*/ 402 h 2164"/>
              <a:gd name="T68" fmla="*/ 1279 w 1279"/>
              <a:gd name="T69" fmla="*/ 358 h 2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79" h="2164">
                <a:moveTo>
                  <a:pt x="1279" y="358"/>
                </a:moveTo>
                <a:lnTo>
                  <a:pt x="910" y="0"/>
                </a:lnTo>
                <a:lnTo>
                  <a:pt x="910" y="0"/>
                </a:lnTo>
                <a:lnTo>
                  <a:pt x="859" y="53"/>
                </a:lnTo>
                <a:lnTo>
                  <a:pt x="809" y="107"/>
                </a:lnTo>
                <a:lnTo>
                  <a:pt x="761" y="163"/>
                </a:lnTo>
                <a:lnTo>
                  <a:pt x="714" y="219"/>
                </a:lnTo>
                <a:lnTo>
                  <a:pt x="669" y="276"/>
                </a:lnTo>
                <a:lnTo>
                  <a:pt x="625" y="335"/>
                </a:lnTo>
                <a:lnTo>
                  <a:pt x="582" y="394"/>
                </a:lnTo>
                <a:lnTo>
                  <a:pt x="540" y="454"/>
                </a:lnTo>
                <a:lnTo>
                  <a:pt x="500" y="516"/>
                </a:lnTo>
                <a:lnTo>
                  <a:pt x="460" y="578"/>
                </a:lnTo>
                <a:lnTo>
                  <a:pt x="423" y="642"/>
                </a:lnTo>
                <a:lnTo>
                  <a:pt x="386" y="707"/>
                </a:lnTo>
                <a:lnTo>
                  <a:pt x="352" y="772"/>
                </a:lnTo>
                <a:lnTo>
                  <a:pt x="319" y="837"/>
                </a:lnTo>
                <a:lnTo>
                  <a:pt x="287" y="905"/>
                </a:lnTo>
                <a:lnTo>
                  <a:pt x="257" y="973"/>
                </a:lnTo>
                <a:lnTo>
                  <a:pt x="229" y="1042"/>
                </a:lnTo>
                <a:lnTo>
                  <a:pt x="201" y="1111"/>
                </a:lnTo>
                <a:lnTo>
                  <a:pt x="177" y="1181"/>
                </a:lnTo>
                <a:lnTo>
                  <a:pt x="152" y="1253"/>
                </a:lnTo>
                <a:lnTo>
                  <a:pt x="130" y="1324"/>
                </a:lnTo>
                <a:lnTo>
                  <a:pt x="109" y="1397"/>
                </a:lnTo>
                <a:lnTo>
                  <a:pt x="91" y="1470"/>
                </a:lnTo>
                <a:lnTo>
                  <a:pt x="74" y="1543"/>
                </a:lnTo>
                <a:lnTo>
                  <a:pt x="58" y="1618"/>
                </a:lnTo>
                <a:lnTo>
                  <a:pt x="44" y="1693"/>
                </a:lnTo>
                <a:lnTo>
                  <a:pt x="32" y="1768"/>
                </a:lnTo>
                <a:lnTo>
                  <a:pt x="22" y="1845"/>
                </a:lnTo>
                <a:lnTo>
                  <a:pt x="14" y="1922"/>
                </a:lnTo>
                <a:lnTo>
                  <a:pt x="7" y="2000"/>
                </a:lnTo>
                <a:lnTo>
                  <a:pt x="2" y="2077"/>
                </a:lnTo>
                <a:lnTo>
                  <a:pt x="0" y="2156"/>
                </a:lnTo>
                <a:lnTo>
                  <a:pt x="514" y="2164"/>
                </a:lnTo>
                <a:lnTo>
                  <a:pt x="514" y="2164"/>
                </a:lnTo>
                <a:lnTo>
                  <a:pt x="516" y="2098"/>
                </a:lnTo>
                <a:lnTo>
                  <a:pt x="520" y="2032"/>
                </a:lnTo>
                <a:lnTo>
                  <a:pt x="527" y="1969"/>
                </a:lnTo>
                <a:lnTo>
                  <a:pt x="533" y="1904"/>
                </a:lnTo>
                <a:lnTo>
                  <a:pt x="542" y="1840"/>
                </a:lnTo>
                <a:lnTo>
                  <a:pt x="553" y="1776"/>
                </a:lnTo>
                <a:lnTo>
                  <a:pt x="563" y="1713"/>
                </a:lnTo>
                <a:lnTo>
                  <a:pt x="576" y="1651"/>
                </a:lnTo>
                <a:lnTo>
                  <a:pt x="592" y="1588"/>
                </a:lnTo>
                <a:lnTo>
                  <a:pt x="608" y="1527"/>
                </a:lnTo>
                <a:lnTo>
                  <a:pt x="625" y="1467"/>
                </a:lnTo>
                <a:lnTo>
                  <a:pt x="643" y="1407"/>
                </a:lnTo>
                <a:lnTo>
                  <a:pt x="664" y="1348"/>
                </a:lnTo>
                <a:lnTo>
                  <a:pt x="684" y="1289"/>
                </a:lnTo>
                <a:lnTo>
                  <a:pt x="708" y="1230"/>
                </a:lnTo>
                <a:lnTo>
                  <a:pt x="731" y="1173"/>
                </a:lnTo>
                <a:lnTo>
                  <a:pt x="757" y="1116"/>
                </a:lnTo>
                <a:lnTo>
                  <a:pt x="783" y="1060"/>
                </a:lnTo>
                <a:lnTo>
                  <a:pt x="811" y="1004"/>
                </a:lnTo>
                <a:lnTo>
                  <a:pt x="841" y="949"/>
                </a:lnTo>
                <a:lnTo>
                  <a:pt x="871" y="896"/>
                </a:lnTo>
                <a:lnTo>
                  <a:pt x="902" y="842"/>
                </a:lnTo>
                <a:lnTo>
                  <a:pt x="934" y="790"/>
                </a:lnTo>
                <a:lnTo>
                  <a:pt x="968" y="738"/>
                </a:lnTo>
                <a:lnTo>
                  <a:pt x="1003" y="687"/>
                </a:lnTo>
                <a:lnTo>
                  <a:pt x="1040" y="638"/>
                </a:lnTo>
                <a:lnTo>
                  <a:pt x="1078" y="588"/>
                </a:lnTo>
                <a:lnTo>
                  <a:pt x="1115" y="540"/>
                </a:lnTo>
                <a:lnTo>
                  <a:pt x="1154" y="493"/>
                </a:lnTo>
                <a:lnTo>
                  <a:pt x="1195" y="448"/>
                </a:lnTo>
                <a:lnTo>
                  <a:pt x="1236" y="402"/>
                </a:lnTo>
                <a:lnTo>
                  <a:pt x="1279" y="358"/>
                </a:lnTo>
                <a:lnTo>
                  <a:pt x="1279" y="358"/>
                </a:lnTo>
                <a:close/>
              </a:path>
            </a:pathLst>
          </a:custGeom>
          <a:ln/>
          <a:ex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22" name="Freeform 36"/>
          <p:cNvSpPr>
            <a:spLocks/>
          </p:cNvSpPr>
          <p:nvPr/>
        </p:nvSpPr>
        <p:spPr bwMode="auto">
          <a:xfrm>
            <a:off x="4559300" y="2546350"/>
            <a:ext cx="858838" cy="498475"/>
          </a:xfrm>
          <a:custGeom>
            <a:avLst/>
            <a:gdLst>
              <a:gd name="T0" fmla="*/ 2163 w 2163"/>
              <a:gd name="T1" fmla="*/ 885 h 1255"/>
              <a:gd name="T2" fmla="*/ 2110 w 2163"/>
              <a:gd name="T3" fmla="*/ 836 h 1255"/>
              <a:gd name="T4" fmla="*/ 1999 w 2163"/>
              <a:gd name="T5" fmla="*/ 739 h 1255"/>
              <a:gd name="T6" fmla="*/ 1886 w 2163"/>
              <a:gd name="T7" fmla="*/ 648 h 1255"/>
              <a:gd name="T8" fmla="*/ 1768 w 2163"/>
              <a:gd name="T9" fmla="*/ 563 h 1255"/>
              <a:gd name="T10" fmla="*/ 1645 w 2163"/>
              <a:gd name="T11" fmla="*/ 483 h 1255"/>
              <a:gd name="T12" fmla="*/ 1519 w 2163"/>
              <a:gd name="T13" fmla="*/ 407 h 1255"/>
              <a:gd name="T14" fmla="*/ 1389 w 2163"/>
              <a:gd name="T15" fmla="*/ 338 h 1255"/>
              <a:gd name="T16" fmla="*/ 1256 w 2163"/>
              <a:gd name="T17" fmla="*/ 276 h 1255"/>
              <a:gd name="T18" fmla="*/ 1119 w 2163"/>
              <a:gd name="T19" fmla="*/ 218 h 1255"/>
              <a:gd name="T20" fmla="*/ 980 w 2163"/>
              <a:gd name="T21" fmla="*/ 168 h 1255"/>
              <a:gd name="T22" fmla="*/ 837 w 2163"/>
              <a:gd name="T23" fmla="*/ 122 h 1255"/>
              <a:gd name="T24" fmla="*/ 692 w 2163"/>
              <a:gd name="T25" fmla="*/ 84 h 1255"/>
              <a:gd name="T26" fmla="*/ 544 w 2163"/>
              <a:gd name="T27" fmla="*/ 53 h 1255"/>
              <a:gd name="T28" fmla="*/ 393 w 2163"/>
              <a:gd name="T29" fmla="*/ 30 h 1255"/>
              <a:gd name="T30" fmla="*/ 240 w 2163"/>
              <a:gd name="T31" fmla="*/ 11 h 1255"/>
              <a:gd name="T32" fmla="*/ 86 w 2163"/>
              <a:gd name="T33" fmla="*/ 2 h 1255"/>
              <a:gd name="T34" fmla="*/ 0 w 2163"/>
              <a:gd name="T35" fmla="*/ 514 h 1255"/>
              <a:gd name="T36" fmla="*/ 65 w 2163"/>
              <a:gd name="T37" fmla="*/ 517 h 1255"/>
              <a:gd name="T38" fmla="*/ 195 w 2163"/>
              <a:gd name="T39" fmla="*/ 524 h 1255"/>
              <a:gd name="T40" fmla="*/ 322 w 2163"/>
              <a:gd name="T41" fmla="*/ 539 h 1255"/>
              <a:gd name="T42" fmla="*/ 449 w 2163"/>
              <a:gd name="T43" fmla="*/ 559 h 1255"/>
              <a:gd name="T44" fmla="*/ 572 w 2163"/>
              <a:gd name="T45" fmla="*/ 586 h 1255"/>
              <a:gd name="T46" fmla="*/ 694 w 2163"/>
              <a:gd name="T47" fmla="*/ 617 h 1255"/>
              <a:gd name="T48" fmla="*/ 813 w 2163"/>
              <a:gd name="T49" fmla="*/ 655 h 1255"/>
              <a:gd name="T50" fmla="*/ 931 w 2163"/>
              <a:gd name="T51" fmla="*/ 697 h 1255"/>
              <a:gd name="T52" fmla="*/ 1045 w 2163"/>
              <a:gd name="T53" fmla="*/ 744 h 1255"/>
              <a:gd name="T54" fmla="*/ 1157 w 2163"/>
              <a:gd name="T55" fmla="*/ 798 h 1255"/>
              <a:gd name="T56" fmla="*/ 1265 w 2163"/>
              <a:gd name="T57" fmla="*/ 855 h 1255"/>
              <a:gd name="T58" fmla="*/ 1371 w 2163"/>
              <a:gd name="T59" fmla="*/ 918 h 1255"/>
              <a:gd name="T60" fmla="*/ 1473 w 2163"/>
              <a:gd name="T61" fmla="*/ 985 h 1255"/>
              <a:gd name="T62" fmla="*/ 1572 w 2163"/>
              <a:gd name="T63" fmla="*/ 1057 h 1255"/>
              <a:gd name="T64" fmla="*/ 1669 w 2163"/>
              <a:gd name="T65" fmla="*/ 1134 h 1255"/>
              <a:gd name="T66" fmla="*/ 1760 w 2163"/>
              <a:gd name="T67" fmla="*/ 1213 h 1255"/>
              <a:gd name="T68" fmla="*/ 1805 w 2163"/>
              <a:gd name="T69" fmla="*/ 1255 h 1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163" h="1255">
                <a:moveTo>
                  <a:pt x="1805" y="1255"/>
                </a:moveTo>
                <a:lnTo>
                  <a:pt x="2163" y="885"/>
                </a:lnTo>
                <a:lnTo>
                  <a:pt x="2163" y="885"/>
                </a:lnTo>
                <a:lnTo>
                  <a:pt x="2110" y="836"/>
                </a:lnTo>
                <a:lnTo>
                  <a:pt x="2055" y="787"/>
                </a:lnTo>
                <a:lnTo>
                  <a:pt x="1999" y="739"/>
                </a:lnTo>
                <a:lnTo>
                  <a:pt x="1943" y="694"/>
                </a:lnTo>
                <a:lnTo>
                  <a:pt x="1886" y="648"/>
                </a:lnTo>
                <a:lnTo>
                  <a:pt x="1828" y="605"/>
                </a:lnTo>
                <a:lnTo>
                  <a:pt x="1768" y="563"/>
                </a:lnTo>
                <a:lnTo>
                  <a:pt x="1706" y="522"/>
                </a:lnTo>
                <a:lnTo>
                  <a:pt x="1645" y="483"/>
                </a:lnTo>
                <a:lnTo>
                  <a:pt x="1583" y="445"/>
                </a:lnTo>
                <a:lnTo>
                  <a:pt x="1519" y="407"/>
                </a:lnTo>
                <a:lnTo>
                  <a:pt x="1455" y="372"/>
                </a:lnTo>
                <a:lnTo>
                  <a:pt x="1389" y="338"/>
                </a:lnTo>
                <a:lnTo>
                  <a:pt x="1322" y="306"/>
                </a:lnTo>
                <a:lnTo>
                  <a:pt x="1256" y="276"/>
                </a:lnTo>
                <a:lnTo>
                  <a:pt x="1188" y="246"/>
                </a:lnTo>
                <a:lnTo>
                  <a:pt x="1119" y="218"/>
                </a:lnTo>
                <a:lnTo>
                  <a:pt x="1050" y="192"/>
                </a:lnTo>
                <a:lnTo>
                  <a:pt x="980" y="168"/>
                </a:lnTo>
                <a:lnTo>
                  <a:pt x="908" y="144"/>
                </a:lnTo>
                <a:lnTo>
                  <a:pt x="837" y="122"/>
                </a:lnTo>
                <a:lnTo>
                  <a:pt x="765" y="102"/>
                </a:lnTo>
                <a:lnTo>
                  <a:pt x="692" y="84"/>
                </a:lnTo>
                <a:lnTo>
                  <a:pt x="618" y="69"/>
                </a:lnTo>
                <a:lnTo>
                  <a:pt x="544" y="53"/>
                </a:lnTo>
                <a:lnTo>
                  <a:pt x="468" y="40"/>
                </a:lnTo>
                <a:lnTo>
                  <a:pt x="393" y="30"/>
                </a:lnTo>
                <a:lnTo>
                  <a:pt x="317" y="19"/>
                </a:lnTo>
                <a:lnTo>
                  <a:pt x="240" y="11"/>
                </a:lnTo>
                <a:lnTo>
                  <a:pt x="164" y="6"/>
                </a:lnTo>
                <a:lnTo>
                  <a:pt x="86" y="2"/>
                </a:lnTo>
                <a:lnTo>
                  <a:pt x="7" y="0"/>
                </a:lnTo>
                <a:lnTo>
                  <a:pt x="0" y="514"/>
                </a:lnTo>
                <a:lnTo>
                  <a:pt x="0" y="514"/>
                </a:lnTo>
                <a:lnTo>
                  <a:pt x="65" y="517"/>
                </a:lnTo>
                <a:lnTo>
                  <a:pt x="130" y="519"/>
                </a:lnTo>
                <a:lnTo>
                  <a:pt x="195" y="524"/>
                </a:lnTo>
                <a:lnTo>
                  <a:pt x="259" y="531"/>
                </a:lnTo>
                <a:lnTo>
                  <a:pt x="322" y="539"/>
                </a:lnTo>
                <a:lnTo>
                  <a:pt x="385" y="548"/>
                </a:lnTo>
                <a:lnTo>
                  <a:pt x="449" y="559"/>
                </a:lnTo>
                <a:lnTo>
                  <a:pt x="510" y="571"/>
                </a:lnTo>
                <a:lnTo>
                  <a:pt x="572" y="586"/>
                </a:lnTo>
                <a:lnTo>
                  <a:pt x="634" y="600"/>
                </a:lnTo>
                <a:lnTo>
                  <a:pt x="694" y="617"/>
                </a:lnTo>
                <a:lnTo>
                  <a:pt x="755" y="635"/>
                </a:lnTo>
                <a:lnTo>
                  <a:pt x="813" y="655"/>
                </a:lnTo>
                <a:lnTo>
                  <a:pt x="872" y="675"/>
                </a:lnTo>
                <a:lnTo>
                  <a:pt x="931" y="697"/>
                </a:lnTo>
                <a:lnTo>
                  <a:pt x="988" y="720"/>
                </a:lnTo>
                <a:lnTo>
                  <a:pt x="1045" y="744"/>
                </a:lnTo>
                <a:lnTo>
                  <a:pt x="1101" y="770"/>
                </a:lnTo>
                <a:lnTo>
                  <a:pt x="1157" y="798"/>
                </a:lnTo>
                <a:lnTo>
                  <a:pt x="1212" y="826"/>
                </a:lnTo>
                <a:lnTo>
                  <a:pt x="1265" y="855"/>
                </a:lnTo>
                <a:lnTo>
                  <a:pt x="1318" y="886"/>
                </a:lnTo>
                <a:lnTo>
                  <a:pt x="1371" y="918"/>
                </a:lnTo>
                <a:lnTo>
                  <a:pt x="1423" y="951"/>
                </a:lnTo>
                <a:lnTo>
                  <a:pt x="1473" y="985"/>
                </a:lnTo>
                <a:lnTo>
                  <a:pt x="1523" y="1020"/>
                </a:lnTo>
                <a:lnTo>
                  <a:pt x="1572" y="1057"/>
                </a:lnTo>
                <a:lnTo>
                  <a:pt x="1621" y="1095"/>
                </a:lnTo>
                <a:lnTo>
                  <a:pt x="1669" y="1134"/>
                </a:lnTo>
                <a:lnTo>
                  <a:pt x="1714" y="1173"/>
                </a:lnTo>
                <a:lnTo>
                  <a:pt x="1760" y="1213"/>
                </a:lnTo>
                <a:lnTo>
                  <a:pt x="1805" y="1255"/>
                </a:lnTo>
                <a:lnTo>
                  <a:pt x="1805" y="1255"/>
                </a:lnTo>
                <a:close/>
              </a:path>
            </a:pathLst>
          </a:custGeom>
          <a:ln/>
          <a:ex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24" name="Freeform 38"/>
          <p:cNvSpPr>
            <a:spLocks/>
          </p:cNvSpPr>
          <p:nvPr/>
        </p:nvSpPr>
        <p:spPr bwMode="auto">
          <a:xfrm>
            <a:off x="3579813" y="3094038"/>
            <a:ext cx="398463" cy="671513"/>
          </a:xfrm>
          <a:custGeom>
            <a:avLst/>
            <a:gdLst>
              <a:gd name="T0" fmla="*/ 401 w 1004"/>
              <a:gd name="T1" fmla="*/ 1694 h 1694"/>
              <a:gd name="T2" fmla="*/ 407 w 1004"/>
              <a:gd name="T3" fmla="*/ 1591 h 1694"/>
              <a:gd name="T4" fmla="*/ 417 w 1004"/>
              <a:gd name="T5" fmla="*/ 1490 h 1694"/>
              <a:gd name="T6" fmla="*/ 431 w 1004"/>
              <a:gd name="T7" fmla="*/ 1391 h 1694"/>
              <a:gd name="T8" fmla="*/ 451 w 1004"/>
              <a:gd name="T9" fmla="*/ 1292 h 1694"/>
              <a:gd name="T10" fmla="*/ 476 w 1004"/>
              <a:gd name="T11" fmla="*/ 1195 h 1694"/>
              <a:gd name="T12" fmla="*/ 504 w 1004"/>
              <a:gd name="T13" fmla="*/ 1100 h 1694"/>
              <a:gd name="T14" fmla="*/ 537 w 1004"/>
              <a:gd name="T15" fmla="*/ 1008 h 1694"/>
              <a:gd name="T16" fmla="*/ 573 w 1004"/>
              <a:gd name="T17" fmla="*/ 917 h 1694"/>
              <a:gd name="T18" fmla="*/ 615 w 1004"/>
              <a:gd name="T19" fmla="*/ 828 h 1694"/>
              <a:gd name="T20" fmla="*/ 659 w 1004"/>
              <a:gd name="T21" fmla="*/ 742 h 1694"/>
              <a:gd name="T22" fmla="*/ 707 w 1004"/>
              <a:gd name="T23" fmla="*/ 659 h 1694"/>
              <a:gd name="T24" fmla="*/ 761 w 1004"/>
              <a:gd name="T25" fmla="*/ 577 h 1694"/>
              <a:gd name="T26" fmla="*/ 817 w 1004"/>
              <a:gd name="T27" fmla="*/ 499 h 1694"/>
              <a:gd name="T28" fmla="*/ 875 w 1004"/>
              <a:gd name="T29" fmla="*/ 422 h 1694"/>
              <a:gd name="T30" fmla="*/ 939 w 1004"/>
              <a:gd name="T31" fmla="*/ 349 h 1694"/>
              <a:gd name="T32" fmla="*/ 1004 w 1004"/>
              <a:gd name="T33" fmla="*/ 279 h 1694"/>
              <a:gd name="T34" fmla="*/ 716 w 1004"/>
              <a:gd name="T35" fmla="*/ 0 h 1694"/>
              <a:gd name="T36" fmla="*/ 638 w 1004"/>
              <a:gd name="T37" fmla="*/ 83 h 1694"/>
              <a:gd name="T38" fmla="*/ 563 w 1004"/>
              <a:gd name="T39" fmla="*/ 171 h 1694"/>
              <a:gd name="T40" fmla="*/ 492 w 1004"/>
              <a:gd name="T41" fmla="*/ 262 h 1694"/>
              <a:gd name="T42" fmla="*/ 426 w 1004"/>
              <a:gd name="T43" fmla="*/ 356 h 1694"/>
              <a:gd name="T44" fmla="*/ 364 w 1004"/>
              <a:gd name="T45" fmla="*/ 453 h 1694"/>
              <a:gd name="T46" fmla="*/ 306 w 1004"/>
              <a:gd name="T47" fmla="*/ 553 h 1694"/>
              <a:gd name="T48" fmla="*/ 253 w 1004"/>
              <a:gd name="T49" fmla="*/ 656 h 1694"/>
              <a:gd name="T50" fmla="*/ 203 w 1004"/>
              <a:gd name="T51" fmla="*/ 762 h 1694"/>
              <a:gd name="T52" fmla="*/ 160 w 1004"/>
              <a:gd name="T53" fmla="*/ 870 h 1694"/>
              <a:gd name="T54" fmla="*/ 121 w 1004"/>
              <a:gd name="T55" fmla="*/ 981 h 1694"/>
              <a:gd name="T56" fmla="*/ 88 w 1004"/>
              <a:gd name="T57" fmla="*/ 1094 h 1694"/>
              <a:gd name="T58" fmla="*/ 59 w 1004"/>
              <a:gd name="T59" fmla="*/ 1208 h 1694"/>
              <a:gd name="T60" fmla="*/ 37 w 1004"/>
              <a:gd name="T61" fmla="*/ 1326 h 1694"/>
              <a:gd name="T62" fmla="*/ 19 w 1004"/>
              <a:gd name="T63" fmla="*/ 1444 h 1694"/>
              <a:gd name="T64" fmla="*/ 7 w 1004"/>
              <a:gd name="T65" fmla="*/ 1565 h 1694"/>
              <a:gd name="T66" fmla="*/ 0 w 1004"/>
              <a:gd name="T67" fmla="*/ 1688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04" h="1694">
                <a:moveTo>
                  <a:pt x="401" y="1694"/>
                </a:moveTo>
                <a:lnTo>
                  <a:pt x="401" y="1694"/>
                </a:lnTo>
                <a:lnTo>
                  <a:pt x="404" y="1642"/>
                </a:lnTo>
                <a:lnTo>
                  <a:pt x="407" y="1591"/>
                </a:lnTo>
                <a:lnTo>
                  <a:pt x="412" y="1540"/>
                </a:lnTo>
                <a:lnTo>
                  <a:pt x="417" y="1490"/>
                </a:lnTo>
                <a:lnTo>
                  <a:pt x="423" y="1440"/>
                </a:lnTo>
                <a:lnTo>
                  <a:pt x="431" y="1391"/>
                </a:lnTo>
                <a:lnTo>
                  <a:pt x="440" y="1341"/>
                </a:lnTo>
                <a:lnTo>
                  <a:pt x="451" y="1292"/>
                </a:lnTo>
                <a:lnTo>
                  <a:pt x="462" y="1244"/>
                </a:lnTo>
                <a:lnTo>
                  <a:pt x="476" y="1195"/>
                </a:lnTo>
                <a:lnTo>
                  <a:pt x="489" y="1147"/>
                </a:lnTo>
                <a:lnTo>
                  <a:pt x="504" y="1100"/>
                </a:lnTo>
                <a:lnTo>
                  <a:pt x="520" y="1053"/>
                </a:lnTo>
                <a:lnTo>
                  <a:pt x="537" y="1008"/>
                </a:lnTo>
                <a:lnTo>
                  <a:pt x="555" y="962"/>
                </a:lnTo>
                <a:lnTo>
                  <a:pt x="573" y="917"/>
                </a:lnTo>
                <a:lnTo>
                  <a:pt x="593" y="872"/>
                </a:lnTo>
                <a:lnTo>
                  <a:pt x="615" y="828"/>
                </a:lnTo>
                <a:lnTo>
                  <a:pt x="636" y="785"/>
                </a:lnTo>
                <a:lnTo>
                  <a:pt x="659" y="742"/>
                </a:lnTo>
                <a:lnTo>
                  <a:pt x="683" y="701"/>
                </a:lnTo>
                <a:lnTo>
                  <a:pt x="707" y="659"/>
                </a:lnTo>
                <a:lnTo>
                  <a:pt x="733" y="617"/>
                </a:lnTo>
                <a:lnTo>
                  <a:pt x="761" y="577"/>
                </a:lnTo>
                <a:lnTo>
                  <a:pt x="788" y="538"/>
                </a:lnTo>
                <a:lnTo>
                  <a:pt x="817" y="499"/>
                </a:lnTo>
                <a:lnTo>
                  <a:pt x="845" y="460"/>
                </a:lnTo>
                <a:lnTo>
                  <a:pt x="875" y="422"/>
                </a:lnTo>
                <a:lnTo>
                  <a:pt x="906" y="386"/>
                </a:lnTo>
                <a:lnTo>
                  <a:pt x="939" y="349"/>
                </a:lnTo>
                <a:lnTo>
                  <a:pt x="972" y="314"/>
                </a:lnTo>
                <a:lnTo>
                  <a:pt x="1004" y="279"/>
                </a:lnTo>
                <a:lnTo>
                  <a:pt x="716" y="0"/>
                </a:lnTo>
                <a:lnTo>
                  <a:pt x="716" y="0"/>
                </a:lnTo>
                <a:lnTo>
                  <a:pt x="677" y="42"/>
                </a:lnTo>
                <a:lnTo>
                  <a:pt x="638" y="83"/>
                </a:lnTo>
                <a:lnTo>
                  <a:pt x="600" y="126"/>
                </a:lnTo>
                <a:lnTo>
                  <a:pt x="563" y="171"/>
                </a:lnTo>
                <a:lnTo>
                  <a:pt x="528" y="216"/>
                </a:lnTo>
                <a:lnTo>
                  <a:pt x="492" y="262"/>
                </a:lnTo>
                <a:lnTo>
                  <a:pt x="459" y="309"/>
                </a:lnTo>
                <a:lnTo>
                  <a:pt x="426" y="356"/>
                </a:lnTo>
                <a:lnTo>
                  <a:pt x="395" y="404"/>
                </a:lnTo>
                <a:lnTo>
                  <a:pt x="364" y="453"/>
                </a:lnTo>
                <a:lnTo>
                  <a:pt x="335" y="503"/>
                </a:lnTo>
                <a:lnTo>
                  <a:pt x="306" y="553"/>
                </a:lnTo>
                <a:lnTo>
                  <a:pt x="279" y="604"/>
                </a:lnTo>
                <a:lnTo>
                  <a:pt x="253" y="656"/>
                </a:lnTo>
                <a:lnTo>
                  <a:pt x="228" y="708"/>
                </a:lnTo>
                <a:lnTo>
                  <a:pt x="203" y="762"/>
                </a:lnTo>
                <a:lnTo>
                  <a:pt x="181" y="815"/>
                </a:lnTo>
                <a:lnTo>
                  <a:pt x="160" y="870"/>
                </a:lnTo>
                <a:lnTo>
                  <a:pt x="141" y="925"/>
                </a:lnTo>
                <a:lnTo>
                  <a:pt x="121" y="981"/>
                </a:lnTo>
                <a:lnTo>
                  <a:pt x="104" y="1037"/>
                </a:lnTo>
                <a:lnTo>
                  <a:pt x="88" y="1094"/>
                </a:lnTo>
                <a:lnTo>
                  <a:pt x="73" y="1151"/>
                </a:lnTo>
                <a:lnTo>
                  <a:pt x="59" y="1208"/>
                </a:lnTo>
                <a:lnTo>
                  <a:pt x="47" y="1267"/>
                </a:lnTo>
                <a:lnTo>
                  <a:pt x="37" y="1326"/>
                </a:lnTo>
                <a:lnTo>
                  <a:pt x="26" y="1384"/>
                </a:lnTo>
                <a:lnTo>
                  <a:pt x="19" y="1444"/>
                </a:lnTo>
                <a:lnTo>
                  <a:pt x="12" y="1505"/>
                </a:lnTo>
                <a:lnTo>
                  <a:pt x="7" y="1565"/>
                </a:lnTo>
                <a:lnTo>
                  <a:pt x="3" y="1626"/>
                </a:lnTo>
                <a:lnTo>
                  <a:pt x="0" y="1688"/>
                </a:lnTo>
                <a:lnTo>
                  <a:pt x="401" y="1694"/>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25" name="Freeform 40"/>
          <p:cNvSpPr>
            <a:spLocks/>
          </p:cNvSpPr>
          <p:nvPr/>
        </p:nvSpPr>
        <p:spPr bwMode="auto">
          <a:xfrm>
            <a:off x="4586288" y="2795588"/>
            <a:ext cx="671513" cy="388938"/>
          </a:xfrm>
          <a:custGeom>
            <a:avLst/>
            <a:gdLst>
              <a:gd name="T0" fmla="*/ 1693 w 1693"/>
              <a:gd name="T1" fmla="*/ 692 h 981"/>
              <a:gd name="T2" fmla="*/ 1652 w 1693"/>
              <a:gd name="T3" fmla="*/ 654 h 981"/>
              <a:gd name="T4" fmla="*/ 1564 w 1693"/>
              <a:gd name="T5" fmla="*/ 579 h 981"/>
              <a:gd name="T6" fmla="*/ 1476 w 1693"/>
              <a:gd name="T7" fmla="*/ 507 h 981"/>
              <a:gd name="T8" fmla="*/ 1383 w 1693"/>
              <a:gd name="T9" fmla="*/ 440 h 981"/>
              <a:gd name="T10" fmla="*/ 1287 w 1693"/>
              <a:gd name="T11" fmla="*/ 378 h 981"/>
              <a:gd name="T12" fmla="*/ 1188 w 1693"/>
              <a:gd name="T13" fmla="*/ 319 h 981"/>
              <a:gd name="T14" fmla="*/ 1087 w 1693"/>
              <a:gd name="T15" fmla="*/ 265 h 981"/>
              <a:gd name="T16" fmla="*/ 982 w 1693"/>
              <a:gd name="T17" fmla="*/ 215 h 981"/>
              <a:gd name="T18" fmla="*/ 876 w 1693"/>
              <a:gd name="T19" fmla="*/ 171 h 981"/>
              <a:gd name="T20" fmla="*/ 766 w 1693"/>
              <a:gd name="T21" fmla="*/ 131 h 981"/>
              <a:gd name="T22" fmla="*/ 654 w 1693"/>
              <a:gd name="T23" fmla="*/ 97 h 981"/>
              <a:gd name="T24" fmla="*/ 541 w 1693"/>
              <a:gd name="T25" fmla="*/ 67 h 981"/>
              <a:gd name="T26" fmla="*/ 425 w 1693"/>
              <a:gd name="T27" fmla="*/ 42 h 981"/>
              <a:gd name="T28" fmla="*/ 307 w 1693"/>
              <a:gd name="T29" fmla="*/ 24 h 981"/>
              <a:gd name="T30" fmla="*/ 188 w 1693"/>
              <a:gd name="T31" fmla="*/ 9 h 981"/>
              <a:gd name="T32" fmla="*/ 67 w 1693"/>
              <a:gd name="T33" fmla="*/ 2 h 981"/>
              <a:gd name="T34" fmla="*/ 0 w 1693"/>
              <a:gd name="T35" fmla="*/ 401 h 981"/>
              <a:gd name="T36" fmla="*/ 50 w 1693"/>
              <a:gd name="T37" fmla="*/ 403 h 981"/>
              <a:gd name="T38" fmla="*/ 152 w 1693"/>
              <a:gd name="T39" fmla="*/ 409 h 981"/>
              <a:gd name="T40" fmla="*/ 252 w 1693"/>
              <a:gd name="T41" fmla="*/ 421 h 981"/>
              <a:gd name="T42" fmla="*/ 351 w 1693"/>
              <a:gd name="T43" fmla="*/ 437 h 981"/>
              <a:gd name="T44" fmla="*/ 447 w 1693"/>
              <a:gd name="T45" fmla="*/ 456 h 981"/>
              <a:gd name="T46" fmla="*/ 544 w 1693"/>
              <a:gd name="T47" fmla="*/ 481 h 981"/>
              <a:gd name="T48" fmla="*/ 637 w 1693"/>
              <a:gd name="T49" fmla="*/ 511 h 981"/>
              <a:gd name="T50" fmla="*/ 729 w 1693"/>
              <a:gd name="T51" fmla="*/ 543 h 981"/>
              <a:gd name="T52" fmla="*/ 818 w 1693"/>
              <a:gd name="T53" fmla="*/ 581 h 981"/>
              <a:gd name="T54" fmla="*/ 906 w 1693"/>
              <a:gd name="T55" fmla="*/ 623 h 981"/>
              <a:gd name="T56" fmla="*/ 990 w 1693"/>
              <a:gd name="T57" fmla="*/ 668 h 981"/>
              <a:gd name="T58" fmla="*/ 1074 w 1693"/>
              <a:gd name="T59" fmla="*/ 717 h 981"/>
              <a:gd name="T60" fmla="*/ 1154 w 1693"/>
              <a:gd name="T61" fmla="*/ 770 h 981"/>
              <a:gd name="T62" fmla="*/ 1231 w 1693"/>
              <a:gd name="T63" fmla="*/ 826 h 981"/>
              <a:gd name="T64" fmla="*/ 1307 w 1693"/>
              <a:gd name="T65" fmla="*/ 885 h 981"/>
              <a:gd name="T66" fmla="*/ 1380 w 1693"/>
              <a:gd name="T67" fmla="*/ 948 h 981"/>
              <a:gd name="T68" fmla="*/ 1413 w 1693"/>
              <a:gd name="T69" fmla="*/ 981 h 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93" h="981">
                <a:moveTo>
                  <a:pt x="1413" y="981"/>
                </a:moveTo>
                <a:lnTo>
                  <a:pt x="1693" y="692"/>
                </a:lnTo>
                <a:lnTo>
                  <a:pt x="1693" y="692"/>
                </a:lnTo>
                <a:lnTo>
                  <a:pt x="1652" y="654"/>
                </a:lnTo>
                <a:lnTo>
                  <a:pt x="1609" y="615"/>
                </a:lnTo>
                <a:lnTo>
                  <a:pt x="1564" y="579"/>
                </a:lnTo>
                <a:lnTo>
                  <a:pt x="1520" y="542"/>
                </a:lnTo>
                <a:lnTo>
                  <a:pt x="1476" y="507"/>
                </a:lnTo>
                <a:lnTo>
                  <a:pt x="1429" y="473"/>
                </a:lnTo>
                <a:lnTo>
                  <a:pt x="1383" y="440"/>
                </a:lnTo>
                <a:lnTo>
                  <a:pt x="1335" y="408"/>
                </a:lnTo>
                <a:lnTo>
                  <a:pt x="1287" y="378"/>
                </a:lnTo>
                <a:lnTo>
                  <a:pt x="1238" y="348"/>
                </a:lnTo>
                <a:lnTo>
                  <a:pt x="1188" y="319"/>
                </a:lnTo>
                <a:lnTo>
                  <a:pt x="1137" y="292"/>
                </a:lnTo>
                <a:lnTo>
                  <a:pt x="1087" y="265"/>
                </a:lnTo>
                <a:lnTo>
                  <a:pt x="1035" y="240"/>
                </a:lnTo>
                <a:lnTo>
                  <a:pt x="982" y="215"/>
                </a:lnTo>
                <a:lnTo>
                  <a:pt x="929" y="193"/>
                </a:lnTo>
                <a:lnTo>
                  <a:pt x="876" y="171"/>
                </a:lnTo>
                <a:lnTo>
                  <a:pt x="821" y="150"/>
                </a:lnTo>
                <a:lnTo>
                  <a:pt x="766" y="131"/>
                </a:lnTo>
                <a:lnTo>
                  <a:pt x="710" y="114"/>
                </a:lnTo>
                <a:lnTo>
                  <a:pt x="654" y="97"/>
                </a:lnTo>
                <a:lnTo>
                  <a:pt x="598" y="81"/>
                </a:lnTo>
                <a:lnTo>
                  <a:pt x="541" y="67"/>
                </a:lnTo>
                <a:lnTo>
                  <a:pt x="483" y="54"/>
                </a:lnTo>
                <a:lnTo>
                  <a:pt x="425" y="42"/>
                </a:lnTo>
                <a:lnTo>
                  <a:pt x="367" y="32"/>
                </a:lnTo>
                <a:lnTo>
                  <a:pt x="307" y="24"/>
                </a:lnTo>
                <a:lnTo>
                  <a:pt x="248" y="16"/>
                </a:lnTo>
                <a:lnTo>
                  <a:pt x="188" y="9"/>
                </a:lnTo>
                <a:lnTo>
                  <a:pt x="127" y="6"/>
                </a:lnTo>
                <a:lnTo>
                  <a:pt x="67" y="2"/>
                </a:lnTo>
                <a:lnTo>
                  <a:pt x="6" y="0"/>
                </a:lnTo>
                <a:lnTo>
                  <a:pt x="0" y="401"/>
                </a:lnTo>
                <a:lnTo>
                  <a:pt x="0" y="401"/>
                </a:lnTo>
                <a:lnTo>
                  <a:pt x="50" y="403"/>
                </a:lnTo>
                <a:lnTo>
                  <a:pt x="101" y="405"/>
                </a:lnTo>
                <a:lnTo>
                  <a:pt x="152" y="409"/>
                </a:lnTo>
                <a:lnTo>
                  <a:pt x="203" y="414"/>
                </a:lnTo>
                <a:lnTo>
                  <a:pt x="252" y="421"/>
                </a:lnTo>
                <a:lnTo>
                  <a:pt x="302" y="427"/>
                </a:lnTo>
                <a:lnTo>
                  <a:pt x="351" y="437"/>
                </a:lnTo>
                <a:lnTo>
                  <a:pt x="399" y="446"/>
                </a:lnTo>
                <a:lnTo>
                  <a:pt x="447" y="456"/>
                </a:lnTo>
                <a:lnTo>
                  <a:pt x="496" y="469"/>
                </a:lnTo>
                <a:lnTo>
                  <a:pt x="544" y="481"/>
                </a:lnTo>
                <a:lnTo>
                  <a:pt x="591" y="495"/>
                </a:lnTo>
                <a:lnTo>
                  <a:pt x="637" y="511"/>
                </a:lnTo>
                <a:lnTo>
                  <a:pt x="683" y="526"/>
                </a:lnTo>
                <a:lnTo>
                  <a:pt x="729" y="543"/>
                </a:lnTo>
                <a:lnTo>
                  <a:pt x="774" y="562"/>
                </a:lnTo>
                <a:lnTo>
                  <a:pt x="818" y="581"/>
                </a:lnTo>
                <a:lnTo>
                  <a:pt x="863" y="602"/>
                </a:lnTo>
                <a:lnTo>
                  <a:pt x="906" y="623"/>
                </a:lnTo>
                <a:lnTo>
                  <a:pt x="949" y="645"/>
                </a:lnTo>
                <a:lnTo>
                  <a:pt x="990" y="668"/>
                </a:lnTo>
                <a:lnTo>
                  <a:pt x="1032" y="692"/>
                </a:lnTo>
                <a:lnTo>
                  <a:pt x="1074" y="717"/>
                </a:lnTo>
                <a:lnTo>
                  <a:pt x="1114" y="743"/>
                </a:lnTo>
                <a:lnTo>
                  <a:pt x="1154" y="770"/>
                </a:lnTo>
                <a:lnTo>
                  <a:pt x="1193" y="797"/>
                </a:lnTo>
                <a:lnTo>
                  <a:pt x="1231" y="826"/>
                </a:lnTo>
                <a:lnTo>
                  <a:pt x="1270" y="855"/>
                </a:lnTo>
                <a:lnTo>
                  <a:pt x="1307" y="885"/>
                </a:lnTo>
                <a:lnTo>
                  <a:pt x="1343" y="916"/>
                </a:lnTo>
                <a:lnTo>
                  <a:pt x="1380" y="948"/>
                </a:lnTo>
                <a:lnTo>
                  <a:pt x="1413" y="981"/>
                </a:lnTo>
                <a:lnTo>
                  <a:pt x="1413" y="981"/>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29" name="Freeform 44"/>
          <p:cNvSpPr>
            <a:spLocks/>
          </p:cNvSpPr>
          <p:nvPr/>
        </p:nvSpPr>
        <p:spPr bwMode="auto">
          <a:xfrm>
            <a:off x="3886200" y="2795588"/>
            <a:ext cx="673100" cy="388938"/>
          </a:xfrm>
          <a:custGeom>
            <a:avLst/>
            <a:gdLst>
              <a:gd name="T0" fmla="*/ 1687 w 1694"/>
              <a:gd name="T1" fmla="*/ 0 h 981"/>
              <a:gd name="T2" fmla="*/ 1626 w 1694"/>
              <a:gd name="T3" fmla="*/ 2 h 981"/>
              <a:gd name="T4" fmla="*/ 1505 w 1694"/>
              <a:gd name="T5" fmla="*/ 9 h 981"/>
              <a:gd name="T6" fmla="*/ 1385 w 1694"/>
              <a:gd name="T7" fmla="*/ 24 h 981"/>
              <a:gd name="T8" fmla="*/ 1267 w 1694"/>
              <a:gd name="T9" fmla="*/ 42 h 981"/>
              <a:gd name="T10" fmla="*/ 1151 w 1694"/>
              <a:gd name="T11" fmla="*/ 67 h 981"/>
              <a:gd name="T12" fmla="*/ 1038 w 1694"/>
              <a:gd name="T13" fmla="*/ 97 h 981"/>
              <a:gd name="T14" fmla="*/ 926 w 1694"/>
              <a:gd name="T15" fmla="*/ 131 h 981"/>
              <a:gd name="T16" fmla="*/ 816 w 1694"/>
              <a:gd name="T17" fmla="*/ 171 h 981"/>
              <a:gd name="T18" fmla="*/ 710 w 1694"/>
              <a:gd name="T19" fmla="*/ 215 h 981"/>
              <a:gd name="T20" fmla="*/ 605 w 1694"/>
              <a:gd name="T21" fmla="*/ 265 h 981"/>
              <a:gd name="T22" fmla="*/ 504 w 1694"/>
              <a:gd name="T23" fmla="*/ 319 h 981"/>
              <a:gd name="T24" fmla="*/ 405 w 1694"/>
              <a:gd name="T25" fmla="*/ 378 h 981"/>
              <a:gd name="T26" fmla="*/ 310 w 1694"/>
              <a:gd name="T27" fmla="*/ 440 h 981"/>
              <a:gd name="T28" fmla="*/ 216 w 1694"/>
              <a:gd name="T29" fmla="*/ 507 h 981"/>
              <a:gd name="T30" fmla="*/ 128 w 1694"/>
              <a:gd name="T31" fmla="*/ 579 h 981"/>
              <a:gd name="T32" fmla="*/ 42 w 1694"/>
              <a:gd name="T33" fmla="*/ 654 h 981"/>
              <a:gd name="T34" fmla="*/ 279 w 1694"/>
              <a:gd name="T35" fmla="*/ 981 h 981"/>
              <a:gd name="T36" fmla="*/ 314 w 1694"/>
              <a:gd name="T37" fmla="*/ 948 h 981"/>
              <a:gd name="T38" fmla="*/ 385 w 1694"/>
              <a:gd name="T39" fmla="*/ 885 h 981"/>
              <a:gd name="T40" fmla="*/ 461 w 1694"/>
              <a:gd name="T41" fmla="*/ 826 h 981"/>
              <a:gd name="T42" fmla="*/ 538 w 1694"/>
              <a:gd name="T43" fmla="*/ 770 h 981"/>
              <a:gd name="T44" fmla="*/ 618 w 1694"/>
              <a:gd name="T45" fmla="*/ 717 h 981"/>
              <a:gd name="T46" fmla="*/ 702 w 1694"/>
              <a:gd name="T47" fmla="*/ 668 h 981"/>
              <a:gd name="T48" fmla="*/ 786 w 1694"/>
              <a:gd name="T49" fmla="*/ 623 h 981"/>
              <a:gd name="T50" fmla="*/ 874 w 1694"/>
              <a:gd name="T51" fmla="*/ 581 h 981"/>
              <a:gd name="T52" fmla="*/ 963 w 1694"/>
              <a:gd name="T53" fmla="*/ 543 h 981"/>
              <a:gd name="T54" fmla="*/ 1056 w 1694"/>
              <a:gd name="T55" fmla="*/ 511 h 981"/>
              <a:gd name="T56" fmla="*/ 1150 w 1694"/>
              <a:gd name="T57" fmla="*/ 481 h 981"/>
              <a:gd name="T58" fmla="*/ 1245 w 1694"/>
              <a:gd name="T59" fmla="*/ 456 h 981"/>
              <a:gd name="T60" fmla="*/ 1341 w 1694"/>
              <a:gd name="T61" fmla="*/ 437 h 981"/>
              <a:gd name="T62" fmla="*/ 1440 w 1694"/>
              <a:gd name="T63" fmla="*/ 421 h 981"/>
              <a:gd name="T64" fmla="*/ 1540 w 1694"/>
              <a:gd name="T65" fmla="*/ 409 h 981"/>
              <a:gd name="T66" fmla="*/ 1642 w 1694"/>
              <a:gd name="T67" fmla="*/ 403 h 981"/>
              <a:gd name="T68" fmla="*/ 1694 w 1694"/>
              <a:gd name="T69" fmla="*/ 401 h 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94" h="981">
                <a:moveTo>
                  <a:pt x="1694" y="401"/>
                </a:moveTo>
                <a:lnTo>
                  <a:pt x="1687" y="0"/>
                </a:lnTo>
                <a:lnTo>
                  <a:pt x="1687" y="0"/>
                </a:lnTo>
                <a:lnTo>
                  <a:pt x="1626" y="2"/>
                </a:lnTo>
                <a:lnTo>
                  <a:pt x="1565" y="6"/>
                </a:lnTo>
                <a:lnTo>
                  <a:pt x="1505" y="9"/>
                </a:lnTo>
                <a:lnTo>
                  <a:pt x="1445" y="16"/>
                </a:lnTo>
                <a:lnTo>
                  <a:pt x="1385" y="24"/>
                </a:lnTo>
                <a:lnTo>
                  <a:pt x="1325" y="32"/>
                </a:lnTo>
                <a:lnTo>
                  <a:pt x="1267" y="42"/>
                </a:lnTo>
                <a:lnTo>
                  <a:pt x="1209" y="54"/>
                </a:lnTo>
                <a:lnTo>
                  <a:pt x="1151" y="67"/>
                </a:lnTo>
                <a:lnTo>
                  <a:pt x="1094" y="81"/>
                </a:lnTo>
                <a:lnTo>
                  <a:pt x="1038" y="97"/>
                </a:lnTo>
                <a:lnTo>
                  <a:pt x="982" y="114"/>
                </a:lnTo>
                <a:lnTo>
                  <a:pt x="926" y="131"/>
                </a:lnTo>
                <a:lnTo>
                  <a:pt x="871" y="150"/>
                </a:lnTo>
                <a:lnTo>
                  <a:pt x="816" y="171"/>
                </a:lnTo>
                <a:lnTo>
                  <a:pt x="763" y="193"/>
                </a:lnTo>
                <a:lnTo>
                  <a:pt x="710" y="215"/>
                </a:lnTo>
                <a:lnTo>
                  <a:pt x="657" y="240"/>
                </a:lnTo>
                <a:lnTo>
                  <a:pt x="605" y="265"/>
                </a:lnTo>
                <a:lnTo>
                  <a:pt x="555" y="292"/>
                </a:lnTo>
                <a:lnTo>
                  <a:pt x="504" y="319"/>
                </a:lnTo>
                <a:lnTo>
                  <a:pt x="454" y="348"/>
                </a:lnTo>
                <a:lnTo>
                  <a:pt x="405" y="378"/>
                </a:lnTo>
                <a:lnTo>
                  <a:pt x="357" y="408"/>
                </a:lnTo>
                <a:lnTo>
                  <a:pt x="310" y="440"/>
                </a:lnTo>
                <a:lnTo>
                  <a:pt x="263" y="473"/>
                </a:lnTo>
                <a:lnTo>
                  <a:pt x="216" y="507"/>
                </a:lnTo>
                <a:lnTo>
                  <a:pt x="172" y="542"/>
                </a:lnTo>
                <a:lnTo>
                  <a:pt x="128" y="579"/>
                </a:lnTo>
                <a:lnTo>
                  <a:pt x="83" y="615"/>
                </a:lnTo>
                <a:lnTo>
                  <a:pt x="42" y="654"/>
                </a:lnTo>
                <a:lnTo>
                  <a:pt x="0" y="692"/>
                </a:lnTo>
                <a:lnTo>
                  <a:pt x="279" y="981"/>
                </a:lnTo>
                <a:lnTo>
                  <a:pt x="279" y="981"/>
                </a:lnTo>
                <a:lnTo>
                  <a:pt x="314" y="948"/>
                </a:lnTo>
                <a:lnTo>
                  <a:pt x="349" y="916"/>
                </a:lnTo>
                <a:lnTo>
                  <a:pt x="385" y="885"/>
                </a:lnTo>
                <a:lnTo>
                  <a:pt x="423" y="855"/>
                </a:lnTo>
                <a:lnTo>
                  <a:pt x="461" y="826"/>
                </a:lnTo>
                <a:lnTo>
                  <a:pt x="499" y="797"/>
                </a:lnTo>
                <a:lnTo>
                  <a:pt x="538" y="770"/>
                </a:lnTo>
                <a:lnTo>
                  <a:pt x="578" y="743"/>
                </a:lnTo>
                <a:lnTo>
                  <a:pt x="618" y="717"/>
                </a:lnTo>
                <a:lnTo>
                  <a:pt x="660" y="692"/>
                </a:lnTo>
                <a:lnTo>
                  <a:pt x="702" y="668"/>
                </a:lnTo>
                <a:lnTo>
                  <a:pt x="743" y="645"/>
                </a:lnTo>
                <a:lnTo>
                  <a:pt x="786" y="623"/>
                </a:lnTo>
                <a:lnTo>
                  <a:pt x="831" y="602"/>
                </a:lnTo>
                <a:lnTo>
                  <a:pt x="874" y="581"/>
                </a:lnTo>
                <a:lnTo>
                  <a:pt x="919" y="562"/>
                </a:lnTo>
                <a:lnTo>
                  <a:pt x="963" y="543"/>
                </a:lnTo>
                <a:lnTo>
                  <a:pt x="1009" y="526"/>
                </a:lnTo>
                <a:lnTo>
                  <a:pt x="1056" y="511"/>
                </a:lnTo>
                <a:lnTo>
                  <a:pt x="1101" y="495"/>
                </a:lnTo>
                <a:lnTo>
                  <a:pt x="1150" y="481"/>
                </a:lnTo>
                <a:lnTo>
                  <a:pt x="1196" y="469"/>
                </a:lnTo>
                <a:lnTo>
                  <a:pt x="1245" y="456"/>
                </a:lnTo>
                <a:lnTo>
                  <a:pt x="1293" y="446"/>
                </a:lnTo>
                <a:lnTo>
                  <a:pt x="1341" y="437"/>
                </a:lnTo>
                <a:lnTo>
                  <a:pt x="1390" y="427"/>
                </a:lnTo>
                <a:lnTo>
                  <a:pt x="1440" y="421"/>
                </a:lnTo>
                <a:lnTo>
                  <a:pt x="1491" y="414"/>
                </a:lnTo>
                <a:lnTo>
                  <a:pt x="1540" y="409"/>
                </a:lnTo>
                <a:lnTo>
                  <a:pt x="1591" y="405"/>
                </a:lnTo>
                <a:lnTo>
                  <a:pt x="1642" y="403"/>
                </a:lnTo>
                <a:lnTo>
                  <a:pt x="1694" y="401"/>
                </a:lnTo>
                <a:lnTo>
                  <a:pt x="1694" y="401"/>
                </a:lnTo>
                <a:close/>
              </a:path>
            </a:pathLst>
          </a:custGeom>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32" name="Freeform 47"/>
          <p:cNvSpPr>
            <a:spLocks/>
          </p:cNvSpPr>
          <p:nvPr/>
        </p:nvSpPr>
        <p:spPr bwMode="auto">
          <a:xfrm>
            <a:off x="4038600" y="3014663"/>
            <a:ext cx="522288" cy="300038"/>
          </a:xfrm>
          <a:custGeom>
            <a:avLst/>
            <a:gdLst>
              <a:gd name="T0" fmla="*/ 1314 w 1319"/>
              <a:gd name="T1" fmla="*/ 0 h 755"/>
              <a:gd name="T2" fmla="*/ 1267 w 1319"/>
              <a:gd name="T3" fmla="*/ 1 h 755"/>
              <a:gd name="T4" fmla="*/ 1172 w 1319"/>
              <a:gd name="T5" fmla="*/ 6 h 755"/>
              <a:gd name="T6" fmla="*/ 1080 w 1319"/>
              <a:gd name="T7" fmla="*/ 17 h 755"/>
              <a:gd name="T8" fmla="*/ 987 w 1319"/>
              <a:gd name="T9" fmla="*/ 32 h 755"/>
              <a:gd name="T10" fmla="*/ 897 w 1319"/>
              <a:gd name="T11" fmla="*/ 51 h 755"/>
              <a:gd name="T12" fmla="*/ 809 w 1319"/>
              <a:gd name="T13" fmla="*/ 74 h 755"/>
              <a:gd name="T14" fmla="*/ 722 w 1319"/>
              <a:gd name="T15" fmla="*/ 100 h 755"/>
              <a:gd name="T16" fmla="*/ 637 w 1319"/>
              <a:gd name="T17" fmla="*/ 131 h 755"/>
              <a:gd name="T18" fmla="*/ 554 w 1319"/>
              <a:gd name="T19" fmla="*/ 167 h 755"/>
              <a:gd name="T20" fmla="*/ 473 w 1319"/>
              <a:gd name="T21" fmla="*/ 204 h 755"/>
              <a:gd name="T22" fmla="*/ 394 w 1319"/>
              <a:gd name="T23" fmla="*/ 247 h 755"/>
              <a:gd name="T24" fmla="*/ 317 w 1319"/>
              <a:gd name="T25" fmla="*/ 292 h 755"/>
              <a:gd name="T26" fmla="*/ 241 w 1319"/>
              <a:gd name="T27" fmla="*/ 341 h 755"/>
              <a:gd name="T28" fmla="*/ 170 w 1319"/>
              <a:gd name="T29" fmla="*/ 393 h 755"/>
              <a:gd name="T30" fmla="*/ 99 w 1319"/>
              <a:gd name="T31" fmla="*/ 448 h 755"/>
              <a:gd name="T32" fmla="*/ 33 w 1319"/>
              <a:gd name="T33" fmla="*/ 506 h 755"/>
              <a:gd name="T34" fmla="*/ 213 w 1319"/>
              <a:gd name="T35" fmla="*/ 755 h 755"/>
              <a:gd name="T36" fmla="*/ 240 w 1319"/>
              <a:gd name="T37" fmla="*/ 730 h 755"/>
              <a:gd name="T38" fmla="*/ 296 w 1319"/>
              <a:gd name="T39" fmla="*/ 681 h 755"/>
              <a:gd name="T40" fmla="*/ 355 w 1319"/>
              <a:gd name="T41" fmla="*/ 635 h 755"/>
              <a:gd name="T42" fmla="*/ 416 w 1319"/>
              <a:gd name="T43" fmla="*/ 591 h 755"/>
              <a:gd name="T44" fmla="*/ 478 w 1319"/>
              <a:gd name="T45" fmla="*/ 551 h 755"/>
              <a:gd name="T46" fmla="*/ 543 w 1319"/>
              <a:gd name="T47" fmla="*/ 512 h 755"/>
              <a:gd name="T48" fmla="*/ 610 w 1319"/>
              <a:gd name="T49" fmla="*/ 476 h 755"/>
              <a:gd name="T50" fmla="*/ 679 w 1319"/>
              <a:gd name="T51" fmla="*/ 445 h 755"/>
              <a:gd name="T52" fmla="*/ 749 w 1319"/>
              <a:gd name="T53" fmla="*/ 415 h 755"/>
              <a:gd name="T54" fmla="*/ 821 w 1319"/>
              <a:gd name="T55" fmla="*/ 389 h 755"/>
              <a:gd name="T56" fmla="*/ 894 w 1319"/>
              <a:gd name="T57" fmla="*/ 367 h 755"/>
              <a:gd name="T58" fmla="*/ 969 w 1319"/>
              <a:gd name="T59" fmla="*/ 348 h 755"/>
              <a:gd name="T60" fmla="*/ 1045 w 1319"/>
              <a:gd name="T61" fmla="*/ 332 h 755"/>
              <a:gd name="T62" fmla="*/ 1121 w 1319"/>
              <a:gd name="T63" fmla="*/ 319 h 755"/>
              <a:gd name="T64" fmla="*/ 1200 w 1319"/>
              <a:gd name="T65" fmla="*/ 310 h 755"/>
              <a:gd name="T66" fmla="*/ 1279 w 1319"/>
              <a:gd name="T67" fmla="*/ 306 h 755"/>
              <a:gd name="T68" fmla="*/ 1319 w 1319"/>
              <a:gd name="T69" fmla="*/ 305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19" h="755">
                <a:moveTo>
                  <a:pt x="1319" y="305"/>
                </a:moveTo>
                <a:lnTo>
                  <a:pt x="1314" y="0"/>
                </a:lnTo>
                <a:lnTo>
                  <a:pt x="1314" y="0"/>
                </a:lnTo>
                <a:lnTo>
                  <a:pt x="1267" y="1"/>
                </a:lnTo>
                <a:lnTo>
                  <a:pt x="1219" y="2"/>
                </a:lnTo>
                <a:lnTo>
                  <a:pt x="1172" y="6"/>
                </a:lnTo>
                <a:lnTo>
                  <a:pt x="1127" y="12"/>
                </a:lnTo>
                <a:lnTo>
                  <a:pt x="1080" y="17"/>
                </a:lnTo>
                <a:lnTo>
                  <a:pt x="1034" y="23"/>
                </a:lnTo>
                <a:lnTo>
                  <a:pt x="987" y="32"/>
                </a:lnTo>
                <a:lnTo>
                  <a:pt x="943" y="40"/>
                </a:lnTo>
                <a:lnTo>
                  <a:pt x="897" y="51"/>
                </a:lnTo>
                <a:lnTo>
                  <a:pt x="853" y="62"/>
                </a:lnTo>
                <a:lnTo>
                  <a:pt x="809" y="74"/>
                </a:lnTo>
                <a:lnTo>
                  <a:pt x="766" y="87"/>
                </a:lnTo>
                <a:lnTo>
                  <a:pt x="722" y="100"/>
                </a:lnTo>
                <a:lnTo>
                  <a:pt x="679" y="116"/>
                </a:lnTo>
                <a:lnTo>
                  <a:pt x="637" y="131"/>
                </a:lnTo>
                <a:lnTo>
                  <a:pt x="595" y="148"/>
                </a:lnTo>
                <a:lnTo>
                  <a:pt x="554" y="167"/>
                </a:lnTo>
                <a:lnTo>
                  <a:pt x="513" y="185"/>
                </a:lnTo>
                <a:lnTo>
                  <a:pt x="473" y="204"/>
                </a:lnTo>
                <a:lnTo>
                  <a:pt x="433" y="225"/>
                </a:lnTo>
                <a:lnTo>
                  <a:pt x="394" y="247"/>
                </a:lnTo>
                <a:lnTo>
                  <a:pt x="355" y="269"/>
                </a:lnTo>
                <a:lnTo>
                  <a:pt x="317" y="292"/>
                </a:lnTo>
                <a:lnTo>
                  <a:pt x="279" y="316"/>
                </a:lnTo>
                <a:lnTo>
                  <a:pt x="241" y="341"/>
                </a:lnTo>
                <a:lnTo>
                  <a:pt x="205" y="367"/>
                </a:lnTo>
                <a:lnTo>
                  <a:pt x="170" y="393"/>
                </a:lnTo>
                <a:lnTo>
                  <a:pt x="135" y="420"/>
                </a:lnTo>
                <a:lnTo>
                  <a:pt x="99" y="448"/>
                </a:lnTo>
                <a:lnTo>
                  <a:pt x="66" y="476"/>
                </a:lnTo>
                <a:lnTo>
                  <a:pt x="33" y="506"/>
                </a:lnTo>
                <a:lnTo>
                  <a:pt x="0" y="536"/>
                </a:lnTo>
                <a:lnTo>
                  <a:pt x="213" y="755"/>
                </a:lnTo>
                <a:lnTo>
                  <a:pt x="213" y="755"/>
                </a:lnTo>
                <a:lnTo>
                  <a:pt x="240" y="730"/>
                </a:lnTo>
                <a:lnTo>
                  <a:pt x="267" y="706"/>
                </a:lnTo>
                <a:lnTo>
                  <a:pt x="296" y="681"/>
                </a:lnTo>
                <a:lnTo>
                  <a:pt x="326" y="657"/>
                </a:lnTo>
                <a:lnTo>
                  <a:pt x="355" y="635"/>
                </a:lnTo>
                <a:lnTo>
                  <a:pt x="386" y="613"/>
                </a:lnTo>
                <a:lnTo>
                  <a:pt x="416" y="591"/>
                </a:lnTo>
                <a:lnTo>
                  <a:pt x="447" y="570"/>
                </a:lnTo>
                <a:lnTo>
                  <a:pt x="478" y="551"/>
                </a:lnTo>
                <a:lnTo>
                  <a:pt x="511" y="531"/>
                </a:lnTo>
                <a:lnTo>
                  <a:pt x="543" y="512"/>
                </a:lnTo>
                <a:lnTo>
                  <a:pt x="577" y="495"/>
                </a:lnTo>
                <a:lnTo>
                  <a:pt x="610" y="476"/>
                </a:lnTo>
                <a:lnTo>
                  <a:pt x="645" y="461"/>
                </a:lnTo>
                <a:lnTo>
                  <a:pt x="679" y="445"/>
                </a:lnTo>
                <a:lnTo>
                  <a:pt x="714" y="430"/>
                </a:lnTo>
                <a:lnTo>
                  <a:pt x="749" y="415"/>
                </a:lnTo>
                <a:lnTo>
                  <a:pt x="784" y="402"/>
                </a:lnTo>
                <a:lnTo>
                  <a:pt x="821" y="389"/>
                </a:lnTo>
                <a:lnTo>
                  <a:pt x="857" y="377"/>
                </a:lnTo>
                <a:lnTo>
                  <a:pt x="894" y="367"/>
                </a:lnTo>
                <a:lnTo>
                  <a:pt x="931" y="357"/>
                </a:lnTo>
                <a:lnTo>
                  <a:pt x="969" y="348"/>
                </a:lnTo>
                <a:lnTo>
                  <a:pt x="1007" y="338"/>
                </a:lnTo>
                <a:lnTo>
                  <a:pt x="1045" y="332"/>
                </a:lnTo>
                <a:lnTo>
                  <a:pt x="1082" y="325"/>
                </a:lnTo>
                <a:lnTo>
                  <a:pt x="1121" y="319"/>
                </a:lnTo>
                <a:lnTo>
                  <a:pt x="1160" y="314"/>
                </a:lnTo>
                <a:lnTo>
                  <a:pt x="1200" y="310"/>
                </a:lnTo>
                <a:lnTo>
                  <a:pt x="1240" y="307"/>
                </a:lnTo>
                <a:lnTo>
                  <a:pt x="1279" y="306"/>
                </a:lnTo>
                <a:lnTo>
                  <a:pt x="1319" y="305"/>
                </a:lnTo>
                <a:lnTo>
                  <a:pt x="1319" y="30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33" name="Freeform 49"/>
          <p:cNvSpPr>
            <a:spLocks/>
          </p:cNvSpPr>
          <p:nvPr/>
        </p:nvSpPr>
        <p:spPr bwMode="auto">
          <a:xfrm>
            <a:off x="3797300" y="3244851"/>
            <a:ext cx="309563" cy="523875"/>
          </a:xfrm>
          <a:custGeom>
            <a:avLst/>
            <a:gdLst>
              <a:gd name="T0" fmla="*/ 561 w 780"/>
              <a:gd name="T1" fmla="*/ 0 h 1320"/>
              <a:gd name="T2" fmla="*/ 530 w 780"/>
              <a:gd name="T3" fmla="*/ 32 h 1320"/>
              <a:gd name="T4" fmla="*/ 470 w 780"/>
              <a:gd name="T5" fmla="*/ 99 h 1320"/>
              <a:gd name="T6" fmla="*/ 412 w 780"/>
              <a:gd name="T7" fmla="*/ 168 h 1320"/>
              <a:gd name="T8" fmla="*/ 359 w 780"/>
              <a:gd name="T9" fmla="*/ 240 h 1320"/>
              <a:gd name="T10" fmla="*/ 308 w 780"/>
              <a:gd name="T11" fmla="*/ 315 h 1320"/>
              <a:gd name="T12" fmla="*/ 261 w 780"/>
              <a:gd name="T13" fmla="*/ 392 h 1320"/>
              <a:gd name="T14" fmla="*/ 218 w 780"/>
              <a:gd name="T15" fmla="*/ 470 h 1320"/>
              <a:gd name="T16" fmla="*/ 178 w 780"/>
              <a:gd name="T17" fmla="*/ 552 h 1320"/>
              <a:gd name="T18" fmla="*/ 142 w 780"/>
              <a:gd name="T19" fmla="*/ 635 h 1320"/>
              <a:gd name="T20" fmla="*/ 110 w 780"/>
              <a:gd name="T21" fmla="*/ 720 h 1320"/>
              <a:gd name="T22" fmla="*/ 82 w 780"/>
              <a:gd name="T23" fmla="*/ 807 h 1320"/>
              <a:gd name="T24" fmla="*/ 57 w 780"/>
              <a:gd name="T25" fmla="*/ 895 h 1320"/>
              <a:gd name="T26" fmla="*/ 36 w 780"/>
              <a:gd name="T27" fmla="*/ 987 h 1320"/>
              <a:gd name="T28" fmla="*/ 21 w 780"/>
              <a:gd name="T29" fmla="*/ 1079 h 1320"/>
              <a:gd name="T30" fmla="*/ 9 w 780"/>
              <a:gd name="T31" fmla="*/ 1171 h 1320"/>
              <a:gd name="T32" fmla="*/ 1 w 780"/>
              <a:gd name="T33" fmla="*/ 1267 h 1320"/>
              <a:gd name="T34" fmla="*/ 304 w 780"/>
              <a:gd name="T35" fmla="*/ 1320 h 1320"/>
              <a:gd name="T36" fmla="*/ 306 w 780"/>
              <a:gd name="T37" fmla="*/ 1280 h 1320"/>
              <a:gd name="T38" fmla="*/ 312 w 780"/>
              <a:gd name="T39" fmla="*/ 1199 h 1320"/>
              <a:gd name="T40" fmla="*/ 323 w 780"/>
              <a:gd name="T41" fmla="*/ 1121 h 1320"/>
              <a:gd name="T42" fmla="*/ 336 w 780"/>
              <a:gd name="T43" fmla="*/ 1043 h 1320"/>
              <a:gd name="T44" fmla="*/ 354 w 780"/>
              <a:gd name="T45" fmla="*/ 967 h 1320"/>
              <a:gd name="T46" fmla="*/ 375 w 780"/>
              <a:gd name="T47" fmla="*/ 892 h 1320"/>
              <a:gd name="T48" fmla="*/ 398 w 780"/>
              <a:gd name="T49" fmla="*/ 819 h 1320"/>
              <a:gd name="T50" fmla="*/ 425 w 780"/>
              <a:gd name="T51" fmla="*/ 747 h 1320"/>
              <a:gd name="T52" fmla="*/ 457 w 780"/>
              <a:gd name="T53" fmla="*/ 677 h 1320"/>
              <a:gd name="T54" fmla="*/ 491 w 780"/>
              <a:gd name="T55" fmla="*/ 608 h 1320"/>
              <a:gd name="T56" fmla="*/ 527 w 780"/>
              <a:gd name="T57" fmla="*/ 541 h 1320"/>
              <a:gd name="T58" fmla="*/ 567 w 780"/>
              <a:gd name="T59" fmla="*/ 476 h 1320"/>
              <a:gd name="T60" fmla="*/ 609 w 780"/>
              <a:gd name="T61" fmla="*/ 414 h 1320"/>
              <a:gd name="T62" fmla="*/ 655 w 780"/>
              <a:gd name="T63" fmla="*/ 354 h 1320"/>
              <a:gd name="T64" fmla="*/ 703 w 780"/>
              <a:gd name="T65" fmla="*/ 295 h 1320"/>
              <a:gd name="T66" fmla="*/ 754 w 780"/>
              <a:gd name="T67" fmla="*/ 239 h 1320"/>
              <a:gd name="T68" fmla="*/ 780 w 780"/>
              <a:gd name="T69" fmla="*/ 212 h 1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80" h="1320">
                <a:moveTo>
                  <a:pt x="780" y="212"/>
                </a:moveTo>
                <a:lnTo>
                  <a:pt x="561" y="0"/>
                </a:lnTo>
                <a:lnTo>
                  <a:pt x="561" y="0"/>
                </a:lnTo>
                <a:lnTo>
                  <a:pt x="530" y="32"/>
                </a:lnTo>
                <a:lnTo>
                  <a:pt x="500" y="65"/>
                </a:lnTo>
                <a:lnTo>
                  <a:pt x="470" y="99"/>
                </a:lnTo>
                <a:lnTo>
                  <a:pt x="441" y="132"/>
                </a:lnTo>
                <a:lnTo>
                  <a:pt x="412" y="168"/>
                </a:lnTo>
                <a:lnTo>
                  <a:pt x="385" y="204"/>
                </a:lnTo>
                <a:lnTo>
                  <a:pt x="359" y="240"/>
                </a:lnTo>
                <a:lnTo>
                  <a:pt x="333" y="277"/>
                </a:lnTo>
                <a:lnTo>
                  <a:pt x="308" y="315"/>
                </a:lnTo>
                <a:lnTo>
                  <a:pt x="285" y="352"/>
                </a:lnTo>
                <a:lnTo>
                  <a:pt x="261" y="392"/>
                </a:lnTo>
                <a:lnTo>
                  <a:pt x="239" y="431"/>
                </a:lnTo>
                <a:lnTo>
                  <a:pt x="218" y="470"/>
                </a:lnTo>
                <a:lnTo>
                  <a:pt x="198" y="510"/>
                </a:lnTo>
                <a:lnTo>
                  <a:pt x="178" y="552"/>
                </a:lnTo>
                <a:lnTo>
                  <a:pt x="160" y="593"/>
                </a:lnTo>
                <a:lnTo>
                  <a:pt x="142" y="635"/>
                </a:lnTo>
                <a:lnTo>
                  <a:pt x="126" y="677"/>
                </a:lnTo>
                <a:lnTo>
                  <a:pt x="110" y="720"/>
                </a:lnTo>
                <a:lnTo>
                  <a:pt x="95" y="763"/>
                </a:lnTo>
                <a:lnTo>
                  <a:pt x="82" y="807"/>
                </a:lnTo>
                <a:lnTo>
                  <a:pt x="69" y="851"/>
                </a:lnTo>
                <a:lnTo>
                  <a:pt x="57" y="895"/>
                </a:lnTo>
                <a:lnTo>
                  <a:pt x="47" y="941"/>
                </a:lnTo>
                <a:lnTo>
                  <a:pt x="36" y="987"/>
                </a:lnTo>
                <a:lnTo>
                  <a:pt x="28" y="1032"/>
                </a:lnTo>
                <a:lnTo>
                  <a:pt x="21" y="1079"/>
                </a:lnTo>
                <a:lnTo>
                  <a:pt x="14" y="1125"/>
                </a:lnTo>
                <a:lnTo>
                  <a:pt x="9" y="1171"/>
                </a:lnTo>
                <a:lnTo>
                  <a:pt x="5" y="1220"/>
                </a:lnTo>
                <a:lnTo>
                  <a:pt x="1" y="1267"/>
                </a:lnTo>
                <a:lnTo>
                  <a:pt x="0" y="1315"/>
                </a:lnTo>
                <a:lnTo>
                  <a:pt x="304" y="1320"/>
                </a:lnTo>
                <a:lnTo>
                  <a:pt x="304" y="1320"/>
                </a:lnTo>
                <a:lnTo>
                  <a:pt x="306" y="1280"/>
                </a:lnTo>
                <a:lnTo>
                  <a:pt x="308" y="1239"/>
                </a:lnTo>
                <a:lnTo>
                  <a:pt x="312" y="1199"/>
                </a:lnTo>
                <a:lnTo>
                  <a:pt x="317" y="1160"/>
                </a:lnTo>
                <a:lnTo>
                  <a:pt x="323" y="1121"/>
                </a:lnTo>
                <a:lnTo>
                  <a:pt x="329" y="1082"/>
                </a:lnTo>
                <a:lnTo>
                  <a:pt x="336" y="1043"/>
                </a:lnTo>
                <a:lnTo>
                  <a:pt x="345" y="1005"/>
                </a:lnTo>
                <a:lnTo>
                  <a:pt x="354" y="967"/>
                </a:lnTo>
                <a:lnTo>
                  <a:pt x="363" y="929"/>
                </a:lnTo>
                <a:lnTo>
                  <a:pt x="375" y="892"/>
                </a:lnTo>
                <a:lnTo>
                  <a:pt x="386" y="855"/>
                </a:lnTo>
                <a:lnTo>
                  <a:pt x="398" y="819"/>
                </a:lnTo>
                <a:lnTo>
                  <a:pt x="411" y="782"/>
                </a:lnTo>
                <a:lnTo>
                  <a:pt x="425" y="747"/>
                </a:lnTo>
                <a:lnTo>
                  <a:pt x="441" y="712"/>
                </a:lnTo>
                <a:lnTo>
                  <a:pt x="457" y="677"/>
                </a:lnTo>
                <a:lnTo>
                  <a:pt x="474" y="642"/>
                </a:lnTo>
                <a:lnTo>
                  <a:pt x="491" y="608"/>
                </a:lnTo>
                <a:lnTo>
                  <a:pt x="509" y="574"/>
                </a:lnTo>
                <a:lnTo>
                  <a:pt x="527" y="541"/>
                </a:lnTo>
                <a:lnTo>
                  <a:pt x="547" y="509"/>
                </a:lnTo>
                <a:lnTo>
                  <a:pt x="567" y="476"/>
                </a:lnTo>
                <a:lnTo>
                  <a:pt x="588" y="445"/>
                </a:lnTo>
                <a:lnTo>
                  <a:pt x="609" y="414"/>
                </a:lnTo>
                <a:lnTo>
                  <a:pt x="632" y="384"/>
                </a:lnTo>
                <a:lnTo>
                  <a:pt x="655" y="354"/>
                </a:lnTo>
                <a:lnTo>
                  <a:pt x="678" y="324"/>
                </a:lnTo>
                <a:lnTo>
                  <a:pt x="703" y="295"/>
                </a:lnTo>
                <a:lnTo>
                  <a:pt x="728" y="267"/>
                </a:lnTo>
                <a:lnTo>
                  <a:pt x="754" y="239"/>
                </a:lnTo>
                <a:lnTo>
                  <a:pt x="780" y="212"/>
                </a:lnTo>
                <a:lnTo>
                  <a:pt x="780" y="212"/>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34" name="Freeform 50"/>
          <p:cNvSpPr>
            <a:spLocks/>
          </p:cNvSpPr>
          <p:nvPr/>
        </p:nvSpPr>
        <p:spPr bwMode="auto">
          <a:xfrm>
            <a:off x="4583113" y="3014663"/>
            <a:ext cx="522288" cy="300038"/>
          </a:xfrm>
          <a:custGeom>
            <a:avLst/>
            <a:gdLst>
              <a:gd name="T0" fmla="*/ 1319 w 1319"/>
              <a:gd name="T1" fmla="*/ 536 h 755"/>
              <a:gd name="T2" fmla="*/ 1286 w 1319"/>
              <a:gd name="T3" fmla="*/ 506 h 755"/>
              <a:gd name="T4" fmla="*/ 1220 w 1319"/>
              <a:gd name="T5" fmla="*/ 448 h 755"/>
              <a:gd name="T6" fmla="*/ 1149 w 1319"/>
              <a:gd name="T7" fmla="*/ 393 h 755"/>
              <a:gd name="T8" fmla="*/ 1078 w 1319"/>
              <a:gd name="T9" fmla="*/ 341 h 755"/>
              <a:gd name="T10" fmla="*/ 1002 w 1319"/>
              <a:gd name="T11" fmla="*/ 292 h 755"/>
              <a:gd name="T12" fmla="*/ 925 w 1319"/>
              <a:gd name="T13" fmla="*/ 247 h 755"/>
              <a:gd name="T14" fmla="*/ 847 w 1319"/>
              <a:gd name="T15" fmla="*/ 204 h 755"/>
              <a:gd name="T16" fmla="*/ 765 w 1319"/>
              <a:gd name="T17" fmla="*/ 167 h 755"/>
              <a:gd name="T18" fmla="*/ 682 w 1319"/>
              <a:gd name="T19" fmla="*/ 131 h 755"/>
              <a:gd name="T20" fmla="*/ 597 w 1319"/>
              <a:gd name="T21" fmla="*/ 100 h 755"/>
              <a:gd name="T22" fmla="*/ 510 w 1319"/>
              <a:gd name="T23" fmla="*/ 74 h 755"/>
              <a:gd name="T24" fmla="*/ 422 w 1319"/>
              <a:gd name="T25" fmla="*/ 51 h 755"/>
              <a:gd name="T26" fmla="*/ 332 w 1319"/>
              <a:gd name="T27" fmla="*/ 32 h 755"/>
              <a:gd name="T28" fmla="*/ 239 w 1319"/>
              <a:gd name="T29" fmla="*/ 17 h 755"/>
              <a:gd name="T30" fmla="*/ 147 w 1319"/>
              <a:gd name="T31" fmla="*/ 6 h 755"/>
              <a:gd name="T32" fmla="*/ 52 w 1319"/>
              <a:gd name="T33" fmla="*/ 1 h 755"/>
              <a:gd name="T34" fmla="*/ 0 w 1319"/>
              <a:gd name="T35" fmla="*/ 305 h 755"/>
              <a:gd name="T36" fmla="*/ 40 w 1319"/>
              <a:gd name="T37" fmla="*/ 306 h 755"/>
              <a:gd name="T38" fmla="*/ 119 w 1319"/>
              <a:gd name="T39" fmla="*/ 310 h 755"/>
              <a:gd name="T40" fmla="*/ 198 w 1319"/>
              <a:gd name="T41" fmla="*/ 319 h 755"/>
              <a:gd name="T42" fmla="*/ 274 w 1319"/>
              <a:gd name="T43" fmla="*/ 332 h 755"/>
              <a:gd name="T44" fmla="*/ 351 w 1319"/>
              <a:gd name="T45" fmla="*/ 348 h 755"/>
              <a:gd name="T46" fmla="*/ 425 w 1319"/>
              <a:gd name="T47" fmla="*/ 367 h 755"/>
              <a:gd name="T48" fmla="*/ 498 w 1319"/>
              <a:gd name="T49" fmla="*/ 389 h 755"/>
              <a:gd name="T50" fmla="*/ 570 w 1319"/>
              <a:gd name="T51" fmla="*/ 415 h 755"/>
              <a:gd name="T52" fmla="*/ 640 w 1319"/>
              <a:gd name="T53" fmla="*/ 445 h 755"/>
              <a:gd name="T54" fmla="*/ 709 w 1319"/>
              <a:gd name="T55" fmla="*/ 476 h 755"/>
              <a:gd name="T56" fmla="*/ 776 w 1319"/>
              <a:gd name="T57" fmla="*/ 512 h 755"/>
              <a:gd name="T58" fmla="*/ 841 w 1319"/>
              <a:gd name="T59" fmla="*/ 551 h 755"/>
              <a:gd name="T60" fmla="*/ 903 w 1319"/>
              <a:gd name="T61" fmla="*/ 591 h 755"/>
              <a:gd name="T62" fmla="*/ 964 w 1319"/>
              <a:gd name="T63" fmla="*/ 635 h 755"/>
              <a:gd name="T64" fmla="*/ 1023 w 1319"/>
              <a:gd name="T65" fmla="*/ 681 h 755"/>
              <a:gd name="T66" fmla="*/ 1079 w 1319"/>
              <a:gd name="T67" fmla="*/ 730 h 755"/>
              <a:gd name="T68" fmla="*/ 1106 w 1319"/>
              <a:gd name="T69" fmla="*/ 755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19" h="755">
                <a:moveTo>
                  <a:pt x="1106" y="755"/>
                </a:moveTo>
                <a:lnTo>
                  <a:pt x="1319" y="536"/>
                </a:lnTo>
                <a:lnTo>
                  <a:pt x="1319" y="536"/>
                </a:lnTo>
                <a:lnTo>
                  <a:pt x="1286" y="506"/>
                </a:lnTo>
                <a:lnTo>
                  <a:pt x="1253" y="476"/>
                </a:lnTo>
                <a:lnTo>
                  <a:pt x="1220" y="448"/>
                </a:lnTo>
                <a:lnTo>
                  <a:pt x="1184" y="420"/>
                </a:lnTo>
                <a:lnTo>
                  <a:pt x="1149" y="393"/>
                </a:lnTo>
                <a:lnTo>
                  <a:pt x="1114" y="367"/>
                </a:lnTo>
                <a:lnTo>
                  <a:pt x="1078" y="341"/>
                </a:lnTo>
                <a:lnTo>
                  <a:pt x="1040" y="316"/>
                </a:lnTo>
                <a:lnTo>
                  <a:pt x="1002" y="292"/>
                </a:lnTo>
                <a:lnTo>
                  <a:pt x="964" y="269"/>
                </a:lnTo>
                <a:lnTo>
                  <a:pt x="925" y="247"/>
                </a:lnTo>
                <a:lnTo>
                  <a:pt x="886" y="225"/>
                </a:lnTo>
                <a:lnTo>
                  <a:pt x="847" y="204"/>
                </a:lnTo>
                <a:lnTo>
                  <a:pt x="807" y="185"/>
                </a:lnTo>
                <a:lnTo>
                  <a:pt x="765" y="167"/>
                </a:lnTo>
                <a:lnTo>
                  <a:pt x="724" y="148"/>
                </a:lnTo>
                <a:lnTo>
                  <a:pt x="682" y="131"/>
                </a:lnTo>
                <a:lnTo>
                  <a:pt x="640" y="116"/>
                </a:lnTo>
                <a:lnTo>
                  <a:pt x="597" y="100"/>
                </a:lnTo>
                <a:lnTo>
                  <a:pt x="554" y="87"/>
                </a:lnTo>
                <a:lnTo>
                  <a:pt x="510" y="74"/>
                </a:lnTo>
                <a:lnTo>
                  <a:pt x="466" y="62"/>
                </a:lnTo>
                <a:lnTo>
                  <a:pt x="422" y="51"/>
                </a:lnTo>
                <a:lnTo>
                  <a:pt x="376" y="40"/>
                </a:lnTo>
                <a:lnTo>
                  <a:pt x="332" y="32"/>
                </a:lnTo>
                <a:lnTo>
                  <a:pt x="286" y="23"/>
                </a:lnTo>
                <a:lnTo>
                  <a:pt x="239" y="17"/>
                </a:lnTo>
                <a:lnTo>
                  <a:pt x="194" y="12"/>
                </a:lnTo>
                <a:lnTo>
                  <a:pt x="147" y="6"/>
                </a:lnTo>
                <a:lnTo>
                  <a:pt x="100" y="2"/>
                </a:lnTo>
                <a:lnTo>
                  <a:pt x="52" y="1"/>
                </a:lnTo>
                <a:lnTo>
                  <a:pt x="5" y="0"/>
                </a:lnTo>
                <a:lnTo>
                  <a:pt x="0" y="305"/>
                </a:lnTo>
                <a:lnTo>
                  <a:pt x="0" y="305"/>
                </a:lnTo>
                <a:lnTo>
                  <a:pt x="40" y="306"/>
                </a:lnTo>
                <a:lnTo>
                  <a:pt x="79" y="307"/>
                </a:lnTo>
                <a:lnTo>
                  <a:pt x="119" y="310"/>
                </a:lnTo>
                <a:lnTo>
                  <a:pt x="159" y="314"/>
                </a:lnTo>
                <a:lnTo>
                  <a:pt x="198" y="319"/>
                </a:lnTo>
                <a:lnTo>
                  <a:pt x="237" y="325"/>
                </a:lnTo>
                <a:lnTo>
                  <a:pt x="274" y="332"/>
                </a:lnTo>
                <a:lnTo>
                  <a:pt x="313" y="338"/>
                </a:lnTo>
                <a:lnTo>
                  <a:pt x="351" y="348"/>
                </a:lnTo>
                <a:lnTo>
                  <a:pt x="388" y="357"/>
                </a:lnTo>
                <a:lnTo>
                  <a:pt x="425" y="367"/>
                </a:lnTo>
                <a:lnTo>
                  <a:pt x="462" y="377"/>
                </a:lnTo>
                <a:lnTo>
                  <a:pt x="498" y="389"/>
                </a:lnTo>
                <a:lnTo>
                  <a:pt x="535" y="402"/>
                </a:lnTo>
                <a:lnTo>
                  <a:pt x="570" y="415"/>
                </a:lnTo>
                <a:lnTo>
                  <a:pt x="605" y="430"/>
                </a:lnTo>
                <a:lnTo>
                  <a:pt x="640" y="445"/>
                </a:lnTo>
                <a:lnTo>
                  <a:pt x="675" y="461"/>
                </a:lnTo>
                <a:lnTo>
                  <a:pt x="709" y="476"/>
                </a:lnTo>
                <a:lnTo>
                  <a:pt x="742" y="495"/>
                </a:lnTo>
                <a:lnTo>
                  <a:pt x="776" y="512"/>
                </a:lnTo>
                <a:lnTo>
                  <a:pt x="808" y="531"/>
                </a:lnTo>
                <a:lnTo>
                  <a:pt x="841" y="551"/>
                </a:lnTo>
                <a:lnTo>
                  <a:pt x="872" y="570"/>
                </a:lnTo>
                <a:lnTo>
                  <a:pt x="903" y="591"/>
                </a:lnTo>
                <a:lnTo>
                  <a:pt x="934" y="613"/>
                </a:lnTo>
                <a:lnTo>
                  <a:pt x="964" y="635"/>
                </a:lnTo>
                <a:lnTo>
                  <a:pt x="994" y="657"/>
                </a:lnTo>
                <a:lnTo>
                  <a:pt x="1023" y="681"/>
                </a:lnTo>
                <a:lnTo>
                  <a:pt x="1052" y="706"/>
                </a:lnTo>
                <a:lnTo>
                  <a:pt x="1079" y="730"/>
                </a:lnTo>
                <a:lnTo>
                  <a:pt x="1106" y="755"/>
                </a:lnTo>
                <a:lnTo>
                  <a:pt x="1106" y="75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38" name="Freeform 54"/>
          <p:cNvSpPr>
            <a:spLocks/>
          </p:cNvSpPr>
          <p:nvPr/>
        </p:nvSpPr>
        <p:spPr bwMode="auto">
          <a:xfrm>
            <a:off x="3976688" y="3787776"/>
            <a:ext cx="228600" cy="409575"/>
          </a:xfrm>
          <a:custGeom>
            <a:avLst/>
            <a:gdLst>
              <a:gd name="T0" fmla="*/ 235 w 579"/>
              <a:gd name="T1" fmla="*/ 5 h 1035"/>
              <a:gd name="T2" fmla="*/ 235 w 579"/>
              <a:gd name="T3" fmla="*/ 5 h 1035"/>
              <a:gd name="T4" fmla="*/ 235 w 579"/>
              <a:gd name="T5" fmla="*/ 0 h 1035"/>
              <a:gd name="T6" fmla="*/ 0 w 579"/>
              <a:gd name="T7" fmla="*/ 4 h 1035"/>
              <a:gd name="T8" fmla="*/ 0 w 579"/>
              <a:gd name="T9" fmla="*/ 4 h 1035"/>
              <a:gd name="T10" fmla="*/ 0 w 579"/>
              <a:gd name="T11" fmla="*/ 5 h 1035"/>
              <a:gd name="T12" fmla="*/ 0 w 579"/>
              <a:gd name="T13" fmla="*/ 5 h 1035"/>
              <a:gd name="T14" fmla="*/ 0 w 579"/>
              <a:gd name="T15" fmla="*/ 43 h 1035"/>
              <a:gd name="T16" fmla="*/ 2 w 579"/>
              <a:gd name="T17" fmla="*/ 79 h 1035"/>
              <a:gd name="T18" fmla="*/ 4 w 579"/>
              <a:gd name="T19" fmla="*/ 116 h 1035"/>
              <a:gd name="T20" fmla="*/ 7 w 579"/>
              <a:gd name="T21" fmla="*/ 153 h 1035"/>
              <a:gd name="T22" fmla="*/ 11 w 579"/>
              <a:gd name="T23" fmla="*/ 189 h 1035"/>
              <a:gd name="T24" fmla="*/ 16 w 579"/>
              <a:gd name="T25" fmla="*/ 225 h 1035"/>
              <a:gd name="T26" fmla="*/ 21 w 579"/>
              <a:gd name="T27" fmla="*/ 262 h 1035"/>
              <a:gd name="T28" fmla="*/ 28 w 579"/>
              <a:gd name="T29" fmla="*/ 297 h 1035"/>
              <a:gd name="T30" fmla="*/ 36 w 579"/>
              <a:gd name="T31" fmla="*/ 332 h 1035"/>
              <a:gd name="T32" fmla="*/ 43 w 579"/>
              <a:gd name="T33" fmla="*/ 367 h 1035"/>
              <a:gd name="T34" fmla="*/ 53 w 579"/>
              <a:gd name="T35" fmla="*/ 401 h 1035"/>
              <a:gd name="T36" fmla="*/ 63 w 579"/>
              <a:gd name="T37" fmla="*/ 436 h 1035"/>
              <a:gd name="T38" fmla="*/ 73 w 579"/>
              <a:gd name="T39" fmla="*/ 470 h 1035"/>
              <a:gd name="T40" fmla="*/ 85 w 579"/>
              <a:gd name="T41" fmla="*/ 502 h 1035"/>
              <a:gd name="T42" fmla="*/ 97 w 579"/>
              <a:gd name="T43" fmla="*/ 536 h 1035"/>
              <a:gd name="T44" fmla="*/ 110 w 579"/>
              <a:gd name="T45" fmla="*/ 569 h 1035"/>
              <a:gd name="T46" fmla="*/ 123 w 579"/>
              <a:gd name="T47" fmla="*/ 601 h 1035"/>
              <a:gd name="T48" fmla="*/ 137 w 579"/>
              <a:gd name="T49" fmla="*/ 634 h 1035"/>
              <a:gd name="T50" fmla="*/ 153 w 579"/>
              <a:gd name="T51" fmla="*/ 665 h 1035"/>
              <a:gd name="T52" fmla="*/ 168 w 579"/>
              <a:gd name="T53" fmla="*/ 696 h 1035"/>
              <a:gd name="T54" fmla="*/ 185 w 579"/>
              <a:gd name="T55" fmla="*/ 728 h 1035"/>
              <a:gd name="T56" fmla="*/ 202 w 579"/>
              <a:gd name="T57" fmla="*/ 758 h 1035"/>
              <a:gd name="T58" fmla="*/ 221 w 579"/>
              <a:gd name="T59" fmla="*/ 788 h 1035"/>
              <a:gd name="T60" fmla="*/ 239 w 579"/>
              <a:gd name="T61" fmla="*/ 818 h 1035"/>
              <a:gd name="T62" fmla="*/ 258 w 579"/>
              <a:gd name="T63" fmla="*/ 846 h 1035"/>
              <a:gd name="T64" fmla="*/ 278 w 579"/>
              <a:gd name="T65" fmla="*/ 875 h 1035"/>
              <a:gd name="T66" fmla="*/ 299 w 579"/>
              <a:gd name="T67" fmla="*/ 903 h 1035"/>
              <a:gd name="T68" fmla="*/ 319 w 579"/>
              <a:gd name="T69" fmla="*/ 931 h 1035"/>
              <a:gd name="T70" fmla="*/ 342 w 579"/>
              <a:gd name="T71" fmla="*/ 957 h 1035"/>
              <a:gd name="T72" fmla="*/ 364 w 579"/>
              <a:gd name="T73" fmla="*/ 984 h 1035"/>
              <a:gd name="T74" fmla="*/ 386 w 579"/>
              <a:gd name="T75" fmla="*/ 1010 h 1035"/>
              <a:gd name="T76" fmla="*/ 411 w 579"/>
              <a:gd name="T77" fmla="*/ 1035 h 1035"/>
              <a:gd name="T78" fmla="*/ 579 w 579"/>
              <a:gd name="T79" fmla="*/ 872 h 1035"/>
              <a:gd name="T80" fmla="*/ 579 w 579"/>
              <a:gd name="T81" fmla="*/ 872 h 1035"/>
              <a:gd name="T82" fmla="*/ 540 w 579"/>
              <a:gd name="T83" fmla="*/ 828 h 1035"/>
              <a:gd name="T84" fmla="*/ 503 w 579"/>
              <a:gd name="T85" fmla="*/ 784 h 1035"/>
              <a:gd name="T86" fmla="*/ 468 w 579"/>
              <a:gd name="T87" fmla="*/ 737 h 1035"/>
              <a:gd name="T88" fmla="*/ 435 w 579"/>
              <a:gd name="T89" fmla="*/ 689 h 1035"/>
              <a:gd name="T90" fmla="*/ 405 w 579"/>
              <a:gd name="T91" fmla="*/ 638 h 1035"/>
              <a:gd name="T92" fmla="*/ 377 w 579"/>
              <a:gd name="T93" fmla="*/ 587 h 1035"/>
              <a:gd name="T94" fmla="*/ 351 w 579"/>
              <a:gd name="T95" fmla="*/ 534 h 1035"/>
              <a:gd name="T96" fmla="*/ 327 w 579"/>
              <a:gd name="T97" fmla="*/ 479 h 1035"/>
              <a:gd name="T98" fmla="*/ 306 w 579"/>
              <a:gd name="T99" fmla="*/ 424 h 1035"/>
              <a:gd name="T100" fmla="*/ 288 w 579"/>
              <a:gd name="T101" fmla="*/ 367 h 1035"/>
              <a:gd name="T102" fmla="*/ 273 w 579"/>
              <a:gd name="T103" fmla="*/ 310 h 1035"/>
              <a:gd name="T104" fmla="*/ 258 w 579"/>
              <a:gd name="T105" fmla="*/ 250 h 1035"/>
              <a:gd name="T106" fmla="*/ 249 w 579"/>
              <a:gd name="T107" fmla="*/ 190 h 1035"/>
              <a:gd name="T108" fmla="*/ 241 w 579"/>
              <a:gd name="T109" fmla="*/ 129 h 1035"/>
              <a:gd name="T110" fmla="*/ 236 w 579"/>
              <a:gd name="T111" fmla="*/ 68 h 1035"/>
              <a:gd name="T112" fmla="*/ 235 w 579"/>
              <a:gd name="T113" fmla="*/ 5 h 1035"/>
              <a:gd name="T114" fmla="*/ 235 w 579"/>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9" h="1035">
                <a:moveTo>
                  <a:pt x="235" y="5"/>
                </a:moveTo>
                <a:lnTo>
                  <a:pt x="235" y="5"/>
                </a:lnTo>
                <a:lnTo>
                  <a:pt x="235" y="0"/>
                </a:lnTo>
                <a:lnTo>
                  <a:pt x="0" y="4"/>
                </a:lnTo>
                <a:lnTo>
                  <a:pt x="0" y="4"/>
                </a:lnTo>
                <a:lnTo>
                  <a:pt x="0" y="5"/>
                </a:lnTo>
                <a:lnTo>
                  <a:pt x="0" y="5"/>
                </a:lnTo>
                <a:lnTo>
                  <a:pt x="0" y="43"/>
                </a:lnTo>
                <a:lnTo>
                  <a:pt x="2" y="79"/>
                </a:lnTo>
                <a:lnTo>
                  <a:pt x="4" y="116"/>
                </a:lnTo>
                <a:lnTo>
                  <a:pt x="7" y="153"/>
                </a:lnTo>
                <a:lnTo>
                  <a:pt x="11" y="189"/>
                </a:lnTo>
                <a:lnTo>
                  <a:pt x="16" y="225"/>
                </a:lnTo>
                <a:lnTo>
                  <a:pt x="21" y="262"/>
                </a:lnTo>
                <a:lnTo>
                  <a:pt x="28" y="297"/>
                </a:lnTo>
                <a:lnTo>
                  <a:pt x="36" y="332"/>
                </a:lnTo>
                <a:lnTo>
                  <a:pt x="43" y="367"/>
                </a:lnTo>
                <a:lnTo>
                  <a:pt x="53" y="401"/>
                </a:lnTo>
                <a:lnTo>
                  <a:pt x="63" y="436"/>
                </a:lnTo>
                <a:lnTo>
                  <a:pt x="73" y="470"/>
                </a:lnTo>
                <a:lnTo>
                  <a:pt x="85" y="502"/>
                </a:lnTo>
                <a:lnTo>
                  <a:pt x="97" y="536"/>
                </a:lnTo>
                <a:lnTo>
                  <a:pt x="110" y="569"/>
                </a:lnTo>
                <a:lnTo>
                  <a:pt x="123" y="601"/>
                </a:lnTo>
                <a:lnTo>
                  <a:pt x="137" y="634"/>
                </a:lnTo>
                <a:lnTo>
                  <a:pt x="153" y="665"/>
                </a:lnTo>
                <a:lnTo>
                  <a:pt x="168" y="696"/>
                </a:lnTo>
                <a:lnTo>
                  <a:pt x="185" y="728"/>
                </a:lnTo>
                <a:lnTo>
                  <a:pt x="202" y="758"/>
                </a:lnTo>
                <a:lnTo>
                  <a:pt x="221" y="788"/>
                </a:lnTo>
                <a:lnTo>
                  <a:pt x="239" y="818"/>
                </a:lnTo>
                <a:lnTo>
                  <a:pt x="258" y="846"/>
                </a:lnTo>
                <a:lnTo>
                  <a:pt x="278" y="875"/>
                </a:lnTo>
                <a:lnTo>
                  <a:pt x="299" y="903"/>
                </a:lnTo>
                <a:lnTo>
                  <a:pt x="319" y="931"/>
                </a:lnTo>
                <a:lnTo>
                  <a:pt x="342" y="957"/>
                </a:lnTo>
                <a:lnTo>
                  <a:pt x="364" y="984"/>
                </a:lnTo>
                <a:lnTo>
                  <a:pt x="386" y="1010"/>
                </a:lnTo>
                <a:lnTo>
                  <a:pt x="411" y="1035"/>
                </a:lnTo>
                <a:lnTo>
                  <a:pt x="579" y="872"/>
                </a:lnTo>
                <a:lnTo>
                  <a:pt x="579" y="872"/>
                </a:lnTo>
                <a:lnTo>
                  <a:pt x="540" y="828"/>
                </a:lnTo>
                <a:lnTo>
                  <a:pt x="503" y="784"/>
                </a:lnTo>
                <a:lnTo>
                  <a:pt x="468" y="737"/>
                </a:lnTo>
                <a:lnTo>
                  <a:pt x="435" y="689"/>
                </a:lnTo>
                <a:lnTo>
                  <a:pt x="405" y="638"/>
                </a:lnTo>
                <a:lnTo>
                  <a:pt x="377" y="587"/>
                </a:lnTo>
                <a:lnTo>
                  <a:pt x="351" y="534"/>
                </a:lnTo>
                <a:lnTo>
                  <a:pt x="327" y="479"/>
                </a:lnTo>
                <a:lnTo>
                  <a:pt x="306" y="424"/>
                </a:lnTo>
                <a:lnTo>
                  <a:pt x="288" y="367"/>
                </a:lnTo>
                <a:lnTo>
                  <a:pt x="273" y="310"/>
                </a:lnTo>
                <a:lnTo>
                  <a:pt x="258" y="250"/>
                </a:lnTo>
                <a:lnTo>
                  <a:pt x="249" y="190"/>
                </a:lnTo>
                <a:lnTo>
                  <a:pt x="241" y="129"/>
                </a:lnTo>
                <a:lnTo>
                  <a:pt x="236" y="68"/>
                </a:lnTo>
                <a:lnTo>
                  <a:pt x="235" y="5"/>
                </a:lnTo>
                <a:lnTo>
                  <a:pt x="235" y="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39" name="Freeform 55"/>
          <p:cNvSpPr>
            <a:spLocks/>
          </p:cNvSpPr>
          <p:nvPr/>
        </p:nvSpPr>
        <p:spPr bwMode="auto">
          <a:xfrm>
            <a:off x="3976688" y="3370263"/>
            <a:ext cx="239713" cy="400050"/>
          </a:xfrm>
          <a:custGeom>
            <a:avLst/>
            <a:gdLst>
              <a:gd name="T0" fmla="*/ 603 w 603"/>
              <a:gd name="T1" fmla="*/ 164 h 1010"/>
              <a:gd name="T2" fmla="*/ 433 w 603"/>
              <a:gd name="T3" fmla="*/ 0 h 1010"/>
              <a:gd name="T4" fmla="*/ 433 w 603"/>
              <a:gd name="T5" fmla="*/ 0 h 1010"/>
              <a:gd name="T6" fmla="*/ 410 w 603"/>
              <a:gd name="T7" fmla="*/ 24 h 1010"/>
              <a:gd name="T8" fmla="*/ 386 w 603"/>
              <a:gd name="T9" fmla="*/ 49 h 1010"/>
              <a:gd name="T10" fmla="*/ 363 w 603"/>
              <a:gd name="T11" fmla="*/ 75 h 1010"/>
              <a:gd name="T12" fmla="*/ 341 w 603"/>
              <a:gd name="T13" fmla="*/ 101 h 1010"/>
              <a:gd name="T14" fmla="*/ 320 w 603"/>
              <a:gd name="T15" fmla="*/ 129 h 1010"/>
              <a:gd name="T16" fmla="*/ 298 w 603"/>
              <a:gd name="T17" fmla="*/ 156 h 1010"/>
              <a:gd name="T18" fmla="*/ 278 w 603"/>
              <a:gd name="T19" fmla="*/ 183 h 1010"/>
              <a:gd name="T20" fmla="*/ 259 w 603"/>
              <a:gd name="T21" fmla="*/ 212 h 1010"/>
              <a:gd name="T22" fmla="*/ 239 w 603"/>
              <a:gd name="T23" fmla="*/ 241 h 1010"/>
              <a:gd name="T24" fmla="*/ 221 w 603"/>
              <a:gd name="T25" fmla="*/ 269 h 1010"/>
              <a:gd name="T26" fmla="*/ 203 w 603"/>
              <a:gd name="T27" fmla="*/ 299 h 1010"/>
              <a:gd name="T28" fmla="*/ 186 w 603"/>
              <a:gd name="T29" fmla="*/ 329 h 1010"/>
              <a:gd name="T30" fmla="*/ 169 w 603"/>
              <a:gd name="T31" fmla="*/ 360 h 1010"/>
              <a:gd name="T32" fmla="*/ 153 w 603"/>
              <a:gd name="T33" fmla="*/ 390 h 1010"/>
              <a:gd name="T34" fmla="*/ 139 w 603"/>
              <a:gd name="T35" fmla="*/ 422 h 1010"/>
              <a:gd name="T36" fmla="*/ 125 w 603"/>
              <a:gd name="T37" fmla="*/ 454 h 1010"/>
              <a:gd name="T38" fmla="*/ 110 w 603"/>
              <a:gd name="T39" fmla="*/ 485 h 1010"/>
              <a:gd name="T40" fmla="*/ 97 w 603"/>
              <a:gd name="T41" fmla="*/ 518 h 1010"/>
              <a:gd name="T42" fmla="*/ 86 w 603"/>
              <a:gd name="T43" fmla="*/ 552 h 1010"/>
              <a:gd name="T44" fmla="*/ 74 w 603"/>
              <a:gd name="T45" fmla="*/ 584 h 1010"/>
              <a:gd name="T46" fmla="*/ 64 w 603"/>
              <a:gd name="T47" fmla="*/ 618 h 1010"/>
              <a:gd name="T48" fmla="*/ 53 w 603"/>
              <a:gd name="T49" fmla="*/ 652 h 1010"/>
              <a:gd name="T50" fmla="*/ 44 w 603"/>
              <a:gd name="T51" fmla="*/ 686 h 1010"/>
              <a:gd name="T52" fmla="*/ 36 w 603"/>
              <a:gd name="T53" fmla="*/ 721 h 1010"/>
              <a:gd name="T54" fmla="*/ 28 w 603"/>
              <a:gd name="T55" fmla="*/ 755 h 1010"/>
              <a:gd name="T56" fmla="*/ 22 w 603"/>
              <a:gd name="T57" fmla="*/ 790 h 1010"/>
              <a:gd name="T58" fmla="*/ 15 w 603"/>
              <a:gd name="T59" fmla="*/ 827 h 1010"/>
              <a:gd name="T60" fmla="*/ 12 w 603"/>
              <a:gd name="T61" fmla="*/ 862 h 1010"/>
              <a:gd name="T62" fmla="*/ 6 w 603"/>
              <a:gd name="T63" fmla="*/ 898 h 1010"/>
              <a:gd name="T64" fmla="*/ 4 w 603"/>
              <a:gd name="T65" fmla="*/ 933 h 1010"/>
              <a:gd name="T66" fmla="*/ 1 w 603"/>
              <a:gd name="T67" fmla="*/ 970 h 1010"/>
              <a:gd name="T68" fmla="*/ 0 w 603"/>
              <a:gd name="T69" fmla="*/ 1006 h 1010"/>
              <a:gd name="T70" fmla="*/ 234 w 603"/>
              <a:gd name="T71" fmla="*/ 1010 h 1010"/>
              <a:gd name="T72" fmla="*/ 234 w 603"/>
              <a:gd name="T73" fmla="*/ 1010 h 1010"/>
              <a:gd name="T74" fmla="*/ 238 w 603"/>
              <a:gd name="T75" fmla="*/ 949 h 1010"/>
              <a:gd name="T76" fmla="*/ 245 w 603"/>
              <a:gd name="T77" fmla="*/ 889 h 1010"/>
              <a:gd name="T78" fmla="*/ 254 w 603"/>
              <a:gd name="T79" fmla="*/ 829 h 1010"/>
              <a:gd name="T80" fmla="*/ 267 w 603"/>
              <a:gd name="T81" fmla="*/ 769 h 1010"/>
              <a:gd name="T82" fmla="*/ 281 w 603"/>
              <a:gd name="T83" fmla="*/ 712 h 1010"/>
              <a:gd name="T84" fmla="*/ 298 w 603"/>
              <a:gd name="T85" fmla="*/ 655 h 1010"/>
              <a:gd name="T86" fmla="*/ 319 w 603"/>
              <a:gd name="T87" fmla="*/ 600 h 1010"/>
              <a:gd name="T88" fmla="*/ 341 w 603"/>
              <a:gd name="T89" fmla="*/ 545 h 1010"/>
              <a:gd name="T90" fmla="*/ 366 w 603"/>
              <a:gd name="T91" fmla="*/ 492 h 1010"/>
              <a:gd name="T92" fmla="*/ 393 w 603"/>
              <a:gd name="T93" fmla="*/ 441 h 1010"/>
              <a:gd name="T94" fmla="*/ 423 w 603"/>
              <a:gd name="T95" fmla="*/ 390 h 1010"/>
              <a:gd name="T96" fmla="*/ 454 w 603"/>
              <a:gd name="T97" fmla="*/ 342 h 1010"/>
              <a:gd name="T98" fmla="*/ 488 w 603"/>
              <a:gd name="T99" fmla="*/ 294 h 1010"/>
              <a:gd name="T100" fmla="*/ 524 w 603"/>
              <a:gd name="T101" fmla="*/ 250 h 1010"/>
              <a:gd name="T102" fmla="*/ 562 w 603"/>
              <a:gd name="T103" fmla="*/ 205 h 1010"/>
              <a:gd name="T104" fmla="*/ 603 w 603"/>
              <a:gd name="T105" fmla="*/ 164 h 1010"/>
              <a:gd name="T106" fmla="*/ 603 w 603"/>
              <a:gd name="T107" fmla="*/ 164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3" h="1010">
                <a:moveTo>
                  <a:pt x="603" y="164"/>
                </a:moveTo>
                <a:lnTo>
                  <a:pt x="433" y="0"/>
                </a:lnTo>
                <a:lnTo>
                  <a:pt x="433" y="0"/>
                </a:lnTo>
                <a:lnTo>
                  <a:pt x="410" y="24"/>
                </a:lnTo>
                <a:lnTo>
                  <a:pt x="386" y="49"/>
                </a:lnTo>
                <a:lnTo>
                  <a:pt x="363" y="75"/>
                </a:lnTo>
                <a:lnTo>
                  <a:pt x="341" y="101"/>
                </a:lnTo>
                <a:lnTo>
                  <a:pt x="320" y="129"/>
                </a:lnTo>
                <a:lnTo>
                  <a:pt x="298" y="156"/>
                </a:lnTo>
                <a:lnTo>
                  <a:pt x="278" y="183"/>
                </a:lnTo>
                <a:lnTo>
                  <a:pt x="259" y="212"/>
                </a:lnTo>
                <a:lnTo>
                  <a:pt x="239" y="241"/>
                </a:lnTo>
                <a:lnTo>
                  <a:pt x="221" y="269"/>
                </a:lnTo>
                <a:lnTo>
                  <a:pt x="203" y="299"/>
                </a:lnTo>
                <a:lnTo>
                  <a:pt x="186" y="329"/>
                </a:lnTo>
                <a:lnTo>
                  <a:pt x="169" y="360"/>
                </a:lnTo>
                <a:lnTo>
                  <a:pt x="153" y="390"/>
                </a:lnTo>
                <a:lnTo>
                  <a:pt x="139" y="422"/>
                </a:lnTo>
                <a:lnTo>
                  <a:pt x="125" y="454"/>
                </a:lnTo>
                <a:lnTo>
                  <a:pt x="110" y="485"/>
                </a:lnTo>
                <a:lnTo>
                  <a:pt x="97" y="518"/>
                </a:lnTo>
                <a:lnTo>
                  <a:pt x="86" y="552"/>
                </a:lnTo>
                <a:lnTo>
                  <a:pt x="74" y="584"/>
                </a:lnTo>
                <a:lnTo>
                  <a:pt x="64" y="618"/>
                </a:lnTo>
                <a:lnTo>
                  <a:pt x="53" y="652"/>
                </a:lnTo>
                <a:lnTo>
                  <a:pt x="44" y="686"/>
                </a:lnTo>
                <a:lnTo>
                  <a:pt x="36" y="721"/>
                </a:lnTo>
                <a:lnTo>
                  <a:pt x="28" y="755"/>
                </a:lnTo>
                <a:lnTo>
                  <a:pt x="22" y="790"/>
                </a:lnTo>
                <a:lnTo>
                  <a:pt x="15" y="827"/>
                </a:lnTo>
                <a:lnTo>
                  <a:pt x="12" y="862"/>
                </a:lnTo>
                <a:lnTo>
                  <a:pt x="6" y="898"/>
                </a:lnTo>
                <a:lnTo>
                  <a:pt x="4" y="933"/>
                </a:lnTo>
                <a:lnTo>
                  <a:pt x="1" y="970"/>
                </a:lnTo>
                <a:lnTo>
                  <a:pt x="0" y="1006"/>
                </a:lnTo>
                <a:lnTo>
                  <a:pt x="234" y="1010"/>
                </a:lnTo>
                <a:lnTo>
                  <a:pt x="234" y="1010"/>
                </a:lnTo>
                <a:lnTo>
                  <a:pt x="238" y="949"/>
                </a:lnTo>
                <a:lnTo>
                  <a:pt x="245" y="889"/>
                </a:lnTo>
                <a:lnTo>
                  <a:pt x="254" y="829"/>
                </a:lnTo>
                <a:lnTo>
                  <a:pt x="267" y="769"/>
                </a:lnTo>
                <a:lnTo>
                  <a:pt x="281" y="712"/>
                </a:lnTo>
                <a:lnTo>
                  <a:pt x="298" y="655"/>
                </a:lnTo>
                <a:lnTo>
                  <a:pt x="319" y="600"/>
                </a:lnTo>
                <a:lnTo>
                  <a:pt x="341" y="545"/>
                </a:lnTo>
                <a:lnTo>
                  <a:pt x="366" y="492"/>
                </a:lnTo>
                <a:lnTo>
                  <a:pt x="393" y="441"/>
                </a:lnTo>
                <a:lnTo>
                  <a:pt x="423" y="390"/>
                </a:lnTo>
                <a:lnTo>
                  <a:pt x="454" y="342"/>
                </a:lnTo>
                <a:lnTo>
                  <a:pt x="488" y="294"/>
                </a:lnTo>
                <a:lnTo>
                  <a:pt x="524" y="250"/>
                </a:lnTo>
                <a:lnTo>
                  <a:pt x="562" y="205"/>
                </a:lnTo>
                <a:lnTo>
                  <a:pt x="603" y="164"/>
                </a:lnTo>
                <a:lnTo>
                  <a:pt x="603" y="164"/>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0" name="Freeform 56"/>
          <p:cNvSpPr>
            <a:spLocks/>
          </p:cNvSpPr>
          <p:nvPr/>
        </p:nvSpPr>
        <p:spPr bwMode="auto">
          <a:xfrm>
            <a:off x="4162425" y="3194051"/>
            <a:ext cx="401638" cy="230188"/>
          </a:xfrm>
          <a:custGeom>
            <a:avLst/>
            <a:gdLst>
              <a:gd name="T0" fmla="*/ 1010 w 1010"/>
              <a:gd name="T1" fmla="*/ 235 h 579"/>
              <a:gd name="T2" fmla="*/ 1006 w 1010"/>
              <a:gd name="T3" fmla="*/ 0 h 579"/>
              <a:gd name="T4" fmla="*/ 1006 w 1010"/>
              <a:gd name="T5" fmla="*/ 0 h 579"/>
              <a:gd name="T6" fmla="*/ 969 w 1010"/>
              <a:gd name="T7" fmla="*/ 1 h 579"/>
              <a:gd name="T8" fmla="*/ 933 w 1010"/>
              <a:gd name="T9" fmla="*/ 4 h 579"/>
              <a:gd name="T10" fmla="*/ 898 w 1010"/>
              <a:gd name="T11" fmla="*/ 6 h 579"/>
              <a:gd name="T12" fmla="*/ 861 w 1010"/>
              <a:gd name="T13" fmla="*/ 9 h 579"/>
              <a:gd name="T14" fmla="*/ 826 w 1010"/>
              <a:gd name="T15" fmla="*/ 14 h 579"/>
              <a:gd name="T16" fmla="*/ 791 w 1010"/>
              <a:gd name="T17" fmla="*/ 19 h 579"/>
              <a:gd name="T18" fmla="*/ 756 w 1010"/>
              <a:gd name="T19" fmla="*/ 24 h 579"/>
              <a:gd name="T20" fmla="*/ 721 w 1010"/>
              <a:gd name="T21" fmla="*/ 32 h 579"/>
              <a:gd name="T22" fmla="*/ 687 w 1010"/>
              <a:gd name="T23" fmla="*/ 40 h 579"/>
              <a:gd name="T24" fmla="*/ 653 w 1010"/>
              <a:gd name="T25" fmla="*/ 48 h 579"/>
              <a:gd name="T26" fmla="*/ 619 w 1010"/>
              <a:gd name="T27" fmla="*/ 57 h 579"/>
              <a:gd name="T28" fmla="*/ 585 w 1010"/>
              <a:gd name="T29" fmla="*/ 67 h 579"/>
              <a:gd name="T30" fmla="*/ 553 w 1010"/>
              <a:gd name="T31" fmla="*/ 78 h 579"/>
              <a:gd name="T32" fmla="*/ 520 w 1010"/>
              <a:gd name="T33" fmla="*/ 90 h 579"/>
              <a:gd name="T34" fmla="*/ 488 w 1010"/>
              <a:gd name="T35" fmla="*/ 101 h 579"/>
              <a:gd name="T36" fmla="*/ 455 w 1010"/>
              <a:gd name="T37" fmla="*/ 114 h 579"/>
              <a:gd name="T38" fmla="*/ 424 w 1010"/>
              <a:gd name="T39" fmla="*/ 127 h 579"/>
              <a:gd name="T40" fmla="*/ 393 w 1010"/>
              <a:gd name="T41" fmla="*/ 142 h 579"/>
              <a:gd name="T42" fmla="*/ 361 w 1010"/>
              <a:gd name="T43" fmla="*/ 157 h 579"/>
              <a:gd name="T44" fmla="*/ 330 w 1010"/>
              <a:gd name="T45" fmla="*/ 173 h 579"/>
              <a:gd name="T46" fmla="*/ 300 w 1010"/>
              <a:gd name="T47" fmla="*/ 188 h 579"/>
              <a:gd name="T48" fmla="*/ 270 w 1010"/>
              <a:gd name="T49" fmla="*/ 205 h 579"/>
              <a:gd name="T50" fmla="*/ 213 w 1010"/>
              <a:gd name="T51" fmla="*/ 242 h 579"/>
              <a:gd name="T52" fmla="*/ 157 w 1010"/>
              <a:gd name="T53" fmla="*/ 281 h 579"/>
              <a:gd name="T54" fmla="*/ 102 w 1010"/>
              <a:gd name="T55" fmla="*/ 321 h 579"/>
              <a:gd name="T56" fmla="*/ 50 w 1010"/>
              <a:gd name="T57" fmla="*/ 364 h 579"/>
              <a:gd name="T58" fmla="*/ 0 w 1010"/>
              <a:gd name="T59" fmla="*/ 410 h 579"/>
              <a:gd name="T60" fmla="*/ 162 w 1010"/>
              <a:gd name="T61" fmla="*/ 579 h 579"/>
              <a:gd name="T62" fmla="*/ 162 w 1010"/>
              <a:gd name="T63" fmla="*/ 579 h 579"/>
              <a:gd name="T64" fmla="*/ 205 w 1010"/>
              <a:gd name="T65" fmla="*/ 541 h 579"/>
              <a:gd name="T66" fmla="*/ 249 w 1010"/>
              <a:gd name="T67" fmla="*/ 505 h 579"/>
              <a:gd name="T68" fmla="*/ 295 w 1010"/>
              <a:gd name="T69" fmla="*/ 470 h 579"/>
              <a:gd name="T70" fmla="*/ 343 w 1010"/>
              <a:gd name="T71" fmla="*/ 438 h 579"/>
              <a:gd name="T72" fmla="*/ 391 w 1010"/>
              <a:gd name="T73" fmla="*/ 407 h 579"/>
              <a:gd name="T74" fmla="*/ 442 w 1010"/>
              <a:gd name="T75" fmla="*/ 380 h 579"/>
              <a:gd name="T76" fmla="*/ 494 w 1010"/>
              <a:gd name="T77" fmla="*/ 354 h 579"/>
              <a:gd name="T78" fmla="*/ 546 w 1010"/>
              <a:gd name="T79" fmla="*/ 330 h 579"/>
              <a:gd name="T80" fmla="*/ 601 w 1010"/>
              <a:gd name="T81" fmla="*/ 310 h 579"/>
              <a:gd name="T82" fmla="*/ 656 w 1010"/>
              <a:gd name="T83" fmla="*/ 291 h 579"/>
              <a:gd name="T84" fmla="*/ 713 w 1010"/>
              <a:gd name="T85" fmla="*/ 276 h 579"/>
              <a:gd name="T86" fmla="*/ 770 w 1010"/>
              <a:gd name="T87" fmla="*/ 261 h 579"/>
              <a:gd name="T88" fmla="*/ 829 w 1010"/>
              <a:gd name="T89" fmla="*/ 251 h 579"/>
              <a:gd name="T90" fmla="*/ 889 w 1010"/>
              <a:gd name="T91" fmla="*/ 243 h 579"/>
              <a:gd name="T92" fmla="*/ 949 w 1010"/>
              <a:gd name="T93" fmla="*/ 238 h 579"/>
              <a:gd name="T94" fmla="*/ 1010 w 1010"/>
              <a:gd name="T95" fmla="*/ 235 h 579"/>
              <a:gd name="T96" fmla="*/ 1010 w 1010"/>
              <a:gd name="T97" fmla="*/ 235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0" h="579">
                <a:moveTo>
                  <a:pt x="1010" y="235"/>
                </a:moveTo>
                <a:lnTo>
                  <a:pt x="1006" y="0"/>
                </a:lnTo>
                <a:lnTo>
                  <a:pt x="1006" y="0"/>
                </a:lnTo>
                <a:lnTo>
                  <a:pt x="969" y="1"/>
                </a:lnTo>
                <a:lnTo>
                  <a:pt x="933" y="4"/>
                </a:lnTo>
                <a:lnTo>
                  <a:pt x="898" y="6"/>
                </a:lnTo>
                <a:lnTo>
                  <a:pt x="861" y="9"/>
                </a:lnTo>
                <a:lnTo>
                  <a:pt x="826" y="14"/>
                </a:lnTo>
                <a:lnTo>
                  <a:pt x="791" y="19"/>
                </a:lnTo>
                <a:lnTo>
                  <a:pt x="756" y="24"/>
                </a:lnTo>
                <a:lnTo>
                  <a:pt x="721" y="32"/>
                </a:lnTo>
                <a:lnTo>
                  <a:pt x="687" y="40"/>
                </a:lnTo>
                <a:lnTo>
                  <a:pt x="653" y="48"/>
                </a:lnTo>
                <a:lnTo>
                  <a:pt x="619" y="57"/>
                </a:lnTo>
                <a:lnTo>
                  <a:pt x="585" y="67"/>
                </a:lnTo>
                <a:lnTo>
                  <a:pt x="553" y="78"/>
                </a:lnTo>
                <a:lnTo>
                  <a:pt x="520" y="90"/>
                </a:lnTo>
                <a:lnTo>
                  <a:pt x="488" y="101"/>
                </a:lnTo>
                <a:lnTo>
                  <a:pt x="455" y="114"/>
                </a:lnTo>
                <a:lnTo>
                  <a:pt x="424" y="127"/>
                </a:lnTo>
                <a:lnTo>
                  <a:pt x="393" y="142"/>
                </a:lnTo>
                <a:lnTo>
                  <a:pt x="361" y="157"/>
                </a:lnTo>
                <a:lnTo>
                  <a:pt x="330" y="173"/>
                </a:lnTo>
                <a:lnTo>
                  <a:pt x="300" y="188"/>
                </a:lnTo>
                <a:lnTo>
                  <a:pt x="270" y="205"/>
                </a:lnTo>
                <a:lnTo>
                  <a:pt x="213" y="242"/>
                </a:lnTo>
                <a:lnTo>
                  <a:pt x="157" y="281"/>
                </a:lnTo>
                <a:lnTo>
                  <a:pt x="102" y="321"/>
                </a:lnTo>
                <a:lnTo>
                  <a:pt x="50" y="364"/>
                </a:lnTo>
                <a:lnTo>
                  <a:pt x="0" y="410"/>
                </a:lnTo>
                <a:lnTo>
                  <a:pt x="162" y="579"/>
                </a:lnTo>
                <a:lnTo>
                  <a:pt x="162" y="579"/>
                </a:lnTo>
                <a:lnTo>
                  <a:pt x="205" y="541"/>
                </a:lnTo>
                <a:lnTo>
                  <a:pt x="249" y="505"/>
                </a:lnTo>
                <a:lnTo>
                  <a:pt x="295" y="470"/>
                </a:lnTo>
                <a:lnTo>
                  <a:pt x="343" y="438"/>
                </a:lnTo>
                <a:lnTo>
                  <a:pt x="391" y="407"/>
                </a:lnTo>
                <a:lnTo>
                  <a:pt x="442" y="380"/>
                </a:lnTo>
                <a:lnTo>
                  <a:pt x="494" y="354"/>
                </a:lnTo>
                <a:lnTo>
                  <a:pt x="546" y="330"/>
                </a:lnTo>
                <a:lnTo>
                  <a:pt x="601" y="310"/>
                </a:lnTo>
                <a:lnTo>
                  <a:pt x="656" y="291"/>
                </a:lnTo>
                <a:lnTo>
                  <a:pt x="713" y="276"/>
                </a:lnTo>
                <a:lnTo>
                  <a:pt x="770" y="261"/>
                </a:lnTo>
                <a:lnTo>
                  <a:pt x="829" y="251"/>
                </a:lnTo>
                <a:lnTo>
                  <a:pt x="889" y="243"/>
                </a:lnTo>
                <a:lnTo>
                  <a:pt x="949" y="238"/>
                </a:lnTo>
                <a:lnTo>
                  <a:pt x="1010" y="235"/>
                </a:lnTo>
                <a:lnTo>
                  <a:pt x="1010" y="23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2" name="Freeform 58"/>
          <p:cNvSpPr>
            <a:spLocks/>
          </p:cNvSpPr>
          <p:nvPr/>
        </p:nvSpPr>
        <p:spPr bwMode="auto">
          <a:xfrm>
            <a:off x="4938713" y="3787776"/>
            <a:ext cx="228600" cy="409575"/>
          </a:xfrm>
          <a:custGeom>
            <a:avLst/>
            <a:gdLst>
              <a:gd name="T0" fmla="*/ 344 w 580"/>
              <a:gd name="T1" fmla="*/ 5 h 1035"/>
              <a:gd name="T2" fmla="*/ 344 w 580"/>
              <a:gd name="T3" fmla="*/ 5 h 1035"/>
              <a:gd name="T4" fmla="*/ 343 w 580"/>
              <a:gd name="T5" fmla="*/ 68 h 1035"/>
              <a:gd name="T6" fmla="*/ 338 w 580"/>
              <a:gd name="T7" fmla="*/ 129 h 1035"/>
              <a:gd name="T8" fmla="*/ 331 w 580"/>
              <a:gd name="T9" fmla="*/ 190 h 1035"/>
              <a:gd name="T10" fmla="*/ 321 w 580"/>
              <a:gd name="T11" fmla="*/ 250 h 1035"/>
              <a:gd name="T12" fmla="*/ 308 w 580"/>
              <a:gd name="T13" fmla="*/ 310 h 1035"/>
              <a:gd name="T14" fmla="*/ 292 w 580"/>
              <a:gd name="T15" fmla="*/ 367 h 1035"/>
              <a:gd name="T16" fmla="*/ 273 w 580"/>
              <a:gd name="T17" fmla="*/ 424 h 1035"/>
              <a:gd name="T18" fmla="*/ 252 w 580"/>
              <a:gd name="T19" fmla="*/ 479 h 1035"/>
              <a:gd name="T20" fmla="*/ 228 w 580"/>
              <a:gd name="T21" fmla="*/ 534 h 1035"/>
              <a:gd name="T22" fmla="*/ 202 w 580"/>
              <a:gd name="T23" fmla="*/ 587 h 1035"/>
              <a:gd name="T24" fmla="*/ 175 w 580"/>
              <a:gd name="T25" fmla="*/ 638 h 1035"/>
              <a:gd name="T26" fmla="*/ 144 w 580"/>
              <a:gd name="T27" fmla="*/ 689 h 1035"/>
              <a:gd name="T28" fmla="*/ 111 w 580"/>
              <a:gd name="T29" fmla="*/ 737 h 1035"/>
              <a:gd name="T30" fmla="*/ 76 w 580"/>
              <a:gd name="T31" fmla="*/ 784 h 1035"/>
              <a:gd name="T32" fmla="*/ 39 w 580"/>
              <a:gd name="T33" fmla="*/ 828 h 1035"/>
              <a:gd name="T34" fmla="*/ 0 w 580"/>
              <a:gd name="T35" fmla="*/ 872 h 1035"/>
              <a:gd name="T36" fmla="*/ 170 w 580"/>
              <a:gd name="T37" fmla="*/ 1035 h 1035"/>
              <a:gd name="T38" fmla="*/ 170 w 580"/>
              <a:gd name="T39" fmla="*/ 1035 h 1035"/>
              <a:gd name="T40" fmla="*/ 193 w 580"/>
              <a:gd name="T41" fmla="*/ 1010 h 1035"/>
              <a:gd name="T42" fmla="*/ 215 w 580"/>
              <a:gd name="T43" fmla="*/ 984 h 1035"/>
              <a:gd name="T44" fmla="*/ 237 w 580"/>
              <a:gd name="T45" fmla="*/ 957 h 1035"/>
              <a:gd name="T46" fmla="*/ 260 w 580"/>
              <a:gd name="T47" fmla="*/ 931 h 1035"/>
              <a:gd name="T48" fmla="*/ 280 w 580"/>
              <a:gd name="T49" fmla="*/ 903 h 1035"/>
              <a:gd name="T50" fmla="*/ 301 w 580"/>
              <a:gd name="T51" fmla="*/ 875 h 1035"/>
              <a:gd name="T52" fmla="*/ 321 w 580"/>
              <a:gd name="T53" fmla="*/ 846 h 1035"/>
              <a:gd name="T54" fmla="*/ 340 w 580"/>
              <a:gd name="T55" fmla="*/ 818 h 1035"/>
              <a:gd name="T56" fmla="*/ 358 w 580"/>
              <a:gd name="T57" fmla="*/ 788 h 1035"/>
              <a:gd name="T58" fmla="*/ 377 w 580"/>
              <a:gd name="T59" fmla="*/ 758 h 1035"/>
              <a:gd name="T60" fmla="*/ 394 w 580"/>
              <a:gd name="T61" fmla="*/ 728 h 1035"/>
              <a:gd name="T62" fmla="*/ 411 w 580"/>
              <a:gd name="T63" fmla="*/ 696 h 1035"/>
              <a:gd name="T64" fmla="*/ 426 w 580"/>
              <a:gd name="T65" fmla="*/ 665 h 1035"/>
              <a:gd name="T66" fmla="*/ 442 w 580"/>
              <a:gd name="T67" fmla="*/ 634 h 1035"/>
              <a:gd name="T68" fmla="*/ 456 w 580"/>
              <a:gd name="T69" fmla="*/ 601 h 1035"/>
              <a:gd name="T70" fmla="*/ 469 w 580"/>
              <a:gd name="T71" fmla="*/ 569 h 1035"/>
              <a:gd name="T72" fmla="*/ 482 w 580"/>
              <a:gd name="T73" fmla="*/ 536 h 1035"/>
              <a:gd name="T74" fmla="*/ 495 w 580"/>
              <a:gd name="T75" fmla="*/ 502 h 1035"/>
              <a:gd name="T76" fmla="*/ 506 w 580"/>
              <a:gd name="T77" fmla="*/ 470 h 1035"/>
              <a:gd name="T78" fmla="*/ 516 w 580"/>
              <a:gd name="T79" fmla="*/ 436 h 1035"/>
              <a:gd name="T80" fmla="*/ 526 w 580"/>
              <a:gd name="T81" fmla="*/ 401 h 1035"/>
              <a:gd name="T82" fmla="*/ 536 w 580"/>
              <a:gd name="T83" fmla="*/ 367 h 1035"/>
              <a:gd name="T84" fmla="*/ 543 w 580"/>
              <a:gd name="T85" fmla="*/ 332 h 1035"/>
              <a:gd name="T86" fmla="*/ 551 w 580"/>
              <a:gd name="T87" fmla="*/ 297 h 1035"/>
              <a:gd name="T88" fmla="*/ 558 w 580"/>
              <a:gd name="T89" fmla="*/ 262 h 1035"/>
              <a:gd name="T90" fmla="*/ 563 w 580"/>
              <a:gd name="T91" fmla="*/ 225 h 1035"/>
              <a:gd name="T92" fmla="*/ 568 w 580"/>
              <a:gd name="T93" fmla="*/ 189 h 1035"/>
              <a:gd name="T94" fmla="*/ 572 w 580"/>
              <a:gd name="T95" fmla="*/ 153 h 1035"/>
              <a:gd name="T96" fmla="*/ 575 w 580"/>
              <a:gd name="T97" fmla="*/ 116 h 1035"/>
              <a:gd name="T98" fmla="*/ 577 w 580"/>
              <a:gd name="T99" fmla="*/ 79 h 1035"/>
              <a:gd name="T100" fmla="*/ 579 w 580"/>
              <a:gd name="T101" fmla="*/ 43 h 1035"/>
              <a:gd name="T102" fmla="*/ 580 w 580"/>
              <a:gd name="T103" fmla="*/ 5 h 1035"/>
              <a:gd name="T104" fmla="*/ 580 w 580"/>
              <a:gd name="T105" fmla="*/ 5 h 1035"/>
              <a:gd name="T106" fmla="*/ 580 w 580"/>
              <a:gd name="T107" fmla="*/ 4 h 1035"/>
              <a:gd name="T108" fmla="*/ 344 w 580"/>
              <a:gd name="T109" fmla="*/ 0 h 1035"/>
              <a:gd name="T110" fmla="*/ 344 w 580"/>
              <a:gd name="T111" fmla="*/ 0 h 1035"/>
              <a:gd name="T112" fmla="*/ 344 w 580"/>
              <a:gd name="T113" fmla="*/ 5 h 1035"/>
              <a:gd name="T114" fmla="*/ 344 w 580"/>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80" h="1035">
                <a:moveTo>
                  <a:pt x="344" y="5"/>
                </a:moveTo>
                <a:lnTo>
                  <a:pt x="344" y="5"/>
                </a:lnTo>
                <a:lnTo>
                  <a:pt x="343" y="68"/>
                </a:lnTo>
                <a:lnTo>
                  <a:pt x="338" y="129"/>
                </a:lnTo>
                <a:lnTo>
                  <a:pt x="331" y="190"/>
                </a:lnTo>
                <a:lnTo>
                  <a:pt x="321" y="250"/>
                </a:lnTo>
                <a:lnTo>
                  <a:pt x="308" y="310"/>
                </a:lnTo>
                <a:lnTo>
                  <a:pt x="292" y="367"/>
                </a:lnTo>
                <a:lnTo>
                  <a:pt x="273" y="424"/>
                </a:lnTo>
                <a:lnTo>
                  <a:pt x="252" y="479"/>
                </a:lnTo>
                <a:lnTo>
                  <a:pt x="228" y="534"/>
                </a:lnTo>
                <a:lnTo>
                  <a:pt x="202" y="587"/>
                </a:lnTo>
                <a:lnTo>
                  <a:pt x="175" y="638"/>
                </a:lnTo>
                <a:lnTo>
                  <a:pt x="144" y="689"/>
                </a:lnTo>
                <a:lnTo>
                  <a:pt x="111" y="737"/>
                </a:lnTo>
                <a:lnTo>
                  <a:pt x="76" y="784"/>
                </a:lnTo>
                <a:lnTo>
                  <a:pt x="39" y="828"/>
                </a:lnTo>
                <a:lnTo>
                  <a:pt x="0" y="872"/>
                </a:lnTo>
                <a:lnTo>
                  <a:pt x="170" y="1035"/>
                </a:lnTo>
                <a:lnTo>
                  <a:pt x="170" y="1035"/>
                </a:lnTo>
                <a:lnTo>
                  <a:pt x="193" y="1010"/>
                </a:lnTo>
                <a:lnTo>
                  <a:pt x="215" y="984"/>
                </a:lnTo>
                <a:lnTo>
                  <a:pt x="237" y="957"/>
                </a:lnTo>
                <a:lnTo>
                  <a:pt x="260" y="931"/>
                </a:lnTo>
                <a:lnTo>
                  <a:pt x="280" y="903"/>
                </a:lnTo>
                <a:lnTo>
                  <a:pt x="301" y="875"/>
                </a:lnTo>
                <a:lnTo>
                  <a:pt x="321" y="846"/>
                </a:lnTo>
                <a:lnTo>
                  <a:pt x="340" y="818"/>
                </a:lnTo>
                <a:lnTo>
                  <a:pt x="358" y="788"/>
                </a:lnTo>
                <a:lnTo>
                  <a:pt x="377" y="758"/>
                </a:lnTo>
                <a:lnTo>
                  <a:pt x="394" y="728"/>
                </a:lnTo>
                <a:lnTo>
                  <a:pt x="411" y="696"/>
                </a:lnTo>
                <a:lnTo>
                  <a:pt x="426" y="665"/>
                </a:lnTo>
                <a:lnTo>
                  <a:pt x="442" y="634"/>
                </a:lnTo>
                <a:lnTo>
                  <a:pt x="456" y="601"/>
                </a:lnTo>
                <a:lnTo>
                  <a:pt x="469" y="569"/>
                </a:lnTo>
                <a:lnTo>
                  <a:pt x="482" y="536"/>
                </a:lnTo>
                <a:lnTo>
                  <a:pt x="495" y="502"/>
                </a:lnTo>
                <a:lnTo>
                  <a:pt x="506" y="470"/>
                </a:lnTo>
                <a:lnTo>
                  <a:pt x="516" y="436"/>
                </a:lnTo>
                <a:lnTo>
                  <a:pt x="526" y="401"/>
                </a:lnTo>
                <a:lnTo>
                  <a:pt x="536" y="367"/>
                </a:lnTo>
                <a:lnTo>
                  <a:pt x="543" y="332"/>
                </a:lnTo>
                <a:lnTo>
                  <a:pt x="551" y="297"/>
                </a:lnTo>
                <a:lnTo>
                  <a:pt x="558" y="262"/>
                </a:lnTo>
                <a:lnTo>
                  <a:pt x="563" y="225"/>
                </a:lnTo>
                <a:lnTo>
                  <a:pt x="568" y="189"/>
                </a:lnTo>
                <a:lnTo>
                  <a:pt x="572" y="153"/>
                </a:lnTo>
                <a:lnTo>
                  <a:pt x="575" y="116"/>
                </a:lnTo>
                <a:lnTo>
                  <a:pt x="577" y="79"/>
                </a:lnTo>
                <a:lnTo>
                  <a:pt x="579" y="43"/>
                </a:lnTo>
                <a:lnTo>
                  <a:pt x="580" y="5"/>
                </a:lnTo>
                <a:lnTo>
                  <a:pt x="580" y="5"/>
                </a:lnTo>
                <a:lnTo>
                  <a:pt x="580" y="4"/>
                </a:lnTo>
                <a:lnTo>
                  <a:pt x="344" y="0"/>
                </a:lnTo>
                <a:lnTo>
                  <a:pt x="344" y="0"/>
                </a:lnTo>
                <a:lnTo>
                  <a:pt x="344" y="5"/>
                </a:lnTo>
                <a:lnTo>
                  <a:pt x="344" y="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4" name="Freeform 60"/>
          <p:cNvSpPr>
            <a:spLocks/>
          </p:cNvSpPr>
          <p:nvPr/>
        </p:nvSpPr>
        <p:spPr bwMode="auto">
          <a:xfrm>
            <a:off x="4579938" y="3194051"/>
            <a:ext cx="401638" cy="230188"/>
          </a:xfrm>
          <a:custGeom>
            <a:avLst/>
            <a:gdLst>
              <a:gd name="T0" fmla="*/ 848 w 1010"/>
              <a:gd name="T1" fmla="*/ 579 h 579"/>
              <a:gd name="T2" fmla="*/ 1010 w 1010"/>
              <a:gd name="T3" fmla="*/ 410 h 579"/>
              <a:gd name="T4" fmla="*/ 1010 w 1010"/>
              <a:gd name="T5" fmla="*/ 410 h 579"/>
              <a:gd name="T6" fmla="*/ 961 w 1010"/>
              <a:gd name="T7" fmla="*/ 364 h 579"/>
              <a:gd name="T8" fmla="*/ 908 w 1010"/>
              <a:gd name="T9" fmla="*/ 321 h 579"/>
              <a:gd name="T10" fmla="*/ 854 w 1010"/>
              <a:gd name="T11" fmla="*/ 281 h 579"/>
              <a:gd name="T12" fmla="*/ 797 w 1010"/>
              <a:gd name="T13" fmla="*/ 242 h 579"/>
              <a:gd name="T14" fmla="*/ 740 w 1010"/>
              <a:gd name="T15" fmla="*/ 205 h 579"/>
              <a:gd name="T16" fmla="*/ 710 w 1010"/>
              <a:gd name="T17" fmla="*/ 188 h 579"/>
              <a:gd name="T18" fmla="*/ 680 w 1010"/>
              <a:gd name="T19" fmla="*/ 173 h 579"/>
              <a:gd name="T20" fmla="*/ 649 w 1010"/>
              <a:gd name="T21" fmla="*/ 157 h 579"/>
              <a:gd name="T22" fmla="*/ 619 w 1010"/>
              <a:gd name="T23" fmla="*/ 142 h 579"/>
              <a:gd name="T24" fmla="*/ 586 w 1010"/>
              <a:gd name="T25" fmla="*/ 127 h 579"/>
              <a:gd name="T26" fmla="*/ 555 w 1010"/>
              <a:gd name="T27" fmla="*/ 114 h 579"/>
              <a:gd name="T28" fmla="*/ 524 w 1010"/>
              <a:gd name="T29" fmla="*/ 101 h 579"/>
              <a:gd name="T30" fmla="*/ 491 w 1010"/>
              <a:gd name="T31" fmla="*/ 90 h 579"/>
              <a:gd name="T32" fmla="*/ 457 w 1010"/>
              <a:gd name="T33" fmla="*/ 78 h 579"/>
              <a:gd name="T34" fmla="*/ 425 w 1010"/>
              <a:gd name="T35" fmla="*/ 67 h 579"/>
              <a:gd name="T36" fmla="*/ 391 w 1010"/>
              <a:gd name="T37" fmla="*/ 57 h 579"/>
              <a:gd name="T38" fmla="*/ 357 w 1010"/>
              <a:gd name="T39" fmla="*/ 48 h 579"/>
              <a:gd name="T40" fmla="*/ 323 w 1010"/>
              <a:gd name="T41" fmla="*/ 40 h 579"/>
              <a:gd name="T42" fmla="*/ 289 w 1010"/>
              <a:gd name="T43" fmla="*/ 32 h 579"/>
              <a:gd name="T44" fmla="*/ 254 w 1010"/>
              <a:gd name="T45" fmla="*/ 24 h 579"/>
              <a:gd name="T46" fmla="*/ 219 w 1010"/>
              <a:gd name="T47" fmla="*/ 19 h 579"/>
              <a:gd name="T48" fmla="*/ 184 w 1010"/>
              <a:gd name="T49" fmla="*/ 14 h 579"/>
              <a:gd name="T50" fmla="*/ 149 w 1010"/>
              <a:gd name="T51" fmla="*/ 9 h 579"/>
              <a:gd name="T52" fmla="*/ 113 w 1010"/>
              <a:gd name="T53" fmla="*/ 6 h 579"/>
              <a:gd name="T54" fmla="*/ 77 w 1010"/>
              <a:gd name="T55" fmla="*/ 4 h 579"/>
              <a:gd name="T56" fmla="*/ 41 w 1010"/>
              <a:gd name="T57" fmla="*/ 1 h 579"/>
              <a:gd name="T58" fmla="*/ 4 w 1010"/>
              <a:gd name="T59" fmla="*/ 0 h 579"/>
              <a:gd name="T60" fmla="*/ 0 w 1010"/>
              <a:gd name="T61" fmla="*/ 235 h 579"/>
              <a:gd name="T62" fmla="*/ 0 w 1010"/>
              <a:gd name="T63" fmla="*/ 235 h 579"/>
              <a:gd name="T64" fmla="*/ 61 w 1010"/>
              <a:gd name="T65" fmla="*/ 238 h 579"/>
              <a:gd name="T66" fmla="*/ 121 w 1010"/>
              <a:gd name="T67" fmla="*/ 243 h 579"/>
              <a:gd name="T68" fmla="*/ 181 w 1010"/>
              <a:gd name="T69" fmla="*/ 251 h 579"/>
              <a:gd name="T70" fmla="*/ 240 w 1010"/>
              <a:gd name="T71" fmla="*/ 261 h 579"/>
              <a:gd name="T72" fmla="*/ 297 w 1010"/>
              <a:gd name="T73" fmla="*/ 276 h 579"/>
              <a:gd name="T74" fmla="*/ 354 w 1010"/>
              <a:gd name="T75" fmla="*/ 291 h 579"/>
              <a:gd name="T76" fmla="*/ 409 w 1010"/>
              <a:gd name="T77" fmla="*/ 310 h 579"/>
              <a:gd name="T78" fmla="*/ 464 w 1010"/>
              <a:gd name="T79" fmla="*/ 330 h 579"/>
              <a:gd name="T80" fmla="*/ 517 w 1010"/>
              <a:gd name="T81" fmla="*/ 354 h 579"/>
              <a:gd name="T82" fmla="*/ 568 w 1010"/>
              <a:gd name="T83" fmla="*/ 380 h 579"/>
              <a:gd name="T84" fmla="*/ 619 w 1010"/>
              <a:gd name="T85" fmla="*/ 407 h 579"/>
              <a:gd name="T86" fmla="*/ 668 w 1010"/>
              <a:gd name="T87" fmla="*/ 438 h 579"/>
              <a:gd name="T88" fmla="*/ 715 w 1010"/>
              <a:gd name="T89" fmla="*/ 470 h 579"/>
              <a:gd name="T90" fmla="*/ 761 w 1010"/>
              <a:gd name="T91" fmla="*/ 505 h 579"/>
              <a:gd name="T92" fmla="*/ 805 w 1010"/>
              <a:gd name="T93" fmla="*/ 541 h 579"/>
              <a:gd name="T94" fmla="*/ 848 w 1010"/>
              <a:gd name="T95" fmla="*/ 579 h 579"/>
              <a:gd name="T96" fmla="*/ 848 w 1010"/>
              <a:gd name="T97" fmla="*/ 579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0" h="579">
                <a:moveTo>
                  <a:pt x="848" y="579"/>
                </a:moveTo>
                <a:lnTo>
                  <a:pt x="1010" y="410"/>
                </a:lnTo>
                <a:lnTo>
                  <a:pt x="1010" y="410"/>
                </a:lnTo>
                <a:lnTo>
                  <a:pt x="961" y="364"/>
                </a:lnTo>
                <a:lnTo>
                  <a:pt x="908" y="321"/>
                </a:lnTo>
                <a:lnTo>
                  <a:pt x="854" y="281"/>
                </a:lnTo>
                <a:lnTo>
                  <a:pt x="797" y="242"/>
                </a:lnTo>
                <a:lnTo>
                  <a:pt x="740" y="205"/>
                </a:lnTo>
                <a:lnTo>
                  <a:pt x="710" y="188"/>
                </a:lnTo>
                <a:lnTo>
                  <a:pt x="680" y="173"/>
                </a:lnTo>
                <a:lnTo>
                  <a:pt x="649" y="157"/>
                </a:lnTo>
                <a:lnTo>
                  <a:pt x="619" y="142"/>
                </a:lnTo>
                <a:lnTo>
                  <a:pt x="586" y="127"/>
                </a:lnTo>
                <a:lnTo>
                  <a:pt x="555" y="114"/>
                </a:lnTo>
                <a:lnTo>
                  <a:pt x="524" y="101"/>
                </a:lnTo>
                <a:lnTo>
                  <a:pt x="491" y="90"/>
                </a:lnTo>
                <a:lnTo>
                  <a:pt x="457" y="78"/>
                </a:lnTo>
                <a:lnTo>
                  <a:pt x="425" y="67"/>
                </a:lnTo>
                <a:lnTo>
                  <a:pt x="391" y="57"/>
                </a:lnTo>
                <a:lnTo>
                  <a:pt x="357" y="48"/>
                </a:lnTo>
                <a:lnTo>
                  <a:pt x="323" y="40"/>
                </a:lnTo>
                <a:lnTo>
                  <a:pt x="289" y="32"/>
                </a:lnTo>
                <a:lnTo>
                  <a:pt x="254" y="24"/>
                </a:lnTo>
                <a:lnTo>
                  <a:pt x="219" y="19"/>
                </a:lnTo>
                <a:lnTo>
                  <a:pt x="184" y="14"/>
                </a:lnTo>
                <a:lnTo>
                  <a:pt x="149" y="9"/>
                </a:lnTo>
                <a:lnTo>
                  <a:pt x="113" y="6"/>
                </a:lnTo>
                <a:lnTo>
                  <a:pt x="77" y="4"/>
                </a:lnTo>
                <a:lnTo>
                  <a:pt x="41" y="1"/>
                </a:lnTo>
                <a:lnTo>
                  <a:pt x="4" y="0"/>
                </a:lnTo>
                <a:lnTo>
                  <a:pt x="0" y="235"/>
                </a:lnTo>
                <a:lnTo>
                  <a:pt x="0" y="235"/>
                </a:lnTo>
                <a:lnTo>
                  <a:pt x="61" y="238"/>
                </a:lnTo>
                <a:lnTo>
                  <a:pt x="121" y="243"/>
                </a:lnTo>
                <a:lnTo>
                  <a:pt x="181" y="251"/>
                </a:lnTo>
                <a:lnTo>
                  <a:pt x="240" y="261"/>
                </a:lnTo>
                <a:lnTo>
                  <a:pt x="297" y="276"/>
                </a:lnTo>
                <a:lnTo>
                  <a:pt x="354" y="291"/>
                </a:lnTo>
                <a:lnTo>
                  <a:pt x="409" y="310"/>
                </a:lnTo>
                <a:lnTo>
                  <a:pt x="464" y="330"/>
                </a:lnTo>
                <a:lnTo>
                  <a:pt x="517" y="354"/>
                </a:lnTo>
                <a:lnTo>
                  <a:pt x="568" y="380"/>
                </a:lnTo>
                <a:lnTo>
                  <a:pt x="619" y="407"/>
                </a:lnTo>
                <a:lnTo>
                  <a:pt x="668" y="438"/>
                </a:lnTo>
                <a:lnTo>
                  <a:pt x="715" y="470"/>
                </a:lnTo>
                <a:lnTo>
                  <a:pt x="761" y="505"/>
                </a:lnTo>
                <a:lnTo>
                  <a:pt x="805" y="541"/>
                </a:lnTo>
                <a:lnTo>
                  <a:pt x="848" y="579"/>
                </a:lnTo>
                <a:lnTo>
                  <a:pt x="848" y="579"/>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5" name="Freeform 62"/>
          <p:cNvSpPr>
            <a:spLocks/>
          </p:cNvSpPr>
          <p:nvPr/>
        </p:nvSpPr>
        <p:spPr bwMode="auto">
          <a:xfrm>
            <a:off x="4578350" y="3338513"/>
            <a:ext cx="301625" cy="169863"/>
          </a:xfrm>
          <a:custGeom>
            <a:avLst/>
            <a:gdLst>
              <a:gd name="T0" fmla="*/ 645 w 761"/>
              <a:gd name="T1" fmla="*/ 425 h 425"/>
              <a:gd name="T2" fmla="*/ 761 w 761"/>
              <a:gd name="T3" fmla="*/ 307 h 425"/>
              <a:gd name="T4" fmla="*/ 761 w 761"/>
              <a:gd name="T5" fmla="*/ 307 h 425"/>
              <a:gd name="T6" fmla="*/ 723 w 761"/>
              <a:gd name="T7" fmla="*/ 273 h 425"/>
              <a:gd name="T8" fmla="*/ 682 w 761"/>
              <a:gd name="T9" fmla="*/ 240 h 425"/>
              <a:gd name="T10" fmla="*/ 642 w 761"/>
              <a:gd name="T11" fmla="*/ 209 h 425"/>
              <a:gd name="T12" fmla="*/ 599 w 761"/>
              <a:gd name="T13" fmla="*/ 181 h 425"/>
              <a:gd name="T14" fmla="*/ 555 w 761"/>
              <a:gd name="T15" fmla="*/ 155 h 425"/>
              <a:gd name="T16" fmla="*/ 511 w 761"/>
              <a:gd name="T17" fmla="*/ 128 h 425"/>
              <a:gd name="T18" fmla="*/ 464 w 761"/>
              <a:gd name="T19" fmla="*/ 106 h 425"/>
              <a:gd name="T20" fmla="*/ 417 w 761"/>
              <a:gd name="T21" fmla="*/ 86 h 425"/>
              <a:gd name="T22" fmla="*/ 369 w 761"/>
              <a:gd name="T23" fmla="*/ 66 h 425"/>
              <a:gd name="T24" fmla="*/ 319 w 761"/>
              <a:gd name="T25" fmla="*/ 50 h 425"/>
              <a:gd name="T26" fmla="*/ 268 w 761"/>
              <a:gd name="T27" fmla="*/ 36 h 425"/>
              <a:gd name="T28" fmla="*/ 216 w 761"/>
              <a:gd name="T29" fmla="*/ 24 h 425"/>
              <a:gd name="T30" fmla="*/ 164 w 761"/>
              <a:gd name="T31" fmla="*/ 14 h 425"/>
              <a:gd name="T32" fmla="*/ 111 w 761"/>
              <a:gd name="T33" fmla="*/ 7 h 425"/>
              <a:gd name="T34" fmla="*/ 58 w 761"/>
              <a:gd name="T35" fmla="*/ 2 h 425"/>
              <a:gd name="T36" fmla="*/ 3 w 761"/>
              <a:gd name="T37" fmla="*/ 0 h 425"/>
              <a:gd name="T38" fmla="*/ 0 w 761"/>
              <a:gd name="T39" fmla="*/ 165 h 425"/>
              <a:gd name="T40" fmla="*/ 0 w 761"/>
              <a:gd name="T41" fmla="*/ 165 h 425"/>
              <a:gd name="T42" fmla="*/ 46 w 761"/>
              <a:gd name="T43" fmla="*/ 168 h 425"/>
              <a:gd name="T44" fmla="*/ 93 w 761"/>
              <a:gd name="T45" fmla="*/ 171 h 425"/>
              <a:gd name="T46" fmla="*/ 137 w 761"/>
              <a:gd name="T47" fmla="*/ 178 h 425"/>
              <a:gd name="T48" fmla="*/ 183 w 761"/>
              <a:gd name="T49" fmla="*/ 186 h 425"/>
              <a:gd name="T50" fmla="*/ 226 w 761"/>
              <a:gd name="T51" fmla="*/ 196 h 425"/>
              <a:gd name="T52" fmla="*/ 268 w 761"/>
              <a:gd name="T53" fmla="*/ 208 h 425"/>
              <a:gd name="T54" fmla="*/ 311 w 761"/>
              <a:gd name="T55" fmla="*/ 222 h 425"/>
              <a:gd name="T56" fmla="*/ 352 w 761"/>
              <a:gd name="T57" fmla="*/ 238 h 425"/>
              <a:gd name="T58" fmla="*/ 393 w 761"/>
              <a:gd name="T59" fmla="*/ 256 h 425"/>
              <a:gd name="T60" fmla="*/ 433 w 761"/>
              <a:gd name="T61" fmla="*/ 274 h 425"/>
              <a:gd name="T62" fmla="*/ 470 w 761"/>
              <a:gd name="T63" fmla="*/ 296 h 425"/>
              <a:gd name="T64" fmla="*/ 508 w 761"/>
              <a:gd name="T65" fmla="*/ 319 h 425"/>
              <a:gd name="T66" fmla="*/ 544 w 761"/>
              <a:gd name="T67" fmla="*/ 343 h 425"/>
              <a:gd name="T68" fmla="*/ 580 w 761"/>
              <a:gd name="T69" fmla="*/ 369 h 425"/>
              <a:gd name="T70" fmla="*/ 613 w 761"/>
              <a:gd name="T71" fmla="*/ 397 h 425"/>
              <a:gd name="T72" fmla="*/ 645 w 761"/>
              <a:gd name="T73" fmla="*/ 425 h 425"/>
              <a:gd name="T74" fmla="*/ 645 w 761"/>
              <a:gd name="T75"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1" h="425">
                <a:moveTo>
                  <a:pt x="645" y="425"/>
                </a:moveTo>
                <a:lnTo>
                  <a:pt x="761" y="307"/>
                </a:lnTo>
                <a:lnTo>
                  <a:pt x="761" y="307"/>
                </a:lnTo>
                <a:lnTo>
                  <a:pt x="723" y="273"/>
                </a:lnTo>
                <a:lnTo>
                  <a:pt x="682" y="240"/>
                </a:lnTo>
                <a:lnTo>
                  <a:pt x="642" y="209"/>
                </a:lnTo>
                <a:lnTo>
                  <a:pt x="599" y="181"/>
                </a:lnTo>
                <a:lnTo>
                  <a:pt x="555" y="155"/>
                </a:lnTo>
                <a:lnTo>
                  <a:pt x="511" y="128"/>
                </a:lnTo>
                <a:lnTo>
                  <a:pt x="464" y="106"/>
                </a:lnTo>
                <a:lnTo>
                  <a:pt x="417" y="86"/>
                </a:lnTo>
                <a:lnTo>
                  <a:pt x="369" y="66"/>
                </a:lnTo>
                <a:lnTo>
                  <a:pt x="319" y="50"/>
                </a:lnTo>
                <a:lnTo>
                  <a:pt x="268" y="36"/>
                </a:lnTo>
                <a:lnTo>
                  <a:pt x="216" y="24"/>
                </a:lnTo>
                <a:lnTo>
                  <a:pt x="164" y="14"/>
                </a:lnTo>
                <a:lnTo>
                  <a:pt x="111" y="7"/>
                </a:lnTo>
                <a:lnTo>
                  <a:pt x="58" y="2"/>
                </a:lnTo>
                <a:lnTo>
                  <a:pt x="3" y="0"/>
                </a:lnTo>
                <a:lnTo>
                  <a:pt x="0" y="165"/>
                </a:lnTo>
                <a:lnTo>
                  <a:pt x="0" y="165"/>
                </a:lnTo>
                <a:lnTo>
                  <a:pt x="46" y="168"/>
                </a:lnTo>
                <a:lnTo>
                  <a:pt x="93" y="171"/>
                </a:lnTo>
                <a:lnTo>
                  <a:pt x="137" y="178"/>
                </a:lnTo>
                <a:lnTo>
                  <a:pt x="183" y="186"/>
                </a:lnTo>
                <a:lnTo>
                  <a:pt x="226" y="196"/>
                </a:lnTo>
                <a:lnTo>
                  <a:pt x="268" y="208"/>
                </a:lnTo>
                <a:lnTo>
                  <a:pt x="311" y="222"/>
                </a:lnTo>
                <a:lnTo>
                  <a:pt x="352" y="238"/>
                </a:lnTo>
                <a:lnTo>
                  <a:pt x="393" y="256"/>
                </a:lnTo>
                <a:lnTo>
                  <a:pt x="433" y="274"/>
                </a:lnTo>
                <a:lnTo>
                  <a:pt x="470" y="296"/>
                </a:lnTo>
                <a:lnTo>
                  <a:pt x="508" y="319"/>
                </a:lnTo>
                <a:lnTo>
                  <a:pt x="544" y="343"/>
                </a:lnTo>
                <a:lnTo>
                  <a:pt x="580" y="369"/>
                </a:lnTo>
                <a:lnTo>
                  <a:pt x="613" y="397"/>
                </a:lnTo>
                <a:lnTo>
                  <a:pt x="645" y="425"/>
                </a:lnTo>
                <a:lnTo>
                  <a:pt x="645" y="42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6" name="Freeform 63"/>
          <p:cNvSpPr>
            <a:spLocks/>
          </p:cNvSpPr>
          <p:nvPr/>
        </p:nvSpPr>
        <p:spPr bwMode="auto">
          <a:xfrm>
            <a:off x="4852988" y="3786188"/>
            <a:ext cx="169863" cy="311150"/>
          </a:xfrm>
          <a:custGeom>
            <a:avLst/>
            <a:gdLst>
              <a:gd name="T0" fmla="*/ 260 w 427"/>
              <a:gd name="T1" fmla="*/ 9 h 785"/>
              <a:gd name="T2" fmla="*/ 260 w 427"/>
              <a:gd name="T3" fmla="*/ 9 h 785"/>
              <a:gd name="T4" fmla="*/ 260 w 427"/>
              <a:gd name="T5" fmla="*/ 57 h 785"/>
              <a:gd name="T6" fmla="*/ 256 w 427"/>
              <a:gd name="T7" fmla="*/ 104 h 785"/>
              <a:gd name="T8" fmla="*/ 251 w 427"/>
              <a:gd name="T9" fmla="*/ 150 h 785"/>
              <a:gd name="T10" fmla="*/ 243 w 427"/>
              <a:gd name="T11" fmla="*/ 195 h 785"/>
              <a:gd name="T12" fmla="*/ 233 w 427"/>
              <a:gd name="T13" fmla="*/ 241 h 785"/>
              <a:gd name="T14" fmla="*/ 221 w 427"/>
              <a:gd name="T15" fmla="*/ 285 h 785"/>
              <a:gd name="T16" fmla="*/ 207 w 427"/>
              <a:gd name="T17" fmla="*/ 328 h 785"/>
              <a:gd name="T18" fmla="*/ 191 w 427"/>
              <a:gd name="T19" fmla="*/ 370 h 785"/>
              <a:gd name="T20" fmla="*/ 173 w 427"/>
              <a:gd name="T21" fmla="*/ 411 h 785"/>
              <a:gd name="T22" fmla="*/ 154 w 427"/>
              <a:gd name="T23" fmla="*/ 452 h 785"/>
              <a:gd name="T24" fmla="*/ 133 w 427"/>
              <a:gd name="T25" fmla="*/ 491 h 785"/>
              <a:gd name="T26" fmla="*/ 109 w 427"/>
              <a:gd name="T27" fmla="*/ 530 h 785"/>
              <a:gd name="T28" fmla="*/ 85 w 427"/>
              <a:gd name="T29" fmla="*/ 566 h 785"/>
              <a:gd name="T30" fmla="*/ 59 w 427"/>
              <a:gd name="T31" fmla="*/ 603 h 785"/>
              <a:gd name="T32" fmla="*/ 30 w 427"/>
              <a:gd name="T33" fmla="*/ 637 h 785"/>
              <a:gd name="T34" fmla="*/ 0 w 427"/>
              <a:gd name="T35" fmla="*/ 670 h 785"/>
              <a:gd name="T36" fmla="*/ 120 w 427"/>
              <a:gd name="T37" fmla="*/ 785 h 785"/>
              <a:gd name="T38" fmla="*/ 120 w 427"/>
              <a:gd name="T39" fmla="*/ 785 h 785"/>
              <a:gd name="T40" fmla="*/ 154 w 427"/>
              <a:gd name="T41" fmla="*/ 746 h 785"/>
              <a:gd name="T42" fmla="*/ 187 w 427"/>
              <a:gd name="T43" fmla="*/ 706 h 785"/>
              <a:gd name="T44" fmla="*/ 219 w 427"/>
              <a:gd name="T45" fmla="*/ 664 h 785"/>
              <a:gd name="T46" fmla="*/ 247 w 427"/>
              <a:gd name="T47" fmla="*/ 620 h 785"/>
              <a:gd name="T48" fmla="*/ 275 w 427"/>
              <a:gd name="T49" fmla="*/ 575 h 785"/>
              <a:gd name="T50" fmla="*/ 301 w 427"/>
              <a:gd name="T51" fmla="*/ 530 h 785"/>
              <a:gd name="T52" fmla="*/ 323 w 427"/>
              <a:gd name="T53" fmla="*/ 482 h 785"/>
              <a:gd name="T54" fmla="*/ 344 w 427"/>
              <a:gd name="T55" fmla="*/ 433 h 785"/>
              <a:gd name="T56" fmla="*/ 363 w 427"/>
              <a:gd name="T57" fmla="*/ 384 h 785"/>
              <a:gd name="T58" fmla="*/ 379 w 427"/>
              <a:gd name="T59" fmla="*/ 333 h 785"/>
              <a:gd name="T60" fmla="*/ 393 w 427"/>
              <a:gd name="T61" fmla="*/ 281 h 785"/>
              <a:gd name="T62" fmla="*/ 405 w 427"/>
              <a:gd name="T63" fmla="*/ 228 h 785"/>
              <a:gd name="T64" fmla="*/ 414 w 427"/>
              <a:gd name="T65" fmla="*/ 174 h 785"/>
              <a:gd name="T66" fmla="*/ 420 w 427"/>
              <a:gd name="T67" fmla="*/ 120 h 785"/>
              <a:gd name="T68" fmla="*/ 424 w 427"/>
              <a:gd name="T69" fmla="*/ 65 h 785"/>
              <a:gd name="T70" fmla="*/ 427 w 427"/>
              <a:gd name="T71" fmla="*/ 9 h 785"/>
              <a:gd name="T72" fmla="*/ 427 w 427"/>
              <a:gd name="T73" fmla="*/ 9 h 785"/>
              <a:gd name="T74" fmla="*/ 426 w 427"/>
              <a:gd name="T75" fmla="*/ 2 h 785"/>
              <a:gd name="T76" fmla="*/ 260 w 427"/>
              <a:gd name="T77" fmla="*/ 0 h 785"/>
              <a:gd name="T78" fmla="*/ 260 w 427"/>
              <a:gd name="T79" fmla="*/ 0 h 785"/>
              <a:gd name="T80" fmla="*/ 260 w 427"/>
              <a:gd name="T81" fmla="*/ 9 h 785"/>
              <a:gd name="T82" fmla="*/ 260 w 427"/>
              <a:gd name="T83" fmla="*/ 9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 h="785">
                <a:moveTo>
                  <a:pt x="260" y="9"/>
                </a:moveTo>
                <a:lnTo>
                  <a:pt x="260" y="9"/>
                </a:lnTo>
                <a:lnTo>
                  <a:pt x="260" y="57"/>
                </a:lnTo>
                <a:lnTo>
                  <a:pt x="256" y="104"/>
                </a:lnTo>
                <a:lnTo>
                  <a:pt x="251" y="150"/>
                </a:lnTo>
                <a:lnTo>
                  <a:pt x="243" y="195"/>
                </a:lnTo>
                <a:lnTo>
                  <a:pt x="233" y="241"/>
                </a:lnTo>
                <a:lnTo>
                  <a:pt x="221" y="285"/>
                </a:lnTo>
                <a:lnTo>
                  <a:pt x="207" y="328"/>
                </a:lnTo>
                <a:lnTo>
                  <a:pt x="191" y="370"/>
                </a:lnTo>
                <a:lnTo>
                  <a:pt x="173" y="411"/>
                </a:lnTo>
                <a:lnTo>
                  <a:pt x="154" y="452"/>
                </a:lnTo>
                <a:lnTo>
                  <a:pt x="133" y="491"/>
                </a:lnTo>
                <a:lnTo>
                  <a:pt x="109" y="530"/>
                </a:lnTo>
                <a:lnTo>
                  <a:pt x="85" y="566"/>
                </a:lnTo>
                <a:lnTo>
                  <a:pt x="59" y="603"/>
                </a:lnTo>
                <a:lnTo>
                  <a:pt x="30" y="637"/>
                </a:lnTo>
                <a:lnTo>
                  <a:pt x="0" y="670"/>
                </a:lnTo>
                <a:lnTo>
                  <a:pt x="120" y="785"/>
                </a:lnTo>
                <a:lnTo>
                  <a:pt x="120" y="785"/>
                </a:lnTo>
                <a:lnTo>
                  <a:pt x="154" y="746"/>
                </a:lnTo>
                <a:lnTo>
                  <a:pt x="187" y="706"/>
                </a:lnTo>
                <a:lnTo>
                  <a:pt x="219" y="664"/>
                </a:lnTo>
                <a:lnTo>
                  <a:pt x="247" y="620"/>
                </a:lnTo>
                <a:lnTo>
                  <a:pt x="275" y="575"/>
                </a:lnTo>
                <a:lnTo>
                  <a:pt x="301" y="530"/>
                </a:lnTo>
                <a:lnTo>
                  <a:pt x="323" y="482"/>
                </a:lnTo>
                <a:lnTo>
                  <a:pt x="344" y="433"/>
                </a:lnTo>
                <a:lnTo>
                  <a:pt x="363" y="384"/>
                </a:lnTo>
                <a:lnTo>
                  <a:pt x="379" y="333"/>
                </a:lnTo>
                <a:lnTo>
                  <a:pt x="393" y="281"/>
                </a:lnTo>
                <a:lnTo>
                  <a:pt x="405" y="228"/>
                </a:lnTo>
                <a:lnTo>
                  <a:pt x="414" y="174"/>
                </a:lnTo>
                <a:lnTo>
                  <a:pt x="420" y="120"/>
                </a:lnTo>
                <a:lnTo>
                  <a:pt x="424" y="65"/>
                </a:lnTo>
                <a:lnTo>
                  <a:pt x="427" y="9"/>
                </a:lnTo>
                <a:lnTo>
                  <a:pt x="427" y="9"/>
                </a:lnTo>
                <a:lnTo>
                  <a:pt x="426" y="2"/>
                </a:lnTo>
                <a:lnTo>
                  <a:pt x="260" y="0"/>
                </a:lnTo>
                <a:lnTo>
                  <a:pt x="260" y="0"/>
                </a:lnTo>
                <a:lnTo>
                  <a:pt x="260" y="9"/>
                </a:lnTo>
                <a:lnTo>
                  <a:pt x="260" y="9"/>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7" name="Freeform 65"/>
          <p:cNvSpPr>
            <a:spLocks/>
          </p:cNvSpPr>
          <p:nvPr/>
        </p:nvSpPr>
        <p:spPr bwMode="auto">
          <a:xfrm>
            <a:off x="4121150" y="3470276"/>
            <a:ext cx="179388" cy="303213"/>
          </a:xfrm>
          <a:custGeom>
            <a:avLst/>
            <a:gdLst>
              <a:gd name="T0" fmla="*/ 451 w 451"/>
              <a:gd name="T1" fmla="*/ 114 h 760"/>
              <a:gd name="T2" fmla="*/ 332 w 451"/>
              <a:gd name="T3" fmla="*/ 0 h 760"/>
              <a:gd name="T4" fmla="*/ 332 w 451"/>
              <a:gd name="T5" fmla="*/ 0 h 760"/>
              <a:gd name="T6" fmla="*/ 296 w 451"/>
              <a:gd name="T7" fmla="*/ 36 h 760"/>
              <a:gd name="T8" fmla="*/ 262 w 451"/>
              <a:gd name="T9" fmla="*/ 75 h 760"/>
              <a:gd name="T10" fmla="*/ 229 w 451"/>
              <a:gd name="T11" fmla="*/ 117 h 760"/>
              <a:gd name="T12" fmla="*/ 200 w 451"/>
              <a:gd name="T13" fmla="*/ 159 h 760"/>
              <a:gd name="T14" fmla="*/ 171 w 451"/>
              <a:gd name="T15" fmla="*/ 203 h 760"/>
              <a:gd name="T16" fmla="*/ 145 w 451"/>
              <a:gd name="T17" fmla="*/ 247 h 760"/>
              <a:gd name="T18" fmla="*/ 120 w 451"/>
              <a:gd name="T19" fmla="*/ 294 h 760"/>
              <a:gd name="T20" fmla="*/ 98 w 451"/>
              <a:gd name="T21" fmla="*/ 341 h 760"/>
              <a:gd name="T22" fmla="*/ 77 w 451"/>
              <a:gd name="T23" fmla="*/ 389 h 760"/>
              <a:gd name="T24" fmla="*/ 59 w 451"/>
              <a:gd name="T25" fmla="*/ 440 h 760"/>
              <a:gd name="T26" fmla="*/ 43 w 451"/>
              <a:gd name="T27" fmla="*/ 491 h 760"/>
              <a:gd name="T28" fmla="*/ 30 w 451"/>
              <a:gd name="T29" fmla="*/ 542 h 760"/>
              <a:gd name="T30" fmla="*/ 19 w 451"/>
              <a:gd name="T31" fmla="*/ 595 h 760"/>
              <a:gd name="T32" fmla="*/ 11 w 451"/>
              <a:gd name="T33" fmla="*/ 648 h 760"/>
              <a:gd name="T34" fmla="*/ 4 w 451"/>
              <a:gd name="T35" fmla="*/ 703 h 760"/>
              <a:gd name="T36" fmla="*/ 0 w 451"/>
              <a:gd name="T37" fmla="*/ 758 h 760"/>
              <a:gd name="T38" fmla="*/ 167 w 451"/>
              <a:gd name="T39" fmla="*/ 760 h 760"/>
              <a:gd name="T40" fmla="*/ 167 w 451"/>
              <a:gd name="T41" fmla="*/ 760 h 760"/>
              <a:gd name="T42" fmla="*/ 170 w 451"/>
              <a:gd name="T43" fmla="*/ 713 h 760"/>
              <a:gd name="T44" fmla="*/ 175 w 451"/>
              <a:gd name="T45" fmla="*/ 667 h 760"/>
              <a:gd name="T46" fmla="*/ 183 w 451"/>
              <a:gd name="T47" fmla="*/ 621 h 760"/>
              <a:gd name="T48" fmla="*/ 192 w 451"/>
              <a:gd name="T49" fmla="*/ 577 h 760"/>
              <a:gd name="T50" fmla="*/ 203 w 451"/>
              <a:gd name="T51" fmla="*/ 532 h 760"/>
              <a:gd name="T52" fmla="*/ 216 w 451"/>
              <a:gd name="T53" fmla="*/ 489 h 760"/>
              <a:gd name="T54" fmla="*/ 232 w 451"/>
              <a:gd name="T55" fmla="*/ 447 h 760"/>
              <a:gd name="T56" fmla="*/ 250 w 451"/>
              <a:gd name="T57" fmla="*/ 405 h 760"/>
              <a:gd name="T58" fmla="*/ 270 w 451"/>
              <a:gd name="T59" fmla="*/ 364 h 760"/>
              <a:gd name="T60" fmla="*/ 291 w 451"/>
              <a:gd name="T61" fmla="*/ 325 h 760"/>
              <a:gd name="T62" fmla="*/ 313 w 451"/>
              <a:gd name="T63" fmla="*/ 288 h 760"/>
              <a:gd name="T64" fmla="*/ 338 w 451"/>
              <a:gd name="T65" fmla="*/ 250 h 760"/>
              <a:gd name="T66" fmla="*/ 364 w 451"/>
              <a:gd name="T67" fmla="*/ 215 h 760"/>
              <a:gd name="T68" fmla="*/ 391 w 451"/>
              <a:gd name="T69" fmla="*/ 180 h 760"/>
              <a:gd name="T70" fmla="*/ 421 w 451"/>
              <a:gd name="T71" fmla="*/ 147 h 760"/>
              <a:gd name="T72" fmla="*/ 451 w 451"/>
              <a:gd name="T73" fmla="*/ 114 h 760"/>
              <a:gd name="T74" fmla="*/ 451 w 451"/>
              <a:gd name="T75" fmla="*/ 114 h 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51" h="760">
                <a:moveTo>
                  <a:pt x="451" y="114"/>
                </a:moveTo>
                <a:lnTo>
                  <a:pt x="332" y="0"/>
                </a:lnTo>
                <a:lnTo>
                  <a:pt x="332" y="0"/>
                </a:lnTo>
                <a:lnTo>
                  <a:pt x="296" y="36"/>
                </a:lnTo>
                <a:lnTo>
                  <a:pt x="262" y="75"/>
                </a:lnTo>
                <a:lnTo>
                  <a:pt x="229" y="117"/>
                </a:lnTo>
                <a:lnTo>
                  <a:pt x="200" y="159"/>
                </a:lnTo>
                <a:lnTo>
                  <a:pt x="171" y="203"/>
                </a:lnTo>
                <a:lnTo>
                  <a:pt x="145" y="247"/>
                </a:lnTo>
                <a:lnTo>
                  <a:pt x="120" y="294"/>
                </a:lnTo>
                <a:lnTo>
                  <a:pt x="98" y="341"/>
                </a:lnTo>
                <a:lnTo>
                  <a:pt x="77" y="389"/>
                </a:lnTo>
                <a:lnTo>
                  <a:pt x="59" y="440"/>
                </a:lnTo>
                <a:lnTo>
                  <a:pt x="43" y="491"/>
                </a:lnTo>
                <a:lnTo>
                  <a:pt x="30" y="542"/>
                </a:lnTo>
                <a:lnTo>
                  <a:pt x="19" y="595"/>
                </a:lnTo>
                <a:lnTo>
                  <a:pt x="11" y="648"/>
                </a:lnTo>
                <a:lnTo>
                  <a:pt x="4" y="703"/>
                </a:lnTo>
                <a:lnTo>
                  <a:pt x="0" y="758"/>
                </a:lnTo>
                <a:lnTo>
                  <a:pt x="167" y="760"/>
                </a:lnTo>
                <a:lnTo>
                  <a:pt x="167" y="760"/>
                </a:lnTo>
                <a:lnTo>
                  <a:pt x="170" y="713"/>
                </a:lnTo>
                <a:lnTo>
                  <a:pt x="175" y="667"/>
                </a:lnTo>
                <a:lnTo>
                  <a:pt x="183" y="621"/>
                </a:lnTo>
                <a:lnTo>
                  <a:pt x="192" y="577"/>
                </a:lnTo>
                <a:lnTo>
                  <a:pt x="203" y="532"/>
                </a:lnTo>
                <a:lnTo>
                  <a:pt x="216" y="489"/>
                </a:lnTo>
                <a:lnTo>
                  <a:pt x="232" y="447"/>
                </a:lnTo>
                <a:lnTo>
                  <a:pt x="250" y="405"/>
                </a:lnTo>
                <a:lnTo>
                  <a:pt x="270" y="364"/>
                </a:lnTo>
                <a:lnTo>
                  <a:pt x="291" y="325"/>
                </a:lnTo>
                <a:lnTo>
                  <a:pt x="313" y="288"/>
                </a:lnTo>
                <a:lnTo>
                  <a:pt x="338" y="250"/>
                </a:lnTo>
                <a:lnTo>
                  <a:pt x="364" y="215"/>
                </a:lnTo>
                <a:lnTo>
                  <a:pt x="391" y="180"/>
                </a:lnTo>
                <a:lnTo>
                  <a:pt x="421" y="147"/>
                </a:lnTo>
                <a:lnTo>
                  <a:pt x="451" y="114"/>
                </a:lnTo>
                <a:lnTo>
                  <a:pt x="451" y="114"/>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8" name="Freeform 66"/>
          <p:cNvSpPr>
            <a:spLocks/>
          </p:cNvSpPr>
          <p:nvPr/>
        </p:nvSpPr>
        <p:spPr bwMode="auto">
          <a:xfrm>
            <a:off x="4121150" y="3786188"/>
            <a:ext cx="169863" cy="311150"/>
          </a:xfrm>
          <a:custGeom>
            <a:avLst/>
            <a:gdLst>
              <a:gd name="T0" fmla="*/ 166 w 426"/>
              <a:gd name="T1" fmla="*/ 9 h 785"/>
              <a:gd name="T2" fmla="*/ 166 w 426"/>
              <a:gd name="T3" fmla="*/ 9 h 785"/>
              <a:gd name="T4" fmla="*/ 166 w 426"/>
              <a:gd name="T5" fmla="*/ 0 h 785"/>
              <a:gd name="T6" fmla="*/ 0 w 426"/>
              <a:gd name="T7" fmla="*/ 2 h 785"/>
              <a:gd name="T8" fmla="*/ 0 w 426"/>
              <a:gd name="T9" fmla="*/ 2 h 785"/>
              <a:gd name="T10" fmla="*/ 0 w 426"/>
              <a:gd name="T11" fmla="*/ 9 h 785"/>
              <a:gd name="T12" fmla="*/ 0 w 426"/>
              <a:gd name="T13" fmla="*/ 9 h 785"/>
              <a:gd name="T14" fmla="*/ 2 w 426"/>
              <a:gd name="T15" fmla="*/ 65 h 785"/>
              <a:gd name="T16" fmla="*/ 6 w 426"/>
              <a:gd name="T17" fmla="*/ 120 h 785"/>
              <a:gd name="T18" fmla="*/ 12 w 426"/>
              <a:gd name="T19" fmla="*/ 174 h 785"/>
              <a:gd name="T20" fmla="*/ 21 w 426"/>
              <a:gd name="T21" fmla="*/ 228 h 785"/>
              <a:gd name="T22" fmla="*/ 33 w 426"/>
              <a:gd name="T23" fmla="*/ 281 h 785"/>
              <a:gd name="T24" fmla="*/ 47 w 426"/>
              <a:gd name="T25" fmla="*/ 333 h 785"/>
              <a:gd name="T26" fmla="*/ 63 w 426"/>
              <a:gd name="T27" fmla="*/ 384 h 785"/>
              <a:gd name="T28" fmla="*/ 82 w 426"/>
              <a:gd name="T29" fmla="*/ 433 h 785"/>
              <a:gd name="T30" fmla="*/ 103 w 426"/>
              <a:gd name="T31" fmla="*/ 482 h 785"/>
              <a:gd name="T32" fmla="*/ 127 w 426"/>
              <a:gd name="T33" fmla="*/ 530 h 785"/>
              <a:gd name="T34" fmla="*/ 151 w 426"/>
              <a:gd name="T35" fmla="*/ 575 h 785"/>
              <a:gd name="T36" fmla="*/ 179 w 426"/>
              <a:gd name="T37" fmla="*/ 620 h 785"/>
              <a:gd name="T38" fmla="*/ 207 w 426"/>
              <a:gd name="T39" fmla="*/ 664 h 785"/>
              <a:gd name="T40" fmla="*/ 239 w 426"/>
              <a:gd name="T41" fmla="*/ 706 h 785"/>
              <a:gd name="T42" fmla="*/ 272 w 426"/>
              <a:gd name="T43" fmla="*/ 746 h 785"/>
              <a:gd name="T44" fmla="*/ 306 w 426"/>
              <a:gd name="T45" fmla="*/ 785 h 785"/>
              <a:gd name="T46" fmla="*/ 426 w 426"/>
              <a:gd name="T47" fmla="*/ 670 h 785"/>
              <a:gd name="T48" fmla="*/ 426 w 426"/>
              <a:gd name="T49" fmla="*/ 670 h 785"/>
              <a:gd name="T50" fmla="*/ 396 w 426"/>
              <a:gd name="T51" fmla="*/ 637 h 785"/>
              <a:gd name="T52" fmla="*/ 369 w 426"/>
              <a:gd name="T53" fmla="*/ 603 h 785"/>
              <a:gd name="T54" fmla="*/ 341 w 426"/>
              <a:gd name="T55" fmla="*/ 566 h 785"/>
              <a:gd name="T56" fmla="*/ 317 w 426"/>
              <a:gd name="T57" fmla="*/ 530 h 785"/>
              <a:gd name="T58" fmla="*/ 293 w 426"/>
              <a:gd name="T59" fmla="*/ 491 h 785"/>
              <a:gd name="T60" fmla="*/ 272 w 426"/>
              <a:gd name="T61" fmla="*/ 452 h 785"/>
              <a:gd name="T62" fmla="*/ 253 w 426"/>
              <a:gd name="T63" fmla="*/ 411 h 785"/>
              <a:gd name="T64" fmla="*/ 235 w 426"/>
              <a:gd name="T65" fmla="*/ 370 h 785"/>
              <a:gd name="T66" fmla="*/ 219 w 426"/>
              <a:gd name="T67" fmla="*/ 328 h 785"/>
              <a:gd name="T68" fmla="*/ 205 w 426"/>
              <a:gd name="T69" fmla="*/ 285 h 785"/>
              <a:gd name="T70" fmla="*/ 193 w 426"/>
              <a:gd name="T71" fmla="*/ 241 h 785"/>
              <a:gd name="T72" fmla="*/ 184 w 426"/>
              <a:gd name="T73" fmla="*/ 195 h 785"/>
              <a:gd name="T74" fmla="*/ 176 w 426"/>
              <a:gd name="T75" fmla="*/ 150 h 785"/>
              <a:gd name="T76" fmla="*/ 170 w 426"/>
              <a:gd name="T77" fmla="*/ 104 h 785"/>
              <a:gd name="T78" fmla="*/ 167 w 426"/>
              <a:gd name="T79" fmla="*/ 57 h 785"/>
              <a:gd name="T80" fmla="*/ 166 w 426"/>
              <a:gd name="T81" fmla="*/ 9 h 785"/>
              <a:gd name="T82" fmla="*/ 166 w 426"/>
              <a:gd name="T83" fmla="*/ 9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6" h="785">
                <a:moveTo>
                  <a:pt x="166" y="9"/>
                </a:moveTo>
                <a:lnTo>
                  <a:pt x="166" y="9"/>
                </a:lnTo>
                <a:lnTo>
                  <a:pt x="166" y="0"/>
                </a:lnTo>
                <a:lnTo>
                  <a:pt x="0" y="2"/>
                </a:lnTo>
                <a:lnTo>
                  <a:pt x="0" y="2"/>
                </a:lnTo>
                <a:lnTo>
                  <a:pt x="0" y="9"/>
                </a:lnTo>
                <a:lnTo>
                  <a:pt x="0" y="9"/>
                </a:lnTo>
                <a:lnTo>
                  <a:pt x="2" y="65"/>
                </a:lnTo>
                <a:lnTo>
                  <a:pt x="6" y="120"/>
                </a:lnTo>
                <a:lnTo>
                  <a:pt x="12" y="174"/>
                </a:lnTo>
                <a:lnTo>
                  <a:pt x="21" y="228"/>
                </a:lnTo>
                <a:lnTo>
                  <a:pt x="33" y="281"/>
                </a:lnTo>
                <a:lnTo>
                  <a:pt x="47" y="333"/>
                </a:lnTo>
                <a:lnTo>
                  <a:pt x="63" y="384"/>
                </a:lnTo>
                <a:lnTo>
                  <a:pt x="82" y="433"/>
                </a:lnTo>
                <a:lnTo>
                  <a:pt x="103" y="482"/>
                </a:lnTo>
                <a:lnTo>
                  <a:pt x="127" y="530"/>
                </a:lnTo>
                <a:lnTo>
                  <a:pt x="151" y="575"/>
                </a:lnTo>
                <a:lnTo>
                  <a:pt x="179" y="620"/>
                </a:lnTo>
                <a:lnTo>
                  <a:pt x="207" y="664"/>
                </a:lnTo>
                <a:lnTo>
                  <a:pt x="239" y="706"/>
                </a:lnTo>
                <a:lnTo>
                  <a:pt x="272" y="746"/>
                </a:lnTo>
                <a:lnTo>
                  <a:pt x="306" y="785"/>
                </a:lnTo>
                <a:lnTo>
                  <a:pt x="426" y="670"/>
                </a:lnTo>
                <a:lnTo>
                  <a:pt x="426" y="670"/>
                </a:lnTo>
                <a:lnTo>
                  <a:pt x="396" y="637"/>
                </a:lnTo>
                <a:lnTo>
                  <a:pt x="369" y="603"/>
                </a:lnTo>
                <a:lnTo>
                  <a:pt x="341" y="566"/>
                </a:lnTo>
                <a:lnTo>
                  <a:pt x="317" y="530"/>
                </a:lnTo>
                <a:lnTo>
                  <a:pt x="293" y="491"/>
                </a:lnTo>
                <a:lnTo>
                  <a:pt x="272" y="452"/>
                </a:lnTo>
                <a:lnTo>
                  <a:pt x="253" y="411"/>
                </a:lnTo>
                <a:lnTo>
                  <a:pt x="235" y="370"/>
                </a:lnTo>
                <a:lnTo>
                  <a:pt x="219" y="328"/>
                </a:lnTo>
                <a:lnTo>
                  <a:pt x="205" y="285"/>
                </a:lnTo>
                <a:lnTo>
                  <a:pt x="193" y="241"/>
                </a:lnTo>
                <a:lnTo>
                  <a:pt x="184" y="195"/>
                </a:lnTo>
                <a:lnTo>
                  <a:pt x="176" y="150"/>
                </a:lnTo>
                <a:lnTo>
                  <a:pt x="170" y="104"/>
                </a:lnTo>
                <a:lnTo>
                  <a:pt x="167" y="57"/>
                </a:lnTo>
                <a:lnTo>
                  <a:pt x="166" y="9"/>
                </a:lnTo>
                <a:lnTo>
                  <a:pt x="166" y="9"/>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9" name="Freeform 67"/>
          <p:cNvSpPr>
            <a:spLocks/>
          </p:cNvSpPr>
          <p:nvPr/>
        </p:nvSpPr>
        <p:spPr bwMode="auto">
          <a:xfrm>
            <a:off x="4268788" y="3954465"/>
            <a:ext cx="311150" cy="179388"/>
          </a:xfrm>
          <a:custGeom>
            <a:avLst/>
            <a:gdLst>
              <a:gd name="T0" fmla="*/ 114 w 785"/>
              <a:gd name="T1" fmla="*/ 0 h 450"/>
              <a:gd name="T2" fmla="*/ 0 w 785"/>
              <a:gd name="T3" fmla="*/ 118 h 450"/>
              <a:gd name="T4" fmla="*/ 0 w 785"/>
              <a:gd name="T5" fmla="*/ 118 h 450"/>
              <a:gd name="T6" fmla="*/ 37 w 785"/>
              <a:gd name="T7" fmla="*/ 155 h 450"/>
              <a:gd name="T8" fmla="*/ 78 w 785"/>
              <a:gd name="T9" fmla="*/ 190 h 450"/>
              <a:gd name="T10" fmla="*/ 119 w 785"/>
              <a:gd name="T11" fmla="*/ 223 h 450"/>
              <a:gd name="T12" fmla="*/ 164 w 785"/>
              <a:gd name="T13" fmla="*/ 254 h 450"/>
              <a:gd name="T14" fmla="*/ 208 w 785"/>
              <a:gd name="T15" fmla="*/ 284 h 450"/>
              <a:gd name="T16" fmla="*/ 255 w 785"/>
              <a:gd name="T17" fmla="*/ 310 h 450"/>
              <a:gd name="T18" fmla="*/ 303 w 785"/>
              <a:gd name="T19" fmla="*/ 335 h 450"/>
              <a:gd name="T20" fmla="*/ 351 w 785"/>
              <a:gd name="T21" fmla="*/ 358 h 450"/>
              <a:gd name="T22" fmla="*/ 402 w 785"/>
              <a:gd name="T23" fmla="*/ 378 h 450"/>
              <a:gd name="T24" fmla="*/ 453 w 785"/>
              <a:gd name="T25" fmla="*/ 396 h 450"/>
              <a:gd name="T26" fmla="*/ 506 w 785"/>
              <a:gd name="T27" fmla="*/ 411 h 450"/>
              <a:gd name="T28" fmla="*/ 559 w 785"/>
              <a:gd name="T29" fmla="*/ 424 h 450"/>
              <a:gd name="T30" fmla="*/ 614 w 785"/>
              <a:gd name="T31" fmla="*/ 435 h 450"/>
              <a:gd name="T32" fmla="*/ 669 w 785"/>
              <a:gd name="T33" fmla="*/ 443 h 450"/>
              <a:gd name="T34" fmla="*/ 725 w 785"/>
              <a:gd name="T35" fmla="*/ 448 h 450"/>
              <a:gd name="T36" fmla="*/ 782 w 785"/>
              <a:gd name="T37" fmla="*/ 450 h 450"/>
              <a:gd name="T38" fmla="*/ 785 w 785"/>
              <a:gd name="T39" fmla="*/ 284 h 450"/>
              <a:gd name="T40" fmla="*/ 785 w 785"/>
              <a:gd name="T41" fmla="*/ 284 h 450"/>
              <a:gd name="T42" fmla="*/ 735 w 785"/>
              <a:gd name="T43" fmla="*/ 282 h 450"/>
              <a:gd name="T44" fmla="*/ 687 w 785"/>
              <a:gd name="T45" fmla="*/ 279 h 450"/>
              <a:gd name="T46" fmla="*/ 640 w 785"/>
              <a:gd name="T47" fmla="*/ 271 h 450"/>
              <a:gd name="T48" fmla="*/ 593 w 785"/>
              <a:gd name="T49" fmla="*/ 262 h 450"/>
              <a:gd name="T50" fmla="*/ 548 w 785"/>
              <a:gd name="T51" fmla="*/ 251 h 450"/>
              <a:gd name="T52" fmla="*/ 502 w 785"/>
              <a:gd name="T53" fmla="*/ 238 h 450"/>
              <a:gd name="T54" fmla="*/ 459 w 785"/>
              <a:gd name="T55" fmla="*/ 223 h 450"/>
              <a:gd name="T56" fmla="*/ 416 w 785"/>
              <a:gd name="T57" fmla="*/ 206 h 450"/>
              <a:gd name="T58" fmla="*/ 373 w 785"/>
              <a:gd name="T59" fmla="*/ 186 h 450"/>
              <a:gd name="T60" fmla="*/ 333 w 785"/>
              <a:gd name="T61" fmla="*/ 164 h 450"/>
              <a:gd name="T62" fmla="*/ 293 w 785"/>
              <a:gd name="T63" fmla="*/ 141 h 450"/>
              <a:gd name="T64" fmla="*/ 255 w 785"/>
              <a:gd name="T65" fmla="*/ 116 h 450"/>
              <a:gd name="T66" fmla="*/ 217 w 785"/>
              <a:gd name="T67" fmla="*/ 90 h 450"/>
              <a:gd name="T68" fmla="*/ 182 w 785"/>
              <a:gd name="T69" fmla="*/ 61 h 450"/>
              <a:gd name="T70" fmla="*/ 147 w 785"/>
              <a:gd name="T71" fmla="*/ 31 h 450"/>
              <a:gd name="T72" fmla="*/ 114 w 785"/>
              <a:gd name="T73" fmla="*/ 0 h 450"/>
              <a:gd name="T74" fmla="*/ 114 w 785"/>
              <a:gd name="T75"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85" h="450">
                <a:moveTo>
                  <a:pt x="114" y="0"/>
                </a:moveTo>
                <a:lnTo>
                  <a:pt x="0" y="118"/>
                </a:lnTo>
                <a:lnTo>
                  <a:pt x="0" y="118"/>
                </a:lnTo>
                <a:lnTo>
                  <a:pt x="37" y="155"/>
                </a:lnTo>
                <a:lnTo>
                  <a:pt x="78" y="190"/>
                </a:lnTo>
                <a:lnTo>
                  <a:pt x="119" y="223"/>
                </a:lnTo>
                <a:lnTo>
                  <a:pt x="164" y="254"/>
                </a:lnTo>
                <a:lnTo>
                  <a:pt x="208" y="284"/>
                </a:lnTo>
                <a:lnTo>
                  <a:pt x="255" y="310"/>
                </a:lnTo>
                <a:lnTo>
                  <a:pt x="303" y="335"/>
                </a:lnTo>
                <a:lnTo>
                  <a:pt x="351" y="358"/>
                </a:lnTo>
                <a:lnTo>
                  <a:pt x="402" y="378"/>
                </a:lnTo>
                <a:lnTo>
                  <a:pt x="453" y="396"/>
                </a:lnTo>
                <a:lnTo>
                  <a:pt x="506" y="411"/>
                </a:lnTo>
                <a:lnTo>
                  <a:pt x="559" y="424"/>
                </a:lnTo>
                <a:lnTo>
                  <a:pt x="614" y="435"/>
                </a:lnTo>
                <a:lnTo>
                  <a:pt x="669" y="443"/>
                </a:lnTo>
                <a:lnTo>
                  <a:pt x="725" y="448"/>
                </a:lnTo>
                <a:lnTo>
                  <a:pt x="782" y="450"/>
                </a:lnTo>
                <a:lnTo>
                  <a:pt x="785" y="284"/>
                </a:lnTo>
                <a:lnTo>
                  <a:pt x="785" y="284"/>
                </a:lnTo>
                <a:lnTo>
                  <a:pt x="735" y="282"/>
                </a:lnTo>
                <a:lnTo>
                  <a:pt x="687" y="279"/>
                </a:lnTo>
                <a:lnTo>
                  <a:pt x="640" y="271"/>
                </a:lnTo>
                <a:lnTo>
                  <a:pt x="593" y="262"/>
                </a:lnTo>
                <a:lnTo>
                  <a:pt x="548" y="251"/>
                </a:lnTo>
                <a:lnTo>
                  <a:pt x="502" y="238"/>
                </a:lnTo>
                <a:lnTo>
                  <a:pt x="459" y="223"/>
                </a:lnTo>
                <a:lnTo>
                  <a:pt x="416" y="206"/>
                </a:lnTo>
                <a:lnTo>
                  <a:pt x="373" y="186"/>
                </a:lnTo>
                <a:lnTo>
                  <a:pt x="333" y="164"/>
                </a:lnTo>
                <a:lnTo>
                  <a:pt x="293" y="141"/>
                </a:lnTo>
                <a:lnTo>
                  <a:pt x="255" y="116"/>
                </a:lnTo>
                <a:lnTo>
                  <a:pt x="217" y="90"/>
                </a:lnTo>
                <a:lnTo>
                  <a:pt x="182" y="61"/>
                </a:lnTo>
                <a:lnTo>
                  <a:pt x="147" y="31"/>
                </a:lnTo>
                <a:lnTo>
                  <a:pt x="114" y="0"/>
                </a:lnTo>
                <a:lnTo>
                  <a:pt x="114" y="0"/>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0" name="Freeform 68"/>
          <p:cNvSpPr>
            <a:spLocks/>
          </p:cNvSpPr>
          <p:nvPr/>
        </p:nvSpPr>
        <p:spPr bwMode="auto">
          <a:xfrm>
            <a:off x="4578350" y="4060826"/>
            <a:ext cx="312738" cy="179388"/>
          </a:xfrm>
          <a:custGeom>
            <a:avLst/>
            <a:gdLst>
              <a:gd name="T0" fmla="*/ 671 w 787"/>
              <a:gd name="T1" fmla="*/ 0 h 450"/>
              <a:gd name="T2" fmla="*/ 671 w 787"/>
              <a:gd name="T3" fmla="*/ 0 h 450"/>
              <a:gd name="T4" fmla="*/ 638 w 787"/>
              <a:gd name="T5" fmla="*/ 31 h 450"/>
              <a:gd name="T6" fmla="*/ 603 w 787"/>
              <a:gd name="T7" fmla="*/ 61 h 450"/>
              <a:gd name="T8" fmla="*/ 568 w 787"/>
              <a:gd name="T9" fmla="*/ 90 h 450"/>
              <a:gd name="T10" fmla="*/ 530 w 787"/>
              <a:gd name="T11" fmla="*/ 116 h 450"/>
              <a:gd name="T12" fmla="*/ 492 w 787"/>
              <a:gd name="T13" fmla="*/ 141 h 450"/>
              <a:gd name="T14" fmla="*/ 452 w 787"/>
              <a:gd name="T15" fmla="*/ 164 h 450"/>
              <a:gd name="T16" fmla="*/ 412 w 787"/>
              <a:gd name="T17" fmla="*/ 186 h 450"/>
              <a:gd name="T18" fmla="*/ 370 w 787"/>
              <a:gd name="T19" fmla="*/ 206 h 450"/>
              <a:gd name="T20" fmla="*/ 326 w 787"/>
              <a:gd name="T21" fmla="*/ 223 h 450"/>
              <a:gd name="T22" fmla="*/ 283 w 787"/>
              <a:gd name="T23" fmla="*/ 238 h 450"/>
              <a:gd name="T24" fmla="*/ 237 w 787"/>
              <a:gd name="T25" fmla="*/ 251 h 450"/>
              <a:gd name="T26" fmla="*/ 192 w 787"/>
              <a:gd name="T27" fmla="*/ 262 h 450"/>
              <a:gd name="T28" fmla="*/ 145 w 787"/>
              <a:gd name="T29" fmla="*/ 271 h 450"/>
              <a:gd name="T30" fmla="*/ 98 w 787"/>
              <a:gd name="T31" fmla="*/ 279 h 450"/>
              <a:gd name="T32" fmla="*/ 50 w 787"/>
              <a:gd name="T33" fmla="*/ 282 h 450"/>
              <a:gd name="T34" fmla="*/ 0 w 787"/>
              <a:gd name="T35" fmla="*/ 284 h 450"/>
              <a:gd name="T36" fmla="*/ 3 w 787"/>
              <a:gd name="T37" fmla="*/ 450 h 450"/>
              <a:gd name="T38" fmla="*/ 3 w 787"/>
              <a:gd name="T39" fmla="*/ 450 h 450"/>
              <a:gd name="T40" fmla="*/ 60 w 787"/>
              <a:gd name="T41" fmla="*/ 448 h 450"/>
              <a:gd name="T42" fmla="*/ 116 w 787"/>
              <a:gd name="T43" fmla="*/ 443 h 450"/>
              <a:gd name="T44" fmla="*/ 172 w 787"/>
              <a:gd name="T45" fmla="*/ 435 h 450"/>
              <a:gd name="T46" fmla="*/ 226 w 787"/>
              <a:gd name="T47" fmla="*/ 424 h 450"/>
              <a:gd name="T48" fmla="*/ 280 w 787"/>
              <a:gd name="T49" fmla="*/ 411 h 450"/>
              <a:gd name="T50" fmla="*/ 332 w 787"/>
              <a:gd name="T51" fmla="*/ 396 h 450"/>
              <a:gd name="T52" fmla="*/ 383 w 787"/>
              <a:gd name="T53" fmla="*/ 378 h 450"/>
              <a:gd name="T54" fmla="*/ 434 w 787"/>
              <a:gd name="T55" fmla="*/ 358 h 450"/>
              <a:gd name="T56" fmla="*/ 483 w 787"/>
              <a:gd name="T57" fmla="*/ 335 h 450"/>
              <a:gd name="T58" fmla="*/ 530 w 787"/>
              <a:gd name="T59" fmla="*/ 310 h 450"/>
              <a:gd name="T60" fmla="*/ 577 w 787"/>
              <a:gd name="T61" fmla="*/ 284 h 450"/>
              <a:gd name="T62" fmla="*/ 621 w 787"/>
              <a:gd name="T63" fmla="*/ 254 h 450"/>
              <a:gd name="T64" fmla="*/ 666 w 787"/>
              <a:gd name="T65" fmla="*/ 223 h 450"/>
              <a:gd name="T66" fmla="*/ 707 w 787"/>
              <a:gd name="T67" fmla="*/ 190 h 450"/>
              <a:gd name="T68" fmla="*/ 748 w 787"/>
              <a:gd name="T69" fmla="*/ 155 h 450"/>
              <a:gd name="T70" fmla="*/ 787 w 787"/>
              <a:gd name="T71" fmla="*/ 118 h 450"/>
              <a:gd name="T72" fmla="*/ 671 w 787"/>
              <a:gd name="T73"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87" h="450">
                <a:moveTo>
                  <a:pt x="671" y="0"/>
                </a:moveTo>
                <a:lnTo>
                  <a:pt x="671" y="0"/>
                </a:lnTo>
                <a:lnTo>
                  <a:pt x="638" y="31"/>
                </a:lnTo>
                <a:lnTo>
                  <a:pt x="603" y="61"/>
                </a:lnTo>
                <a:lnTo>
                  <a:pt x="568" y="90"/>
                </a:lnTo>
                <a:lnTo>
                  <a:pt x="530" y="116"/>
                </a:lnTo>
                <a:lnTo>
                  <a:pt x="492" y="141"/>
                </a:lnTo>
                <a:lnTo>
                  <a:pt x="452" y="164"/>
                </a:lnTo>
                <a:lnTo>
                  <a:pt x="412" y="186"/>
                </a:lnTo>
                <a:lnTo>
                  <a:pt x="370" y="206"/>
                </a:lnTo>
                <a:lnTo>
                  <a:pt x="326" y="223"/>
                </a:lnTo>
                <a:lnTo>
                  <a:pt x="283" y="238"/>
                </a:lnTo>
                <a:lnTo>
                  <a:pt x="237" y="251"/>
                </a:lnTo>
                <a:lnTo>
                  <a:pt x="192" y="262"/>
                </a:lnTo>
                <a:lnTo>
                  <a:pt x="145" y="271"/>
                </a:lnTo>
                <a:lnTo>
                  <a:pt x="98" y="279"/>
                </a:lnTo>
                <a:lnTo>
                  <a:pt x="50" y="282"/>
                </a:lnTo>
                <a:lnTo>
                  <a:pt x="0" y="284"/>
                </a:lnTo>
                <a:lnTo>
                  <a:pt x="3" y="450"/>
                </a:lnTo>
                <a:lnTo>
                  <a:pt x="3" y="450"/>
                </a:lnTo>
                <a:lnTo>
                  <a:pt x="60" y="448"/>
                </a:lnTo>
                <a:lnTo>
                  <a:pt x="116" y="443"/>
                </a:lnTo>
                <a:lnTo>
                  <a:pt x="172" y="435"/>
                </a:lnTo>
                <a:lnTo>
                  <a:pt x="226" y="424"/>
                </a:lnTo>
                <a:lnTo>
                  <a:pt x="280" y="411"/>
                </a:lnTo>
                <a:lnTo>
                  <a:pt x="332" y="396"/>
                </a:lnTo>
                <a:lnTo>
                  <a:pt x="383" y="378"/>
                </a:lnTo>
                <a:lnTo>
                  <a:pt x="434" y="358"/>
                </a:lnTo>
                <a:lnTo>
                  <a:pt x="483" y="335"/>
                </a:lnTo>
                <a:lnTo>
                  <a:pt x="530" y="310"/>
                </a:lnTo>
                <a:lnTo>
                  <a:pt x="577" y="284"/>
                </a:lnTo>
                <a:lnTo>
                  <a:pt x="621" y="254"/>
                </a:lnTo>
                <a:lnTo>
                  <a:pt x="666" y="223"/>
                </a:lnTo>
                <a:lnTo>
                  <a:pt x="707" y="190"/>
                </a:lnTo>
                <a:lnTo>
                  <a:pt x="748" y="155"/>
                </a:lnTo>
                <a:lnTo>
                  <a:pt x="787" y="118"/>
                </a:lnTo>
                <a:lnTo>
                  <a:pt x="671" y="0"/>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51" name="Freeform 69"/>
          <p:cNvSpPr>
            <a:spLocks/>
          </p:cNvSpPr>
          <p:nvPr/>
        </p:nvSpPr>
        <p:spPr bwMode="auto">
          <a:xfrm>
            <a:off x="4264025" y="3338513"/>
            <a:ext cx="301625" cy="169863"/>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52" name="Freeform 71"/>
          <p:cNvSpPr>
            <a:spLocks/>
          </p:cNvSpPr>
          <p:nvPr/>
        </p:nvSpPr>
        <p:spPr bwMode="auto">
          <a:xfrm>
            <a:off x="4238625" y="3784601"/>
            <a:ext cx="123825" cy="231775"/>
          </a:xfrm>
          <a:custGeom>
            <a:avLst/>
            <a:gdLst>
              <a:gd name="T0" fmla="*/ 122 w 311"/>
              <a:gd name="T1" fmla="*/ 13 h 583"/>
              <a:gd name="T2" fmla="*/ 122 w 311"/>
              <a:gd name="T3" fmla="*/ 13 h 583"/>
              <a:gd name="T4" fmla="*/ 122 w 311"/>
              <a:gd name="T5" fmla="*/ 0 h 583"/>
              <a:gd name="T6" fmla="*/ 0 w 311"/>
              <a:gd name="T7" fmla="*/ 1 h 583"/>
              <a:gd name="T8" fmla="*/ 0 w 311"/>
              <a:gd name="T9" fmla="*/ 1 h 583"/>
              <a:gd name="T10" fmla="*/ 0 w 311"/>
              <a:gd name="T11" fmla="*/ 13 h 583"/>
              <a:gd name="T12" fmla="*/ 0 w 311"/>
              <a:gd name="T13" fmla="*/ 13 h 583"/>
              <a:gd name="T14" fmla="*/ 1 w 311"/>
              <a:gd name="T15" fmla="*/ 53 h 583"/>
              <a:gd name="T16" fmla="*/ 4 w 311"/>
              <a:gd name="T17" fmla="*/ 95 h 583"/>
              <a:gd name="T18" fmla="*/ 9 w 311"/>
              <a:gd name="T19" fmla="*/ 134 h 583"/>
              <a:gd name="T20" fmla="*/ 16 w 311"/>
              <a:gd name="T21" fmla="*/ 174 h 583"/>
              <a:gd name="T22" fmla="*/ 25 w 311"/>
              <a:gd name="T23" fmla="*/ 212 h 583"/>
              <a:gd name="T24" fmla="*/ 34 w 311"/>
              <a:gd name="T25" fmla="*/ 250 h 583"/>
              <a:gd name="T26" fmla="*/ 47 w 311"/>
              <a:gd name="T27" fmla="*/ 288 h 583"/>
              <a:gd name="T28" fmla="*/ 60 w 311"/>
              <a:gd name="T29" fmla="*/ 324 h 583"/>
              <a:gd name="T30" fmla="*/ 75 w 311"/>
              <a:gd name="T31" fmla="*/ 361 h 583"/>
              <a:gd name="T32" fmla="*/ 92 w 311"/>
              <a:gd name="T33" fmla="*/ 395 h 583"/>
              <a:gd name="T34" fmla="*/ 111 w 311"/>
              <a:gd name="T35" fmla="*/ 428 h 583"/>
              <a:gd name="T36" fmla="*/ 130 w 311"/>
              <a:gd name="T37" fmla="*/ 462 h 583"/>
              <a:gd name="T38" fmla="*/ 151 w 311"/>
              <a:gd name="T39" fmla="*/ 493 h 583"/>
              <a:gd name="T40" fmla="*/ 174 w 311"/>
              <a:gd name="T41" fmla="*/ 525 h 583"/>
              <a:gd name="T42" fmla="*/ 198 w 311"/>
              <a:gd name="T43" fmla="*/ 555 h 583"/>
              <a:gd name="T44" fmla="*/ 224 w 311"/>
              <a:gd name="T45" fmla="*/ 583 h 583"/>
              <a:gd name="T46" fmla="*/ 311 w 311"/>
              <a:gd name="T47" fmla="*/ 497 h 583"/>
              <a:gd name="T48" fmla="*/ 311 w 311"/>
              <a:gd name="T49" fmla="*/ 497 h 583"/>
              <a:gd name="T50" fmla="*/ 290 w 311"/>
              <a:gd name="T51" fmla="*/ 473 h 583"/>
              <a:gd name="T52" fmla="*/ 269 w 311"/>
              <a:gd name="T53" fmla="*/ 448 h 583"/>
              <a:gd name="T54" fmla="*/ 251 w 311"/>
              <a:gd name="T55" fmla="*/ 422 h 583"/>
              <a:gd name="T56" fmla="*/ 233 w 311"/>
              <a:gd name="T57" fmla="*/ 395 h 583"/>
              <a:gd name="T58" fmla="*/ 216 w 311"/>
              <a:gd name="T59" fmla="*/ 366 h 583"/>
              <a:gd name="T60" fmla="*/ 200 w 311"/>
              <a:gd name="T61" fmla="*/ 337 h 583"/>
              <a:gd name="T62" fmla="*/ 186 w 311"/>
              <a:gd name="T63" fmla="*/ 307 h 583"/>
              <a:gd name="T64" fmla="*/ 173 w 311"/>
              <a:gd name="T65" fmla="*/ 277 h 583"/>
              <a:gd name="T66" fmla="*/ 161 w 311"/>
              <a:gd name="T67" fmla="*/ 246 h 583"/>
              <a:gd name="T68" fmla="*/ 151 w 311"/>
              <a:gd name="T69" fmla="*/ 215 h 583"/>
              <a:gd name="T70" fmla="*/ 142 w 311"/>
              <a:gd name="T71" fmla="*/ 182 h 583"/>
              <a:gd name="T72" fmla="*/ 135 w 311"/>
              <a:gd name="T73" fmla="*/ 150 h 583"/>
              <a:gd name="T74" fmla="*/ 130 w 311"/>
              <a:gd name="T75" fmla="*/ 116 h 583"/>
              <a:gd name="T76" fmla="*/ 125 w 311"/>
              <a:gd name="T77" fmla="*/ 82 h 583"/>
              <a:gd name="T78" fmla="*/ 122 w 311"/>
              <a:gd name="T79" fmla="*/ 48 h 583"/>
              <a:gd name="T80" fmla="*/ 122 w 311"/>
              <a:gd name="T81" fmla="*/ 13 h 583"/>
              <a:gd name="T82" fmla="*/ 122 w 311"/>
              <a:gd name="T83" fmla="*/ 13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583">
                <a:moveTo>
                  <a:pt x="122" y="13"/>
                </a:moveTo>
                <a:lnTo>
                  <a:pt x="122" y="13"/>
                </a:lnTo>
                <a:lnTo>
                  <a:pt x="122" y="0"/>
                </a:lnTo>
                <a:lnTo>
                  <a:pt x="0" y="1"/>
                </a:lnTo>
                <a:lnTo>
                  <a:pt x="0" y="1"/>
                </a:lnTo>
                <a:lnTo>
                  <a:pt x="0" y="13"/>
                </a:lnTo>
                <a:lnTo>
                  <a:pt x="0" y="13"/>
                </a:lnTo>
                <a:lnTo>
                  <a:pt x="1" y="53"/>
                </a:lnTo>
                <a:lnTo>
                  <a:pt x="4" y="95"/>
                </a:lnTo>
                <a:lnTo>
                  <a:pt x="9" y="134"/>
                </a:lnTo>
                <a:lnTo>
                  <a:pt x="16" y="174"/>
                </a:lnTo>
                <a:lnTo>
                  <a:pt x="25" y="212"/>
                </a:lnTo>
                <a:lnTo>
                  <a:pt x="34" y="250"/>
                </a:lnTo>
                <a:lnTo>
                  <a:pt x="47" y="288"/>
                </a:lnTo>
                <a:lnTo>
                  <a:pt x="60" y="324"/>
                </a:lnTo>
                <a:lnTo>
                  <a:pt x="75" y="361"/>
                </a:lnTo>
                <a:lnTo>
                  <a:pt x="92" y="395"/>
                </a:lnTo>
                <a:lnTo>
                  <a:pt x="111" y="428"/>
                </a:lnTo>
                <a:lnTo>
                  <a:pt x="130" y="462"/>
                </a:lnTo>
                <a:lnTo>
                  <a:pt x="151" y="493"/>
                </a:lnTo>
                <a:lnTo>
                  <a:pt x="174" y="525"/>
                </a:lnTo>
                <a:lnTo>
                  <a:pt x="198" y="555"/>
                </a:lnTo>
                <a:lnTo>
                  <a:pt x="224" y="583"/>
                </a:lnTo>
                <a:lnTo>
                  <a:pt x="311" y="497"/>
                </a:lnTo>
                <a:lnTo>
                  <a:pt x="311" y="497"/>
                </a:lnTo>
                <a:lnTo>
                  <a:pt x="290" y="473"/>
                </a:lnTo>
                <a:lnTo>
                  <a:pt x="269" y="448"/>
                </a:lnTo>
                <a:lnTo>
                  <a:pt x="251" y="422"/>
                </a:lnTo>
                <a:lnTo>
                  <a:pt x="233" y="395"/>
                </a:lnTo>
                <a:lnTo>
                  <a:pt x="216" y="366"/>
                </a:lnTo>
                <a:lnTo>
                  <a:pt x="200" y="337"/>
                </a:lnTo>
                <a:lnTo>
                  <a:pt x="186" y="307"/>
                </a:lnTo>
                <a:lnTo>
                  <a:pt x="173" y="277"/>
                </a:lnTo>
                <a:lnTo>
                  <a:pt x="161" y="246"/>
                </a:lnTo>
                <a:lnTo>
                  <a:pt x="151" y="215"/>
                </a:lnTo>
                <a:lnTo>
                  <a:pt x="142" y="182"/>
                </a:lnTo>
                <a:lnTo>
                  <a:pt x="135" y="150"/>
                </a:lnTo>
                <a:lnTo>
                  <a:pt x="130" y="116"/>
                </a:lnTo>
                <a:lnTo>
                  <a:pt x="125" y="82"/>
                </a:lnTo>
                <a:lnTo>
                  <a:pt x="122" y="48"/>
                </a:lnTo>
                <a:lnTo>
                  <a:pt x="122" y="13"/>
                </a:lnTo>
                <a:lnTo>
                  <a:pt x="122" y="13"/>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3" name="Freeform 72"/>
          <p:cNvSpPr>
            <a:spLocks/>
          </p:cNvSpPr>
          <p:nvPr/>
        </p:nvSpPr>
        <p:spPr bwMode="auto">
          <a:xfrm>
            <a:off x="4781550" y="3784601"/>
            <a:ext cx="123825" cy="231775"/>
          </a:xfrm>
          <a:custGeom>
            <a:avLst/>
            <a:gdLst>
              <a:gd name="T0" fmla="*/ 311 w 311"/>
              <a:gd name="T1" fmla="*/ 1 h 583"/>
              <a:gd name="T2" fmla="*/ 189 w 311"/>
              <a:gd name="T3" fmla="*/ 0 h 583"/>
              <a:gd name="T4" fmla="*/ 189 w 311"/>
              <a:gd name="T5" fmla="*/ 0 h 583"/>
              <a:gd name="T6" fmla="*/ 189 w 311"/>
              <a:gd name="T7" fmla="*/ 13 h 583"/>
              <a:gd name="T8" fmla="*/ 189 w 311"/>
              <a:gd name="T9" fmla="*/ 13 h 583"/>
              <a:gd name="T10" fmla="*/ 189 w 311"/>
              <a:gd name="T11" fmla="*/ 48 h 583"/>
              <a:gd name="T12" fmla="*/ 186 w 311"/>
              <a:gd name="T13" fmla="*/ 82 h 583"/>
              <a:gd name="T14" fmla="*/ 182 w 311"/>
              <a:gd name="T15" fmla="*/ 116 h 583"/>
              <a:gd name="T16" fmla="*/ 176 w 311"/>
              <a:gd name="T17" fmla="*/ 150 h 583"/>
              <a:gd name="T18" fmla="*/ 169 w 311"/>
              <a:gd name="T19" fmla="*/ 182 h 583"/>
              <a:gd name="T20" fmla="*/ 160 w 311"/>
              <a:gd name="T21" fmla="*/ 215 h 583"/>
              <a:gd name="T22" fmla="*/ 150 w 311"/>
              <a:gd name="T23" fmla="*/ 246 h 583"/>
              <a:gd name="T24" fmla="*/ 138 w 311"/>
              <a:gd name="T25" fmla="*/ 277 h 583"/>
              <a:gd name="T26" fmla="*/ 125 w 311"/>
              <a:gd name="T27" fmla="*/ 307 h 583"/>
              <a:gd name="T28" fmla="*/ 111 w 311"/>
              <a:gd name="T29" fmla="*/ 337 h 583"/>
              <a:gd name="T30" fmla="*/ 95 w 311"/>
              <a:gd name="T31" fmla="*/ 366 h 583"/>
              <a:gd name="T32" fmla="*/ 78 w 311"/>
              <a:gd name="T33" fmla="*/ 395 h 583"/>
              <a:gd name="T34" fmla="*/ 61 w 311"/>
              <a:gd name="T35" fmla="*/ 422 h 583"/>
              <a:gd name="T36" fmla="*/ 42 w 311"/>
              <a:gd name="T37" fmla="*/ 448 h 583"/>
              <a:gd name="T38" fmla="*/ 21 w 311"/>
              <a:gd name="T39" fmla="*/ 473 h 583"/>
              <a:gd name="T40" fmla="*/ 0 w 311"/>
              <a:gd name="T41" fmla="*/ 497 h 583"/>
              <a:gd name="T42" fmla="*/ 87 w 311"/>
              <a:gd name="T43" fmla="*/ 583 h 583"/>
              <a:gd name="T44" fmla="*/ 87 w 311"/>
              <a:gd name="T45" fmla="*/ 583 h 583"/>
              <a:gd name="T46" fmla="*/ 113 w 311"/>
              <a:gd name="T47" fmla="*/ 555 h 583"/>
              <a:gd name="T48" fmla="*/ 137 w 311"/>
              <a:gd name="T49" fmla="*/ 525 h 583"/>
              <a:gd name="T50" fmla="*/ 160 w 311"/>
              <a:gd name="T51" fmla="*/ 493 h 583"/>
              <a:gd name="T52" fmla="*/ 181 w 311"/>
              <a:gd name="T53" fmla="*/ 462 h 583"/>
              <a:gd name="T54" fmla="*/ 200 w 311"/>
              <a:gd name="T55" fmla="*/ 428 h 583"/>
              <a:gd name="T56" fmla="*/ 219 w 311"/>
              <a:gd name="T57" fmla="*/ 395 h 583"/>
              <a:gd name="T58" fmla="*/ 236 w 311"/>
              <a:gd name="T59" fmla="*/ 361 h 583"/>
              <a:gd name="T60" fmla="*/ 251 w 311"/>
              <a:gd name="T61" fmla="*/ 324 h 583"/>
              <a:gd name="T62" fmla="*/ 266 w 311"/>
              <a:gd name="T63" fmla="*/ 288 h 583"/>
              <a:gd name="T64" fmla="*/ 277 w 311"/>
              <a:gd name="T65" fmla="*/ 250 h 583"/>
              <a:gd name="T66" fmla="*/ 288 w 311"/>
              <a:gd name="T67" fmla="*/ 212 h 583"/>
              <a:gd name="T68" fmla="*/ 295 w 311"/>
              <a:gd name="T69" fmla="*/ 174 h 583"/>
              <a:gd name="T70" fmla="*/ 302 w 311"/>
              <a:gd name="T71" fmla="*/ 134 h 583"/>
              <a:gd name="T72" fmla="*/ 307 w 311"/>
              <a:gd name="T73" fmla="*/ 95 h 583"/>
              <a:gd name="T74" fmla="*/ 310 w 311"/>
              <a:gd name="T75" fmla="*/ 53 h 583"/>
              <a:gd name="T76" fmla="*/ 311 w 311"/>
              <a:gd name="T77" fmla="*/ 13 h 583"/>
              <a:gd name="T78" fmla="*/ 311 w 311"/>
              <a:gd name="T79" fmla="*/ 13 h 583"/>
              <a:gd name="T80" fmla="*/ 311 w 311"/>
              <a:gd name="T81" fmla="*/ 1 h 583"/>
              <a:gd name="T82" fmla="*/ 311 w 311"/>
              <a:gd name="T83" fmla="*/ 1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583">
                <a:moveTo>
                  <a:pt x="311" y="1"/>
                </a:moveTo>
                <a:lnTo>
                  <a:pt x="189" y="0"/>
                </a:lnTo>
                <a:lnTo>
                  <a:pt x="189" y="0"/>
                </a:lnTo>
                <a:lnTo>
                  <a:pt x="189" y="13"/>
                </a:lnTo>
                <a:lnTo>
                  <a:pt x="189" y="13"/>
                </a:lnTo>
                <a:lnTo>
                  <a:pt x="189" y="48"/>
                </a:lnTo>
                <a:lnTo>
                  <a:pt x="186" y="82"/>
                </a:lnTo>
                <a:lnTo>
                  <a:pt x="182" y="116"/>
                </a:lnTo>
                <a:lnTo>
                  <a:pt x="176" y="150"/>
                </a:lnTo>
                <a:lnTo>
                  <a:pt x="169" y="182"/>
                </a:lnTo>
                <a:lnTo>
                  <a:pt x="160" y="215"/>
                </a:lnTo>
                <a:lnTo>
                  <a:pt x="150" y="246"/>
                </a:lnTo>
                <a:lnTo>
                  <a:pt x="138" y="277"/>
                </a:lnTo>
                <a:lnTo>
                  <a:pt x="125" y="307"/>
                </a:lnTo>
                <a:lnTo>
                  <a:pt x="111" y="337"/>
                </a:lnTo>
                <a:lnTo>
                  <a:pt x="95" y="366"/>
                </a:lnTo>
                <a:lnTo>
                  <a:pt x="78" y="395"/>
                </a:lnTo>
                <a:lnTo>
                  <a:pt x="61" y="422"/>
                </a:lnTo>
                <a:lnTo>
                  <a:pt x="42" y="448"/>
                </a:lnTo>
                <a:lnTo>
                  <a:pt x="21" y="473"/>
                </a:lnTo>
                <a:lnTo>
                  <a:pt x="0" y="497"/>
                </a:lnTo>
                <a:lnTo>
                  <a:pt x="87" y="583"/>
                </a:lnTo>
                <a:lnTo>
                  <a:pt x="87" y="583"/>
                </a:lnTo>
                <a:lnTo>
                  <a:pt x="113" y="555"/>
                </a:lnTo>
                <a:lnTo>
                  <a:pt x="137" y="525"/>
                </a:lnTo>
                <a:lnTo>
                  <a:pt x="160" y="493"/>
                </a:lnTo>
                <a:lnTo>
                  <a:pt x="181" y="462"/>
                </a:lnTo>
                <a:lnTo>
                  <a:pt x="200" y="428"/>
                </a:lnTo>
                <a:lnTo>
                  <a:pt x="219" y="395"/>
                </a:lnTo>
                <a:lnTo>
                  <a:pt x="236" y="361"/>
                </a:lnTo>
                <a:lnTo>
                  <a:pt x="251" y="324"/>
                </a:lnTo>
                <a:lnTo>
                  <a:pt x="266" y="288"/>
                </a:lnTo>
                <a:lnTo>
                  <a:pt x="277" y="250"/>
                </a:lnTo>
                <a:lnTo>
                  <a:pt x="288" y="212"/>
                </a:lnTo>
                <a:lnTo>
                  <a:pt x="295" y="174"/>
                </a:lnTo>
                <a:lnTo>
                  <a:pt x="302" y="134"/>
                </a:lnTo>
                <a:lnTo>
                  <a:pt x="307" y="95"/>
                </a:lnTo>
                <a:lnTo>
                  <a:pt x="310" y="53"/>
                </a:lnTo>
                <a:lnTo>
                  <a:pt x="311" y="13"/>
                </a:lnTo>
                <a:lnTo>
                  <a:pt x="311" y="13"/>
                </a:lnTo>
                <a:lnTo>
                  <a:pt x="311" y="1"/>
                </a:lnTo>
                <a:lnTo>
                  <a:pt x="311" y="1"/>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4" name="Freeform 73"/>
          <p:cNvSpPr>
            <a:spLocks/>
          </p:cNvSpPr>
          <p:nvPr/>
        </p:nvSpPr>
        <p:spPr bwMode="auto">
          <a:xfrm>
            <a:off x="4335463" y="3989388"/>
            <a:ext cx="231775" cy="133350"/>
          </a:xfrm>
          <a:custGeom>
            <a:avLst/>
            <a:gdLst>
              <a:gd name="T0" fmla="*/ 85 w 584"/>
              <a:gd name="T1" fmla="*/ 0 h 336"/>
              <a:gd name="T2" fmla="*/ 0 w 584"/>
              <a:gd name="T3" fmla="*/ 88 h 336"/>
              <a:gd name="T4" fmla="*/ 0 w 584"/>
              <a:gd name="T5" fmla="*/ 88 h 336"/>
              <a:gd name="T6" fmla="*/ 29 w 584"/>
              <a:gd name="T7" fmla="*/ 115 h 336"/>
              <a:gd name="T8" fmla="*/ 59 w 584"/>
              <a:gd name="T9" fmla="*/ 142 h 336"/>
              <a:gd name="T10" fmla="*/ 90 w 584"/>
              <a:gd name="T11" fmla="*/ 166 h 336"/>
              <a:gd name="T12" fmla="*/ 121 w 584"/>
              <a:gd name="T13" fmla="*/ 190 h 336"/>
              <a:gd name="T14" fmla="*/ 155 w 584"/>
              <a:gd name="T15" fmla="*/ 211 h 336"/>
              <a:gd name="T16" fmla="*/ 189 w 584"/>
              <a:gd name="T17" fmla="*/ 231 h 336"/>
              <a:gd name="T18" fmla="*/ 226 w 584"/>
              <a:gd name="T19" fmla="*/ 250 h 336"/>
              <a:gd name="T20" fmla="*/ 262 w 584"/>
              <a:gd name="T21" fmla="*/ 267 h 336"/>
              <a:gd name="T22" fmla="*/ 299 w 584"/>
              <a:gd name="T23" fmla="*/ 282 h 336"/>
              <a:gd name="T24" fmla="*/ 338 w 584"/>
              <a:gd name="T25" fmla="*/ 295 h 336"/>
              <a:gd name="T26" fmla="*/ 377 w 584"/>
              <a:gd name="T27" fmla="*/ 307 h 336"/>
              <a:gd name="T28" fmla="*/ 416 w 584"/>
              <a:gd name="T29" fmla="*/ 316 h 336"/>
              <a:gd name="T30" fmla="*/ 456 w 584"/>
              <a:gd name="T31" fmla="*/ 324 h 336"/>
              <a:gd name="T32" fmla="*/ 498 w 584"/>
              <a:gd name="T33" fmla="*/ 330 h 336"/>
              <a:gd name="T34" fmla="*/ 539 w 584"/>
              <a:gd name="T35" fmla="*/ 334 h 336"/>
              <a:gd name="T36" fmla="*/ 582 w 584"/>
              <a:gd name="T37" fmla="*/ 336 h 336"/>
              <a:gd name="T38" fmla="*/ 584 w 584"/>
              <a:gd name="T39" fmla="*/ 213 h 336"/>
              <a:gd name="T40" fmla="*/ 584 w 584"/>
              <a:gd name="T41" fmla="*/ 213 h 336"/>
              <a:gd name="T42" fmla="*/ 547 w 584"/>
              <a:gd name="T43" fmla="*/ 212 h 336"/>
              <a:gd name="T44" fmla="*/ 512 w 584"/>
              <a:gd name="T45" fmla="*/ 208 h 336"/>
              <a:gd name="T46" fmla="*/ 476 w 584"/>
              <a:gd name="T47" fmla="*/ 204 h 336"/>
              <a:gd name="T48" fmla="*/ 442 w 584"/>
              <a:gd name="T49" fmla="*/ 196 h 336"/>
              <a:gd name="T50" fmla="*/ 408 w 584"/>
              <a:gd name="T51" fmla="*/ 188 h 336"/>
              <a:gd name="T52" fmla="*/ 374 w 584"/>
              <a:gd name="T53" fmla="*/ 178 h 336"/>
              <a:gd name="T54" fmla="*/ 341 w 584"/>
              <a:gd name="T55" fmla="*/ 166 h 336"/>
              <a:gd name="T56" fmla="*/ 309 w 584"/>
              <a:gd name="T57" fmla="*/ 153 h 336"/>
              <a:gd name="T58" fmla="*/ 278 w 584"/>
              <a:gd name="T59" fmla="*/ 139 h 336"/>
              <a:gd name="T60" fmla="*/ 248 w 584"/>
              <a:gd name="T61" fmla="*/ 123 h 336"/>
              <a:gd name="T62" fmla="*/ 218 w 584"/>
              <a:gd name="T63" fmla="*/ 106 h 336"/>
              <a:gd name="T64" fmla="*/ 189 w 584"/>
              <a:gd name="T65" fmla="*/ 87 h 336"/>
              <a:gd name="T66" fmla="*/ 162 w 584"/>
              <a:gd name="T67" fmla="*/ 67 h 336"/>
              <a:gd name="T68" fmla="*/ 136 w 584"/>
              <a:gd name="T69" fmla="*/ 46 h 336"/>
              <a:gd name="T70" fmla="*/ 110 w 584"/>
              <a:gd name="T71" fmla="*/ 23 h 336"/>
              <a:gd name="T72" fmla="*/ 85 w 584"/>
              <a:gd name="T73" fmla="*/ 0 h 336"/>
              <a:gd name="T74" fmla="*/ 85 w 584"/>
              <a:gd name="T75"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84" h="336">
                <a:moveTo>
                  <a:pt x="85" y="0"/>
                </a:moveTo>
                <a:lnTo>
                  <a:pt x="0" y="88"/>
                </a:lnTo>
                <a:lnTo>
                  <a:pt x="0" y="88"/>
                </a:lnTo>
                <a:lnTo>
                  <a:pt x="29" y="115"/>
                </a:lnTo>
                <a:lnTo>
                  <a:pt x="59" y="142"/>
                </a:lnTo>
                <a:lnTo>
                  <a:pt x="90" y="166"/>
                </a:lnTo>
                <a:lnTo>
                  <a:pt x="121" y="190"/>
                </a:lnTo>
                <a:lnTo>
                  <a:pt x="155" y="211"/>
                </a:lnTo>
                <a:lnTo>
                  <a:pt x="189" y="231"/>
                </a:lnTo>
                <a:lnTo>
                  <a:pt x="226" y="250"/>
                </a:lnTo>
                <a:lnTo>
                  <a:pt x="262" y="267"/>
                </a:lnTo>
                <a:lnTo>
                  <a:pt x="299" y="282"/>
                </a:lnTo>
                <a:lnTo>
                  <a:pt x="338" y="295"/>
                </a:lnTo>
                <a:lnTo>
                  <a:pt x="377" y="307"/>
                </a:lnTo>
                <a:lnTo>
                  <a:pt x="416" y="316"/>
                </a:lnTo>
                <a:lnTo>
                  <a:pt x="456" y="324"/>
                </a:lnTo>
                <a:lnTo>
                  <a:pt x="498" y="330"/>
                </a:lnTo>
                <a:lnTo>
                  <a:pt x="539" y="334"/>
                </a:lnTo>
                <a:lnTo>
                  <a:pt x="582" y="336"/>
                </a:lnTo>
                <a:lnTo>
                  <a:pt x="584" y="213"/>
                </a:lnTo>
                <a:lnTo>
                  <a:pt x="584" y="213"/>
                </a:lnTo>
                <a:lnTo>
                  <a:pt x="547" y="212"/>
                </a:lnTo>
                <a:lnTo>
                  <a:pt x="512" y="208"/>
                </a:lnTo>
                <a:lnTo>
                  <a:pt x="476" y="204"/>
                </a:lnTo>
                <a:lnTo>
                  <a:pt x="442" y="196"/>
                </a:lnTo>
                <a:lnTo>
                  <a:pt x="408" y="188"/>
                </a:lnTo>
                <a:lnTo>
                  <a:pt x="374" y="178"/>
                </a:lnTo>
                <a:lnTo>
                  <a:pt x="341" y="166"/>
                </a:lnTo>
                <a:lnTo>
                  <a:pt x="309" y="153"/>
                </a:lnTo>
                <a:lnTo>
                  <a:pt x="278" y="139"/>
                </a:lnTo>
                <a:lnTo>
                  <a:pt x="248" y="123"/>
                </a:lnTo>
                <a:lnTo>
                  <a:pt x="218" y="106"/>
                </a:lnTo>
                <a:lnTo>
                  <a:pt x="189" y="87"/>
                </a:lnTo>
                <a:lnTo>
                  <a:pt x="162" y="67"/>
                </a:lnTo>
                <a:lnTo>
                  <a:pt x="136" y="46"/>
                </a:lnTo>
                <a:lnTo>
                  <a:pt x="110" y="23"/>
                </a:lnTo>
                <a:lnTo>
                  <a:pt x="85" y="0"/>
                </a:lnTo>
                <a:lnTo>
                  <a:pt x="85" y="0"/>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5" name="Freeform 76"/>
          <p:cNvSpPr>
            <a:spLocks/>
          </p:cNvSpPr>
          <p:nvPr/>
        </p:nvSpPr>
        <p:spPr bwMode="auto">
          <a:xfrm>
            <a:off x="4240213" y="3552826"/>
            <a:ext cx="133350" cy="222250"/>
          </a:xfrm>
          <a:custGeom>
            <a:avLst/>
            <a:gdLst>
              <a:gd name="T0" fmla="*/ 336 w 336"/>
              <a:gd name="T1" fmla="*/ 84 h 558"/>
              <a:gd name="T2" fmla="*/ 248 w 336"/>
              <a:gd name="T3" fmla="*/ 0 h 558"/>
              <a:gd name="T4" fmla="*/ 248 w 336"/>
              <a:gd name="T5" fmla="*/ 0 h 558"/>
              <a:gd name="T6" fmla="*/ 222 w 336"/>
              <a:gd name="T7" fmla="*/ 27 h 558"/>
              <a:gd name="T8" fmla="*/ 197 w 336"/>
              <a:gd name="T9" fmla="*/ 56 h 558"/>
              <a:gd name="T10" fmla="*/ 172 w 336"/>
              <a:gd name="T11" fmla="*/ 86 h 558"/>
              <a:gd name="T12" fmla="*/ 150 w 336"/>
              <a:gd name="T13" fmla="*/ 117 h 558"/>
              <a:gd name="T14" fmla="*/ 128 w 336"/>
              <a:gd name="T15" fmla="*/ 148 h 558"/>
              <a:gd name="T16" fmla="*/ 108 w 336"/>
              <a:gd name="T17" fmla="*/ 182 h 558"/>
              <a:gd name="T18" fmla="*/ 90 w 336"/>
              <a:gd name="T19" fmla="*/ 216 h 558"/>
              <a:gd name="T20" fmla="*/ 73 w 336"/>
              <a:gd name="T21" fmla="*/ 250 h 558"/>
              <a:gd name="T22" fmla="*/ 59 w 336"/>
              <a:gd name="T23" fmla="*/ 286 h 558"/>
              <a:gd name="T24" fmla="*/ 44 w 336"/>
              <a:gd name="T25" fmla="*/ 323 h 558"/>
              <a:gd name="T26" fmla="*/ 33 w 336"/>
              <a:gd name="T27" fmla="*/ 360 h 558"/>
              <a:gd name="T28" fmla="*/ 22 w 336"/>
              <a:gd name="T29" fmla="*/ 398 h 558"/>
              <a:gd name="T30" fmla="*/ 15 w 336"/>
              <a:gd name="T31" fmla="*/ 437 h 558"/>
              <a:gd name="T32" fmla="*/ 8 w 336"/>
              <a:gd name="T33" fmla="*/ 476 h 558"/>
              <a:gd name="T34" fmla="*/ 3 w 336"/>
              <a:gd name="T35" fmla="*/ 517 h 558"/>
              <a:gd name="T36" fmla="*/ 0 w 336"/>
              <a:gd name="T37" fmla="*/ 557 h 558"/>
              <a:gd name="T38" fmla="*/ 123 w 336"/>
              <a:gd name="T39" fmla="*/ 558 h 558"/>
              <a:gd name="T40" fmla="*/ 123 w 336"/>
              <a:gd name="T41" fmla="*/ 558 h 558"/>
              <a:gd name="T42" fmla="*/ 125 w 336"/>
              <a:gd name="T43" fmla="*/ 524 h 558"/>
              <a:gd name="T44" fmla="*/ 130 w 336"/>
              <a:gd name="T45" fmla="*/ 491 h 558"/>
              <a:gd name="T46" fmla="*/ 136 w 336"/>
              <a:gd name="T47" fmla="*/ 457 h 558"/>
              <a:gd name="T48" fmla="*/ 143 w 336"/>
              <a:gd name="T49" fmla="*/ 423 h 558"/>
              <a:gd name="T50" fmla="*/ 151 w 336"/>
              <a:gd name="T51" fmla="*/ 392 h 558"/>
              <a:gd name="T52" fmla="*/ 162 w 336"/>
              <a:gd name="T53" fmla="*/ 359 h 558"/>
              <a:gd name="T54" fmla="*/ 173 w 336"/>
              <a:gd name="T55" fmla="*/ 328 h 558"/>
              <a:gd name="T56" fmla="*/ 186 w 336"/>
              <a:gd name="T57" fmla="*/ 298 h 558"/>
              <a:gd name="T58" fmla="*/ 201 w 336"/>
              <a:gd name="T59" fmla="*/ 268 h 558"/>
              <a:gd name="T60" fmla="*/ 216 w 336"/>
              <a:gd name="T61" fmla="*/ 239 h 558"/>
              <a:gd name="T62" fmla="*/ 233 w 336"/>
              <a:gd name="T63" fmla="*/ 211 h 558"/>
              <a:gd name="T64" fmla="*/ 251 w 336"/>
              <a:gd name="T65" fmla="*/ 185 h 558"/>
              <a:gd name="T66" fmla="*/ 271 w 336"/>
              <a:gd name="T67" fmla="*/ 157 h 558"/>
              <a:gd name="T68" fmla="*/ 292 w 336"/>
              <a:gd name="T69" fmla="*/ 132 h 558"/>
              <a:gd name="T70" fmla="*/ 313 w 336"/>
              <a:gd name="T71" fmla="*/ 108 h 558"/>
              <a:gd name="T72" fmla="*/ 336 w 336"/>
              <a:gd name="T73" fmla="*/ 84 h 558"/>
              <a:gd name="T74" fmla="*/ 336 w 336"/>
              <a:gd name="T75" fmla="*/ 84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36" h="558">
                <a:moveTo>
                  <a:pt x="336" y="84"/>
                </a:moveTo>
                <a:lnTo>
                  <a:pt x="248" y="0"/>
                </a:lnTo>
                <a:lnTo>
                  <a:pt x="248" y="0"/>
                </a:lnTo>
                <a:lnTo>
                  <a:pt x="222" y="27"/>
                </a:lnTo>
                <a:lnTo>
                  <a:pt x="197" y="56"/>
                </a:lnTo>
                <a:lnTo>
                  <a:pt x="172" y="86"/>
                </a:lnTo>
                <a:lnTo>
                  <a:pt x="150" y="117"/>
                </a:lnTo>
                <a:lnTo>
                  <a:pt x="128" y="148"/>
                </a:lnTo>
                <a:lnTo>
                  <a:pt x="108" y="182"/>
                </a:lnTo>
                <a:lnTo>
                  <a:pt x="90" y="216"/>
                </a:lnTo>
                <a:lnTo>
                  <a:pt x="73" y="250"/>
                </a:lnTo>
                <a:lnTo>
                  <a:pt x="59" y="286"/>
                </a:lnTo>
                <a:lnTo>
                  <a:pt x="44" y="323"/>
                </a:lnTo>
                <a:lnTo>
                  <a:pt x="33" y="360"/>
                </a:lnTo>
                <a:lnTo>
                  <a:pt x="22" y="398"/>
                </a:lnTo>
                <a:lnTo>
                  <a:pt x="15" y="437"/>
                </a:lnTo>
                <a:lnTo>
                  <a:pt x="8" y="476"/>
                </a:lnTo>
                <a:lnTo>
                  <a:pt x="3" y="517"/>
                </a:lnTo>
                <a:lnTo>
                  <a:pt x="0" y="557"/>
                </a:lnTo>
                <a:lnTo>
                  <a:pt x="123" y="558"/>
                </a:lnTo>
                <a:lnTo>
                  <a:pt x="123" y="558"/>
                </a:lnTo>
                <a:lnTo>
                  <a:pt x="125" y="524"/>
                </a:lnTo>
                <a:lnTo>
                  <a:pt x="130" y="491"/>
                </a:lnTo>
                <a:lnTo>
                  <a:pt x="136" y="457"/>
                </a:lnTo>
                <a:lnTo>
                  <a:pt x="143" y="423"/>
                </a:lnTo>
                <a:lnTo>
                  <a:pt x="151" y="392"/>
                </a:lnTo>
                <a:lnTo>
                  <a:pt x="162" y="359"/>
                </a:lnTo>
                <a:lnTo>
                  <a:pt x="173" y="328"/>
                </a:lnTo>
                <a:lnTo>
                  <a:pt x="186" y="298"/>
                </a:lnTo>
                <a:lnTo>
                  <a:pt x="201" y="268"/>
                </a:lnTo>
                <a:lnTo>
                  <a:pt x="216" y="239"/>
                </a:lnTo>
                <a:lnTo>
                  <a:pt x="233" y="211"/>
                </a:lnTo>
                <a:lnTo>
                  <a:pt x="251" y="185"/>
                </a:lnTo>
                <a:lnTo>
                  <a:pt x="271" y="157"/>
                </a:lnTo>
                <a:lnTo>
                  <a:pt x="292" y="132"/>
                </a:lnTo>
                <a:lnTo>
                  <a:pt x="313" y="108"/>
                </a:lnTo>
                <a:lnTo>
                  <a:pt x="336" y="84"/>
                </a:lnTo>
                <a:lnTo>
                  <a:pt x="336" y="84"/>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6" name="Freeform 77"/>
          <p:cNvSpPr>
            <a:spLocks/>
          </p:cNvSpPr>
          <p:nvPr/>
        </p:nvSpPr>
        <p:spPr bwMode="auto">
          <a:xfrm>
            <a:off x="4576763" y="3989388"/>
            <a:ext cx="231775" cy="133350"/>
          </a:xfrm>
          <a:custGeom>
            <a:avLst/>
            <a:gdLst>
              <a:gd name="T0" fmla="*/ 0 w 584"/>
              <a:gd name="T1" fmla="*/ 213 h 336"/>
              <a:gd name="T2" fmla="*/ 3 w 584"/>
              <a:gd name="T3" fmla="*/ 336 h 336"/>
              <a:gd name="T4" fmla="*/ 3 w 584"/>
              <a:gd name="T5" fmla="*/ 336 h 336"/>
              <a:gd name="T6" fmla="*/ 45 w 584"/>
              <a:gd name="T7" fmla="*/ 334 h 336"/>
              <a:gd name="T8" fmla="*/ 86 w 584"/>
              <a:gd name="T9" fmla="*/ 330 h 336"/>
              <a:gd name="T10" fmla="*/ 128 w 584"/>
              <a:gd name="T11" fmla="*/ 324 h 336"/>
              <a:gd name="T12" fmla="*/ 168 w 584"/>
              <a:gd name="T13" fmla="*/ 316 h 336"/>
              <a:gd name="T14" fmla="*/ 209 w 584"/>
              <a:gd name="T15" fmla="*/ 307 h 336"/>
              <a:gd name="T16" fmla="*/ 248 w 584"/>
              <a:gd name="T17" fmla="*/ 295 h 336"/>
              <a:gd name="T18" fmla="*/ 285 w 584"/>
              <a:gd name="T19" fmla="*/ 282 h 336"/>
              <a:gd name="T20" fmla="*/ 323 w 584"/>
              <a:gd name="T21" fmla="*/ 267 h 336"/>
              <a:gd name="T22" fmla="*/ 358 w 584"/>
              <a:gd name="T23" fmla="*/ 250 h 336"/>
              <a:gd name="T24" fmla="*/ 395 w 584"/>
              <a:gd name="T25" fmla="*/ 231 h 336"/>
              <a:gd name="T26" fmla="*/ 429 w 584"/>
              <a:gd name="T27" fmla="*/ 211 h 336"/>
              <a:gd name="T28" fmla="*/ 463 w 584"/>
              <a:gd name="T29" fmla="*/ 190 h 336"/>
              <a:gd name="T30" fmla="*/ 495 w 584"/>
              <a:gd name="T31" fmla="*/ 166 h 336"/>
              <a:gd name="T32" fmla="*/ 525 w 584"/>
              <a:gd name="T33" fmla="*/ 142 h 336"/>
              <a:gd name="T34" fmla="*/ 555 w 584"/>
              <a:gd name="T35" fmla="*/ 115 h 336"/>
              <a:gd name="T36" fmla="*/ 584 w 584"/>
              <a:gd name="T37" fmla="*/ 88 h 336"/>
              <a:gd name="T38" fmla="*/ 499 w 584"/>
              <a:gd name="T39" fmla="*/ 0 h 336"/>
              <a:gd name="T40" fmla="*/ 499 w 584"/>
              <a:gd name="T41" fmla="*/ 0 h 336"/>
              <a:gd name="T42" fmla="*/ 474 w 584"/>
              <a:gd name="T43" fmla="*/ 23 h 336"/>
              <a:gd name="T44" fmla="*/ 450 w 584"/>
              <a:gd name="T45" fmla="*/ 46 h 336"/>
              <a:gd name="T46" fmla="*/ 422 w 584"/>
              <a:gd name="T47" fmla="*/ 67 h 336"/>
              <a:gd name="T48" fmla="*/ 395 w 584"/>
              <a:gd name="T49" fmla="*/ 87 h 336"/>
              <a:gd name="T50" fmla="*/ 366 w 584"/>
              <a:gd name="T51" fmla="*/ 106 h 336"/>
              <a:gd name="T52" fmla="*/ 336 w 584"/>
              <a:gd name="T53" fmla="*/ 123 h 336"/>
              <a:gd name="T54" fmla="*/ 306 w 584"/>
              <a:gd name="T55" fmla="*/ 139 h 336"/>
              <a:gd name="T56" fmla="*/ 275 w 584"/>
              <a:gd name="T57" fmla="*/ 153 h 336"/>
              <a:gd name="T58" fmla="*/ 243 w 584"/>
              <a:gd name="T59" fmla="*/ 166 h 336"/>
              <a:gd name="T60" fmla="*/ 210 w 584"/>
              <a:gd name="T61" fmla="*/ 178 h 336"/>
              <a:gd name="T62" fmla="*/ 177 w 584"/>
              <a:gd name="T63" fmla="*/ 188 h 336"/>
              <a:gd name="T64" fmla="*/ 142 w 584"/>
              <a:gd name="T65" fmla="*/ 196 h 336"/>
              <a:gd name="T66" fmla="*/ 108 w 584"/>
              <a:gd name="T67" fmla="*/ 204 h 336"/>
              <a:gd name="T68" fmla="*/ 73 w 584"/>
              <a:gd name="T69" fmla="*/ 208 h 336"/>
              <a:gd name="T70" fmla="*/ 37 w 584"/>
              <a:gd name="T71" fmla="*/ 212 h 336"/>
              <a:gd name="T72" fmla="*/ 0 w 584"/>
              <a:gd name="T73" fmla="*/ 213 h 336"/>
              <a:gd name="T74" fmla="*/ 0 w 584"/>
              <a:gd name="T75" fmla="*/ 213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84" h="336">
                <a:moveTo>
                  <a:pt x="0" y="213"/>
                </a:moveTo>
                <a:lnTo>
                  <a:pt x="3" y="336"/>
                </a:lnTo>
                <a:lnTo>
                  <a:pt x="3" y="336"/>
                </a:lnTo>
                <a:lnTo>
                  <a:pt x="45" y="334"/>
                </a:lnTo>
                <a:lnTo>
                  <a:pt x="86" y="330"/>
                </a:lnTo>
                <a:lnTo>
                  <a:pt x="128" y="324"/>
                </a:lnTo>
                <a:lnTo>
                  <a:pt x="168" y="316"/>
                </a:lnTo>
                <a:lnTo>
                  <a:pt x="209" y="307"/>
                </a:lnTo>
                <a:lnTo>
                  <a:pt x="248" y="295"/>
                </a:lnTo>
                <a:lnTo>
                  <a:pt x="285" y="282"/>
                </a:lnTo>
                <a:lnTo>
                  <a:pt x="323" y="267"/>
                </a:lnTo>
                <a:lnTo>
                  <a:pt x="358" y="250"/>
                </a:lnTo>
                <a:lnTo>
                  <a:pt x="395" y="231"/>
                </a:lnTo>
                <a:lnTo>
                  <a:pt x="429" y="211"/>
                </a:lnTo>
                <a:lnTo>
                  <a:pt x="463" y="190"/>
                </a:lnTo>
                <a:lnTo>
                  <a:pt x="495" y="166"/>
                </a:lnTo>
                <a:lnTo>
                  <a:pt x="525" y="142"/>
                </a:lnTo>
                <a:lnTo>
                  <a:pt x="555" y="115"/>
                </a:lnTo>
                <a:lnTo>
                  <a:pt x="584" y="88"/>
                </a:lnTo>
                <a:lnTo>
                  <a:pt x="499" y="0"/>
                </a:lnTo>
                <a:lnTo>
                  <a:pt x="499" y="0"/>
                </a:lnTo>
                <a:lnTo>
                  <a:pt x="474" y="23"/>
                </a:lnTo>
                <a:lnTo>
                  <a:pt x="450" y="46"/>
                </a:lnTo>
                <a:lnTo>
                  <a:pt x="422" y="67"/>
                </a:lnTo>
                <a:lnTo>
                  <a:pt x="395" y="87"/>
                </a:lnTo>
                <a:lnTo>
                  <a:pt x="366" y="106"/>
                </a:lnTo>
                <a:lnTo>
                  <a:pt x="336" y="123"/>
                </a:lnTo>
                <a:lnTo>
                  <a:pt x="306" y="139"/>
                </a:lnTo>
                <a:lnTo>
                  <a:pt x="275" y="153"/>
                </a:lnTo>
                <a:lnTo>
                  <a:pt x="243" y="166"/>
                </a:lnTo>
                <a:lnTo>
                  <a:pt x="210" y="178"/>
                </a:lnTo>
                <a:lnTo>
                  <a:pt x="177" y="188"/>
                </a:lnTo>
                <a:lnTo>
                  <a:pt x="142" y="196"/>
                </a:lnTo>
                <a:lnTo>
                  <a:pt x="108" y="204"/>
                </a:lnTo>
                <a:lnTo>
                  <a:pt x="73" y="208"/>
                </a:lnTo>
                <a:lnTo>
                  <a:pt x="37" y="212"/>
                </a:lnTo>
                <a:lnTo>
                  <a:pt x="0" y="213"/>
                </a:lnTo>
                <a:lnTo>
                  <a:pt x="0" y="213"/>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7" name="ZoneTexte 56"/>
          <p:cNvSpPr txBox="1"/>
          <p:nvPr/>
        </p:nvSpPr>
        <p:spPr>
          <a:xfrm>
            <a:off x="6009864" y="3485305"/>
            <a:ext cx="2954624" cy="258532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smtClean="0"/>
              <a:t>Avec le poème NARLGON LALAN, j’étais arrivé au bout de </a:t>
            </a:r>
            <a:r>
              <a:rPr lang="fr-FR" b="1" dirty="0" err="1" smtClean="0"/>
              <a:t>qq</a:t>
            </a:r>
            <a:r>
              <a:rPr lang="fr-FR" b="1" dirty="0" smtClean="0"/>
              <a:t> ch. Je me suis dit que je n’écrierai jamais plus en créole parce que je ne voyais pas ce que je pouvais dire d’autre par rapport à tout ce que je pouvais faire comme travail sur la </a:t>
            </a:r>
            <a:r>
              <a:rPr lang="fr-FR" b="1" dirty="0" err="1" smtClean="0"/>
              <a:t>LanKréol</a:t>
            </a:r>
            <a:r>
              <a:rPr lang="fr-FR" b="1" dirty="0" smtClean="0"/>
              <a:t> (C.M.)</a:t>
            </a:r>
            <a:endParaRPr lang="fr-FR" b="1" dirty="0"/>
          </a:p>
        </p:txBody>
      </p:sp>
      <p:sp>
        <p:nvSpPr>
          <p:cNvPr id="59" name="ZoneTexte 58"/>
          <p:cNvSpPr txBox="1"/>
          <p:nvPr/>
        </p:nvSpPr>
        <p:spPr>
          <a:xfrm>
            <a:off x="130262" y="1242914"/>
            <a:ext cx="3755938" cy="1477328"/>
          </a:xfrm>
          <a:prstGeom prst="rect">
            <a:avLst/>
          </a:prstGeom>
          <a:ln w="12700"/>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smtClean="0"/>
              <a:t>Kan Mi </a:t>
            </a:r>
            <a:r>
              <a:rPr lang="fr-FR" b="1" dirty="0" err="1" smtClean="0"/>
              <a:t>ékri</a:t>
            </a:r>
            <a:r>
              <a:rPr lang="fr-FR" b="1" dirty="0" smtClean="0"/>
              <a:t> an </a:t>
            </a:r>
            <a:r>
              <a:rPr lang="fr-FR" b="1" dirty="0" err="1" smtClean="0"/>
              <a:t>kréol</a:t>
            </a:r>
            <a:r>
              <a:rPr lang="fr-FR" b="1" dirty="0" smtClean="0"/>
              <a:t>, mi travaille à partir de la graphie 77 </a:t>
            </a:r>
            <a:r>
              <a:rPr lang="fr-FR" b="1" dirty="0" err="1" smtClean="0"/>
              <a:t>ke</a:t>
            </a:r>
            <a:r>
              <a:rPr lang="fr-FR" b="1" dirty="0" smtClean="0"/>
              <a:t> mi </a:t>
            </a:r>
            <a:r>
              <a:rPr lang="fr-FR" b="1" dirty="0" err="1" smtClean="0"/>
              <a:t>aménaj</a:t>
            </a:r>
            <a:r>
              <a:rPr lang="fr-FR" b="1" dirty="0" smtClean="0"/>
              <a:t> an </a:t>
            </a:r>
            <a:r>
              <a:rPr lang="fr-FR" b="1" dirty="0" err="1" smtClean="0"/>
              <a:t>Tangol</a:t>
            </a:r>
            <a:r>
              <a:rPr lang="fr-FR" b="1" dirty="0" smtClean="0"/>
              <a:t> </a:t>
            </a:r>
            <a:r>
              <a:rPr lang="fr-FR" b="1" dirty="0" err="1" smtClean="0"/>
              <a:t>poue</a:t>
            </a:r>
            <a:r>
              <a:rPr lang="fr-FR" b="1" dirty="0" smtClean="0"/>
              <a:t> des raisons d’aisance de lecture, de lisibilité ou encore d’esthétique (C.M.)</a:t>
            </a:r>
            <a:endParaRPr lang="fr-FR" b="1" dirty="0"/>
          </a:p>
        </p:txBody>
      </p:sp>
      <p:sp>
        <p:nvSpPr>
          <p:cNvPr id="60" name="ZoneTexte 59"/>
          <p:cNvSpPr txBox="1"/>
          <p:nvPr/>
        </p:nvSpPr>
        <p:spPr>
          <a:xfrm>
            <a:off x="5673725" y="1242914"/>
            <a:ext cx="3290763" cy="203132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err="1" smtClean="0"/>
              <a:t>Lorsk</a:t>
            </a:r>
            <a:r>
              <a:rPr lang="fr-FR" b="1" dirty="0" smtClean="0"/>
              <a:t> mi </a:t>
            </a:r>
            <a:r>
              <a:rPr lang="fr-FR" b="1" dirty="0" err="1" smtClean="0"/>
              <a:t>ve</a:t>
            </a:r>
            <a:r>
              <a:rPr lang="fr-FR" b="1" dirty="0" smtClean="0"/>
              <a:t> donne à un personnage de mon roman une origine sociale déterminée, mi </a:t>
            </a:r>
            <a:r>
              <a:rPr lang="fr-FR" b="1" dirty="0" err="1" smtClean="0"/>
              <a:t>fé</a:t>
            </a:r>
            <a:r>
              <a:rPr lang="fr-FR" b="1" dirty="0" smtClean="0"/>
              <a:t> </a:t>
            </a:r>
            <a:r>
              <a:rPr lang="fr-FR" b="1" dirty="0" err="1" smtClean="0"/>
              <a:t>koz</a:t>
            </a:r>
            <a:r>
              <a:rPr lang="fr-FR" b="1" dirty="0" smtClean="0"/>
              <a:t> à li soit an </a:t>
            </a:r>
            <a:r>
              <a:rPr lang="fr-FR" b="1" dirty="0" err="1" smtClean="0"/>
              <a:t>kréol</a:t>
            </a:r>
            <a:r>
              <a:rPr lang="fr-FR" b="1" dirty="0" smtClean="0"/>
              <a:t> </a:t>
            </a:r>
            <a:r>
              <a:rPr lang="fr-FR" b="1" dirty="0" err="1" smtClean="0"/>
              <a:t>basilectal</a:t>
            </a:r>
            <a:r>
              <a:rPr lang="fr-FR" b="1" dirty="0" smtClean="0"/>
              <a:t>, (« </a:t>
            </a:r>
            <a:r>
              <a:rPr lang="fr-FR" b="1" dirty="0" err="1" smtClean="0"/>
              <a:t>dimans</a:t>
            </a:r>
            <a:r>
              <a:rPr lang="fr-FR" b="1" dirty="0" smtClean="0"/>
              <a:t> »), soit an </a:t>
            </a:r>
            <a:r>
              <a:rPr lang="fr-FR" b="1" dirty="0" err="1" smtClean="0"/>
              <a:t>kréol</a:t>
            </a:r>
            <a:r>
              <a:rPr lang="fr-FR" b="1" dirty="0" smtClean="0"/>
              <a:t> </a:t>
            </a:r>
            <a:r>
              <a:rPr lang="fr-FR" b="1" dirty="0" err="1" smtClean="0"/>
              <a:t>acrolectal</a:t>
            </a:r>
            <a:r>
              <a:rPr lang="fr-FR" b="1" dirty="0" smtClean="0"/>
              <a:t> (« </a:t>
            </a:r>
            <a:r>
              <a:rPr lang="fr-FR" b="1" dirty="0" err="1" smtClean="0"/>
              <a:t>dimansh</a:t>
            </a:r>
            <a:r>
              <a:rPr lang="fr-FR" b="1" dirty="0" smtClean="0"/>
              <a:t> »)(C.M.)</a:t>
            </a:r>
            <a:endParaRPr lang="fr-FR" b="1" dirty="0"/>
          </a:p>
        </p:txBody>
      </p:sp>
      <p:sp>
        <p:nvSpPr>
          <p:cNvPr id="62" name="ZoneTexte 61"/>
          <p:cNvSpPr txBox="1"/>
          <p:nvPr/>
        </p:nvSpPr>
        <p:spPr>
          <a:xfrm>
            <a:off x="2667546" y="4423784"/>
            <a:ext cx="3171279"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smtClean="0"/>
              <a:t>Kan Mi </a:t>
            </a:r>
            <a:r>
              <a:rPr lang="fr-FR" b="1" dirty="0" err="1" smtClean="0"/>
              <a:t>ékri</a:t>
            </a:r>
            <a:r>
              <a:rPr lang="fr-FR" b="1" dirty="0" smtClean="0"/>
              <a:t> an </a:t>
            </a:r>
            <a:r>
              <a:rPr lang="fr-FR" b="1" dirty="0" err="1" smtClean="0"/>
              <a:t>kréol</a:t>
            </a:r>
            <a:r>
              <a:rPr lang="fr-FR" b="1" dirty="0" smtClean="0"/>
              <a:t>, </a:t>
            </a:r>
            <a:r>
              <a:rPr lang="fr-FR" b="1" dirty="0" err="1" smtClean="0"/>
              <a:t>mwin</a:t>
            </a:r>
            <a:r>
              <a:rPr lang="fr-FR" b="1" dirty="0" smtClean="0"/>
              <a:t> la besoin parfois de jouer sur l’ambiguïté de la graphie par rapport à la phonologie (C.N.)</a:t>
            </a:r>
            <a:endParaRPr lang="fr-FR" b="1" dirty="0"/>
          </a:p>
        </p:txBody>
      </p:sp>
      <p:sp>
        <p:nvSpPr>
          <p:cNvPr id="66" name="Freeform 54"/>
          <p:cNvSpPr>
            <a:spLocks/>
          </p:cNvSpPr>
          <p:nvPr/>
        </p:nvSpPr>
        <p:spPr bwMode="auto">
          <a:xfrm rot="10800000">
            <a:off x="4932040" y="3356992"/>
            <a:ext cx="228600" cy="409575"/>
          </a:xfrm>
          <a:custGeom>
            <a:avLst/>
            <a:gdLst>
              <a:gd name="T0" fmla="*/ 235 w 579"/>
              <a:gd name="T1" fmla="*/ 5 h 1035"/>
              <a:gd name="T2" fmla="*/ 235 w 579"/>
              <a:gd name="T3" fmla="*/ 5 h 1035"/>
              <a:gd name="T4" fmla="*/ 235 w 579"/>
              <a:gd name="T5" fmla="*/ 0 h 1035"/>
              <a:gd name="T6" fmla="*/ 0 w 579"/>
              <a:gd name="T7" fmla="*/ 4 h 1035"/>
              <a:gd name="T8" fmla="*/ 0 w 579"/>
              <a:gd name="T9" fmla="*/ 4 h 1035"/>
              <a:gd name="T10" fmla="*/ 0 w 579"/>
              <a:gd name="T11" fmla="*/ 5 h 1035"/>
              <a:gd name="T12" fmla="*/ 0 w 579"/>
              <a:gd name="T13" fmla="*/ 5 h 1035"/>
              <a:gd name="T14" fmla="*/ 0 w 579"/>
              <a:gd name="T15" fmla="*/ 43 h 1035"/>
              <a:gd name="T16" fmla="*/ 2 w 579"/>
              <a:gd name="T17" fmla="*/ 79 h 1035"/>
              <a:gd name="T18" fmla="*/ 4 w 579"/>
              <a:gd name="T19" fmla="*/ 116 h 1035"/>
              <a:gd name="T20" fmla="*/ 7 w 579"/>
              <a:gd name="T21" fmla="*/ 153 h 1035"/>
              <a:gd name="T22" fmla="*/ 11 w 579"/>
              <a:gd name="T23" fmla="*/ 189 h 1035"/>
              <a:gd name="T24" fmla="*/ 16 w 579"/>
              <a:gd name="T25" fmla="*/ 225 h 1035"/>
              <a:gd name="T26" fmla="*/ 21 w 579"/>
              <a:gd name="T27" fmla="*/ 262 h 1035"/>
              <a:gd name="T28" fmla="*/ 28 w 579"/>
              <a:gd name="T29" fmla="*/ 297 h 1035"/>
              <a:gd name="T30" fmla="*/ 36 w 579"/>
              <a:gd name="T31" fmla="*/ 332 h 1035"/>
              <a:gd name="T32" fmla="*/ 43 w 579"/>
              <a:gd name="T33" fmla="*/ 367 h 1035"/>
              <a:gd name="T34" fmla="*/ 53 w 579"/>
              <a:gd name="T35" fmla="*/ 401 h 1035"/>
              <a:gd name="T36" fmla="*/ 63 w 579"/>
              <a:gd name="T37" fmla="*/ 436 h 1035"/>
              <a:gd name="T38" fmla="*/ 73 w 579"/>
              <a:gd name="T39" fmla="*/ 470 h 1035"/>
              <a:gd name="T40" fmla="*/ 85 w 579"/>
              <a:gd name="T41" fmla="*/ 502 h 1035"/>
              <a:gd name="T42" fmla="*/ 97 w 579"/>
              <a:gd name="T43" fmla="*/ 536 h 1035"/>
              <a:gd name="T44" fmla="*/ 110 w 579"/>
              <a:gd name="T45" fmla="*/ 569 h 1035"/>
              <a:gd name="T46" fmla="*/ 123 w 579"/>
              <a:gd name="T47" fmla="*/ 601 h 1035"/>
              <a:gd name="T48" fmla="*/ 137 w 579"/>
              <a:gd name="T49" fmla="*/ 634 h 1035"/>
              <a:gd name="T50" fmla="*/ 153 w 579"/>
              <a:gd name="T51" fmla="*/ 665 h 1035"/>
              <a:gd name="T52" fmla="*/ 168 w 579"/>
              <a:gd name="T53" fmla="*/ 696 h 1035"/>
              <a:gd name="T54" fmla="*/ 185 w 579"/>
              <a:gd name="T55" fmla="*/ 728 h 1035"/>
              <a:gd name="T56" fmla="*/ 202 w 579"/>
              <a:gd name="T57" fmla="*/ 758 h 1035"/>
              <a:gd name="T58" fmla="*/ 221 w 579"/>
              <a:gd name="T59" fmla="*/ 788 h 1035"/>
              <a:gd name="T60" fmla="*/ 239 w 579"/>
              <a:gd name="T61" fmla="*/ 818 h 1035"/>
              <a:gd name="T62" fmla="*/ 258 w 579"/>
              <a:gd name="T63" fmla="*/ 846 h 1035"/>
              <a:gd name="T64" fmla="*/ 278 w 579"/>
              <a:gd name="T65" fmla="*/ 875 h 1035"/>
              <a:gd name="T66" fmla="*/ 299 w 579"/>
              <a:gd name="T67" fmla="*/ 903 h 1035"/>
              <a:gd name="T68" fmla="*/ 319 w 579"/>
              <a:gd name="T69" fmla="*/ 931 h 1035"/>
              <a:gd name="T70" fmla="*/ 342 w 579"/>
              <a:gd name="T71" fmla="*/ 957 h 1035"/>
              <a:gd name="T72" fmla="*/ 364 w 579"/>
              <a:gd name="T73" fmla="*/ 984 h 1035"/>
              <a:gd name="T74" fmla="*/ 386 w 579"/>
              <a:gd name="T75" fmla="*/ 1010 h 1035"/>
              <a:gd name="T76" fmla="*/ 411 w 579"/>
              <a:gd name="T77" fmla="*/ 1035 h 1035"/>
              <a:gd name="T78" fmla="*/ 579 w 579"/>
              <a:gd name="T79" fmla="*/ 872 h 1035"/>
              <a:gd name="T80" fmla="*/ 579 w 579"/>
              <a:gd name="T81" fmla="*/ 872 h 1035"/>
              <a:gd name="T82" fmla="*/ 540 w 579"/>
              <a:gd name="T83" fmla="*/ 828 h 1035"/>
              <a:gd name="T84" fmla="*/ 503 w 579"/>
              <a:gd name="T85" fmla="*/ 784 h 1035"/>
              <a:gd name="T86" fmla="*/ 468 w 579"/>
              <a:gd name="T87" fmla="*/ 737 h 1035"/>
              <a:gd name="T88" fmla="*/ 435 w 579"/>
              <a:gd name="T89" fmla="*/ 689 h 1035"/>
              <a:gd name="T90" fmla="*/ 405 w 579"/>
              <a:gd name="T91" fmla="*/ 638 h 1035"/>
              <a:gd name="T92" fmla="*/ 377 w 579"/>
              <a:gd name="T93" fmla="*/ 587 h 1035"/>
              <a:gd name="T94" fmla="*/ 351 w 579"/>
              <a:gd name="T95" fmla="*/ 534 h 1035"/>
              <a:gd name="T96" fmla="*/ 327 w 579"/>
              <a:gd name="T97" fmla="*/ 479 h 1035"/>
              <a:gd name="T98" fmla="*/ 306 w 579"/>
              <a:gd name="T99" fmla="*/ 424 h 1035"/>
              <a:gd name="T100" fmla="*/ 288 w 579"/>
              <a:gd name="T101" fmla="*/ 367 h 1035"/>
              <a:gd name="T102" fmla="*/ 273 w 579"/>
              <a:gd name="T103" fmla="*/ 310 h 1035"/>
              <a:gd name="T104" fmla="*/ 258 w 579"/>
              <a:gd name="T105" fmla="*/ 250 h 1035"/>
              <a:gd name="T106" fmla="*/ 249 w 579"/>
              <a:gd name="T107" fmla="*/ 190 h 1035"/>
              <a:gd name="T108" fmla="*/ 241 w 579"/>
              <a:gd name="T109" fmla="*/ 129 h 1035"/>
              <a:gd name="T110" fmla="*/ 236 w 579"/>
              <a:gd name="T111" fmla="*/ 68 h 1035"/>
              <a:gd name="T112" fmla="*/ 235 w 579"/>
              <a:gd name="T113" fmla="*/ 5 h 1035"/>
              <a:gd name="T114" fmla="*/ 235 w 579"/>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9" h="1035">
                <a:moveTo>
                  <a:pt x="235" y="5"/>
                </a:moveTo>
                <a:lnTo>
                  <a:pt x="235" y="5"/>
                </a:lnTo>
                <a:lnTo>
                  <a:pt x="235" y="0"/>
                </a:lnTo>
                <a:lnTo>
                  <a:pt x="0" y="4"/>
                </a:lnTo>
                <a:lnTo>
                  <a:pt x="0" y="4"/>
                </a:lnTo>
                <a:lnTo>
                  <a:pt x="0" y="5"/>
                </a:lnTo>
                <a:lnTo>
                  <a:pt x="0" y="5"/>
                </a:lnTo>
                <a:lnTo>
                  <a:pt x="0" y="43"/>
                </a:lnTo>
                <a:lnTo>
                  <a:pt x="2" y="79"/>
                </a:lnTo>
                <a:lnTo>
                  <a:pt x="4" y="116"/>
                </a:lnTo>
                <a:lnTo>
                  <a:pt x="7" y="153"/>
                </a:lnTo>
                <a:lnTo>
                  <a:pt x="11" y="189"/>
                </a:lnTo>
                <a:lnTo>
                  <a:pt x="16" y="225"/>
                </a:lnTo>
                <a:lnTo>
                  <a:pt x="21" y="262"/>
                </a:lnTo>
                <a:lnTo>
                  <a:pt x="28" y="297"/>
                </a:lnTo>
                <a:lnTo>
                  <a:pt x="36" y="332"/>
                </a:lnTo>
                <a:lnTo>
                  <a:pt x="43" y="367"/>
                </a:lnTo>
                <a:lnTo>
                  <a:pt x="53" y="401"/>
                </a:lnTo>
                <a:lnTo>
                  <a:pt x="63" y="436"/>
                </a:lnTo>
                <a:lnTo>
                  <a:pt x="73" y="470"/>
                </a:lnTo>
                <a:lnTo>
                  <a:pt x="85" y="502"/>
                </a:lnTo>
                <a:lnTo>
                  <a:pt x="97" y="536"/>
                </a:lnTo>
                <a:lnTo>
                  <a:pt x="110" y="569"/>
                </a:lnTo>
                <a:lnTo>
                  <a:pt x="123" y="601"/>
                </a:lnTo>
                <a:lnTo>
                  <a:pt x="137" y="634"/>
                </a:lnTo>
                <a:lnTo>
                  <a:pt x="153" y="665"/>
                </a:lnTo>
                <a:lnTo>
                  <a:pt x="168" y="696"/>
                </a:lnTo>
                <a:lnTo>
                  <a:pt x="185" y="728"/>
                </a:lnTo>
                <a:lnTo>
                  <a:pt x="202" y="758"/>
                </a:lnTo>
                <a:lnTo>
                  <a:pt x="221" y="788"/>
                </a:lnTo>
                <a:lnTo>
                  <a:pt x="239" y="818"/>
                </a:lnTo>
                <a:lnTo>
                  <a:pt x="258" y="846"/>
                </a:lnTo>
                <a:lnTo>
                  <a:pt x="278" y="875"/>
                </a:lnTo>
                <a:lnTo>
                  <a:pt x="299" y="903"/>
                </a:lnTo>
                <a:lnTo>
                  <a:pt x="319" y="931"/>
                </a:lnTo>
                <a:lnTo>
                  <a:pt x="342" y="957"/>
                </a:lnTo>
                <a:lnTo>
                  <a:pt x="364" y="984"/>
                </a:lnTo>
                <a:lnTo>
                  <a:pt x="386" y="1010"/>
                </a:lnTo>
                <a:lnTo>
                  <a:pt x="411" y="1035"/>
                </a:lnTo>
                <a:lnTo>
                  <a:pt x="579" y="872"/>
                </a:lnTo>
                <a:lnTo>
                  <a:pt x="579" y="872"/>
                </a:lnTo>
                <a:lnTo>
                  <a:pt x="540" y="828"/>
                </a:lnTo>
                <a:lnTo>
                  <a:pt x="503" y="784"/>
                </a:lnTo>
                <a:lnTo>
                  <a:pt x="468" y="737"/>
                </a:lnTo>
                <a:lnTo>
                  <a:pt x="435" y="689"/>
                </a:lnTo>
                <a:lnTo>
                  <a:pt x="405" y="638"/>
                </a:lnTo>
                <a:lnTo>
                  <a:pt x="377" y="587"/>
                </a:lnTo>
                <a:lnTo>
                  <a:pt x="351" y="534"/>
                </a:lnTo>
                <a:lnTo>
                  <a:pt x="327" y="479"/>
                </a:lnTo>
                <a:lnTo>
                  <a:pt x="306" y="424"/>
                </a:lnTo>
                <a:lnTo>
                  <a:pt x="288" y="367"/>
                </a:lnTo>
                <a:lnTo>
                  <a:pt x="273" y="310"/>
                </a:lnTo>
                <a:lnTo>
                  <a:pt x="258" y="250"/>
                </a:lnTo>
                <a:lnTo>
                  <a:pt x="249" y="190"/>
                </a:lnTo>
                <a:lnTo>
                  <a:pt x="241" y="129"/>
                </a:lnTo>
                <a:lnTo>
                  <a:pt x="236" y="68"/>
                </a:lnTo>
                <a:lnTo>
                  <a:pt x="235" y="5"/>
                </a:lnTo>
                <a:lnTo>
                  <a:pt x="235" y="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75" name="Freeform 18"/>
          <p:cNvSpPr>
            <a:spLocks/>
          </p:cNvSpPr>
          <p:nvPr/>
        </p:nvSpPr>
        <p:spPr bwMode="auto">
          <a:xfrm rot="10592407">
            <a:off x="5209125" y="3084404"/>
            <a:ext cx="332300" cy="690798"/>
          </a:xfrm>
          <a:custGeom>
            <a:avLst/>
            <a:gdLst>
              <a:gd name="T0" fmla="*/ 0 w 1955"/>
              <a:gd name="T1" fmla="*/ 13 h 3405"/>
              <a:gd name="T2" fmla="*/ 2 w 1955"/>
              <a:gd name="T3" fmla="*/ 136 h 3405"/>
              <a:gd name="T4" fmla="*/ 17 w 1955"/>
              <a:gd name="T5" fmla="*/ 380 h 3405"/>
              <a:gd name="T6" fmla="*/ 44 w 1955"/>
              <a:gd name="T7" fmla="*/ 621 h 3405"/>
              <a:gd name="T8" fmla="*/ 81 w 1955"/>
              <a:gd name="T9" fmla="*/ 858 h 3405"/>
              <a:gd name="T10" fmla="*/ 129 w 1955"/>
              <a:gd name="T11" fmla="*/ 1091 h 3405"/>
              <a:gd name="T12" fmla="*/ 189 w 1955"/>
              <a:gd name="T13" fmla="*/ 1320 h 3405"/>
              <a:gd name="T14" fmla="*/ 258 w 1955"/>
              <a:gd name="T15" fmla="*/ 1544 h 3405"/>
              <a:gd name="T16" fmla="*/ 337 w 1955"/>
              <a:gd name="T17" fmla="*/ 1764 h 3405"/>
              <a:gd name="T18" fmla="*/ 427 w 1955"/>
              <a:gd name="T19" fmla="*/ 1979 h 3405"/>
              <a:gd name="T20" fmla="*/ 527 w 1955"/>
              <a:gd name="T21" fmla="*/ 2188 h 3405"/>
              <a:gd name="T22" fmla="*/ 635 w 1955"/>
              <a:gd name="T23" fmla="*/ 2393 h 3405"/>
              <a:gd name="T24" fmla="*/ 752 w 1955"/>
              <a:gd name="T25" fmla="*/ 2591 h 3405"/>
              <a:gd name="T26" fmla="*/ 879 w 1955"/>
              <a:gd name="T27" fmla="*/ 2784 h 3405"/>
              <a:gd name="T28" fmla="*/ 1014 w 1955"/>
              <a:gd name="T29" fmla="*/ 2970 h 3405"/>
              <a:gd name="T30" fmla="*/ 1157 w 1955"/>
              <a:gd name="T31" fmla="*/ 3149 h 3405"/>
              <a:gd name="T32" fmla="*/ 1308 w 1955"/>
              <a:gd name="T33" fmla="*/ 3321 h 3405"/>
              <a:gd name="T34" fmla="*/ 1955 w 1955"/>
              <a:gd name="T35" fmla="*/ 2855 h 3405"/>
              <a:gd name="T36" fmla="*/ 1889 w 1955"/>
              <a:gd name="T37" fmla="*/ 2785 h 3405"/>
              <a:gd name="T38" fmla="*/ 1761 w 1955"/>
              <a:gd name="T39" fmla="*/ 2640 h 3405"/>
              <a:gd name="T40" fmla="*/ 1642 w 1955"/>
              <a:gd name="T41" fmla="*/ 2489 h 3405"/>
              <a:gd name="T42" fmla="*/ 1528 w 1955"/>
              <a:gd name="T43" fmla="*/ 2333 h 3405"/>
              <a:gd name="T44" fmla="*/ 1422 w 1955"/>
              <a:gd name="T45" fmla="*/ 2170 h 3405"/>
              <a:gd name="T46" fmla="*/ 1323 w 1955"/>
              <a:gd name="T47" fmla="*/ 2004 h 3405"/>
              <a:gd name="T48" fmla="*/ 1232 w 1955"/>
              <a:gd name="T49" fmla="*/ 1832 h 3405"/>
              <a:gd name="T50" fmla="*/ 1148 w 1955"/>
              <a:gd name="T51" fmla="*/ 1655 h 3405"/>
              <a:gd name="T52" fmla="*/ 1073 w 1955"/>
              <a:gd name="T53" fmla="*/ 1474 h 3405"/>
              <a:gd name="T54" fmla="*/ 1006 w 1955"/>
              <a:gd name="T55" fmla="*/ 1289 h 3405"/>
              <a:gd name="T56" fmla="*/ 948 w 1955"/>
              <a:gd name="T57" fmla="*/ 1100 h 3405"/>
              <a:gd name="T58" fmla="*/ 898 w 1955"/>
              <a:gd name="T59" fmla="*/ 907 h 3405"/>
              <a:gd name="T60" fmla="*/ 858 w 1955"/>
              <a:gd name="T61" fmla="*/ 711 h 3405"/>
              <a:gd name="T62" fmla="*/ 825 w 1955"/>
              <a:gd name="T63" fmla="*/ 511 h 3405"/>
              <a:gd name="T64" fmla="*/ 804 w 1955"/>
              <a:gd name="T65" fmla="*/ 310 h 3405"/>
              <a:gd name="T66" fmla="*/ 793 w 1955"/>
              <a:gd name="T67" fmla="*/ 104 h 3405"/>
              <a:gd name="T68" fmla="*/ 790 w 1955"/>
              <a:gd name="T69" fmla="*/ 0 h 3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55" h="3405">
                <a:moveTo>
                  <a:pt x="790" y="0"/>
                </a:moveTo>
                <a:lnTo>
                  <a:pt x="0" y="13"/>
                </a:lnTo>
                <a:lnTo>
                  <a:pt x="0" y="13"/>
                </a:lnTo>
                <a:lnTo>
                  <a:pt x="2" y="136"/>
                </a:lnTo>
                <a:lnTo>
                  <a:pt x="9" y="259"/>
                </a:lnTo>
                <a:lnTo>
                  <a:pt x="17" y="380"/>
                </a:lnTo>
                <a:lnTo>
                  <a:pt x="29" y="501"/>
                </a:lnTo>
                <a:lnTo>
                  <a:pt x="44" y="621"/>
                </a:lnTo>
                <a:lnTo>
                  <a:pt x="61" y="739"/>
                </a:lnTo>
                <a:lnTo>
                  <a:pt x="81" y="858"/>
                </a:lnTo>
                <a:lnTo>
                  <a:pt x="104" y="975"/>
                </a:lnTo>
                <a:lnTo>
                  <a:pt x="129" y="1091"/>
                </a:lnTo>
                <a:lnTo>
                  <a:pt x="157" y="1205"/>
                </a:lnTo>
                <a:lnTo>
                  <a:pt x="189" y="1320"/>
                </a:lnTo>
                <a:lnTo>
                  <a:pt x="221" y="1432"/>
                </a:lnTo>
                <a:lnTo>
                  <a:pt x="258" y="1544"/>
                </a:lnTo>
                <a:lnTo>
                  <a:pt x="297" y="1655"/>
                </a:lnTo>
                <a:lnTo>
                  <a:pt x="337" y="1764"/>
                </a:lnTo>
                <a:lnTo>
                  <a:pt x="381" y="1872"/>
                </a:lnTo>
                <a:lnTo>
                  <a:pt x="427" y="1979"/>
                </a:lnTo>
                <a:lnTo>
                  <a:pt x="475" y="2084"/>
                </a:lnTo>
                <a:lnTo>
                  <a:pt x="527" y="2188"/>
                </a:lnTo>
                <a:lnTo>
                  <a:pt x="579" y="2291"/>
                </a:lnTo>
                <a:lnTo>
                  <a:pt x="635" y="2393"/>
                </a:lnTo>
                <a:lnTo>
                  <a:pt x="693" y="2493"/>
                </a:lnTo>
                <a:lnTo>
                  <a:pt x="752" y="2591"/>
                </a:lnTo>
                <a:lnTo>
                  <a:pt x="815" y="2688"/>
                </a:lnTo>
                <a:lnTo>
                  <a:pt x="879" y="2784"/>
                </a:lnTo>
                <a:lnTo>
                  <a:pt x="946" y="2877"/>
                </a:lnTo>
                <a:lnTo>
                  <a:pt x="1014" y="2970"/>
                </a:lnTo>
                <a:lnTo>
                  <a:pt x="1084" y="3060"/>
                </a:lnTo>
                <a:lnTo>
                  <a:pt x="1157" y="3149"/>
                </a:lnTo>
                <a:lnTo>
                  <a:pt x="1233" y="3237"/>
                </a:lnTo>
                <a:lnTo>
                  <a:pt x="1308" y="3321"/>
                </a:lnTo>
                <a:lnTo>
                  <a:pt x="1388" y="3405"/>
                </a:lnTo>
                <a:lnTo>
                  <a:pt x="1955" y="2855"/>
                </a:lnTo>
                <a:lnTo>
                  <a:pt x="1955" y="2855"/>
                </a:lnTo>
                <a:lnTo>
                  <a:pt x="1889" y="2785"/>
                </a:lnTo>
                <a:lnTo>
                  <a:pt x="1824" y="2713"/>
                </a:lnTo>
                <a:lnTo>
                  <a:pt x="1761" y="2640"/>
                </a:lnTo>
                <a:lnTo>
                  <a:pt x="1700" y="2565"/>
                </a:lnTo>
                <a:lnTo>
                  <a:pt x="1642" y="2489"/>
                </a:lnTo>
                <a:lnTo>
                  <a:pt x="1583" y="2411"/>
                </a:lnTo>
                <a:lnTo>
                  <a:pt x="1528" y="2333"/>
                </a:lnTo>
                <a:lnTo>
                  <a:pt x="1474" y="2252"/>
                </a:lnTo>
                <a:lnTo>
                  <a:pt x="1422" y="2170"/>
                </a:lnTo>
                <a:lnTo>
                  <a:pt x="1371" y="2087"/>
                </a:lnTo>
                <a:lnTo>
                  <a:pt x="1323" y="2004"/>
                </a:lnTo>
                <a:lnTo>
                  <a:pt x="1276" y="1918"/>
                </a:lnTo>
                <a:lnTo>
                  <a:pt x="1232" y="1832"/>
                </a:lnTo>
                <a:lnTo>
                  <a:pt x="1189" y="1743"/>
                </a:lnTo>
                <a:lnTo>
                  <a:pt x="1148" y="1655"/>
                </a:lnTo>
                <a:lnTo>
                  <a:pt x="1109" y="1565"/>
                </a:lnTo>
                <a:lnTo>
                  <a:pt x="1073" y="1474"/>
                </a:lnTo>
                <a:lnTo>
                  <a:pt x="1038" y="1382"/>
                </a:lnTo>
                <a:lnTo>
                  <a:pt x="1006" y="1289"/>
                </a:lnTo>
                <a:lnTo>
                  <a:pt x="975" y="1195"/>
                </a:lnTo>
                <a:lnTo>
                  <a:pt x="948" y="1100"/>
                </a:lnTo>
                <a:lnTo>
                  <a:pt x="922" y="1004"/>
                </a:lnTo>
                <a:lnTo>
                  <a:pt x="898" y="907"/>
                </a:lnTo>
                <a:lnTo>
                  <a:pt x="876" y="810"/>
                </a:lnTo>
                <a:lnTo>
                  <a:pt x="858" y="711"/>
                </a:lnTo>
                <a:lnTo>
                  <a:pt x="841" y="612"/>
                </a:lnTo>
                <a:lnTo>
                  <a:pt x="825" y="511"/>
                </a:lnTo>
                <a:lnTo>
                  <a:pt x="814" y="411"/>
                </a:lnTo>
                <a:lnTo>
                  <a:pt x="804" y="310"/>
                </a:lnTo>
                <a:lnTo>
                  <a:pt x="797" y="207"/>
                </a:lnTo>
                <a:lnTo>
                  <a:pt x="793" y="104"/>
                </a:lnTo>
                <a:lnTo>
                  <a:pt x="790" y="0"/>
                </a:lnTo>
                <a:lnTo>
                  <a:pt x="790" y="0"/>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dirty="0"/>
          </a:p>
        </p:txBody>
      </p:sp>
      <p:sp>
        <p:nvSpPr>
          <p:cNvPr id="76" name="Freeform 18"/>
          <p:cNvSpPr>
            <a:spLocks/>
          </p:cNvSpPr>
          <p:nvPr/>
        </p:nvSpPr>
        <p:spPr bwMode="auto">
          <a:xfrm rot="10592407">
            <a:off x="5334527" y="2935287"/>
            <a:ext cx="478483" cy="869952"/>
          </a:xfrm>
          <a:custGeom>
            <a:avLst/>
            <a:gdLst>
              <a:gd name="T0" fmla="*/ 0 w 1955"/>
              <a:gd name="T1" fmla="*/ 13 h 3405"/>
              <a:gd name="T2" fmla="*/ 2 w 1955"/>
              <a:gd name="T3" fmla="*/ 136 h 3405"/>
              <a:gd name="T4" fmla="*/ 17 w 1955"/>
              <a:gd name="T5" fmla="*/ 380 h 3405"/>
              <a:gd name="T6" fmla="*/ 44 w 1955"/>
              <a:gd name="T7" fmla="*/ 621 h 3405"/>
              <a:gd name="T8" fmla="*/ 81 w 1955"/>
              <a:gd name="T9" fmla="*/ 858 h 3405"/>
              <a:gd name="T10" fmla="*/ 129 w 1955"/>
              <a:gd name="T11" fmla="*/ 1091 h 3405"/>
              <a:gd name="T12" fmla="*/ 189 w 1955"/>
              <a:gd name="T13" fmla="*/ 1320 h 3405"/>
              <a:gd name="T14" fmla="*/ 258 w 1955"/>
              <a:gd name="T15" fmla="*/ 1544 h 3405"/>
              <a:gd name="T16" fmla="*/ 337 w 1955"/>
              <a:gd name="T17" fmla="*/ 1764 h 3405"/>
              <a:gd name="T18" fmla="*/ 427 w 1955"/>
              <a:gd name="T19" fmla="*/ 1979 h 3405"/>
              <a:gd name="T20" fmla="*/ 527 w 1955"/>
              <a:gd name="T21" fmla="*/ 2188 h 3405"/>
              <a:gd name="T22" fmla="*/ 635 w 1955"/>
              <a:gd name="T23" fmla="*/ 2393 h 3405"/>
              <a:gd name="T24" fmla="*/ 752 w 1955"/>
              <a:gd name="T25" fmla="*/ 2591 h 3405"/>
              <a:gd name="T26" fmla="*/ 879 w 1955"/>
              <a:gd name="T27" fmla="*/ 2784 h 3405"/>
              <a:gd name="T28" fmla="*/ 1014 w 1955"/>
              <a:gd name="T29" fmla="*/ 2970 h 3405"/>
              <a:gd name="T30" fmla="*/ 1157 w 1955"/>
              <a:gd name="T31" fmla="*/ 3149 h 3405"/>
              <a:gd name="T32" fmla="*/ 1308 w 1955"/>
              <a:gd name="T33" fmla="*/ 3321 h 3405"/>
              <a:gd name="T34" fmla="*/ 1955 w 1955"/>
              <a:gd name="T35" fmla="*/ 2855 h 3405"/>
              <a:gd name="T36" fmla="*/ 1889 w 1955"/>
              <a:gd name="T37" fmla="*/ 2785 h 3405"/>
              <a:gd name="T38" fmla="*/ 1761 w 1955"/>
              <a:gd name="T39" fmla="*/ 2640 h 3405"/>
              <a:gd name="T40" fmla="*/ 1642 w 1955"/>
              <a:gd name="T41" fmla="*/ 2489 h 3405"/>
              <a:gd name="T42" fmla="*/ 1528 w 1955"/>
              <a:gd name="T43" fmla="*/ 2333 h 3405"/>
              <a:gd name="T44" fmla="*/ 1422 w 1955"/>
              <a:gd name="T45" fmla="*/ 2170 h 3405"/>
              <a:gd name="T46" fmla="*/ 1323 w 1955"/>
              <a:gd name="T47" fmla="*/ 2004 h 3405"/>
              <a:gd name="T48" fmla="*/ 1232 w 1955"/>
              <a:gd name="T49" fmla="*/ 1832 h 3405"/>
              <a:gd name="T50" fmla="*/ 1148 w 1955"/>
              <a:gd name="T51" fmla="*/ 1655 h 3405"/>
              <a:gd name="T52" fmla="*/ 1073 w 1955"/>
              <a:gd name="T53" fmla="*/ 1474 h 3405"/>
              <a:gd name="T54" fmla="*/ 1006 w 1955"/>
              <a:gd name="T55" fmla="*/ 1289 h 3405"/>
              <a:gd name="T56" fmla="*/ 948 w 1955"/>
              <a:gd name="T57" fmla="*/ 1100 h 3405"/>
              <a:gd name="T58" fmla="*/ 898 w 1955"/>
              <a:gd name="T59" fmla="*/ 907 h 3405"/>
              <a:gd name="T60" fmla="*/ 858 w 1955"/>
              <a:gd name="T61" fmla="*/ 711 h 3405"/>
              <a:gd name="T62" fmla="*/ 825 w 1955"/>
              <a:gd name="T63" fmla="*/ 511 h 3405"/>
              <a:gd name="T64" fmla="*/ 804 w 1955"/>
              <a:gd name="T65" fmla="*/ 310 h 3405"/>
              <a:gd name="T66" fmla="*/ 793 w 1955"/>
              <a:gd name="T67" fmla="*/ 104 h 3405"/>
              <a:gd name="T68" fmla="*/ 790 w 1955"/>
              <a:gd name="T69" fmla="*/ 0 h 3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55" h="3405">
                <a:moveTo>
                  <a:pt x="790" y="0"/>
                </a:moveTo>
                <a:lnTo>
                  <a:pt x="0" y="13"/>
                </a:lnTo>
                <a:lnTo>
                  <a:pt x="0" y="13"/>
                </a:lnTo>
                <a:lnTo>
                  <a:pt x="2" y="136"/>
                </a:lnTo>
                <a:lnTo>
                  <a:pt x="9" y="259"/>
                </a:lnTo>
                <a:lnTo>
                  <a:pt x="17" y="380"/>
                </a:lnTo>
                <a:lnTo>
                  <a:pt x="29" y="501"/>
                </a:lnTo>
                <a:lnTo>
                  <a:pt x="44" y="621"/>
                </a:lnTo>
                <a:lnTo>
                  <a:pt x="61" y="739"/>
                </a:lnTo>
                <a:lnTo>
                  <a:pt x="81" y="858"/>
                </a:lnTo>
                <a:lnTo>
                  <a:pt x="104" y="975"/>
                </a:lnTo>
                <a:lnTo>
                  <a:pt x="129" y="1091"/>
                </a:lnTo>
                <a:lnTo>
                  <a:pt x="157" y="1205"/>
                </a:lnTo>
                <a:lnTo>
                  <a:pt x="189" y="1320"/>
                </a:lnTo>
                <a:lnTo>
                  <a:pt x="221" y="1432"/>
                </a:lnTo>
                <a:lnTo>
                  <a:pt x="258" y="1544"/>
                </a:lnTo>
                <a:lnTo>
                  <a:pt x="297" y="1655"/>
                </a:lnTo>
                <a:lnTo>
                  <a:pt x="337" y="1764"/>
                </a:lnTo>
                <a:lnTo>
                  <a:pt x="381" y="1872"/>
                </a:lnTo>
                <a:lnTo>
                  <a:pt x="427" y="1979"/>
                </a:lnTo>
                <a:lnTo>
                  <a:pt x="475" y="2084"/>
                </a:lnTo>
                <a:lnTo>
                  <a:pt x="527" y="2188"/>
                </a:lnTo>
                <a:lnTo>
                  <a:pt x="579" y="2291"/>
                </a:lnTo>
                <a:lnTo>
                  <a:pt x="635" y="2393"/>
                </a:lnTo>
                <a:lnTo>
                  <a:pt x="693" y="2493"/>
                </a:lnTo>
                <a:lnTo>
                  <a:pt x="752" y="2591"/>
                </a:lnTo>
                <a:lnTo>
                  <a:pt x="815" y="2688"/>
                </a:lnTo>
                <a:lnTo>
                  <a:pt x="879" y="2784"/>
                </a:lnTo>
                <a:lnTo>
                  <a:pt x="946" y="2877"/>
                </a:lnTo>
                <a:lnTo>
                  <a:pt x="1014" y="2970"/>
                </a:lnTo>
                <a:lnTo>
                  <a:pt x="1084" y="3060"/>
                </a:lnTo>
                <a:lnTo>
                  <a:pt x="1157" y="3149"/>
                </a:lnTo>
                <a:lnTo>
                  <a:pt x="1233" y="3237"/>
                </a:lnTo>
                <a:lnTo>
                  <a:pt x="1308" y="3321"/>
                </a:lnTo>
                <a:lnTo>
                  <a:pt x="1388" y="3405"/>
                </a:lnTo>
                <a:lnTo>
                  <a:pt x="1955" y="2855"/>
                </a:lnTo>
                <a:lnTo>
                  <a:pt x="1955" y="2855"/>
                </a:lnTo>
                <a:lnTo>
                  <a:pt x="1889" y="2785"/>
                </a:lnTo>
                <a:lnTo>
                  <a:pt x="1824" y="2713"/>
                </a:lnTo>
                <a:lnTo>
                  <a:pt x="1761" y="2640"/>
                </a:lnTo>
                <a:lnTo>
                  <a:pt x="1700" y="2565"/>
                </a:lnTo>
                <a:lnTo>
                  <a:pt x="1642" y="2489"/>
                </a:lnTo>
                <a:lnTo>
                  <a:pt x="1583" y="2411"/>
                </a:lnTo>
                <a:lnTo>
                  <a:pt x="1528" y="2333"/>
                </a:lnTo>
                <a:lnTo>
                  <a:pt x="1474" y="2252"/>
                </a:lnTo>
                <a:lnTo>
                  <a:pt x="1422" y="2170"/>
                </a:lnTo>
                <a:lnTo>
                  <a:pt x="1371" y="2087"/>
                </a:lnTo>
                <a:lnTo>
                  <a:pt x="1323" y="2004"/>
                </a:lnTo>
                <a:lnTo>
                  <a:pt x="1276" y="1918"/>
                </a:lnTo>
                <a:lnTo>
                  <a:pt x="1232" y="1832"/>
                </a:lnTo>
                <a:lnTo>
                  <a:pt x="1189" y="1743"/>
                </a:lnTo>
                <a:lnTo>
                  <a:pt x="1148" y="1655"/>
                </a:lnTo>
                <a:lnTo>
                  <a:pt x="1109" y="1565"/>
                </a:lnTo>
                <a:lnTo>
                  <a:pt x="1073" y="1474"/>
                </a:lnTo>
                <a:lnTo>
                  <a:pt x="1038" y="1382"/>
                </a:lnTo>
                <a:lnTo>
                  <a:pt x="1006" y="1289"/>
                </a:lnTo>
                <a:lnTo>
                  <a:pt x="975" y="1195"/>
                </a:lnTo>
                <a:lnTo>
                  <a:pt x="948" y="1100"/>
                </a:lnTo>
                <a:lnTo>
                  <a:pt x="922" y="1004"/>
                </a:lnTo>
                <a:lnTo>
                  <a:pt x="898" y="907"/>
                </a:lnTo>
                <a:lnTo>
                  <a:pt x="876" y="810"/>
                </a:lnTo>
                <a:lnTo>
                  <a:pt x="858" y="711"/>
                </a:lnTo>
                <a:lnTo>
                  <a:pt x="841" y="612"/>
                </a:lnTo>
                <a:lnTo>
                  <a:pt x="825" y="511"/>
                </a:lnTo>
                <a:lnTo>
                  <a:pt x="814" y="411"/>
                </a:lnTo>
                <a:lnTo>
                  <a:pt x="804" y="310"/>
                </a:lnTo>
                <a:lnTo>
                  <a:pt x="797" y="207"/>
                </a:lnTo>
                <a:lnTo>
                  <a:pt x="793" y="104"/>
                </a:lnTo>
                <a:lnTo>
                  <a:pt x="790" y="0"/>
                </a:lnTo>
                <a:lnTo>
                  <a:pt x="790" y="0"/>
                </a:lnTo>
                <a:close/>
              </a:path>
            </a:pathLst>
          </a:custGeom>
          <a:ln/>
          <a:ex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endParaRPr lang="fr-FR" dirty="0"/>
          </a:p>
        </p:txBody>
      </p:sp>
      <p:sp>
        <p:nvSpPr>
          <p:cNvPr id="77" name="Freeform 18"/>
          <p:cNvSpPr>
            <a:spLocks/>
          </p:cNvSpPr>
          <p:nvPr/>
        </p:nvSpPr>
        <p:spPr bwMode="auto">
          <a:xfrm rot="10592407">
            <a:off x="5073751" y="3228916"/>
            <a:ext cx="285549" cy="538034"/>
          </a:xfrm>
          <a:custGeom>
            <a:avLst/>
            <a:gdLst>
              <a:gd name="T0" fmla="*/ 0 w 1955"/>
              <a:gd name="T1" fmla="*/ 13 h 3405"/>
              <a:gd name="T2" fmla="*/ 2 w 1955"/>
              <a:gd name="T3" fmla="*/ 136 h 3405"/>
              <a:gd name="T4" fmla="*/ 17 w 1955"/>
              <a:gd name="T5" fmla="*/ 380 h 3405"/>
              <a:gd name="T6" fmla="*/ 44 w 1955"/>
              <a:gd name="T7" fmla="*/ 621 h 3405"/>
              <a:gd name="T8" fmla="*/ 81 w 1955"/>
              <a:gd name="T9" fmla="*/ 858 h 3405"/>
              <a:gd name="T10" fmla="*/ 129 w 1955"/>
              <a:gd name="T11" fmla="*/ 1091 h 3405"/>
              <a:gd name="T12" fmla="*/ 189 w 1955"/>
              <a:gd name="T13" fmla="*/ 1320 h 3405"/>
              <a:gd name="T14" fmla="*/ 258 w 1955"/>
              <a:gd name="T15" fmla="*/ 1544 h 3405"/>
              <a:gd name="T16" fmla="*/ 337 w 1955"/>
              <a:gd name="T17" fmla="*/ 1764 h 3405"/>
              <a:gd name="T18" fmla="*/ 427 w 1955"/>
              <a:gd name="T19" fmla="*/ 1979 h 3405"/>
              <a:gd name="T20" fmla="*/ 527 w 1955"/>
              <a:gd name="T21" fmla="*/ 2188 h 3405"/>
              <a:gd name="T22" fmla="*/ 635 w 1955"/>
              <a:gd name="T23" fmla="*/ 2393 h 3405"/>
              <a:gd name="T24" fmla="*/ 752 w 1955"/>
              <a:gd name="T25" fmla="*/ 2591 h 3405"/>
              <a:gd name="T26" fmla="*/ 879 w 1955"/>
              <a:gd name="T27" fmla="*/ 2784 h 3405"/>
              <a:gd name="T28" fmla="*/ 1014 w 1955"/>
              <a:gd name="T29" fmla="*/ 2970 h 3405"/>
              <a:gd name="T30" fmla="*/ 1157 w 1955"/>
              <a:gd name="T31" fmla="*/ 3149 h 3405"/>
              <a:gd name="T32" fmla="*/ 1308 w 1955"/>
              <a:gd name="T33" fmla="*/ 3321 h 3405"/>
              <a:gd name="T34" fmla="*/ 1955 w 1955"/>
              <a:gd name="T35" fmla="*/ 2855 h 3405"/>
              <a:gd name="T36" fmla="*/ 1889 w 1955"/>
              <a:gd name="T37" fmla="*/ 2785 h 3405"/>
              <a:gd name="T38" fmla="*/ 1761 w 1955"/>
              <a:gd name="T39" fmla="*/ 2640 h 3405"/>
              <a:gd name="T40" fmla="*/ 1642 w 1955"/>
              <a:gd name="T41" fmla="*/ 2489 h 3405"/>
              <a:gd name="T42" fmla="*/ 1528 w 1955"/>
              <a:gd name="T43" fmla="*/ 2333 h 3405"/>
              <a:gd name="T44" fmla="*/ 1422 w 1955"/>
              <a:gd name="T45" fmla="*/ 2170 h 3405"/>
              <a:gd name="T46" fmla="*/ 1323 w 1955"/>
              <a:gd name="T47" fmla="*/ 2004 h 3405"/>
              <a:gd name="T48" fmla="*/ 1232 w 1955"/>
              <a:gd name="T49" fmla="*/ 1832 h 3405"/>
              <a:gd name="T50" fmla="*/ 1148 w 1955"/>
              <a:gd name="T51" fmla="*/ 1655 h 3405"/>
              <a:gd name="T52" fmla="*/ 1073 w 1955"/>
              <a:gd name="T53" fmla="*/ 1474 h 3405"/>
              <a:gd name="T54" fmla="*/ 1006 w 1955"/>
              <a:gd name="T55" fmla="*/ 1289 h 3405"/>
              <a:gd name="T56" fmla="*/ 948 w 1955"/>
              <a:gd name="T57" fmla="*/ 1100 h 3405"/>
              <a:gd name="T58" fmla="*/ 898 w 1955"/>
              <a:gd name="T59" fmla="*/ 907 h 3405"/>
              <a:gd name="T60" fmla="*/ 858 w 1955"/>
              <a:gd name="T61" fmla="*/ 711 h 3405"/>
              <a:gd name="T62" fmla="*/ 825 w 1955"/>
              <a:gd name="T63" fmla="*/ 511 h 3405"/>
              <a:gd name="T64" fmla="*/ 804 w 1955"/>
              <a:gd name="T65" fmla="*/ 310 h 3405"/>
              <a:gd name="T66" fmla="*/ 793 w 1955"/>
              <a:gd name="T67" fmla="*/ 104 h 3405"/>
              <a:gd name="T68" fmla="*/ 790 w 1955"/>
              <a:gd name="T69" fmla="*/ 0 h 3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55" h="3405">
                <a:moveTo>
                  <a:pt x="790" y="0"/>
                </a:moveTo>
                <a:lnTo>
                  <a:pt x="0" y="13"/>
                </a:lnTo>
                <a:lnTo>
                  <a:pt x="0" y="13"/>
                </a:lnTo>
                <a:lnTo>
                  <a:pt x="2" y="136"/>
                </a:lnTo>
                <a:lnTo>
                  <a:pt x="9" y="259"/>
                </a:lnTo>
                <a:lnTo>
                  <a:pt x="17" y="380"/>
                </a:lnTo>
                <a:lnTo>
                  <a:pt x="29" y="501"/>
                </a:lnTo>
                <a:lnTo>
                  <a:pt x="44" y="621"/>
                </a:lnTo>
                <a:lnTo>
                  <a:pt x="61" y="739"/>
                </a:lnTo>
                <a:lnTo>
                  <a:pt x="81" y="858"/>
                </a:lnTo>
                <a:lnTo>
                  <a:pt x="104" y="975"/>
                </a:lnTo>
                <a:lnTo>
                  <a:pt x="129" y="1091"/>
                </a:lnTo>
                <a:lnTo>
                  <a:pt x="157" y="1205"/>
                </a:lnTo>
                <a:lnTo>
                  <a:pt x="189" y="1320"/>
                </a:lnTo>
                <a:lnTo>
                  <a:pt x="221" y="1432"/>
                </a:lnTo>
                <a:lnTo>
                  <a:pt x="258" y="1544"/>
                </a:lnTo>
                <a:lnTo>
                  <a:pt x="297" y="1655"/>
                </a:lnTo>
                <a:lnTo>
                  <a:pt x="337" y="1764"/>
                </a:lnTo>
                <a:lnTo>
                  <a:pt x="381" y="1872"/>
                </a:lnTo>
                <a:lnTo>
                  <a:pt x="427" y="1979"/>
                </a:lnTo>
                <a:lnTo>
                  <a:pt x="475" y="2084"/>
                </a:lnTo>
                <a:lnTo>
                  <a:pt x="527" y="2188"/>
                </a:lnTo>
                <a:lnTo>
                  <a:pt x="579" y="2291"/>
                </a:lnTo>
                <a:lnTo>
                  <a:pt x="635" y="2393"/>
                </a:lnTo>
                <a:lnTo>
                  <a:pt x="693" y="2493"/>
                </a:lnTo>
                <a:lnTo>
                  <a:pt x="752" y="2591"/>
                </a:lnTo>
                <a:lnTo>
                  <a:pt x="815" y="2688"/>
                </a:lnTo>
                <a:lnTo>
                  <a:pt x="879" y="2784"/>
                </a:lnTo>
                <a:lnTo>
                  <a:pt x="946" y="2877"/>
                </a:lnTo>
                <a:lnTo>
                  <a:pt x="1014" y="2970"/>
                </a:lnTo>
                <a:lnTo>
                  <a:pt x="1084" y="3060"/>
                </a:lnTo>
                <a:lnTo>
                  <a:pt x="1157" y="3149"/>
                </a:lnTo>
                <a:lnTo>
                  <a:pt x="1233" y="3237"/>
                </a:lnTo>
                <a:lnTo>
                  <a:pt x="1308" y="3321"/>
                </a:lnTo>
                <a:lnTo>
                  <a:pt x="1388" y="3405"/>
                </a:lnTo>
                <a:lnTo>
                  <a:pt x="1955" y="2855"/>
                </a:lnTo>
                <a:lnTo>
                  <a:pt x="1955" y="2855"/>
                </a:lnTo>
                <a:lnTo>
                  <a:pt x="1889" y="2785"/>
                </a:lnTo>
                <a:lnTo>
                  <a:pt x="1824" y="2713"/>
                </a:lnTo>
                <a:lnTo>
                  <a:pt x="1761" y="2640"/>
                </a:lnTo>
                <a:lnTo>
                  <a:pt x="1700" y="2565"/>
                </a:lnTo>
                <a:lnTo>
                  <a:pt x="1642" y="2489"/>
                </a:lnTo>
                <a:lnTo>
                  <a:pt x="1583" y="2411"/>
                </a:lnTo>
                <a:lnTo>
                  <a:pt x="1528" y="2333"/>
                </a:lnTo>
                <a:lnTo>
                  <a:pt x="1474" y="2252"/>
                </a:lnTo>
                <a:lnTo>
                  <a:pt x="1422" y="2170"/>
                </a:lnTo>
                <a:lnTo>
                  <a:pt x="1371" y="2087"/>
                </a:lnTo>
                <a:lnTo>
                  <a:pt x="1323" y="2004"/>
                </a:lnTo>
                <a:lnTo>
                  <a:pt x="1276" y="1918"/>
                </a:lnTo>
                <a:lnTo>
                  <a:pt x="1232" y="1832"/>
                </a:lnTo>
                <a:lnTo>
                  <a:pt x="1189" y="1743"/>
                </a:lnTo>
                <a:lnTo>
                  <a:pt x="1148" y="1655"/>
                </a:lnTo>
                <a:lnTo>
                  <a:pt x="1109" y="1565"/>
                </a:lnTo>
                <a:lnTo>
                  <a:pt x="1073" y="1474"/>
                </a:lnTo>
                <a:lnTo>
                  <a:pt x="1038" y="1382"/>
                </a:lnTo>
                <a:lnTo>
                  <a:pt x="1006" y="1289"/>
                </a:lnTo>
                <a:lnTo>
                  <a:pt x="975" y="1195"/>
                </a:lnTo>
                <a:lnTo>
                  <a:pt x="948" y="1100"/>
                </a:lnTo>
                <a:lnTo>
                  <a:pt x="922" y="1004"/>
                </a:lnTo>
                <a:lnTo>
                  <a:pt x="898" y="907"/>
                </a:lnTo>
                <a:lnTo>
                  <a:pt x="876" y="810"/>
                </a:lnTo>
                <a:lnTo>
                  <a:pt x="858" y="711"/>
                </a:lnTo>
                <a:lnTo>
                  <a:pt x="841" y="612"/>
                </a:lnTo>
                <a:lnTo>
                  <a:pt x="825" y="511"/>
                </a:lnTo>
                <a:lnTo>
                  <a:pt x="814" y="411"/>
                </a:lnTo>
                <a:lnTo>
                  <a:pt x="804" y="310"/>
                </a:lnTo>
                <a:lnTo>
                  <a:pt x="797" y="207"/>
                </a:lnTo>
                <a:lnTo>
                  <a:pt x="793" y="104"/>
                </a:lnTo>
                <a:lnTo>
                  <a:pt x="790" y="0"/>
                </a:lnTo>
                <a:lnTo>
                  <a:pt x="790" y="0"/>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dirty="0"/>
          </a:p>
        </p:txBody>
      </p:sp>
      <p:sp>
        <p:nvSpPr>
          <p:cNvPr id="79" name="ZoneTexte 78"/>
          <p:cNvSpPr txBox="1"/>
          <p:nvPr/>
        </p:nvSpPr>
        <p:spPr>
          <a:xfrm>
            <a:off x="130262" y="184666"/>
            <a:ext cx="7743738" cy="95410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fr-FR" sz="2800" b="1" dirty="0" smtClean="0">
                <a:ln w="17780" cmpd="sng">
                  <a:solidFill>
                    <a:srgbClr val="FFFFFF"/>
                  </a:solidFill>
                  <a:prstDash val="solid"/>
                  <a:miter lim="800000"/>
                </a:ln>
                <a:solidFill>
                  <a:schemeClr val="tx1"/>
                </a:solidFill>
                <a:effectLst>
                  <a:outerShdw blurRad="50800" algn="tl" rotWithShape="0">
                    <a:srgbClr val="000000"/>
                  </a:outerShdw>
                </a:effectLst>
              </a:rPr>
              <a:t>Effets du Réel sur le Transfert de graphie chez quelques pionniers      </a:t>
            </a:r>
            <a:r>
              <a:rPr lang="fr-FR" sz="2800" b="1" dirty="0">
                <a:ln w="17780" cmpd="sng">
                  <a:solidFill>
                    <a:srgbClr val="FFFFFF"/>
                  </a:solidFill>
                  <a:prstDash val="solid"/>
                  <a:miter lim="800000"/>
                </a:ln>
                <a:solidFill>
                  <a:schemeClr val="tx1"/>
                </a:solidFill>
                <a:effectLst>
                  <a:outerShdw blurRad="50800" algn="tl" rotWithShape="0">
                    <a:srgbClr val="000000"/>
                  </a:outerShdw>
                </a:effectLst>
              </a:rPr>
              <a:t>4</a:t>
            </a:r>
          </a:p>
        </p:txBody>
      </p:sp>
      <p:sp>
        <p:nvSpPr>
          <p:cNvPr id="80" name="Freeform 69"/>
          <p:cNvSpPr>
            <a:spLocks/>
          </p:cNvSpPr>
          <p:nvPr/>
        </p:nvSpPr>
        <p:spPr bwMode="auto">
          <a:xfrm>
            <a:off x="4335463" y="3470275"/>
            <a:ext cx="256381" cy="135285"/>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1" name="Freeform 62"/>
          <p:cNvSpPr>
            <a:spLocks/>
          </p:cNvSpPr>
          <p:nvPr/>
        </p:nvSpPr>
        <p:spPr bwMode="auto">
          <a:xfrm>
            <a:off x="4594225" y="3467894"/>
            <a:ext cx="214313" cy="137667"/>
          </a:xfrm>
          <a:custGeom>
            <a:avLst/>
            <a:gdLst>
              <a:gd name="T0" fmla="*/ 645 w 761"/>
              <a:gd name="T1" fmla="*/ 425 h 425"/>
              <a:gd name="T2" fmla="*/ 761 w 761"/>
              <a:gd name="T3" fmla="*/ 307 h 425"/>
              <a:gd name="T4" fmla="*/ 761 w 761"/>
              <a:gd name="T5" fmla="*/ 307 h 425"/>
              <a:gd name="T6" fmla="*/ 723 w 761"/>
              <a:gd name="T7" fmla="*/ 273 h 425"/>
              <a:gd name="T8" fmla="*/ 682 w 761"/>
              <a:gd name="T9" fmla="*/ 240 h 425"/>
              <a:gd name="T10" fmla="*/ 642 w 761"/>
              <a:gd name="T11" fmla="*/ 209 h 425"/>
              <a:gd name="T12" fmla="*/ 599 w 761"/>
              <a:gd name="T13" fmla="*/ 181 h 425"/>
              <a:gd name="T14" fmla="*/ 555 w 761"/>
              <a:gd name="T15" fmla="*/ 155 h 425"/>
              <a:gd name="T16" fmla="*/ 511 w 761"/>
              <a:gd name="T17" fmla="*/ 128 h 425"/>
              <a:gd name="T18" fmla="*/ 464 w 761"/>
              <a:gd name="T19" fmla="*/ 106 h 425"/>
              <a:gd name="T20" fmla="*/ 417 w 761"/>
              <a:gd name="T21" fmla="*/ 86 h 425"/>
              <a:gd name="T22" fmla="*/ 369 w 761"/>
              <a:gd name="T23" fmla="*/ 66 h 425"/>
              <a:gd name="T24" fmla="*/ 319 w 761"/>
              <a:gd name="T25" fmla="*/ 50 h 425"/>
              <a:gd name="T26" fmla="*/ 268 w 761"/>
              <a:gd name="T27" fmla="*/ 36 h 425"/>
              <a:gd name="T28" fmla="*/ 216 w 761"/>
              <a:gd name="T29" fmla="*/ 24 h 425"/>
              <a:gd name="T30" fmla="*/ 164 w 761"/>
              <a:gd name="T31" fmla="*/ 14 h 425"/>
              <a:gd name="T32" fmla="*/ 111 w 761"/>
              <a:gd name="T33" fmla="*/ 7 h 425"/>
              <a:gd name="T34" fmla="*/ 58 w 761"/>
              <a:gd name="T35" fmla="*/ 2 h 425"/>
              <a:gd name="T36" fmla="*/ 3 w 761"/>
              <a:gd name="T37" fmla="*/ 0 h 425"/>
              <a:gd name="T38" fmla="*/ 0 w 761"/>
              <a:gd name="T39" fmla="*/ 165 h 425"/>
              <a:gd name="T40" fmla="*/ 0 w 761"/>
              <a:gd name="T41" fmla="*/ 165 h 425"/>
              <a:gd name="T42" fmla="*/ 46 w 761"/>
              <a:gd name="T43" fmla="*/ 168 h 425"/>
              <a:gd name="T44" fmla="*/ 93 w 761"/>
              <a:gd name="T45" fmla="*/ 171 h 425"/>
              <a:gd name="T46" fmla="*/ 137 w 761"/>
              <a:gd name="T47" fmla="*/ 178 h 425"/>
              <a:gd name="T48" fmla="*/ 183 w 761"/>
              <a:gd name="T49" fmla="*/ 186 h 425"/>
              <a:gd name="T50" fmla="*/ 226 w 761"/>
              <a:gd name="T51" fmla="*/ 196 h 425"/>
              <a:gd name="T52" fmla="*/ 268 w 761"/>
              <a:gd name="T53" fmla="*/ 208 h 425"/>
              <a:gd name="T54" fmla="*/ 311 w 761"/>
              <a:gd name="T55" fmla="*/ 222 h 425"/>
              <a:gd name="T56" fmla="*/ 352 w 761"/>
              <a:gd name="T57" fmla="*/ 238 h 425"/>
              <a:gd name="T58" fmla="*/ 393 w 761"/>
              <a:gd name="T59" fmla="*/ 256 h 425"/>
              <a:gd name="T60" fmla="*/ 433 w 761"/>
              <a:gd name="T61" fmla="*/ 274 h 425"/>
              <a:gd name="T62" fmla="*/ 470 w 761"/>
              <a:gd name="T63" fmla="*/ 296 h 425"/>
              <a:gd name="T64" fmla="*/ 508 w 761"/>
              <a:gd name="T65" fmla="*/ 319 h 425"/>
              <a:gd name="T66" fmla="*/ 544 w 761"/>
              <a:gd name="T67" fmla="*/ 343 h 425"/>
              <a:gd name="T68" fmla="*/ 580 w 761"/>
              <a:gd name="T69" fmla="*/ 369 h 425"/>
              <a:gd name="T70" fmla="*/ 613 w 761"/>
              <a:gd name="T71" fmla="*/ 397 h 425"/>
              <a:gd name="T72" fmla="*/ 645 w 761"/>
              <a:gd name="T73" fmla="*/ 425 h 425"/>
              <a:gd name="T74" fmla="*/ 645 w 761"/>
              <a:gd name="T75"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1" h="425">
                <a:moveTo>
                  <a:pt x="645" y="425"/>
                </a:moveTo>
                <a:lnTo>
                  <a:pt x="761" y="307"/>
                </a:lnTo>
                <a:lnTo>
                  <a:pt x="761" y="307"/>
                </a:lnTo>
                <a:lnTo>
                  <a:pt x="723" y="273"/>
                </a:lnTo>
                <a:lnTo>
                  <a:pt x="682" y="240"/>
                </a:lnTo>
                <a:lnTo>
                  <a:pt x="642" y="209"/>
                </a:lnTo>
                <a:lnTo>
                  <a:pt x="599" y="181"/>
                </a:lnTo>
                <a:lnTo>
                  <a:pt x="555" y="155"/>
                </a:lnTo>
                <a:lnTo>
                  <a:pt x="511" y="128"/>
                </a:lnTo>
                <a:lnTo>
                  <a:pt x="464" y="106"/>
                </a:lnTo>
                <a:lnTo>
                  <a:pt x="417" y="86"/>
                </a:lnTo>
                <a:lnTo>
                  <a:pt x="369" y="66"/>
                </a:lnTo>
                <a:lnTo>
                  <a:pt x="319" y="50"/>
                </a:lnTo>
                <a:lnTo>
                  <a:pt x="268" y="36"/>
                </a:lnTo>
                <a:lnTo>
                  <a:pt x="216" y="24"/>
                </a:lnTo>
                <a:lnTo>
                  <a:pt x="164" y="14"/>
                </a:lnTo>
                <a:lnTo>
                  <a:pt x="111" y="7"/>
                </a:lnTo>
                <a:lnTo>
                  <a:pt x="58" y="2"/>
                </a:lnTo>
                <a:lnTo>
                  <a:pt x="3" y="0"/>
                </a:lnTo>
                <a:lnTo>
                  <a:pt x="0" y="165"/>
                </a:lnTo>
                <a:lnTo>
                  <a:pt x="0" y="165"/>
                </a:lnTo>
                <a:lnTo>
                  <a:pt x="46" y="168"/>
                </a:lnTo>
                <a:lnTo>
                  <a:pt x="93" y="171"/>
                </a:lnTo>
                <a:lnTo>
                  <a:pt x="137" y="178"/>
                </a:lnTo>
                <a:lnTo>
                  <a:pt x="183" y="186"/>
                </a:lnTo>
                <a:lnTo>
                  <a:pt x="226" y="196"/>
                </a:lnTo>
                <a:lnTo>
                  <a:pt x="268" y="208"/>
                </a:lnTo>
                <a:lnTo>
                  <a:pt x="311" y="222"/>
                </a:lnTo>
                <a:lnTo>
                  <a:pt x="352" y="238"/>
                </a:lnTo>
                <a:lnTo>
                  <a:pt x="393" y="256"/>
                </a:lnTo>
                <a:lnTo>
                  <a:pt x="433" y="274"/>
                </a:lnTo>
                <a:lnTo>
                  <a:pt x="470" y="296"/>
                </a:lnTo>
                <a:lnTo>
                  <a:pt x="508" y="319"/>
                </a:lnTo>
                <a:lnTo>
                  <a:pt x="544" y="343"/>
                </a:lnTo>
                <a:lnTo>
                  <a:pt x="580" y="369"/>
                </a:lnTo>
                <a:lnTo>
                  <a:pt x="613" y="397"/>
                </a:lnTo>
                <a:lnTo>
                  <a:pt x="645" y="425"/>
                </a:lnTo>
                <a:lnTo>
                  <a:pt x="645" y="425"/>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2" name="Freeform 69"/>
          <p:cNvSpPr>
            <a:spLocks/>
          </p:cNvSpPr>
          <p:nvPr/>
        </p:nvSpPr>
        <p:spPr bwMode="auto">
          <a:xfrm rot="5104073">
            <a:off x="4697270" y="3607414"/>
            <a:ext cx="270217" cy="115995"/>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3" name="Freeform 69"/>
          <p:cNvSpPr>
            <a:spLocks/>
          </p:cNvSpPr>
          <p:nvPr/>
        </p:nvSpPr>
        <p:spPr bwMode="auto">
          <a:xfrm rot="5400000">
            <a:off x="4787107" y="3530824"/>
            <a:ext cx="301625" cy="169863"/>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85" name="ZoneTexte 84"/>
          <p:cNvSpPr txBox="1"/>
          <p:nvPr/>
        </p:nvSpPr>
        <p:spPr>
          <a:xfrm>
            <a:off x="130261" y="3194051"/>
            <a:ext cx="2464805" cy="286232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smtClean="0"/>
              <a:t>Mi </a:t>
            </a:r>
            <a:r>
              <a:rPr lang="fr-FR" b="1" dirty="0" err="1" smtClean="0"/>
              <a:t>ékri</a:t>
            </a:r>
            <a:r>
              <a:rPr lang="fr-FR" b="1" dirty="0" smtClean="0"/>
              <a:t> an </a:t>
            </a:r>
            <a:r>
              <a:rPr lang="fr-FR" b="1" dirty="0" err="1" smtClean="0"/>
              <a:t>kréol</a:t>
            </a:r>
            <a:r>
              <a:rPr lang="fr-FR" b="1" dirty="0" smtClean="0"/>
              <a:t> aussi selon une démarche de LITTÉRATION, ce processus d’acquisition et de perfectionnement de la Langue écrite dans lequel chacun peut se situer et se resituer, à un moment de sa vie (C.M.)</a:t>
            </a:r>
            <a:endParaRPr lang="fr-FR" b="1" dirty="0"/>
          </a:p>
        </p:txBody>
      </p:sp>
    </p:spTree>
    <p:extLst>
      <p:ext uri="{BB962C8B-B14F-4D97-AF65-F5344CB8AC3E}">
        <p14:creationId xmlns="" xmlns:p14="http://schemas.microsoft.com/office/powerpoint/2010/main" val="23334265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a:xfrm>
            <a:off x="6293141" y="5990965"/>
            <a:ext cx="2133600" cy="365125"/>
          </a:xfrm>
        </p:spPr>
        <p:txBody>
          <a:bodyPr/>
          <a:lstStyle/>
          <a:p>
            <a:fld id="{0FCC3241-6341-45E7-9B29-E28FD3B21BE6}" type="slidenum">
              <a:rPr lang="fr-FR" smtClean="0"/>
              <a:pPr/>
              <a:t>24</a:t>
            </a:fld>
            <a:endParaRPr lang="fr-FR"/>
          </a:p>
        </p:txBody>
      </p:sp>
      <p:sp>
        <p:nvSpPr>
          <p:cNvPr id="5" name="Espace réservé du numéro de diapositive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0FCC3241-6341-45E7-9B29-E28FD3B21BE6}" type="slidenum">
              <a:rPr kumimoji="0" lang="fr-FR"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fr-F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3" name="Freeform 24"/>
          <p:cNvSpPr>
            <a:spLocks/>
          </p:cNvSpPr>
          <p:nvPr/>
        </p:nvSpPr>
        <p:spPr bwMode="auto">
          <a:xfrm>
            <a:off x="4594225" y="2197101"/>
            <a:ext cx="1079500" cy="630238"/>
          </a:xfrm>
          <a:custGeom>
            <a:avLst/>
            <a:gdLst>
              <a:gd name="T0" fmla="*/ 0 w 2722"/>
              <a:gd name="T1" fmla="*/ 653 h 1586"/>
              <a:gd name="T2" fmla="*/ 164 w 2722"/>
              <a:gd name="T3" fmla="*/ 660 h 1586"/>
              <a:gd name="T4" fmla="*/ 326 w 2722"/>
              <a:gd name="T5" fmla="*/ 674 h 1586"/>
              <a:gd name="T6" fmla="*/ 486 w 2722"/>
              <a:gd name="T7" fmla="*/ 696 h 1586"/>
              <a:gd name="T8" fmla="*/ 643 w 2722"/>
              <a:gd name="T9" fmla="*/ 725 h 1586"/>
              <a:gd name="T10" fmla="*/ 797 w 2722"/>
              <a:gd name="T11" fmla="*/ 761 h 1586"/>
              <a:gd name="T12" fmla="*/ 949 w 2722"/>
              <a:gd name="T13" fmla="*/ 806 h 1586"/>
              <a:gd name="T14" fmla="*/ 1098 w 2722"/>
              <a:gd name="T15" fmla="*/ 855 h 1586"/>
              <a:gd name="T16" fmla="*/ 1242 w 2722"/>
              <a:gd name="T17" fmla="*/ 912 h 1586"/>
              <a:gd name="T18" fmla="*/ 1384 w 2722"/>
              <a:gd name="T19" fmla="*/ 976 h 1586"/>
              <a:gd name="T20" fmla="*/ 1523 w 2722"/>
              <a:gd name="T21" fmla="*/ 1045 h 1586"/>
              <a:gd name="T22" fmla="*/ 1657 w 2722"/>
              <a:gd name="T23" fmla="*/ 1121 h 1586"/>
              <a:gd name="T24" fmla="*/ 1788 w 2722"/>
              <a:gd name="T25" fmla="*/ 1203 h 1586"/>
              <a:gd name="T26" fmla="*/ 1915 w 2722"/>
              <a:gd name="T27" fmla="*/ 1290 h 1586"/>
              <a:gd name="T28" fmla="*/ 2038 w 2722"/>
              <a:gd name="T29" fmla="*/ 1384 h 1586"/>
              <a:gd name="T30" fmla="*/ 2155 w 2722"/>
              <a:gd name="T31" fmla="*/ 1481 h 1586"/>
              <a:gd name="T32" fmla="*/ 2268 w 2722"/>
              <a:gd name="T33" fmla="*/ 1586 h 1586"/>
              <a:gd name="T34" fmla="*/ 2722 w 2722"/>
              <a:gd name="T35" fmla="*/ 1115 h 1586"/>
              <a:gd name="T36" fmla="*/ 2587 w 2722"/>
              <a:gd name="T37" fmla="*/ 992 h 1586"/>
              <a:gd name="T38" fmla="*/ 2446 w 2722"/>
              <a:gd name="T39" fmla="*/ 875 h 1586"/>
              <a:gd name="T40" fmla="*/ 2301 w 2722"/>
              <a:gd name="T41" fmla="*/ 763 h 1586"/>
              <a:gd name="T42" fmla="*/ 2150 w 2722"/>
              <a:gd name="T43" fmla="*/ 658 h 1586"/>
              <a:gd name="T44" fmla="*/ 1993 w 2722"/>
              <a:gd name="T45" fmla="*/ 559 h 1586"/>
              <a:gd name="T46" fmla="*/ 1832 w 2722"/>
              <a:gd name="T47" fmla="*/ 470 h 1586"/>
              <a:gd name="T48" fmla="*/ 1667 w 2722"/>
              <a:gd name="T49" fmla="*/ 386 h 1586"/>
              <a:gd name="T50" fmla="*/ 1496 w 2722"/>
              <a:gd name="T51" fmla="*/ 309 h 1586"/>
              <a:gd name="T52" fmla="*/ 1323 w 2722"/>
              <a:gd name="T53" fmla="*/ 242 h 1586"/>
              <a:gd name="T54" fmla="*/ 1144 w 2722"/>
              <a:gd name="T55" fmla="*/ 182 h 1586"/>
              <a:gd name="T56" fmla="*/ 963 w 2722"/>
              <a:gd name="T57" fmla="*/ 130 h 1586"/>
              <a:gd name="T58" fmla="*/ 779 w 2722"/>
              <a:gd name="T59" fmla="*/ 86 h 1586"/>
              <a:gd name="T60" fmla="*/ 591 w 2722"/>
              <a:gd name="T61" fmla="*/ 50 h 1586"/>
              <a:gd name="T62" fmla="*/ 401 w 2722"/>
              <a:gd name="T63" fmla="*/ 24 h 1586"/>
              <a:gd name="T64" fmla="*/ 207 w 2722"/>
              <a:gd name="T65" fmla="*/ 7 h 1586"/>
              <a:gd name="T66" fmla="*/ 10 w 2722"/>
              <a:gd name="T67" fmla="*/ 0 h 1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22" h="1586">
                <a:moveTo>
                  <a:pt x="0" y="653"/>
                </a:moveTo>
                <a:lnTo>
                  <a:pt x="0" y="653"/>
                </a:lnTo>
                <a:lnTo>
                  <a:pt x="82" y="656"/>
                </a:lnTo>
                <a:lnTo>
                  <a:pt x="164" y="660"/>
                </a:lnTo>
                <a:lnTo>
                  <a:pt x="245" y="666"/>
                </a:lnTo>
                <a:lnTo>
                  <a:pt x="326" y="674"/>
                </a:lnTo>
                <a:lnTo>
                  <a:pt x="406" y="684"/>
                </a:lnTo>
                <a:lnTo>
                  <a:pt x="486" y="696"/>
                </a:lnTo>
                <a:lnTo>
                  <a:pt x="564" y="709"/>
                </a:lnTo>
                <a:lnTo>
                  <a:pt x="643" y="725"/>
                </a:lnTo>
                <a:lnTo>
                  <a:pt x="720" y="743"/>
                </a:lnTo>
                <a:lnTo>
                  <a:pt x="797" y="761"/>
                </a:lnTo>
                <a:lnTo>
                  <a:pt x="874" y="782"/>
                </a:lnTo>
                <a:lnTo>
                  <a:pt x="949" y="806"/>
                </a:lnTo>
                <a:lnTo>
                  <a:pt x="1023" y="829"/>
                </a:lnTo>
                <a:lnTo>
                  <a:pt x="1098" y="855"/>
                </a:lnTo>
                <a:lnTo>
                  <a:pt x="1170" y="882"/>
                </a:lnTo>
                <a:lnTo>
                  <a:pt x="1242" y="912"/>
                </a:lnTo>
                <a:lnTo>
                  <a:pt x="1314" y="944"/>
                </a:lnTo>
                <a:lnTo>
                  <a:pt x="1384" y="976"/>
                </a:lnTo>
                <a:lnTo>
                  <a:pt x="1454" y="1010"/>
                </a:lnTo>
                <a:lnTo>
                  <a:pt x="1523" y="1045"/>
                </a:lnTo>
                <a:lnTo>
                  <a:pt x="1591" y="1083"/>
                </a:lnTo>
                <a:lnTo>
                  <a:pt x="1657" y="1121"/>
                </a:lnTo>
                <a:lnTo>
                  <a:pt x="1724" y="1161"/>
                </a:lnTo>
                <a:lnTo>
                  <a:pt x="1788" y="1203"/>
                </a:lnTo>
                <a:lnTo>
                  <a:pt x="1851" y="1246"/>
                </a:lnTo>
                <a:lnTo>
                  <a:pt x="1915" y="1290"/>
                </a:lnTo>
                <a:lnTo>
                  <a:pt x="1976" y="1337"/>
                </a:lnTo>
                <a:lnTo>
                  <a:pt x="2038" y="1384"/>
                </a:lnTo>
                <a:lnTo>
                  <a:pt x="2096" y="1432"/>
                </a:lnTo>
                <a:lnTo>
                  <a:pt x="2155" y="1481"/>
                </a:lnTo>
                <a:lnTo>
                  <a:pt x="2212" y="1533"/>
                </a:lnTo>
                <a:lnTo>
                  <a:pt x="2268" y="1586"/>
                </a:lnTo>
                <a:lnTo>
                  <a:pt x="2722" y="1115"/>
                </a:lnTo>
                <a:lnTo>
                  <a:pt x="2722" y="1115"/>
                </a:lnTo>
                <a:lnTo>
                  <a:pt x="2656" y="1053"/>
                </a:lnTo>
                <a:lnTo>
                  <a:pt x="2587" y="992"/>
                </a:lnTo>
                <a:lnTo>
                  <a:pt x="2518" y="932"/>
                </a:lnTo>
                <a:lnTo>
                  <a:pt x="2446" y="875"/>
                </a:lnTo>
                <a:lnTo>
                  <a:pt x="2373" y="817"/>
                </a:lnTo>
                <a:lnTo>
                  <a:pt x="2301" y="763"/>
                </a:lnTo>
                <a:lnTo>
                  <a:pt x="2225" y="709"/>
                </a:lnTo>
                <a:lnTo>
                  <a:pt x="2150" y="658"/>
                </a:lnTo>
                <a:lnTo>
                  <a:pt x="2071" y="608"/>
                </a:lnTo>
                <a:lnTo>
                  <a:pt x="1993" y="559"/>
                </a:lnTo>
                <a:lnTo>
                  <a:pt x="1913" y="514"/>
                </a:lnTo>
                <a:lnTo>
                  <a:pt x="1832" y="470"/>
                </a:lnTo>
                <a:lnTo>
                  <a:pt x="1750" y="427"/>
                </a:lnTo>
                <a:lnTo>
                  <a:pt x="1667" y="386"/>
                </a:lnTo>
                <a:lnTo>
                  <a:pt x="1582" y="347"/>
                </a:lnTo>
                <a:lnTo>
                  <a:pt x="1496" y="309"/>
                </a:lnTo>
                <a:lnTo>
                  <a:pt x="1410" y="274"/>
                </a:lnTo>
                <a:lnTo>
                  <a:pt x="1323" y="242"/>
                </a:lnTo>
                <a:lnTo>
                  <a:pt x="1234" y="211"/>
                </a:lnTo>
                <a:lnTo>
                  <a:pt x="1144" y="182"/>
                </a:lnTo>
                <a:lnTo>
                  <a:pt x="1055" y="155"/>
                </a:lnTo>
                <a:lnTo>
                  <a:pt x="963" y="130"/>
                </a:lnTo>
                <a:lnTo>
                  <a:pt x="872" y="106"/>
                </a:lnTo>
                <a:lnTo>
                  <a:pt x="779" y="86"/>
                </a:lnTo>
                <a:lnTo>
                  <a:pt x="685" y="67"/>
                </a:lnTo>
                <a:lnTo>
                  <a:pt x="591" y="50"/>
                </a:lnTo>
                <a:lnTo>
                  <a:pt x="496" y="37"/>
                </a:lnTo>
                <a:lnTo>
                  <a:pt x="401" y="24"/>
                </a:lnTo>
                <a:lnTo>
                  <a:pt x="303" y="15"/>
                </a:lnTo>
                <a:lnTo>
                  <a:pt x="207" y="7"/>
                </a:lnTo>
                <a:lnTo>
                  <a:pt x="109" y="2"/>
                </a:lnTo>
                <a:lnTo>
                  <a:pt x="10" y="0"/>
                </a:lnTo>
                <a:lnTo>
                  <a:pt x="0" y="653"/>
                </a:lnTo>
                <a:close/>
              </a:path>
            </a:pathLst>
          </a:custGeom>
          <a:ln/>
          <a:ex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22" name="Freeform 36"/>
          <p:cNvSpPr>
            <a:spLocks/>
          </p:cNvSpPr>
          <p:nvPr/>
        </p:nvSpPr>
        <p:spPr bwMode="auto">
          <a:xfrm>
            <a:off x="4559300" y="2546350"/>
            <a:ext cx="858838" cy="498475"/>
          </a:xfrm>
          <a:custGeom>
            <a:avLst/>
            <a:gdLst>
              <a:gd name="T0" fmla="*/ 2163 w 2163"/>
              <a:gd name="T1" fmla="*/ 885 h 1255"/>
              <a:gd name="T2" fmla="*/ 2110 w 2163"/>
              <a:gd name="T3" fmla="*/ 836 h 1255"/>
              <a:gd name="T4" fmla="*/ 1999 w 2163"/>
              <a:gd name="T5" fmla="*/ 739 h 1255"/>
              <a:gd name="T6" fmla="*/ 1886 w 2163"/>
              <a:gd name="T7" fmla="*/ 648 h 1255"/>
              <a:gd name="T8" fmla="*/ 1768 w 2163"/>
              <a:gd name="T9" fmla="*/ 563 h 1255"/>
              <a:gd name="T10" fmla="*/ 1645 w 2163"/>
              <a:gd name="T11" fmla="*/ 483 h 1255"/>
              <a:gd name="T12" fmla="*/ 1519 w 2163"/>
              <a:gd name="T13" fmla="*/ 407 h 1255"/>
              <a:gd name="T14" fmla="*/ 1389 w 2163"/>
              <a:gd name="T15" fmla="*/ 338 h 1255"/>
              <a:gd name="T16" fmla="*/ 1256 w 2163"/>
              <a:gd name="T17" fmla="*/ 276 h 1255"/>
              <a:gd name="T18" fmla="*/ 1119 w 2163"/>
              <a:gd name="T19" fmla="*/ 218 h 1255"/>
              <a:gd name="T20" fmla="*/ 980 w 2163"/>
              <a:gd name="T21" fmla="*/ 168 h 1255"/>
              <a:gd name="T22" fmla="*/ 837 w 2163"/>
              <a:gd name="T23" fmla="*/ 122 h 1255"/>
              <a:gd name="T24" fmla="*/ 692 w 2163"/>
              <a:gd name="T25" fmla="*/ 84 h 1255"/>
              <a:gd name="T26" fmla="*/ 544 w 2163"/>
              <a:gd name="T27" fmla="*/ 53 h 1255"/>
              <a:gd name="T28" fmla="*/ 393 w 2163"/>
              <a:gd name="T29" fmla="*/ 30 h 1255"/>
              <a:gd name="T30" fmla="*/ 240 w 2163"/>
              <a:gd name="T31" fmla="*/ 11 h 1255"/>
              <a:gd name="T32" fmla="*/ 86 w 2163"/>
              <a:gd name="T33" fmla="*/ 2 h 1255"/>
              <a:gd name="T34" fmla="*/ 0 w 2163"/>
              <a:gd name="T35" fmla="*/ 514 h 1255"/>
              <a:gd name="T36" fmla="*/ 65 w 2163"/>
              <a:gd name="T37" fmla="*/ 517 h 1255"/>
              <a:gd name="T38" fmla="*/ 195 w 2163"/>
              <a:gd name="T39" fmla="*/ 524 h 1255"/>
              <a:gd name="T40" fmla="*/ 322 w 2163"/>
              <a:gd name="T41" fmla="*/ 539 h 1255"/>
              <a:gd name="T42" fmla="*/ 449 w 2163"/>
              <a:gd name="T43" fmla="*/ 559 h 1255"/>
              <a:gd name="T44" fmla="*/ 572 w 2163"/>
              <a:gd name="T45" fmla="*/ 586 h 1255"/>
              <a:gd name="T46" fmla="*/ 694 w 2163"/>
              <a:gd name="T47" fmla="*/ 617 h 1255"/>
              <a:gd name="T48" fmla="*/ 813 w 2163"/>
              <a:gd name="T49" fmla="*/ 655 h 1255"/>
              <a:gd name="T50" fmla="*/ 931 w 2163"/>
              <a:gd name="T51" fmla="*/ 697 h 1255"/>
              <a:gd name="T52" fmla="*/ 1045 w 2163"/>
              <a:gd name="T53" fmla="*/ 744 h 1255"/>
              <a:gd name="T54" fmla="*/ 1157 w 2163"/>
              <a:gd name="T55" fmla="*/ 798 h 1255"/>
              <a:gd name="T56" fmla="*/ 1265 w 2163"/>
              <a:gd name="T57" fmla="*/ 855 h 1255"/>
              <a:gd name="T58" fmla="*/ 1371 w 2163"/>
              <a:gd name="T59" fmla="*/ 918 h 1255"/>
              <a:gd name="T60" fmla="*/ 1473 w 2163"/>
              <a:gd name="T61" fmla="*/ 985 h 1255"/>
              <a:gd name="T62" fmla="*/ 1572 w 2163"/>
              <a:gd name="T63" fmla="*/ 1057 h 1255"/>
              <a:gd name="T64" fmla="*/ 1669 w 2163"/>
              <a:gd name="T65" fmla="*/ 1134 h 1255"/>
              <a:gd name="T66" fmla="*/ 1760 w 2163"/>
              <a:gd name="T67" fmla="*/ 1213 h 1255"/>
              <a:gd name="T68" fmla="*/ 1805 w 2163"/>
              <a:gd name="T69" fmla="*/ 1255 h 1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163" h="1255">
                <a:moveTo>
                  <a:pt x="1805" y="1255"/>
                </a:moveTo>
                <a:lnTo>
                  <a:pt x="2163" y="885"/>
                </a:lnTo>
                <a:lnTo>
                  <a:pt x="2163" y="885"/>
                </a:lnTo>
                <a:lnTo>
                  <a:pt x="2110" y="836"/>
                </a:lnTo>
                <a:lnTo>
                  <a:pt x="2055" y="787"/>
                </a:lnTo>
                <a:lnTo>
                  <a:pt x="1999" y="739"/>
                </a:lnTo>
                <a:lnTo>
                  <a:pt x="1943" y="694"/>
                </a:lnTo>
                <a:lnTo>
                  <a:pt x="1886" y="648"/>
                </a:lnTo>
                <a:lnTo>
                  <a:pt x="1828" y="605"/>
                </a:lnTo>
                <a:lnTo>
                  <a:pt x="1768" y="563"/>
                </a:lnTo>
                <a:lnTo>
                  <a:pt x="1706" y="522"/>
                </a:lnTo>
                <a:lnTo>
                  <a:pt x="1645" y="483"/>
                </a:lnTo>
                <a:lnTo>
                  <a:pt x="1583" y="445"/>
                </a:lnTo>
                <a:lnTo>
                  <a:pt x="1519" y="407"/>
                </a:lnTo>
                <a:lnTo>
                  <a:pt x="1455" y="372"/>
                </a:lnTo>
                <a:lnTo>
                  <a:pt x="1389" y="338"/>
                </a:lnTo>
                <a:lnTo>
                  <a:pt x="1322" y="306"/>
                </a:lnTo>
                <a:lnTo>
                  <a:pt x="1256" y="276"/>
                </a:lnTo>
                <a:lnTo>
                  <a:pt x="1188" y="246"/>
                </a:lnTo>
                <a:lnTo>
                  <a:pt x="1119" y="218"/>
                </a:lnTo>
                <a:lnTo>
                  <a:pt x="1050" y="192"/>
                </a:lnTo>
                <a:lnTo>
                  <a:pt x="980" y="168"/>
                </a:lnTo>
                <a:lnTo>
                  <a:pt x="908" y="144"/>
                </a:lnTo>
                <a:lnTo>
                  <a:pt x="837" y="122"/>
                </a:lnTo>
                <a:lnTo>
                  <a:pt x="765" y="102"/>
                </a:lnTo>
                <a:lnTo>
                  <a:pt x="692" y="84"/>
                </a:lnTo>
                <a:lnTo>
                  <a:pt x="618" y="69"/>
                </a:lnTo>
                <a:lnTo>
                  <a:pt x="544" y="53"/>
                </a:lnTo>
                <a:lnTo>
                  <a:pt x="468" y="40"/>
                </a:lnTo>
                <a:lnTo>
                  <a:pt x="393" y="30"/>
                </a:lnTo>
                <a:lnTo>
                  <a:pt x="317" y="19"/>
                </a:lnTo>
                <a:lnTo>
                  <a:pt x="240" y="11"/>
                </a:lnTo>
                <a:lnTo>
                  <a:pt x="164" y="6"/>
                </a:lnTo>
                <a:lnTo>
                  <a:pt x="86" y="2"/>
                </a:lnTo>
                <a:lnTo>
                  <a:pt x="7" y="0"/>
                </a:lnTo>
                <a:lnTo>
                  <a:pt x="0" y="514"/>
                </a:lnTo>
                <a:lnTo>
                  <a:pt x="0" y="514"/>
                </a:lnTo>
                <a:lnTo>
                  <a:pt x="65" y="517"/>
                </a:lnTo>
                <a:lnTo>
                  <a:pt x="130" y="519"/>
                </a:lnTo>
                <a:lnTo>
                  <a:pt x="195" y="524"/>
                </a:lnTo>
                <a:lnTo>
                  <a:pt x="259" y="531"/>
                </a:lnTo>
                <a:lnTo>
                  <a:pt x="322" y="539"/>
                </a:lnTo>
                <a:lnTo>
                  <a:pt x="385" y="548"/>
                </a:lnTo>
                <a:lnTo>
                  <a:pt x="449" y="559"/>
                </a:lnTo>
                <a:lnTo>
                  <a:pt x="510" y="571"/>
                </a:lnTo>
                <a:lnTo>
                  <a:pt x="572" y="586"/>
                </a:lnTo>
                <a:lnTo>
                  <a:pt x="634" y="600"/>
                </a:lnTo>
                <a:lnTo>
                  <a:pt x="694" y="617"/>
                </a:lnTo>
                <a:lnTo>
                  <a:pt x="755" y="635"/>
                </a:lnTo>
                <a:lnTo>
                  <a:pt x="813" y="655"/>
                </a:lnTo>
                <a:lnTo>
                  <a:pt x="872" y="675"/>
                </a:lnTo>
                <a:lnTo>
                  <a:pt x="931" y="697"/>
                </a:lnTo>
                <a:lnTo>
                  <a:pt x="988" y="720"/>
                </a:lnTo>
                <a:lnTo>
                  <a:pt x="1045" y="744"/>
                </a:lnTo>
                <a:lnTo>
                  <a:pt x="1101" y="770"/>
                </a:lnTo>
                <a:lnTo>
                  <a:pt x="1157" y="798"/>
                </a:lnTo>
                <a:lnTo>
                  <a:pt x="1212" y="826"/>
                </a:lnTo>
                <a:lnTo>
                  <a:pt x="1265" y="855"/>
                </a:lnTo>
                <a:lnTo>
                  <a:pt x="1318" y="886"/>
                </a:lnTo>
                <a:lnTo>
                  <a:pt x="1371" y="918"/>
                </a:lnTo>
                <a:lnTo>
                  <a:pt x="1423" y="951"/>
                </a:lnTo>
                <a:lnTo>
                  <a:pt x="1473" y="985"/>
                </a:lnTo>
                <a:lnTo>
                  <a:pt x="1523" y="1020"/>
                </a:lnTo>
                <a:lnTo>
                  <a:pt x="1572" y="1057"/>
                </a:lnTo>
                <a:lnTo>
                  <a:pt x="1621" y="1095"/>
                </a:lnTo>
                <a:lnTo>
                  <a:pt x="1669" y="1134"/>
                </a:lnTo>
                <a:lnTo>
                  <a:pt x="1714" y="1173"/>
                </a:lnTo>
                <a:lnTo>
                  <a:pt x="1760" y="1213"/>
                </a:lnTo>
                <a:lnTo>
                  <a:pt x="1805" y="1255"/>
                </a:lnTo>
                <a:lnTo>
                  <a:pt x="1805" y="1255"/>
                </a:lnTo>
                <a:close/>
              </a:path>
            </a:pathLst>
          </a:custGeom>
          <a:ln/>
          <a:ex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24" name="Freeform 38"/>
          <p:cNvSpPr>
            <a:spLocks/>
          </p:cNvSpPr>
          <p:nvPr/>
        </p:nvSpPr>
        <p:spPr bwMode="auto">
          <a:xfrm>
            <a:off x="3579813" y="3094038"/>
            <a:ext cx="398463" cy="671513"/>
          </a:xfrm>
          <a:custGeom>
            <a:avLst/>
            <a:gdLst>
              <a:gd name="T0" fmla="*/ 401 w 1004"/>
              <a:gd name="T1" fmla="*/ 1694 h 1694"/>
              <a:gd name="T2" fmla="*/ 407 w 1004"/>
              <a:gd name="T3" fmla="*/ 1591 h 1694"/>
              <a:gd name="T4" fmla="*/ 417 w 1004"/>
              <a:gd name="T5" fmla="*/ 1490 h 1694"/>
              <a:gd name="T6" fmla="*/ 431 w 1004"/>
              <a:gd name="T7" fmla="*/ 1391 h 1694"/>
              <a:gd name="T8" fmla="*/ 451 w 1004"/>
              <a:gd name="T9" fmla="*/ 1292 h 1694"/>
              <a:gd name="T10" fmla="*/ 476 w 1004"/>
              <a:gd name="T11" fmla="*/ 1195 h 1694"/>
              <a:gd name="T12" fmla="*/ 504 w 1004"/>
              <a:gd name="T13" fmla="*/ 1100 h 1694"/>
              <a:gd name="T14" fmla="*/ 537 w 1004"/>
              <a:gd name="T15" fmla="*/ 1008 h 1694"/>
              <a:gd name="T16" fmla="*/ 573 w 1004"/>
              <a:gd name="T17" fmla="*/ 917 h 1694"/>
              <a:gd name="T18" fmla="*/ 615 w 1004"/>
              <a:gd name="T19" fmla="*/ 828 h 1694"/>
              <a:gd name="T20" fmla="*/ 659 w 1004"/>
              <a:gd name="T21" fmla="*/ 742 h 1694"/>
              <a:gd name="T22" fmla="*/ 707 w 1004"/>
              <a:gd name="T23" fmla="*/ 659 h 1694"/>
              <a:gd name="T24" fmla="*/ 761 w 1004"/>
              <a:gd name="T25" fmla="*/ 577 h 1694"/>
              <a:gd name="T26" fmla="*/ 817 w 1004"/>
              <a:gd name="T27" fmla="*/ 499 h 1694"/>
              <a:gd name="T28" fmla="*/ 875 w 1004"/>
              <a:gd name="T29" fmla="*/ 422 h 1694"/>
              <a:gd name="T30" fmla="*/ 939 w 1004"/>
              <a:gd name="T31" fmla="*/ 349 h 1694"/>
              <a:gd name="T32" fmla="*/ 1004 w 1004"/>
              <a:gd name="T33" fmla="*/ 279 h 1694"/>
              <a:gd name="T34" fmla="*/ 716 w 1004"/>
              <a:gd name="T35" fmla="*/ 0 h 1694"/>
              <a:gd name="T36" fmla="*/ 638 w 1004"/>
              <a:gd name="T37" fmla="*/ 83 h 1694"/>
              <a:gd name="T38" fmla="*/ 563 w 1004"/>
              <a:gd name="T39" fmla="*/ 171 h 1694"/>
              <a:gd name="T40" fmla="*/ 492 w 1004"/>
              <a:gd name="T41" fmla="*/ 262 h 1694"/>
              <a:gd name="T42" fmla="*/ 426 w 1004"/>
              <a:gd name="T43" fmla="*/ 356 h 1694"/>
              <a:gd name="T44" fmla="*/ 364 w 1004"/>
              <a:gd name="T45" fmla="*/ 453 h 1694"/>
              <a:gd name="T46" fmla="*/ 306 w 1004"/>
              <a:gd name="T47" fmla="*/ 553 h 1694"/>
              <a:gd name="T48" fmla="*/ 253 w 1004"/>
              <a:gd name="T49" fmla="*/ 656 h 1694"/>
              <a:gd name="T50" fmla="*/ 203 w 1004"/>
              <a:gd name="T51" fmla="*/ 762 h 1694"/>
              <a:gd name="T52" fmla="*/ 160 w 1004"/>
              <a:gd name="T53" fmla="*/ 870 h 1694"/>
              <a:gd name="T54" fmla="*/ 121 w 1004"/>
              <a:gd name="T55" fmla="*/ 981 h 1694"/>
              <a:gd name="T56" fmla="*/ 88 w 1004"/>
              <a:gd name="T57" fmla="*/ 1094 h 1694"/>
              <a:gd name="T58" fmla="*/ 59 w 1004"/>
              <a:gd name="T59" fmla="*/ 1208 h 1694"/>
              <a:gd name="T60" fmla="*/ 37 w 1004"/>
              <a:gd name="T61" fmla="*/ 1326 h 1694"/>
              <a:gd name="T62" fmla="*/ 19 w 1004"/>
              <a:gd name="T63" fmla="*/ 1444 h 1694"/>
              <a:gd name="T64" fmla="*/ 7 w 1004"/>
              <a:gd name="T65" fmla="*/ 1565 h 1694"/>
              <a:gd name="T66" fmla="*/ 0 w 1004"/>
              <a:gd name="T67" fmla="*/ 1688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04" h="1694">
                <a:moveTo>
                  <a:pt x="401" y="1694"/>
                </a:moveTo>
                <a:lnTo>
                  <a:pt x="401" y="1694"/>
                </a:lnTo>
                <a:lnTo>
                  <a:pt x="404" y="1642"/>
                </a:lnTo>
                <a:lnTo>
                  <a:pt x="407" y="1591"/>
                </a:lnTo>
                <a:lnTo>
                  <a:pt x="412" y="1540"/>
                </a:lnTo>
                <a:lnTo>
                  <a:pt x="417" y="1490"/>
                </a:lnTo>
                <a:lnTo>
                  <a:pt x="423" y="1440"/>
                </a:lnTo>
                <a:lnTo>
                  <a:pt x="431" y="1391"/>
                </a:lnTo>
                <a:lnTo>
                  <a:pt x="440" y="1341"/>
                </a:lnTo>
                <a:lnTo>
                  <a:pt x="451" y="1292"/>
                </a:lnTo>
                <a:lnTo>
                  <a:pt x="462" y="1244"/>
                </a:lnTo>
                <a:lnTo>
                  <a:pt x="476" y="1195"/>
                </a:lnTo>
                <a:lnTo>
                  <a:pt x="489" y="1147"/>
                </a:lnTo>
                <a:lnTo>
                  <a:pt x="504" y="1100"/>
                </a:lnTo>
                <a:lnTo>
                  <a:pt x="520" y="1053"/>
                </a:lnTo>
                <a:lnTo>
                  <a:pt x="537" y="1008"/>
                </a:lnTo>
                <a:lnTo>
                  <a:pt x="555" y="962"/>
                </a:lnTo>
                <a:lnTo>
                  <a:pt x="573" y="917"/>
                </a:lnTo>
                <a:lnTo>
                  <a:pt x="593" y="872"/>
                </a:lnTo>
                <a:lnTo>
                  <a:pt x="615" y="828"/>
                </a:lnTo>
                <a:lnTo>
                  <a:pt x="636" y="785"/>
                </a:lnTo>
                <a:lnTo>
                  <a:pt x="659" y="742"/>
                </a:lnTo>
                <a:lnTo>
                  <a:pt x="683" y="701"/>
                </a:lnTo>
                <a:lnTo>
                  <a:pt x="707" y="659"/>
                </a:lnTo>
                <a:lnTo>
                  <a:pt x="733" y="617"/>
                </a:lnTo>
                <a:lnTo>
                  <a:pt x="761" y="577"/>
                </a:lnTo>
                <a:lnTo>
                  <a:pt x="788" y="538"/>
                </a:lnTo>
                <a:lnTo>
                  <a:pt x="817" y="499"/>
                </a:lnTo>
                <a:lnTo>
                  <a:pt x="845" y="460"/>
                </a:lnTo>
                <a:lnTo>
                  <a:pt x="875" y="422"/>
                </a:lnTo>
                <a:lnTo>
                  <a:pt x="906" y="386"/>
                </a:lnTo>
                <a:lnTo>
                  <a:pt x="939" y="349"/>
                </a:lnTo>
                <a:lnTo>
                  <a:pt x="972" y="314"/>
                </a:lnTo>
                <a:lnTo>
                  <a:pt x="1004" y="279"/>
                </a:lnTo>
                <a:lnTo>
                  <a:pt x="716" y="0"/>
                </a:lnTo>
                <a:lnTo>
                  <a:pt x="716" y="0"/>
                </a:lnTo>
                <a:lnTo>
                  <a:pt x="677" y="42"/>
                </a:lnTo>
                <a:lnTo>
                  <a:pt x="638" y="83"/>
                </a:lnTo>
                <a:lnTo>
                  <a:pt x="600" y="126"/>
                </a:lnTo>
                <a:lnTo>
                  <a:pt x="563" y="171"/>
                </a:lnTo>
                <a:lnTo>
                  <a:pt x="528" y="216"/>
                </a:lnTo>
                <a:lnTo>
                  <a:pt x="492" y="262"/>
                </a:lnTo>
                <a:lnTo>
                  <a:pt x="459" y="309"/>
                </a:lnTo>
                <a:lnTo>
                  <a:pt x="426" y="356"/>
                </a:lnTo>
                <a:lnTo>
                  <a:pt x="395" y="404"/>
                </a:lnTo>
                <a:lnTo>
                  <a:pt x="364" y="453"/>
                </a:lnTo>
                <a:lnTo>
                  <a:pt x="335" y="503"/>
                </a:lnTo>
                <a:lnTo>
                  <a:pt x="306" y="553"/>
                </a:lnTo>
                <a:lnTo>
                  <a:pt x="279" y="604"/>
                </a:lnTo>
                <a:lnTo>
                  <a:pt x="253" y="656"/>
                </a:lnTo>
                <a:lnTo>
                  <a:pt x="228" y="708"/>
                </a:lnTo>
                <a:lnTo>
                  <a:pt x="203" y="762"/>
                </a:lnTo>
                <a:lnTo>
                  <a:pt x="181" y="815"/>
                </a:lnTo>
                <a:lnTo>
                  <a:pt x="160" y="870"/>
                </a:lnTo>
                <a:lnTo>
                  <a:pt x="141" y="925"/>
                </a:lnTo>
                <a:lnTo>
                  <a:pt x="121" y="981"/>
                </a:lnTo>
                <a:lnTo>
                  <a:pt x="104" y="1037"/>
                </a:lnTo>
                <a:lnTo>
                  <a:pt x="88" y="1094"/>
                </a:lnTo>
                <a:lnTo>
                  <a:pt x="73" y="1151"/>
                </a:lnTo>
                <a:lnTo>
                  <a:pt x="59" y="1208"/>
                </a:lnTo>
                <a:lnTo>
                  <a:pt x="47" y="1267"/>
                </a:lnTo>
                <a:lnTo>
                  <a:pt x="37" y="1326"/>
                </a:lnTo>
                <a:lnTo>
                  <a:pt x="26" y="1384"/>
                </a:lnTo>
                <a:lnTo>
                  <a:pt x="19" y="1444"/>
                </a:lnTo>
                <a:lnTo>
                  <a:pt x="12" y="1505"/>
                </a:lnTo>
                <a:lnTo>
                  <a:pt x="7" y="1565"/>
                </a:lnTo>
                <a:lnTo>
                  <a:pt x="3" y="1626"/>
                </a:lnTo>
                <a:lnTo>
                  <a:pt x="0" y="1688"/>
                </a:lnTo>
                <a:lnTo>
                  <a:pt x="401" y="1694"/>
                </a:lnTo>
                <a:close/>
              </a:path>
            </a:pathLst>
          </a:custGeo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25" name="Freeform 40"/>
          <p:cNvSpPr>
            <a:spLocks/>
          </p:cNvSpPr>
          <p:nvPr/>
        </p:nvSpPr>
        <p:spPr bwMode="auto">
          <a:xfrm>
            <a:off x="4586288" y="2795588"/>
            <a:ext cx="671513" cy="388938"/>
          </a:xfrm>
          <a:custGeom>
            <a:avLst/>
            <a:gdLst>
              <a:gd name="T0" fmla="*/ 1693 w 1693"/>
              <a:gd name="T1" fmla="*/ 692 h 981"/>
              <a:gd name="T2" fmla="*/ 1652 w 1693"/>
              <a:gd name="T3" fmla="*/ 654 h 981"/>
              <a:gd name="T4" fmla="*/ 1564 w 1693"/>
              <a:gd name="T5" fmla="*/ 579 h 981"/>
              <a:gd name="T6" fmla="*/ 1476 w 1693"/>
              <a:gd name="T7" fmla="*/ 507 h 981"/>
              <a:gd name="T8" fmla="*/ 1383 w 1693"/>
              <a:gd name="T9" fmla="*/ 440 h 981"/>
              <a:gd name="T10" fmla="*/ 1287 w 1693"/>
              <a:gd name="T11" fmla="*/ 378 h 981"/>
              <a:gd name="T12" fmla="*/ 1188 w 1693"/>
              <a:gd name="T13" fmla="*/ 319 h 981"/>
              <a:gd name="T14" fmla="*/ 1087 w 1693"/>
              <a:gd name="T15" fmla="*/ 265 h 981"/>
              <a:gd name="T16" fmla="*/ 982 w 1693"/>
              <a:gd name="T17" fmla="*/ 215 h 981"/>
              <a:gd name="T18" fmla="*/ 876 w 1693"/>
              <a:gd name="T19" fmla="*/ 171 h 981"/>
              <a:gd name="T20" fmla="*/ 766 w 1693"/>
              <a:gd name="T21" fmla="*/ 131 h 981"/>
              <a:gd name="T22" fmla="*/ 654 w 1693"/>
              <a:gd name="T23" fmla="*/ 97 h 981"/>
              <a:gd name="T24" fmla="*/ 541 w 1693"/>
              <a:gd name="T25" fmla="*/ 67 h 981"/>
              <a:gd name="T26" fmla="*/ 425 w 1693"/>
              <a:gd name="T27" fmla="*/ 42 h 981"/>
              <a:gd name="T28" fmla="*/ 307 w 1693"/>
              <a:gd name="T29" fmla="*/ 24 h 981"/>
              <a:gd name="T30" fmla="*/ 188 w 1693"/>
              <a:gd name="T31" fmla="*/ 9 h 981"/>
              <a:gd name="T32" fmla="*/ 67 w 1693"/>
              <a:gd name="T33" fmla="*/ 2 h 981"/>
              <a:gd name="T34" fmla="*/ 0 w 1693"/>
              <a:gd name="T35" fmla="*/ 401 h 981"/>
              <a:gd name="T36" fmla="*/ 50 w 1693"/>
              <a:gd name="T37" fmla="*/ 403 h 981"/>
              <a:gd name="T38" fmla="*/ 152 w 1693"/>
              <a:gd name="T39" fmla="*/ 409 h 981"/>
              <a:gd name="T40" fmla="*/ 252 w 1693"/>
              <a:gd name="T41" fmla="*/ 421 h 981"/>
              <a:gd name="T42" fmla="*/ 351 w 1693"/>
              <a:gd name="T43" fmla="*/ 437 h 981"/>
              <a:gd name="T44" fmla="*/ 447 w 1693"/>
              <a:gd name="T45" fmla="*/ 456 h 981"/>
              <a:gd name="T46" fmla="*/ 544 w 1693"/>
              <a:gd name="T47" fmla="*/ 481 h 981"/>
              <a:gd name="T48" fmla="*/ 637 w 1693"/>
              <a:gd name="T49" fmla="*/ 511 h 981"/>
              <a:gd name="T50" fmla="*/ 729 w 1693"/>
              <a:gd name="T51" fmla="*/ 543 h 981"/>
              <a:gd name="T52" fmla="*/ 818 w 1693"/>
              <a:gd name="T53" fmla="*/ 581 h 981"/>
              <a:gd name="T54" fmla="*/ 906 w 1693"/>
              <a:gd name="T55" fmla="*/ 623 h 981"/>
              <a:gd name="T56" fmla="*/ 990 w 1693"/>
              <a:gd name="T57" fmla="*/ 668 h 981"/>
              <a:gd name="T58" fmla="*/ 1074 w 1693"/>
              <a:gd name="T59" fmla="*/ 717 h 981"/>
              <a:gd name="T60" fmla="*/ 1154 w 1693"/>
              <a:gd name="T61" fmla="*/ 770 h 981"/>
              <a:gd name="T62" fmla="*/ 1231 w 1693"/>
              <a:gd name="T63" fmla="*/ 826 h 981"/>
              <a:gd name="T64" fmla="*/ 1307 w 1693"/>
              <a:gd name="T65" fmla="*/ 885 h 981"/>
              <a:gd name="T66" fmla="*/ 1380 w 1693"/>
              <a:gd name="T67" fmla="*/ 948 h 981"/>
              <a:gd name="T68" fmla="*/ 1413 w 1693"/>
              <a:gd name="T69" fmla="*/ 981 h 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93" h="981">
                <a:moveTo>
                  <a:pt x="1413" y="981"/>
                </a:moveTo>
                <a:lnTo>
                  <a:pt x="1693" y="692"/>
                </a:lnTo>
                <a:lnTo>
                  <a:pt x="1693" y="692"/>
                </a:lnTo>
                <a:lnTo>
                  <a:pt x="1652" y="654"/>
                </a:lnTo>
                <a:lnTo>
                  <a:pt x="1609" y="615"/>
                </a:lnTo>
                <a:lnTo>
                  <a:pt x="1564" y="579"/>
                </a:lnTo>
                <a:lnTo>
                  <a:pt x="1520" y="542"/>
                </a:lnTo>
                <a:lnTo>
                  <a:pt x="1476" y="507"/>
                </a:lnTo>
                <a:lnTo>
                  <a:pt x="1429" y="473"/>
                </a:lnTo>
                <a:lnTo>
                  <a:pt x="1383" y="440"/>
                </a:lnTo>
                <a:lnTo>
                  <a:pt x="1335" y="408"/>
                </a:lnTo>
                <a:lnTo>
                  <a:pt x="1287" y="378"/>
                </a:lnTo>
                <a:lnTo>
                  <a:pt x="1238" y="348"/>
                </a:lnTo>
                <a:lnTo>
                  <a:pt x="1188" y="319"/>
                </a:lnTo>
                <a:lnTo>
                  <a:pt x="1137" y="292"/>
                </a:lnTo>
                <a:lnTo>
                  <a:pt x="1087" y="265"/>
                </a:lnTo>
                <a:lnTo>
                  <a:pt x="1035" y="240"/>
                </a:lnTo>
                <a:lnTo>
                  <a:pt x="982" y="215"/>
                </a:lnTo>
                <a:lnTo>
                  <a:pt x="929" y="193"/>
                </a:lnTo>
                <a:lnTo>
                  <a:pt x="876" y="171"/>
                </a:lnTo>
                <a:lnTo>
                  <a:pt x="821" y="150"/>
                </a:lnTo>
                <a:lnTo>
                  <a:pt x="766" y="131"/>
                </a:lnTo>
                <a:lnTo>
                  <a:pt x="710" y="114"/>
                </a:lnTo>
                <a:lnTo>
                  <a:pt x="654" y="97"/>
                </a:lnTo>
                <a:lnTo>
                  <a:pt x="598" y="81"/>
                </a:lnTo>
                <a:lnTo>
                  <a:pt x="541" y="67"/>
                </a:lnTo>
                <a:lnTo>
                  <a:pt x="483" y="54"/>
                </a:lnTo>
                <a:lnTo>
                  <a:pt x="425" y="42"/>
                </a:lnTo>
                <a:lnTo>
                  <a:pt x="367" y="32"/>
                </a:lnTo>
                <a:lnTo>
                  <a:pt x="307" y="24"/>
                </a:lnTo>
                <a:lnTo>
                  <a:pt x="248" y="16"/>
                </a:lnTo>
                <a:lnTo>
                  <a:pt x="188" y="9"/>
                </a:lnTo>
                <a:lnTo>
                  <a:pt x="127" y="6"/>
                </a:lnTo>
                <a:lnTo>
                  <a:pt x="67" y="2"/>
                </a:lnTo>
                <a:lnTo>
                  <a:pt x="6" y="0"/>
                </a:lnTo>
                <a:lnTo>
                  <a:pt x="0" y="401"/>
                </a:lnTo>
                <a:lnTo>
                  <a:pt x="0" y="401"/>
                </a:lnTo>
                <a:lnTo>
                  <a:pt x="50" y="403"/>
                </a:lnTo>
                <a:lnTo>
                  <a:pt x="101" y="405"/>
                </a:lnTo>
                <a:lnTo>
                  <a:pt x="152" y="409"/>
                </a:lnTo>
                <a:lnTo>
                  <a:pt x="203" y="414"/>
                </a:lnTo>
                <a:lnTo>
                  <a:pt x="252" y="421"/>
                </a:lnTo>
                <a:lnTo>
                  <a:pt x="302" y="427"/>
                </a:lnTo>
                <a:lnTo>
                  <a:pt x="351" y="437"/>
                </a:lnTo>
                <a:lnTo>
                  <a:pt x="399" y="446"/>
                </a:lnTo>
                <a:lnTo>
                  <a:pt x="447" y="456"/>
                </a:lnTo>
                <a:lnTo>
                  <a:pt x="496" y="469"/>
                </a:lnTo>
                <a:lnTo>
                  <a:pt x="544" y="481"/>
                </a:lnTo>
                <a:lnTo>
                  <a:pt x="591" y="495"/>
                </a:lnTo>
                <a:lnTo>
                  <a:pt x="637" y="511"/>
                </a:lnTo>
                <a:lnTo>
                  <a:pt x="683" y="526"/>
                </a:lnTo>
                <a:lnTo>
                  <a:pt x="729" y="543"/>
                </a:lnTo>
                <a:lnTo>
                  <a:pt x="774" y="562"/>
                </a:lnTo>
                <a:lnTo>
                  <a:pt x="818" y="581"/>
                </a:lnTo>
                <a:lnTo>
                  <a:pt x="863" y="602"/>
                </a:lnTo>
                <a:lnTo>
                  <a:pt x="906" y="623"/>
                </a:lnTo>
                <a:lnTo>
                  <a:pt x="949" y="645"/>
                </a:lnTo>
                <a:lnTo>
                  <a:pt x="990" y="668"/>
                </a:lnTo>
                <a:lnTo>
                  <a:pt x="1032" y="692"/>
                </a:lnTo>
                <a:lnTo>
                  <a:pt x="1074" y="717"/>
                </a:lnTo>
                <a:lnTo>
                  <a:pt x="1114" y="743"/>
                </a:lnTo>
                <a:lnTo>
                  <a:pt x="1154" y="770"/>
                </a:lnTo>
                <a:lnTo>
                  <a:pt x="1193" y="797"/>
                </a:lnTo>
                <a:lnTo>
                  <a:pt x="1231" y="826"/>
                </a:lnTo>
                <a:lnTo>
                  <a:pt x="1270" y="855"/>
                </a:lnTo>
                <a:lnTo>
                  <a:pt x="1307" y="885"/>
                </a:lnTo>
                <a:lnTo>
                  <a:pt x="1343" y="916"/>
                </a:lnTo>
                <a:lnTo>
                  <a:pt x="1380" y="948"/>
                </a:lnTo>
                <a:lnTo>
                  <a:pt x="1413" y="981"/>
                </a:lnTo>
                <a:lnTo>
                  <a:pt x="1413" y="981"/>
                </a:lnTo>
                <a:close/>
              </a:path>
            </a:pathLst>
          </a:custGeo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29" name="Freeform 44"/>
          <p:cNvSpPr>
            <a:spLocks/>
          </p:cNvSpPr>
          <p:nvPr/>
        </p:nvSpPr>
        <p:spPr bwMode="auto">
          <a:xfrm>
            <a:off x="3886200" y="2795588"/>
            <a:ext cx="673100" cy="388938"/>
          </a:xfrm>
          <a:custGeom>
            <a:avLst/>
            <a:gdLst>
              <a:gd name="T0" fmla="*/ 1687 w 1694"/>
              <a:gd name="T1" fmla="*/ 0 h 981"/>
              <a:gd name="T2" fmla="*/ 1626 w 1694"/>
              <a:gd name="T3" fmla="*/ 2 h 981"/>
              <a:gd name="T4" fmla="*/ 1505 w 1694"/>
              <a:gd name="T5" fmla="*/ 9 h 981"/>
              <a:gd name="T6" fmla="*/ 1385 w 1694"/>
              <a:gd name="T7" fmla="*/ 24 h 981"/>
              <a:gd name="T8" fmla="*/ 1267 w 1694"/>
              <a:gd name="T9" fmla="*/ 42 h 981"/>
              <a:gd name="T10" fmla="*/ 1151 w 1694"/>
              <a:gd name="T11" fmla="*/ 67 h 981"/>
              <a:gd name="T12" fmla="*/ 1038 w 1694"/>
              <a:gd name="T13" fmla="*/ 97 h 981"/>
              <a:gd name="T14" fmla="*/ 926 w 1694"/>
              <a:gd name="T15" fmla="*/ 131 h 981"/>
              <a:gd name="T16" fmla="*/ 816 w 1694"/>
              <a:gd name="T17" fmla="*/ 171 h 981"/>
              <a:gd name="T18" fmla="*/ 710 w 1694"/>
              <a:gd name="T19" fmla="*/ 215 h 981"/>
              <a:gd name="T20" fmla="*/ 605 w 1694"/>
              <a:gd name="T21" fmla="*/ 265 h 981"/>
              <a:gd name="T22" fmla="*/ 504 w 1694"/>
              <a:gd name="T23" fmla="*/ 319 h 981"/>
              <a:gd name="T24" fmla="*/ 405 w 1694"/>
              <a:gd name="T25" fmla="*/ 378 h 981"/>
              <a:gd name="T26" fmla="*/ 310 w 1694"/>
              <a:gd name="T27" fmla="*/ 440 h 981"/>
              <a:gd name="T28" fmla="*/ 216 w 1694"/>
              <a:gd name="T29" fmla="*/ 507 h 981"/>
              <a:gd name="T30" fmla="*/ 128 w 1694"/>
              <a:gd name="T31" fmla="*/ 579 h 981"/>
              <a:gd name="T32" fmla="*/ 42 w 1694"/>
              <a:gd name="T33" fmla="*/ 654 h 981"/>
              <a:gd name="T34" fmla="*/ 279 w 1694"/>
              <a:gd name="T35" fmla="*/ 981 h 981"/>
              <a:gd name="T36" fmla="*/ 314 w 1694"/>
              <a:gd name="T37" fmla="*/ 948 h 981"/>
              <a:gd name="T38" fmla="*/ 385 w 1694"/>
              <a:gd name="T39" fmla="*/ 885 h 981"/>
              <a:gd name="T40" fmla="*/ 461 w 1694"/>
              <a:gd name="T41" fmla="*/ 826 h 981"/>
              <a:gd name="T42" fmla="*/ 538 w 1694"/>
              <a:gd name="T43" fmla="*/ 770 h 981"/>
              <a:gd name="T44" fmla="*/ 618 w 1694"/>
              <a:gd name="T45" fmla="*/ 717 h 981"/>
              <a:gd name="T46" fmla="*/ 702 w 1694"/>
              <a:gd name="T47" fmla="*/ 668 h 981"/>
              <a:gd name="T48" fmla="*/ 786 w 1694"/>
              <a:gd name="T49" fmla="*/ 623 h 981"/>
              <a:gd name="T50" fmla="*/ 874 w 1694"/>
              <a:gd name="T51" fmla="*/ 581 h 981"/>
              <a:gd name="T52" fmla="*/ 963 w 1694"/>
              <a:gd name="T53" fmla="*/ 543 h 981"/>
              <a:gd name="T54" fmla="*/ 1056 w 1694"/>
              <a:gd name="T55" fmla="*/ 511 h 981"/>
              <a:gd name="T56" fmla="*/ 1150 w 1694"/>
              <a:gd name="T57" fmla="*/ 481 h 981"/>
              <a:gd name="T58" fmla="*/ 1245 w 1694"/>
              <a:gd name="T59" fmla="*/ 456 h 981"/>
              <a:gd name="T60" fmla="*/ 1341 w 1694"/>
              <a:gd name="T61" fmla="*/ 437 h 981"/>
              <a:gd name="T62" fmla="*/ 1440 w 1694"/>
              <a:gd name="T63" fmla="*/ 421 h 981"/>
              <a:gd name="T64" fmla="*/ 1540 w 1694"/>
              <a:gd name="T65" fmla="*/ 409 h 981"/>
              <a:gd name="T66" fmla="*/ 1642 w 1694"/>
              <a:gd name="T67" fmla="*/ 403 h 981"/>
              <a:gd name="T68" fmla="*/ 1694 w 1694"/>
              <a:gd name="T69" fmla="*/ 401 h 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94" h="981">
                <a:moveTo>
                  <a:pt x="1694" y="401"/>
                </a:moveTo>
                <a:lnTo>
                  <a:pt x="1687" y="0"/>
                </a:lnTo>
                <a:lnTo>
                  <a:pt x="1687" y="0"/>
                </a:lnTo>
                <a:lnTo>
                  <a:pt x="1626" y="2"/>
                </a:lnTo>
                <a:lnTo>
                  <a:pt x="1565" y="6"/>
                </a:lnTo>
                <a:lnTo>
                  <a:pt x="1505" y="9"/>
                </a:lnTo>
                <a:lnTo>
                  <a:pt x="1445" y="16"/>
                </a:lnTo>
                <a:lnTo>
                  <a:pt x="1385" y="24"/>
                </a:lnTo>
                <a:lnTo>
                  <a:pt x="1325" y="32"/>
                </a:lnTo>
                <a:lnTo>
                  <a:pt x="1267" y="42"/>
                </a:lnTo>
                <a:lnTo>
                  <a:pt x="1209" y="54"/>
                </a:lnTo>
                <a:lnTo>
                  <a:pt x="1151" y="67"/>
                </a:lnTo>
                <a:lnTo>
                  <a:pt x="1094" y="81"/>
                </a:lnTo>
                <a:lnTo>
                  <a:pt x="1038" y="97"/>
                </a:lnTo>
                <a:lnTo>
                  <a:pt x="982" y="114"/>
                </a:lnTo>
                <a:lnTo>
                  <a:pt x="926" y="131"/>
                </a:lnTo>
                <a:lnTo>
                  <a:pt x="871" y="150"/>
                </a:lnTo>
                <a:lnTo>
                  <a:pt x="816" y="171"/>
                </a:lnTo>
                <a:lnTo>
                  <a:pt x="763" y="193"/>
                </a:lnTo>
                <a:lnTo>
                  <a:pt x="710" y="215"/>
                </a:lnTo>
                <a:lnTo>
                  <a:pt x="657" y="240"/>
                </a:lnTo>
                <a:lnTo>
                  <a:pt x="605" y="265"/>
                </a:lnTo>
                <a:lnTo>
                  <a:pt x="555" y="292"/>
                </a:lnTo>
                <a:lnTo>
                  <a:pt x="504" y="319"/>
                </a:lnTo>
                <a:lnTo>
                  <a:pt x="454" y="348"/>
                </a:lnTo>
                <a:lnTo>
                  <a:pt x="405" y="378"/>
                </a:lnTo>
                <a:lnTo>
                  <a:pt x="357" y="408"/>
                </a:lnTo>
                <a:lnTo>
                  <a:pt x="310" y="440"/>
                </a:lnTo>
                <a:lnTo>
                  <a:pt x="263" y="473"/>
                </a:lnTo>
                <a:lnTo>
                  <a:pt x="216" y="507"/>
                </a:lnTo>
                <a:lnTo>
                  <a:pt x="172" y="542"/>
                </a:lnTo>
                <a:lnTo>
                  <a:pt x="128" y="579"/>
                </a:lnTo>
                <a:lnTo>
                  <a:pt x="83" y="615"/>
                </a:lnTo>
                <a:lnTo>
                  <a:pt x="42" y="654"/>
                </a:lnTo>
                <a:lnTo>
                  <a:pt x="0" y="692"/>
                </a:lnTo>
                <a:lnTo>
                  <a:pt x="279" y="981"/>
                </a:lnTo>
                <a:lnTo>
                  <a:pt x="279" y="981"/>
                </a:lnTo>
                <a:lnTo>
                  <a:pt x="314" y="948"/>
                </a:lnTo>
                <a:lnTo>
                  <a:pt x="349" y="916"/>
                </a:lnTo>
                <a:lnTo>
                  <a:pt x="385" y="885"/>
                </a:lnTo>
                <a:lnTo>
                  <a:pt x="423" y="855"/>
                </a:lnTo>
                <a:lnTo>
                  <a:pt x="461" y="826"/>
                </a:lnTo>
                <a:lnTo>
                  <a:pt x="499" y="797"/>
                </a:lnTo>
                <a:lnTo>
                  <a:pt x="538" y="770"/>
                </a:lnTo>
                <a:lnTo>
                  <a:pt x="578" y="743"/>
                </a:lnTo>
                <a:lnTo>
                  <a:pt x="618" y="717"/>
                </a:lnTo>
                <a:lnTo>
                  <a:pt x="660" y="692"/>
                </a:lnTo>
                <a:lnTo>
                  <a:pt x="702" y="668"/>
                </a:lnTo>
                <a:lnTo>
                  <a:pt x="743" y="645"/>
                </a:lnTo>
                <a:lnTo>
                  <a:pt x="786" y="623"/>
                </a:lnTo>
                <a:lnTo>
                  <a:pt x="831" y="602"/>
                </a:lnTo>
                <a:lnTo>
                  <a:pt x="874" y="581"/>
                </a:lnTo>
                <a:lnTo>
                  <a:pt x="919" y="562"/>
                </a:lnTo>
                <a:lnTo>
                  <a:pt x="963" y="543"/>
                </a:lnTo>
                <a:lnTo>
                  <a:pt x="1009" y="526"/>
                </a:lnTo>
                <a:lnTo>
                  <a:pt x="1056" y="511"/>
                </a:lnTo>
                <a:lnTo>
                  <a:pt x="1101" y="495"/>
                </a:lnTo>
                <a:lnTo>
                  <a:pt x="1150" y="481"/>
                </a:lnTo>
                <a:lnTo>
                  <a:pt x="1196" y="469"/>
                </a:lnTo>
                <a:lnTo>
                  <a:pt x="1245" y="456"/>
                </a:lnTo>
                <a:lnTo>
                  <a:pt x="1293" y="446"/>
                </a:lnTo>
                <a:lnTo>
                  <a:pt x="1341" y="437"/>
                </a:lnTo>
                <a:lnTo>
                  <a:pt x="1390" y="427"/>
                </a:lnTo>
                <a:lnTo>
                  <a:pt x="1440" y="421"/>
                </a:lnTo>
                <a:lnTo>
                  <a:pt x="1491" y="414"/>
                </a:lnTo>
                <a:lnTo>
                  <a:pt x="1540" y="409"/>
                </a:lnTo>
                <a:lnTo>
                  <a:pt x="1591" y="405"/>
                </a:lnTo>
                <a:lnTo>
                  <a:pt x="1642" y="403"/>
                </a:lnTo>
                <a:lnTo>
                  <a:pt x="1694" y="401"/>
                </a:lnTo>
                <a:lnTo>
                  <a:pt x="1694" y="401"/>
                </a:lnTo>
                <a:close/>
              </a:path>
            </a:pathLst>
          </a:custGeom>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2" name="Freeform 47"/>
          <p:cNvSpPr>
            <a:spLocks/>
          </p:cNvSpPr>
          <p:nvPr/>
        </p:nvSpPr>
        <p:spPr bwMode="auto">
          <a:xfrm>
            <a:off x="4038600" y="3014663"/>
            <a:ext cx="522288" cy="300038"/>
          </a:xfrm>
          <a:custGeom>
            <a:avLst/>
            <a:gdLst>
              <a:gd name="T0" fmla="*/ 1314 w 1319"/>
              <a:gd name="T1" fmla="*/ 0 h 755"/>
              <a:gd name="T2" fmla="*/ 1267 w 1319"/>
              <a:gd name="T3" fmla="*/ 1 h 755"/>
              <a:gd name="T4" fmla="*/ 1172 w 1319"/>
              <a:gd name="T5" fmla="*/ 6 h 755"/>
              <a:gd name="T6" fmla="*/ 1080 w 1319"/>
              <a:gd name="T7" fmla="*/ 17 h 755"/>
              <a:gd name="T8" fmla="*/ 987 w 1319"/>
              <a:gd name="T9" fmla="*/ 32 h 755"/>
              <a:gd name="T10" fmla="*/ 897 w 1319"/>
              <a:gd name="T11" fmla="*/ 51 h 755"/>
              <a:gd name="T12" fmla="*/ 809 w 1319"/>
              <a:gd name="T13" fmla="*/ 74 h 755"/>
              <a:gd name="T14" fmla="*/ 722 w 1319"/>
              <a:gd name="T15" fmla="*/ 100 h 755"/>
              <a:gd name="T16" fmla="*/ 637 w 1319"/>
              <a:gd name="T17" fmla="*/ 131 h 755"/>
              <a:gd name="T18" fmla="*/ 554 w 1319"/>
              <a:gd name="T19" fmla="*/ 167 h 755"/>
              <a:gd name="T20" fmla="*/ 473 w 1319"/>
              <a:gd name="T21" fmla="*/ 204 h 755"/>
              <a:gd name="T22" fmla="*/ 394 w 1319"/>
              <a:gd name="T23" fmla="*/ 247 h 755"/>
              <a:gd name="T24" fmla="*/ 317 w 1319"/>
              <a:gd name="T25" fmla="*/ 292 h 755"/>
              <a:gd name="T26" fmla="*/ 241 w 1319"/>
              <a:gd name="T27" fmla="*/ 341 h 755"/>
              <a:gd name="T28" fmla="*/ 170 w 1319"/>
              <a:gd name="T29" fmla="*/ 393 h 755"/>
              <a:gd name="T30" fmla="*/ 99 w 1319"/>
              <a:gd name="T31" fmla="*/ 448 h 755"/>
              <a:gd name="T32" fmla="*/ 33 w 1319"/>
              <a:gd name="T33" fmla="*/ 506 h 755"/>
              <a:gd name="T34" fmla="*/ 213 w 1319"/>
              <a:gd name="T35" fmla="*/ 755 h 755"/>
              <a:gd name="T36" fmla="*/ 240 w 1319"/>
              <a:gd name="T37" fmla="*/ 730 h 755"/>
              <a:gd name="T38" fmla="*/ 296 w 1319"/>
              <a:gd name="T39" fmla="*/ 681 h 755"/>
              <a:gd name="T40" fmla="*/ 355 w 1319"/>
              <a:gd name="T41" fmla="*/ 635 h 755"/>
              <a:gd name="T42" fmla="*/ 416 w 1319"/>
              <a:gd name="T43" fmla="*/ 591 h 755"/>
              <a:gd name="T44" fmla="*/ 478 w 1319"/>
              <a:gd name="T45" fmla="*/ 551 h 755"/>
              <a:gd name="T46" fmla="*/ 543 w 1319"/>
              <a:gd name="T47" fmla="*/ 512 h 755"/>
              <a:gd name="T48" fmla="*/ 610 w 1319"/>
              <a:gd name="T49" fmla="*/ 476 h 755"/>
              <a:gd name="T50" fmla="*/ 679 w 1319"/>
              <a:gd name="T51" fmla="*/ 445 h 755"/>
              <a:gd name="T52" fmla="*/ 749 w 1319"/>
              <a:gd name="T53" fmla="*/ 415 h 755"/>
              <a:gd name="T54" fmla="*/ 821 w 1319"/>
              <a:gd name="T55" fmla="*/ 389 h 755"/>
              <a:gd name="T56" fmla="*/ 894 w 1319"/>
              <a:gd name="T57" fmla="*/ 367 h 755"/>
              <a:gd name="T58" fmla="*/ 969 w 1319"/>
              <a:gd name="T59" fmla="*/ 348 h 755"/>
              <a:gd name="T60" fmla="*/ 1045 w 1319"/>
              <a:gd name="T61" fmla="*/ 332 h 755"/>
              <a:gd name="T62" fmla="*/ 1121 w 1319"/>
              <a:gd name="T63" fmla="*/ 319 h 755"/>
              <a:gd name="T64" fmla="*/ 1200 w 1319"/>
              <a:gd name="T65" fmla="*/ 310 h 755"/>
              <a:gd name="T66" fmla="*/ 1279 w 1319"/>
              <a:gd name="T67" fmla="*/ 306 h 755"/>
              <a:gd name="T68" fmla="*/ 1319 w 1319"/>
              <a:gd name="T69" fmla="*/ 305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19" h="755">
                <a:moveTo>
                  <a:pt x="1319" y="305"/>
                </a:moveTo>
                <a:lnTo>
                  <a:pt x="1314" y="0"/>
                </a:lnTo>
                <a:lnTo>
                  <a:pt x="1314" y="0"/>
                </a:lnTo>
                <a:lnTo>
                  <a:pt x="1267" y="1"/>
                </a:lnTo>
                <a:lnTo>
                  <a:pt x="1219" y="2"/>
                </a:lnTo>
                <a:lnTo>
                  <a:pt x="1172" y="6"/>
                </a:lnTo>
                <a:lnTo>
                  <a:pt x="1127" y="12"/>
                </a:lnTo>
                <a:lnTo>
                  <a:pt x="1080" y="17"/>
                </a:lnTo>
                <a:lnTo>
                  <a:pt x="1034" y="23"/>
                </a:lnTo>
                <a:lnTo>
                  <a:pt x="987" y="32"/>
                </a:lnTo>
                <a:lnTo>
                  <a:pt x="943" y="40"/>
                </a:lnTo>
                <a:lnTo>
                  <a:pt x="897" y="51"/>
                </a:lnTo>
                <a:lnTo>
                  <a:pt x="853" y="62"/>
                </a:lnTo>
                <a:lnTo>
                  <a:pt x="809" y="74"/>
                </a:lnTo>
                <a:lnTo>
                  <a:pt x="766" y="87"/>
                </a:lnTo>
                <a:lnTo>
                  <a:pt x="722" y="100"/>
                </a:lnTo>
                <a:lnTo>
                  <a:pt x="679" y="116"/>
                </a:lnTo>
                <a:lnTo>
                  <a:pt x="637" y="131"/>
                </a:lnTo>
                <a:lnTo>
                  <a:pt x="595" y="148"/>
                </a:lnTo>
                <a:lnTo>
                  <a:pt x="554" y="167"/>
                </a:lnTo>
                <a:lnTo>
                  <a:pt x="513" y="185"/>
                </a:lnTo>
                <a:lnTo>
                  <a:pt x="473" y="204"/>
                </a:lnTo>
                <a:lnTo>
                  <a:pt x="433" y="225"/>
                </a:lnTo>
                <a:lnTo>
                  <a:pt x="394" y="247"/>
                </a:lnTo>
                <a:lnTo>
                  <a:pt x="355" y="269"/>
                </a:lnTo>
                <a:lnTo>
                  <a:pt x="317" y="292"/>
                </a:lnTo>
                <a:lnTo>
                  <a:pt x="279" y="316"/>
                </a:lnTo>
                <a:lnTo>
                  <a:pt x="241" y="341"/>
                </a:lnTo>
                <a:lnTo>
                  <a:pt x="205" y="367"/>
                </a:lnTo>
                <a:lnTo>
                  <a:pt x="170" y="393"/>
                </a:lnTo>
                <a:lnTo>
                  <a:pt x="135" y="420"/>
                </a:lnTo>
                <a:lnTo>
                  <a:pt x="99" y="448"/>
                </a:lnTo>
                <a:lnTo>
                  <a:pt x="66" y="476"/>
                </a:lnTo>
                <a:lnTo>
                  <a:pt x="33" y="506"/>
                </a:lnTo>
                <a:lnTo>
                  <a:pt x="0" y="536"/>
                </a:lnTo>
                <a:lnTo>
                  <a:pt x="213" y="755"/>
                </a:lnTo>
                <a:lnTo>
                  <a:pt x="213" y="755"/>
                </a:lnTo>
                <a:lnTo>
                  <a:pt x="240" y="730"/>
                </a:lnTo>
                <a:lnTo>
                  <a:pt x="267" y="706"/>
                </a:lnTo>
                <a:lnTo>
                  <a:pt x="296" y="681"/>
                </a:lnTo>
                <a:lnTo>
                  <a:pt x="326" y="657"/>
                </a:lnTo>
                <a:lnTo>
                  <a:pt x="355" y="635"/>
                </a:lnTo>
                <a:lnTo>
                  <a:pt x="386" y="613"/>
                </a:lnTo>
                <a:lnTo>
                  <a:pt x="416" y="591"/>
                </a:lnTo>
                <a:lnTo>
                  <a:pt x="447" y="570"/>
                </a:lnTo>
                <a:lnTo>
                  <a:pt x="478" y="551"/>
                </a:lnTo>
                <a:lnTo>
                  <a:pt x="511" y="531"/>
                </a:lnTo>
                <a:lnTo>
                  <a:pt x="543" y="512"/>
                </a:lnTo>
                <a:lnTo>
                  <a:pt x="577" y="495"/>
                </a:lnTo>
                <a:lnTo>
                  <a:pt x="610" y="476"/>
                </a:lnTo>
                <a:lnTo>
                  <a:pt x="645" y="461"/>
                </a:lnTo>
                <a:lnTo>
                  <a:pt x="679" y="445"/>
                </a:lnTo>
                <a:lnTo>
                  <a:pt x="714" y="430"/>
                </a:lnTo>
                <a:lnTo>
                  <a:pt x="749" y="415"/>
                </a:lnTo>
                <a:lnTo>
                  <a:pt x="784" y="402"/>
                </a:lnTo>
                <a:lnTo>
                  <a:pt x="821" y="389"/>
                </a:lnTo>
                <a:lnTo>
                  <a:pt x="857" y="377"/>
                </a:lnTo>
                <a:lnTo>
                  <a:pt x="894" y="367"/>
                </a:lnTo>
                <a:lnTo>
                  <a:pt x="931" y="357"/>
                </a:lnTo>
                <a:lnTo>
                  <a:pt x="969" y="348"/>
                </a:lnTo>
                <a:lnTo>
                  <a:pt x="1007" y="338"/>
                </a:lnTo>
                <a:lnTo>
                  <a:pt x="1045" y="332"/>
                </a:lnTo>
                <a:lnTo>
                  <a:pt x="1082" y="325"/>
                </a:lnTo>
                <a:lnTo>
                  <a:pt x="1121" y="319"/>
                </a:lnTo>
                <a:lnTo>
                  <a:pt x="1160" y="314"/>
                </a:lnTo>
                <a:lnTo>
                  <a:pt x="1200" y="310"/>
                </a:lnTo>
                <a:lnTo>
                  <a:pt x="1240" y="307"/>
                </a:lnTo>
                <a:lnTo>
                  <a:pt x="1279" y="306"/>
                </a:lnTo>
                <a:lnTo>
                  <a:pt x="1319" y="305"/>
                </a:lnTo>
                <a:lnTo>
                  <a:pt x="1319" y="305"/>
                </a:lnTo>
                <a:close/>
              </a:path>
            </a:pathLst>
          </a:custGeo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3" name="Freeform 49"/>
          <p:cNvSpPr>
            <a:spLocks/>
          </p:cNvSpPr>
          <p:nvPr/>
        </p:nvSpPr>
        <p:spPr bwMode="auto">
          <a:xfrm>
            <a:off x="3797300" y="3244851"/>
            <a:ext cx="309563" cy="523875"/>
          </a:xfrm>
          <a:custGeom>
            <a:avLst/>
            <a:gdLst>
              <a:gd name="T0" fmla="*/ 561 w 780"/>
              <a:gd name="T1" fmla="*/ 0 h 1320"/>
              <a:gd name="T2" fmla="*/ 530 w 780"/>
              <a:gd name="T3" fmla="*/ 32 h 1320"/>
              <a:gd name="T4" fmla="*/ 470 w 780"/>
              <a:gd name="T5" fmla="*/ 99 h 1320"/>
              <a:gd name="T6" fmla="*/ 412 w 780"/>
              <a:gd name="T7" fmla="*/ 168 h 1320"/>
              <a:gd name="T8" fmla="*/ 359 w 780"/>
              <a:gd name="T9" fmla="*/ 240 h 1320"/>
              <a:gd name="T10" fmla="*/ 308 w 780"/>
              <a:gd name="T11" fmla="*/ 315 h 1320"/>
              <a:gd name="T12" fmla="*/ 261 w 780"/>
              <a:gd name="T13" fmla="*/ 392 h 1320"/>
              <a:gd name="T14" fmla="*/ 218 w 780"/>
              <a:gd name="T15" fmla="*/ 470 h 1320"/>
              <a:gd name="T16" fmla="*/ 178 w 780"/>
              <a:gd name="T17" fmla="*/ 552 h 1320"/>
              <a:gd name="T18" fmla="*/ 142 w 780"/>
              <a:gd name="T19" fmla="*/ 635 h 1320"/>
              <a:gd name="T20" fmla="*/ 110 w 780"/>
              <a:gd name="T21" fmla="*/ 720 h 1320"/>
              <a:gd name="T22" fmla="*/ 82 w 780"/>
              <a:gd name="T23" fmla="*/ 807 h 1320"/>
              <a:gd name="T24" fmla="*/ 57 w 780"/>
              <a:gd name="T25" fmla="*/ 895 h 1320"/>
              <a:gd name="T26" fmla="*/ 36 w 780"/>
              <a:gd name="T27" fmla="*/ 987 h 1320"/>
              <a:gd name="T28" fmla="*/ 21 w 780"/>
              <a:gd name="T29" fmla="*/ 1079 h 1320"/>
              <a:gd name="T30" fmla="*/ 9 w 780"/>
              <a:gd name="T31" fmla="*/ 1171 h 1320"/>
              <a:gd name="T32" fmla="*/ 1 w 780"/>
              <a:gd name="T33" fmla="*/ 1267 h 1320"/>
              <a:gd name="T34" fmla="*/ 304 w 780"/>
              <a:gd name="T35" fmla="*/ 1320 h 1320"/>
              <a:gd name="T36" fmla="*/ 306 w 780"/>
              <a:gd name="T37" fmla="*/ 1280 h 1320"/>
              <a:gd name="T38" fmla="*/ 312 w 780"/>
              <a:gd name="T39" fmla="*/ 1199 h 1320"/>
              <a:gd name="T40" fmla="*/ 323 w 780"/>
              <a:gd name="T41" fmla="*/ 1121 h 1320"/>
              <a:gd name="T42" fmla="*/ 336 w 780"/>
              <a:gd name="T43" fmla="*/ 1043 h 1320"/>
              <a:gd name="T44" fmla="*/ 354 w 780"/>
              <a:gd name="T45" fmla="*/ 967 h 1320"/>
              <a:gd name="T46" fmla="*/ 375 w 780"/>
              <a:gd name="T47" fmla="*/ 892 h 1320"/>
              <a:gd name="T48" fmla="*/ 398 w 780"/>
              <a:gd name="T49" fmla="*/ 819 h 1320"/>
              <a:gd name="T50" fmla="*/ 425 w 780"/>
              <a:gd name="T51" fmla="*/ 747 h 1320"/>
              <a:gd name="T52" fmla="*/ 457 w 780"/>
              <a:gd name="T53" fmla="*/ 677 h 1320"/>
              <a:gd name="T54" fmla="*/ 491 w 780"/>
              <a:gd name="T55" fmla="*/ 608 h 1320"/>
              <a:gd name="T56" fmla="*/ 527 w 780"/>
              <a:gd name="T57" fmla="*/ 541 h 1320"/>
              <a:gd name="T58" fmla="*/ 567 w 780"/>
              <a:gd name="T59" fmla="*/ 476 h 1320"/>
              <a:gd name="T60" fmla="*/ 609 w 780"/>
              <a:gd name="T61" fmla="*/ 414 h 1320"/>
              <a:gd name="T62" fmla="*/ 655 w 780"/>
              <a:gd name="T63" fmla="*/ 354 h 1320"/>
              <a:gd name="T64" fmla="*/ 703 w 780"/>
              <a:gd name="T65" fmla="*/ 295 h 1320"/>
              <a:gd name="T66" fmla="*/ 754 w 780"/>
              <a:gd name="T67" fmla="*/ 239 h 1320"/>
              <a:gd name="T68" fmla="*/ 780 w 780"/>
              <a:gd name="T69" fmla="*/ 212 h 1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80" h="1320">
                <a:moveTo>
                  <a:pt x="780" y="212"/>
                </a:moveTo>
                <a:lnTo>
                  <a:pt x="561" y="0"/>
                </a:lnTo>
                <a:lnTo>
                  <a:pt x="561" y="0"/>
                </a:lnTo>
                <a:lnTo>
                  <a:pt x="530" y="32"/>
                </a:lnTo>
                <a:lnTo>
                  <a:pt x="500" y="65"/>
                </a:lnTo>
                <a:lnTo>
                  <a:pt x="470" y="99"/>
                </a:lnTo>
                <a:lnTo>
                  <a:pt x="441" y="132"/>
                </a:lnTo>
                <a:lnTo>
                  <a:pt x="412" y="168"/>
                </a:lnTo>
                <a:lnTo>
                  <a:pt x="385" y="204"/>
                </a:lnTo>
                <a:lnTo>
                  <a:pt x="359" y="240"/>
                </a:lnTo>
                <a:lnTo>
                  <a:pt x="333" y="277"/>
                </a:lnTo>
                <a:lnTo>
                  <a:pt x="308" y="315"/>
                </a:lnTo>
                <a:lnTo>
                  <a:pt x="285" y="352"/>
                </a:lnTo>
                <a:lnTo>
                  <a:pt x="261" y="392"/>
                </a:lnTo>
                <a:lnTo>
                  <a:pt x="239" y="431"/>
                </a:lnTo>
                <a:lnTo>
                  <a:pt x="218" y="470"/>
                </a:lnTo>
                <a:lnTo>
                  <a:pt x="198" y="510"/>
                </a:lnTo>
                <a:lnTo>
                  <a:pt x="178" y="552"/>
                </a:lnTo>
                <a:lnTo>
                  <a:pt x="160" y="593"/>
                </a:lnTo>
                <a:lnTo>
                  <a:pt x="142" y="635"/>
                </a:lnTo>
                <a:lnTo>
                  <a:pt x="126" y="677"/>
                </a:lnTo>
                <a:lnTo>
                  <a:pt x="110" y="720"/>
                </a:lnTo>
                <a:lnTo>
                  <a:pt x="95" y="763"/>
                </a:lnTo>
                <a:lnTo>
                  <a:pt x="82" y="807"/>
                </a:lnTo>
                <a:lnTo>
                  <a:pt x="69" y="851"/>
                </a:lnTo>
                <a:lnTo>
                  <a:pt x="57" y="895"/>
                </a:lnTo>
                <a:lnTo>
                  <a:pt x="47" y="941"/>
                </a:lnTo>
                <a:lnTo>
                  <a:pt x="36" y="987"/>
                </a:lnTo>
                <a:lnTo>
                  <a:pt x="28" y="1032"/>
                </a:lnTo>
                <a:lnTo>
                  <a:pt x="21" y="1079"/>
                </a:lnTo>
                <a:lnTo>
                  <a:pt x="14" y="1125"/>
                </a:lnTo>
                <a:lnTo>
                  <a:pt x="9" y="1171"/>
                </a:lnTo>
                <a:lnTo>
                  <a:pt x="5" y="1220"/>
                </a:lnTo>
                <a:lnTo>
                  <a:pt x="1" y="1267"/>
                </a:lnTo>
                <a:lnTo>
                  <a:pt x="0" y="1315"/>
                </a:lnTo>
                <a:lnTo>
                  <a:pt x="304" y="1320"/>
                </a:lnTo>
                <a:lnTo>
                  <a:pt x="304" y="1320"/>
                </a:lnTo>
                <a:lnTo>
                  <a:pt x="306" y="1280"/>
                </a:lnTo>
                <a:lnTo>
                  <a:pt x="308" y="1239"/>
                </a:lnTo>
                <a:lnTo>
                  <a:pt x="312" y="1199"/>
                </a:lnTo>
                <a:lnTo>
                  <a:pt x="317" y="1160"/>
                </a:lnTo>
                <a:lnTo>
                  <a:pt x="323" y="1121"/>
                </a:lnTo>
                <a:lnTo>
                  <a:pt x="329" y="1082"/>
                </a:lnTo>
                <a:lnTo>
                  <a:pt x="336" y="1043"/>
                </a:lnTo>
                <a:lnTo>
                  <a:pt x="345" y="1005"/>
                </a:lnTo>
                <a:lnTo>
                  <a:pt x="354" y="967"/>
                </a:lnTo>
                <a:lnTo>
                  <a:pt x="363" y="929"/>
                </a:lnTo>
                <a:lnTo>
                  <a:pt x="375" y="892"/>
                </a:lnTo>
                <a:lnTo>
                  <a:pt x="386" y="855"/>
                </a:lnTo>
                <a:lnTo>
                  <a:pt x="398" y="819"/>
                </a:lnTo>
                <a:lnTo>
                  <a:pt x="411" y="782"/>
                </a:lnTo>
                <a:lnTo>
                  <a:pt x="425" y="747"/>
                </a:lnTo>
                <a:lnTo>
                  <a:pt x="441" y="712"/>
                </a:lnTo>
                <a:lnTo>
                  <a:pt x="457" y="677"/>
                </a:lnTo>
                <a:lnTo>
                  <a:pt x="474" y="642"/>
                </a:lnTo>
                <a:lnTo>
                  <a:pt x="491" y="608"/>
                </a:lnTo>
                <a:lnTo>
                  <a:pt x="509" y="574"/>
                </a:lnTo>
                <a:lnTo>
                  <a:pt x="527" y="541"/>
                </a:lnTo>
                <a:lnTo>
                  <a:pt x="547" y="509"/>
                </a:lnTo>
                <a:lnTo>
                  <a:pt x="567" y="476"/>
                </a:lnTo>
                <a:lnTo>
                  <a:pt x="588" y="445"/>
                </a:lnTo>
                <a:lnTo>
                  <a:pt x="609" y="414"/>
                </a:lnTo>
                <a:lnTo>
                  <a:pt x="632" y="384"/>
                </a:lnTo>
                <a:lnTo>
                  <a:pt x="655" y="354"/>
                </a:lnTo>
                <a:lnTo>
                  <a:pt x="678" y="324"/>
                </a:lnTo>
                <a:lnTo>
                  <a:pt x="703" y="295"/>
                </a:lnTo>
                <a:lnTo>
                  <a:pt x="728" y="267"/>
                </a:lnTo>
                <a:lnTo>
                  <a:pt x="754" y="239"/>
                </a:lnTo>
                <a:lnTo>
                  <a:pt x="780" y="212"/>
                </a:lnTo>
                <a:lnTo>
                  <a:pt x="780" y="212"/>
                </a:lnTo>
                <a:close/>
              </a:path>
            </a:pathLst>
          </a:custGeo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4" name="Freeform 50"/>
          <p:cNvSpPr>
            <a:spLocks/>
          </p:cNvSpPr>
          <p:nvPr/>
        </p:nvSpPr>
        <p:spPr bwMode="auto">
          <a:xfrm>
            <a:off x="4583113" y="3014663"/>
            <a:ext cx="522288" cy="300038"/>
          </a:xfrm>
          <a:custGeom>
            <a:avLst/>
            <a:gdLst>
              <a:gd name="T0" fmla="*/ 1319 w 1319"/>
              <a:gd name="T1" fmla="*/ 536 h 755"/>
              <a:gd name="T2" fmla="*/ 1286 w 1319"/>
              <a:gd name="T3" fmla="*/ 506 h 755"/>
              <a:gd name="T4" fmla="*/ 1220 w 1319"/>
              <a:gd name="T5" fmla="*/ 448 h 755"/>
              <a:gd name="T6" fmla="*/ 1149 w 1319"/>
              <a:gd name="T7" fmla="*/ 393 h 755"/>
              <a:gd name="T8" fmla="*/ 1078 w 1319"/>
              <a:gd name="T9" fmla="*/ 341 h 755"/>
              <a:gd name="T10" fmla="*/ 1002 w 1319"/>
              <a:gd name="T11" fmla="*/ 292 h 755"/>
              <a:gd name="T12" fmla="*/ 925 w 1319"/>
              <a:gd name="T13" fmla="*/ 247 h 755"/>
              <a:gd name="T14" fmla="*/ 847 w 1319"/>
              <a:gd name="T15" fmla="*/ 204 h 755"/>
              <a:gd name="T16" fmla="*/ 765 w 1319"/>
              <a:gd name="T17" fmla="*/ 167 h 755"/>
              <a:gd name="T18" fmla="*/ 682 w 1319"/>
              <a:gd name="T19" fmla="*/ 131 h 755"/>
              <a:gd name="T20" fmla="*/ 597 w 1319"/>
              <a:gd name="T21" fmla="*/ 100 h 755"/>
              <a:gd name="T22" fmla="*/ 510 w 1319"/>
              <a:gd name="T23" fmla="*/ 74 h 755"/>
              <a:gd name="T24" fmla="*/ 422 w 1319"/>
              <a:gd name="T25" fmla="*/ 51 h 755"/>
              <a:gd name="T26" fmla="*/ 332 w 1319"/>
              <a:gd name="T27" fmla="*/ 32 h 755"/>
              <a:gd name="T28" fmla="*/ 239 w 1319"/>
              <a:gd name="T29" fmla="*/ 17 h 755"/>
              <a:gd name="T30" fmla="*/ 147 w 1319"/>
              <a:gd name="T31" fmla="*/ 6 h 755"/>
              <a:gd name="T32" fmla="*/ 52 w 1319"/>
              <a:gd name="T33" fmla="*/ 1 h 755"/>
              <a:gd name="T34" fmla="*/ 0 w 1319"/>
              <a:gd name="T35" fmla="*/ 305 h 755"/>
              <a:gd name="T36" fmla="*/ 40 w 1319"/>
              <a:gd name="T37" fmla="*/ 306 h 755"/>
              <a:gd name="T38" fmla="*/ 119 w 1319"/>
              <a:gd name="T39" fmla="*/ 310 h 755"/>
              <a:gd name="T40" fmla="*/ 198 w 1319"/>
              <a:gd name="T41" fmla="*/ 319 h 755"/>
              <a:gd name="T42" fmla="*/ 274 w 1319"/>
              <a:gd name="T43" fmla="*/ 332 h 755"/>
              <a:gd name="T44" fmla="*/ 351 w 1319"/>
              <a:gd name="T45" fmla="*/ 348 h 755"/>
              <a:gd name="T46" fmla="*/ 425 w 1319"/>
              <a:gd name="T47" fmla="*/ 367 h 755"/>
              <a:gd name="T48" fmla="*/ 498 w 1319"/>
              <a:gd name="T49" fmla="*/ 389 h 755"/>
              <a:gd name="T50" fmla="*/ 570 w 1319"/>
              <a:gd name="T51" fmla="*/ 415 h 755"/>
              <a:gd name="T52" fmla="*/ 640 w 1319"/>
              <a:gd name="T53" fmla="*/ 445 h 755"/>
              <a:gd name="T54" fmla="*/ 709 w 1319"/>
              <a:gd name="T55" fmla="*/ 476 h 755"/>
              <a:gd name="T56" fmla="*/ 776 w 1319"/>
              <a:gd name="T57" fmla="*/ 512 h 755"/>
              <a:gd name="T58" fmla="*/ 841 w 1319"/>
              <a:gd name="T59" fmla="*/ 551 h 755"/>
              <a:gd name="T60" fmla="*/ 903 w 1319"/>
              <a:gd name="T61" fmla="*/ 591 h 755"/>
              <a:gd name="T62" fmla="*/ 964 w 1319"/>
              <a:gd name="T63" fmla="*/ 635 h 755"/>
              <a:gd name="T64" fmla="*/ 1023 w 1319"/>
              <a:gd name="T65" fmla="*/ 681 h 755"/>
              <a:gd name="T66" fmla="*/ 1079 w 1319"/>
              <a:gd name="T67" fmla="*/ 730 h 755"/>
              <a:gd name="T68" fmla="*/ 1106 w 1319"/>
              <a:gd name="T69" fmla="*/ 755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19" h="755">
                <a:moveTo>
                  <a:pt x="1106" y="755"/>
                </a:moveTo>
                <a:lnTo>
                  <a:pt x="1319" y="536"/>
                </a:lnTo>
                <a:lnTo>
                  <a:pt x="1319" y="536"/>
                </a:lnTo>
                <a:lnTo>
                  <a:pt x="1286" y="506"/>
                </a:lnTo>
                <a:lnTo>
                  <a:pt x="1253" y="476"/>
                </a:lnTo>
                <a:lnTo>
                  <a:pt x="1220" y="448"/>
                </a:lnTo>
                <a:lnTo>
                  <a:pt x="1184" y="420"/>
                </a:lnTo>
                <a:lnTo>
                  <a:pt x="1149" y="393"/>
                </a:lnTo>
                <a:lnTo>
                  <a:pt x="1114" y="367"/>
                </a:lnTo>
                <a:lnTo>
                  <a:pt x="1078" y="341"/>
                </a:lnTo>
                <a:lnTo>
                  <a:pt x="1040" y="316"/>
                </a:lnTo>
                <a:lnTo>
                  <a:pt x="1002" y="292"/>
                </a:lnTo>
                <a:lnTo>
                  <a:pt x="964" y="269"/>
                </a:lnTo>
                <a:lnTo>
                  <a:pt x="925" y="247"/>
                </a:lnTo>
                <a:lnTo>
                  <a:pt x="886" y="225"/>
                </a:lnTo>
                <a:lnTo>
                  <a:pt x="847" y="204"/>
                </a:lnTo>
                <a:lnTo>
                  <a:pt x="807" y="185"/>
                </a:lnTo>
                <a:lnTo>
                  <a:pt x="765" y="167"/>
                </a:lnTo>
                <a:lnTo>
                  <a:pt x="724" y="148"/>
                </a:lnTo>
                <a:lnTo>
                  <a:pt x="682" y="131"/>
                </a:lnTo>
                <a:lnTo>
                  <a:pt x="640" y="116"/>
                </a:lnTo>
                <a:lnTo>
                  <a:pt x="597" y="100"/>
                </a:lnTo>
                <a:lnTo>
                  <a:pt x="554" y="87"/>
                </a:lnTo>
                <a:lnTo>
                  <a:pt x="510" y="74"/>
                </a:lnTo>
                <a:lnTo>
                  <a:pt x="466" y="62"/>
                </a:lnTo>
                <a:lnTo>
                  <a:pt x="422" y="51"/>
                </a:lnTo>
                <a:lnTo>
                  <a:pt x="376" y="40"/>
                </a:lnTo>
                <a:lnTo>
                  <a:pt x="332" y="32"/>
                </a:lnTo>
                <a:lnTo>
                  <a:pt x="286" y="23"/>
                </a:lnTo>
                <a:lnTo>
                  <a:pt x="239" y="17"/>
                </a:lnTo>
                <a:lnTo>
                  <a:pt x="194" y="12"/>
                </a:lnTo>
                <a:lnTo>
                  <a:pt x="147" y="6"/>
                </a:lnTo>
                <a:lnTo>
                  <a:pt x="100" y="2"/>
                </a:lnTo>
                <a:lnTo>
                  <a:pt x="52" y="1"/>
                </a:lnTo>
                <a:lnTo>
                  <a:pt x="5" y="0"/>
                </a:lnTo>
                <a:lnTo>
                  <a:pt x="0" y="305"/>
                </a:lnTo>
                <a:lnTo>
                  <a:pt x="0" y="305"/>
                </a:lnTo>
                <a:lnTo>
                  <a:pt x="40" y="306"/>
                </a:lnTo>
                <a:lnTo>
                  <a:pt x="79" y="307"/>
                </a:lnTo>
                <a:lnTo>
                  <a:pt x="119" y="310"/>
                </a:lnTo>
                <a:lnTo>
                  <a:pt x="159" y="314"/>
                </a:lnTo>
                <a:lnTo>
                  <a:pt x="198" y="319"/>
                </a:lnTo>
                <a:lnTo>
                  <a:pt x="237" y="325"/>
                </a:lnTo>
                <a:lnTo>
                  <a:pt x="274" y="332"/>
                </a:lnTo>
                <a:lnTo>
                  <a:pt x="313" y="338"/>
                </a:lnTo>
                <a:lnTo>
                  <a:pt x="351" y="348"/>
                </a:lnTo>
                <a:lnTo>
                  <a:pt x="388" y="357"/>
                </a:lnTo>
                <a:lnTo>
                  <a:pt x="425" y="367"/>
                </a:lnTo>
                <a:lnTo>
                  <a:pt x="462" y="377"/>
                </a:lnTo>
                <a:lnTo>
                  <a:pt x="498" y="389"/>
                </a:lnTo>
                <a:lnTo>
                  <a:pt x="535" y="402"/>
                </a:lnTo>
                <a:lnTo>
                  <a:pt x="570" y="415"/>
                </a:lnTo>
                <a:lnTo>
                  <a:pt x="605" y="430"/>
                </a:lnTo>
                <a:lnTo>
                  <a:pt x="640" y="445"/>
                </a:lnTo>
                <a:lnTo>
                  <a:pt x="675" y="461"/>
                </a:lnTo>
                <a:lnTo>
                  <a:pt x="709" y="476"/>
                </a:lnTo>
                <a:lnTo>
                  <a:pt x="742" y="495"/>
                </a:lnTo>
                <a:lnTo>
                  <a:pt x="776" y="512"/>
                </a:lnTo>
                <a:lnTo>
                  <a:pt x="808" y="531"/>
                </a:lnTo>
                <a:lnTo>
                  <a:pt x="841" y="551"/>
                </a:lnTo>
                <a:lnTo>
                  <a:pt x="872" y="570"/>
                </a:lnTo>
                <a:lnTo>
                  <a:pt x="903" y="591"/>
                </a:lnTo>
                <a:lnTo>
                  <a:pt x="934" y="613"/>
                </a:lnTo>
                <a:lnTo>
                  <a:pt x="964" y="635"/>
                </a:lnTo>
                <a:lnTo>
                  <a:pt x="994" y="657"/>
                </a:lnTo>
                <a:lnTo>
                  <a:pt x="1023" y="681"/>
                </a:lnTo>
                <a:lnTo>
                  <a:pt x="1052" y="706"/>
                </a:lnTo>
                <a:lnTo>
                  <a:pt x="1079" y="730"/>
                </a:lnTo>
                <a:lnTo>
                  <a:pt x="1106" y="755"/>
                </a:lnTo>
                <a:lnTo>
                  <a:pt x="1106" y="755"/>
                </a:lnTo>
                <a:close/>
              </a:path>
            </a:pathLst>
          </a:custGeo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8" name="Freeform 54"/>
          <p:cNvSpPr>
            <a:spLocks/>
          </p:cNvSpPr>
          <p:nvPr/>
        </p:nvSpPr>
        <p:spPr bwMode="auto">
          <a:xfrm>
            <a:off x="3976688" y="3787776"/>
            <a:ext cx="228600" cy="409575"/>
          </a:xfrm>
          <a:custGeom>
            <a:avLst/>
            <a:gdLst>
              <a:gd name="T0" fmla="*/ 235 w 579"/>
              <a:gd name="T1" fmla="*/ 5 h 1035"/>
              <a:gd name="T2" fmla="*/ 235 w 579"/>
              <a:gd name="T3" fmla="*/ 5 h 1035"/>
              <a:gd name="T4" fmla="*/ 235 w 579"/>
              <a:gd name="T5" fmla="*/ 0 h 1035"/>
              <a:gd name="T6" fmla="*/ 0 w 579"/>
              <a:gd name="T7" fmla="*/ 4 h 1035"/>
              <a:gd name="T8" fmla="*/ 0 w 579"/>
              <a:gd name="T9" fmla="*/ 4 h 1035"/>
              <a:gd name="T10" fmla="*/ 0 w 579"/>
              <a:gd name="T11" fmla="*/ 5 h 1035"/>
              <a:gd name="T12" fmla="*/ 0 w 579"/>
              <a:gd name="T13" fmla="*/ 5 h 1035"/>
              <a:gd name="T14" fmla="*/ 0 w 579"/>
              <a:gd name="T15" fmla="*/ 43 h 1035"/>
              <a:gd name="T16" fmla="*/ 2 w 579"/>
              <a:gd name="T17" fmla="*/ 79 h 1035"/>
              <a:gd name="T18" fmla="*/ 4 w 579"/>
              <a:gd name="T19" fmla="*/ 116 h 1035"/>
              <a:gd name="T20" fmla="*/ 7 w 579"/>
              <a:gd name="T21" fmla="*/ 153 h 1035"/>
              <a:gd name="T22" fmla="*/ 11 w 579"/>
              <a:gd name="T23" fmla="*/ 189 h 1035"/>
              <a:gd name="T24" fmla="*/ 16 w 579"/>
              <a:gd name="T25" fmla="*/ 225 h 1035"/>
              <a:gd name="T26" fmla="*/ 21 w 579"/>
              <a:gd name="T27" fmla="*/ 262 h 1035"/>
              <a:gd name="T28" fmla="*/ 28 w 579"/>
              <a:gd name="T29" fmla="*/ 297 h 1035"/>
              <a:gd name="T30" fmla="*/ 36 w 579"/>
              <a:gd name="T31" fmla="*/ 332 h 1035"/>
              <a:gd name="T32" fmla="*/ 43 w 579"/>
              <a:gd name="T33" fmla="*/ 367 h 1035"/>
              <a:gd name="T34" fmla="*/ 53 w 579"/>
              <a:gd name="T35" fmla="*/ 401 h 1035"/>
              <a:gd name="T36" fmla="*/ 63 w 579"/>
              <a:gd name="T37" fmla="*/ 436 h 1035"/>
              <a:gd name="T38" fmla="*/ 73 w 579"/>
              <a:gd name="T39" fmla="*/ 470 h 1035"/>
              <a:gd name="T40" fmla="*/ 85 w 579"/>
              <a:gd name="T41" fmla="*/ 502 h 1035"/>
              <a:gd name="T42" fmla="*/ 97 w 579"/>
              <a:gd name="T43" fmla="*/ 536 h 1035"/>
              <a:gd name="T44" fmla="*/ 110 w 579"/>
              <a:gd name="T45" fmla="*/ 569 h 1035"/>
              <a:gd name="T46" fmla="*/ 123 w 579"/>
              <a:gd name="T47" fmla="*/ 601 h 1035"/>
              <a:gd name="T48" fmla="*/ 137 w 579"/>
              <a:gd name="T49" fmla="*/ 634 h 1035"/>
              <a:gd name="T50" fmla="*/ 153 w 579"/>
              <a:gd name="T51" fmla="*/ 665 h 1035"/>
              <a:gd name="T52" fmla="*/ 168 w 579"/>
              <a:gd name="T53" fmla="*/ 696 h 1035"/>
              <a:gd name="T54" fmla="*/ 185 w 579"/>
              <a:gd name="T55" fmla="*/ 728 h 1035"/>
              <a:gd name="T56" fmla="*/ 202 w 579"/>
              <a:gd name="T57" fmla="*/ 758 h 1035"/>
              <a:gd name="T58" fmla="*/ 221 w 579"/>
              <a:gd name="T59" fmla="*/ 788 h 1035"/>
              <a:gd name="T60" fmla="*/ 239 w 579"/>
              <a:gd name="T61" fmla="*/ 818 h 1035"/>
              <a:gd name="T62" fmla="*/ 258 w 579"/>
              <a:gd name="T63" fmla="*/ 846 h 1035"/>
              <a:gd name="T64" fmla="*/ 278 w 579"/>
              <a:gd name="T65" fmla="*/ 875 h 1035"/>
              <a:gd name="T66" fmla="*/ 299 w 579"/>
              <a:gd name="T67" fmla="*/ 903 h 1035"/>
              <a:gd name="T68" fmla="*/ 319 w 579"/>
              <a:gd name="T69" fmla="*/ 931 h 1035"/>
              <a:gd name="T70" fmla="*/ 342 w 579"/>
              <a:gd name="T71" fmla="*/ 957 h 1035"/>
              <a:gd name="T72" fmla="*/ 364 w 579"/>
              <a:gd name="T73" fmla="*/ 984 h 1035"/>
              <a:gd name="T74" fmla="*/ 386 w 579"/>
              <a:gd name="T75" fmla="*/ 1010 h 1035"/>
              <a:gd name="T76" fmla="*/ 411 w 579"/>
              <a:gd name="T77" fmla="*/ 1035 h 1035"/>
              <a:gd name="T78" fmla="*/ 579 w 579"/>
              <a:gd name="T79" fmla="*/ 872 h 1035"/>
              <a:gd name="T80" fmla="*/ 579 w 579"/>
              <a:gd name="T81" fmla="*/ 872 h 1035"/>
              <a:gd name="T82" fmla="*/ 540 w 579"/>
              <a:gd name="T83" fmla="*/ 828 h 1035"/>
              <a:gd name="T84" fmla="*/ 503 w 579"/>
              <a:gd name="T85" fmla="*/ 784 h 1035"/>
              <a:gd name="T86" fmla="*/ 468 w 579"/>
              <a:gd name="T87" fmla="*/ 737 h 1035"/>
              <a:gd name="T88" fmla="*/ 435 w 579"/>
              <a:gd name="T89" fmla="*/ 689 h 1035"/>
              <a:gd name="T90" fmla="*/ 405 w 579"/>
              <a:gd name="T91" fmla="*/ 638 h 1035"/>
              <a:gd name="T92" fmla="*/ 377 w 579"/>
              <a:gd name="T93" fmla="*/ 587 h 1035"/>
              <a:gd name="T94" fmla="*/ 351 w 579"/>
              <a:gd name="T95" fmla="*/ 534 h 1035"/>
              <a:gd name="T96" fmla="*/ 327 w 579"/>
              <a:gd name="T97" fmla="*/ 479 h 1035"/>
              <a:gd name="T98" fmla="*/ 306 w 579"/>
              <a:gd name="T99" fmla="*/ 424 h 1035"/>
              <a:gd name="T100" fmla="*/ 288 w 579"/>
              <a:gd name="T101" fmla="*/ 367 h 1035"/>
              <a:gd name="T102" fmla="*/ 273 w 579"/>
              <a:gd name="T103" fmla="*/ 310 h 1035"/>
              <a:gd name="T104" fmla="*/ 258 w 579"/>
              <a:gd name="T105" fmla="*/ 250 h 1035"/>
              <a:gd name="T106" fmla="*/ 249 w 579"/>
              <a:gd name="T107" fmla="*/ 190 h 1035"/>
              <a:gd name="T108" fmla="*/ 241 w 579"/>
              <a:gd name="T109" fmla="*/ 129 h 1035"/>
              <a:gd name="T110" fmla="*/ 236 w 579"/>
              <a:gd name="T111" fmla="*/ 68 h 1035"/>
              <a:gd name="T112" fmla="*/ 235 w 579"/>
              <a:gd name="T113" fmla="*/ 5 h 1035"/>
              <a:gd name="T114" fmla="*/ 235 w 579"/>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9" h="1035">
                <a:moveTo>
                  <a:pt x="235" y="5"/>
                </a:moveTo>
                <a:lnTo>
                  <a:pt x="235" y="5"/>
                </a:lnTo>
                <a:lnTo>
                  <a:pt x="235" y="0"/>
                </a:lnTo>
                <a:lnTo>
                  <a:pt x="0" y="4"/>
                </a:lnTo>
                <a:lnTo>
                  <a:pt x="0" y="4"/>
                </a:lnTo>
                <a:lnTo>
                  <a:pt x="0" y="5"/>
                </a:lnTo>
                <a:lnTo>
                  <a:pt x="0" y="5"/>
                </a:lnTo>
                <a:lnTo>
                  <a:pt x="0" y="43"/>
                </a:lnTo>
                <a:lnTo>
                  <a:pt x="2" y="79"/>
                </a:lnTo>
                <a:lnTo>
                  <a:pt x="4" y="116"/>
                </a:lnTo>
                <a:lnTo>
                  <a:pt x="7" y="153"/>
                </a:lnTo>
                <a:lnTo>
                  <a:pt x="11" y="189"/>
                </a:lnTo>
                <a:lnTo>
                  <a:pt x="16" y="225"/>
                </a:lnTo>
                <a:lnTo>
                  <a:pt x="21" y="262"/>
                </a:lnTo>
                <a:lnTo>
                  <a:pt x="28" y="297"/>
                </a:lnTo>
                <a:lnTo>
                  <a:pt x="36" y="332"/>
                </a:lnTo>
                <a:lnTo>
                  <a:pt x="43" y="367"/>
                </a:lnTo>
                <a:lnTo>
                  <a:pt x="53" y="401"/>
                </a:lnTo>
                <a:lnTo>
                  <a:pt x="63" y="436"/>
                </a:lnTo>
                <a:lnTo>
                  <a:pt x="73" y="470"/>
                </a:lnTo>
                <a:lnTo>
                  <a:pt x="85" y="502"/>
                </a:lnTo>
                <a:lnTo>
                  <a:pt x="97" y="536"/>
                </a:lnTo>
                <a:lnTo>
                  <a:pt x="110" y="569"/>
                </a:lnTo>
                <a:lnTo>
                  <a:pt x="123" y="601"/>
                </a:lnTo>
                <a:lnTo>
                  <a:pt x="137" y="634"/>
                </a:lnTo>
                <a:lnTo>
                  <a:pt x="153" y="665"/>
                </a:lnTo>
                <a:lnTo>
                  <a:pt x="168" y="696"/>
                </a:lnTo>
                <a:lnTo>
                  <a:pt x="185" y="728"/>
                </a:lnTo>
                <a:lnTo>
                  <a:pt x="202" y="758"/>
                </a:lnTo>
                <a:lnTo>
                  <a:pt x="221" y="788"/>
                </a:lnTo>
                <a:lnTo>
                  <a:pt x="239" y="818"/>
                </a:lnTo>
                <a:lnTo>
                  <a:pt x="258" y="846"/>
                </a:lnTo>
                <a:lnTo>
                  <a:pt x="278" y="875"/>
                </a:lnTo>
                <a:lnTo>
                  <a:pt x="299" y="903"/>
                </a:lnTo>
                <a:lnTo>
                  <a:pt x="319" y="931"/>
                </a:lnTo>
                <a:lnTo>
                  <a:pt x="342" y="957"/>
                </a:lnTo>
                <a:lnTo>
                  <a:pt x="364" y="984"/>
                </a:lnTo>
                <a:lnTo>
                  <a:pt x="386" y="1010"/>
                </a:lnTo>
                <a:lnTo>
                  <a:pt x="411" y="1035"/>
                </a:lnTo>
                <a:lnTo>
                  <a:pt x="579" y="872"/>
                </a:lnTo>
                <a:lnTo>
                  <a:pt x="579" y="872"/>
                </a:lnTo>
                <a:lnTo>
                  <a:pt x="540" y="828"/>
                </a:lnTo>
                <a:lnTo>
                  <a:pt x="503" y="784"/>
                </a:lnTo>
                <a:lnTo>
                  <a:pt x="468" y="737"/>
                </a:lnTo>
                <a:lnTo>
                  <a:pt x="435" y="689"/>
                </a:lnTo>
                <a:lnTo>
                  <a:pt x="405" y="638"/>
                </a:lnTo>
                <a:lnTo>
                  <a:pt x="377" y="587"/>
                </a:lnTo>
                <a:lnTo>
                  <a:pt x="351" y="534"/>
                </a:lnTo>
                <a:lnTo>
                  <a:pt x="327" y="479"/>
                </a:lnTo>
                <a:lnTo>
                  <a:pt x="306" y="424"/>
                </a:lnTo>
                <a:lnTo>
                  <a:pt x="288" y="367"/>
                </a:lnTo>
                <a:lnTo>
                  <a:pt x="273" y="310"/>
                </a:lnTo>
                <a:lnTo>
                  <a:pt x="258" y="250"/>
                </a:lnTo>
                <a:lnTo>
                  <a:pt x="249" y="190"/>
                </a:lnTo>
                <a:lnTo>
                  <a:pt x="241" y="129"/>
                </a:lnTo>
                <a:lnTo>
                  <a:pt x="236" y="68"/>
                </a:lnTo>
                <a:lnTo>
                  <a:pt x="235" y="5"/>
                </a:lnTo>
                <a:lnTo>
                  <a:pt x="235" y="5"/>
                </a:lnTo>
                <a:close/>
              </a:path>
            </a:pathLst>
          </a:custGeo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9" name="Freeform 55"/>
          <p:cNvSpPr>
            <a:spLocks/>
          </p:cNvSpPr>
          <p:nvPr/>
        </p:nvSpPr>
        <p:spPr bwMode="auto">
          <a:xfrm>
            <a:off x="3976688" y="3370263"/>
            <a:ext cx="239713" cy="400050"/>
          </a:xfrm>
          <a:custGeom>
            <a:avLst/>
            <a:gdLst>
              <a:gd name="T0" fmla="*/ 603 w 603"/>
              <a:gd name="T1" fmla="*/ 164 h 1010"/>
              <a:gd name="T2" fmla="*/ 433 w 603"/>
              <a:gd name="T3" fmla="*/ 0 h 1010"/>
              <a:gd name="T4" fmla="*/ 433 w 603"/>
              <a:gd name="T5" fmla="*/ 0 h 1010"/>
              <a:gd name="T6" fmla="*/ 410 w 603"/>
              <a:gd name="T7" fmla="*/ 24 h 1010"/>
              <a:gd name="T8" fmla="*/ 386 w 603"/>
              <a:gd name="T9" fmla="*/ 49 h 1010"/>
              <a:gd name="T10" fmla="*/ 363 w 603"/>
              <a:gd name="T11" fmla="*/ 75 h 1010"/>
              <a:gd name="T12" fmla="*/ 341 w 603"/>
              <a:gd name="T13" fmla="*/ 101 h 1010"/>
              <a:gd name="T14" fmla="*/ 320 w 603"/>
              <a:gd name="T15" fmla="*/ 129 h 1010"/>
              <a:gd name="T16" fmla="*/ 298 w 603"/>
              <a:gd name="T17" fmla="*/ 156 h 1010"/>
              <a:gd name="T18" fmla="*/ 278 w 603"/>
              <a:gd name="T19" fmla="*/ 183 h 1010"/>
              <a:gd name="T20" fmla="*/ 259 w 603"/>
              <a:gd name="T21" fmla="*/ 212 h 1010"/>
              <a:gd name="T22" fmla="*/ 239 w 603"/>
              <a:gd name="T23" fmla="*/ 241 h 1010"/>
              <a:gd name="T24" fmla="*/ 221 w 603"/>
              <a:gd name="T25" fmla="*/ 269 h 1010"/>
              <a:gd name="T26" fmla="*/ 203 w 603"/>
              <a:gd name="T27" fmla="*/ 299 h 1010"/>
              <a:gd name="T28" fmla="*/ 186 w 603"/>
              <a:gd name="T29" fmla="*/ 329 h 1010"/>
              <a:gd name="T30" fmla="*/ 169 w 603"/>
              <a:gd name="T31" fmla="*/ 360 h 1010"/>
              <a:gd name="T32" fmla="*/ 153 w 603"/>
              <a:gd name="T33" fmla="*/ 390 h 1010"/>
              <a:gd name="T34" fmla="*/ 139 w 603"/>
              <a:gd name="T35" fmla="*/ 422 h 1010"/>
              <a:gd name="T36" fmla="*/ 125 w 603"/>
              <a:gd name="T37" fmla="*/ 454 h 1010"/>
              <a:gd name="T38" fmla="*/ 110 w 603"/>
              <a:gd name="T39" fmla="*/ 485 h 1010"/>
              <a:gd name="T40" fmla="*/ 97 w 603"/>
              <a:gd name="T41" fmla="*/ 518 h 1010"/>
              <a:gd name="T42" fmla="*/ 86 w 603"/>
              <a:gd name="T43" fmla="*/ 552 h 1010"/>
              <a:gd name="T44" fmla="*/ 74 w 603"/>
              <a:gd name="T45" fmla="*/ 584 h 1010"/>
              <a:gd name="T46" fmla="*/ 64 w 603"/>
              <a:gd name="T47" fmla="*/ 618 h 1010"/>
              <a:gd name="T48" fmla="*/ 53 w 603"/>
              <a:gd name="T49" fmla="*/ 652 h 1010"/>
              <a:gd name="T50" fmla="*/ 44 w 603"/>
              <a:gd name="T51" fmla="*/ 686 h 1010"/>
              <a:gd name="T52" fmla="*/ 36 w 603"/>
              <a:gd name="T53" fmla="*/ 721 h 1010"/>
              <a:gd name="T54" fmla="*/ 28 w 603"/>
              <a:gd name="T55" fmla="*/ 755 h 1010"/>
              <a:gd name="T56" fmla="*/ 22 w 603"/>
              <a:gd name="T57" fmla="*/ 790 h 1010"/>
              <a:gd name="T58" fmla="*/ 15 w 603"/>
              <a:gd name="T59" fmla="*/ 827 h 1010"/>
              <a:gd name="T60" fmla="*/ 12 w 603"/>
              <a:gd name="T61" fmla="*/ 862 h 1010"/>
              <a:gd name="T62" fmla="*/ 6 w 603"/>
              <a:gd name="T63" fmla="*/ 898 h 1010"/>
              <a:gd name="T64" fmla="*/ 4 w 603"/>
              <a:gd name="T65" fmla="*/ 933 h 1010"/>
              <a:gd name="T66" fmla="*/ 1 w 603"/>
              <a:gd name="T67" fmla="*/ 970 h 1010"/>
              <a:gd name="T68" fmla="*/ 0 w 603"/>
              <a:gd name="T69" fmla="*/ 1006 h 1010"/>
              <a:gd name="T70" fmla="*/ 234 w 603"/>
              <a:gd name="T71" fmla="*/ 1010 h 1010"/>
              <a:gd name="T72" fmla="*/ 234 w 603"/>
              <a:gd name="T73" fmla="*/ 1010 h 1010"/>
              <a:gd name="T74" fmla="*/ 238 w 603"/>
              <a:gd name="T75" fmla="*/ 949 h 1010"/>
              <a:gd name="T76" fmla="*/ 245 w 603"/>
              <a:gd name="T77" fmla="*/ 889 h 1010"/>
              <a:gd name="T78" fmla="*/ 254 w 603"/>
              <a:gd name="T79" fmla="*/ 829 h 1010"/>
              <a:gd name="T80" fmla="*/ 267 w 603"/>
              <a:gd name="T81" fmla="*/ 769 h 1010"/>
              <a:gd name="T82" fmla="*/ 281 w 603"/>
              <a:gd name="T83" fmla="*/ 712 h 1010"/>
              <a:gd name="T84" fmla="*/ 298 w 603"/>
              <a:gd name="T85" fmla="*/ 655 h 1010"/>
              <a:gd name="T86" fmla="*/ 319 w 603"/>
              <a:gd name="T87" fmla="*/ 600 h 1010"/>
              <a:gd name="T88" fmla="*/ 341 w 603"/>
              <a:gd name="T89" fmla="*/ 545 h 1010"/>
              <a:gd name="T90" fmla="*/ 366 w 603"/>
              <a:gd name="T91" fmla="*/ 492 h 1010"/>
              <a:gd name="T92" fmla="*/ 393 w 603"/>
              <a:gd name="T93" fmla="*/ 441 h 1010"/>
              <a:gd name="T94" fmla="*/ 423 w 603"/>
              <a:gd name="T95" fmla="*/ 390 h 1010"/>
              <a:gd name="T96" fmla="*/ 454 w 603"/>
              <a:gd name="T97" fmla="*/ 342 h 1010"/>
              <a:gd name="T98" fmla="*/ 488 w 603"/>
              <a:gd name="T99" fmla="*/ 294 h 1010"/>
              <a:gd name="T100" fmla="*/ 524 w 603"/>
              <a:gd name="T101" fmla="*/ 250 h 1010"/>
              <a:gd name="T102" fmla="*/ 562 w 603"/>
              <a:gd name="T103" fmla="*/ 205 h 1010"/>
              <a:gd name="T104" fmla="*/ 603 w 603"/>
              <a:gd name="T105" fmla="*/ 164 h 1010"/>
              <a:gd name="T106" fmla="*/ 603 w 603"/>
              <a:gd name="T107" fmla="*/ 164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3" h="1010">
                <a:moveTo>
                  <a:pt x="603" y="164"/>
                </a:moveTo>
                <a:lnTo>
                  <a:pt x="433" y="0"/>
                </a:lnTo>
                <a:lnTo>
                  <a:pt x="433" y="0"/>
                </a:lnTo>
                <a:lnTo>
                  <a:pt x="410" y="24"/>
                </a:lnTo>
                <a:lnTo>
                  <a:pt x="386" y="49"/>
                </a:lnTo>
                <a:lnTo>
                  <a:pt x="363" y="75"/>
                </a:lnTo>
                <a:lnTo>
                  <a:pt x="341" y="101"/>
                </a:lnTo>
                <a:lnTo>
                  <a:pt x="320" y="129"/>
                </a:lnTo>
                <a:lnTo>
                  <a:pt x="298" y="156"/>
                </a:lnTo>
                <a:lnTo>
                  <a:pt x="278" y="183"/>
                </a:lnTo>
                <a:lnTo>
                  <a:pt x="259" y="212"/>
                </a:lnTo>
                <a:lnTo>
                  <a:pt x="239" y="241"/>
                </a:lnTo>
                <a:lnTo>
                  <a:pt x="221" y="269"/>
                </a:lnTo>
                <a:lnTo>
                  <a:pt x="203" y="299"/>
                </a:lnTo>
                <a:lnTo>
                  <a:pt x="186" y="329"/>
                </a:lnTo>
                <a:lnTo>
                  <a:pt x="169" y="360"/>
                </a:lnTo>
                <a:lnTo>
                  <a:pt x="153" y="390"/>
                </a:lnTo>
                <a:lnTo>
                  <a:pt x="139" y="422"/>
                </a:lnTo>
                <a:lnTo>
                  <a:pt x="125" y="454"/>
                </a:lnTo>
                <a:lnTo>
                  <a:pt x="110" y="485"/>
                </a:lnTo>
                <a:lnTo>
                  <a:pt x="97" y="518"/>
                </a:lnTo>
                <a:lnTo>
                  <a:pt x="86" y="552"/>
                </a:lnTo>
                <a:lnTo>
                  <a:pt x="74" y="584"/>
                </a:lnTo>
                <a:lnTo>
                  <a:pt x="64" y="618"/>
                </a:lnTo>
                <a:lnTo>
                  <a:pt x="53" y="652"/>
                </a:lnTo>
                <a:lnTo>
                  <a:pt x="44" y="686"/>
                </a:lnTo>
                <a:lnTo>
                  <a:pt x="36" y="721"/>
                </a:lnTo>
                <a:lnTo>
                  <a:pt x="28" y="755"/>
                </a:lnTo>
                <a:lnTo>
                  <a:pt x="22" y="790"/>
                </a:lnTo>
                <a:lnTo>
                  <a:pt x="15" y="827"/>
                </a:lnTo>
                <a:lnTo>
                  <a:pt x="12" y="862"/>
                </a:lnTo>
                <a:lnTo>
                  <a:pt x="6" y="898"/>
                </a:lnTo>
                <a:lnTo>
                  <a:pt x="4" y="933"/>
                </a:lnTo>
                <a:lnTo>
                  <a:pt x="1" y="970"/>
                </a:lnTo>
                <a:lnTo>
                  <a:pt x="0" y="1006"/>
                </a:lnTo>
                <a:lnTo>
                  <a:pt x="234" y="1010"/>
                </a:lnTo>
                <a:lnTo>
                  <a:pt x="234" y="1010"/>
                </a:lnTo>
                <a:lnTo>
                  <a:pt x="238" y="949"/>
                </a:lnTo>
                <a:lnTo>
                  <a:pt x="245" y="889"/>
                </a:lnTo>
                <a:lnTo>
                  <a:pt x="254" y="829"/>
                </a:lnTo>
                <a:lnTo>
                  <a:pt x="267" y="769"/>
                </a:lnTo>
                <a:lnTo>
                  <a:pt x="281" y="712"/>
                </a:lnTo>
                <a:lnTo>
                  <a:pt x="298" y="655"/>
                </a:lnTo>
                <a:lnTo>
                  <a:pt x="319" y="600"/>
                </a:lnTo>
                <a:lnTo>
                  <a:pt x="341" y="545"/>
                </a:lnTo>
                <a:lnTo>
                  <a:pt x="366" y="492"/>
                </a:lnTo>
                <a:lnTo>
                  <a:pt x="393" y="441"/>
                </a:lnTo>
                <a:lnTo>
                  <a:pt x="423" y="390"/>
                </a:lnTo>
                <a:lnTo>
                  <a:pt x="454" y="342"/>
                </a:lnTo>
                <a:lnTo>
                  <a:pt x="488" y="294"/>
                </a:lnTo>
                <a:lnTo>
                  <a:pt x="524" y="250"/>
                </a:lnTo>
                <a:lnTo>
                  <a:pt x="562" y="205"/>
                </a:lnTo>
                <a:lnTo>
                  <a:pt x="603" y="164"/>
                </a:lnTo>
                <a:lnTo>
                  <a:pt x="603" y="164"/>
                </a:lnTo>
                <a:close/>
              </a:path>
            </a:pathLst>
          </a:custGeo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0" name="Freeform 56"/>
          <p:cNvSpPr>
            <a:spLocks/>
          </p:cNvSpPr>
          <p:nvPr/>
        </p:nvSpPr>
        <p:spPr bwMode="auto">
          <a:xfrm>
            <a:off x="4162425" y="3194051"/>
            <a:ext cx="401638" cy="230188"/>
          </a:xfrm>
          <a:custGeom>
            <a:avLst/>
            <a:gdLst>
              <a:gd name="T0" fmla="*/ 1010 w 1010"/>
              <a:gd name="T1" fmla="*/ 235 h 579"/>
              <a:gd name="T2" fmla="*/ 1006 w 1010"/>
              <a:gd name="T3" fmla="*/ 0 h 579"/>
              <a:gd name="T4" fmla="*/ 1006 w 1010"/>
              <a:gd name="T5" fmla="*/ 0 h 579"/>
              <a:gd name="T6" fmla="*/ 969 w 1010"/>
              <a:gd name="T7" fmla="*/ 1 h 579"/>
              <a:gd name="T8" fmla="*/ 933 w 1010"/>
              <a:gd name="T9" fmla="*/ 4 h 579"/>
              <a:gd name="T10" fmla="*/ 898 w 1010"/>
              <a:gd name="T11" fmla="*/ 6 h 579"/>
              <a:gd name="T12" fmla="*/ 861 w 1010"/>
              <a:gd name="T13" fmla="*/ 9 h 579"/>
              <a:gd name="T14" fmla="*/ 826 w 1010"/>
              <a:gd name="T15" fmla="*/ 14 h 579"/>
              <a:gd name="T16" fmla="*/ 791 w 1010"/>
              <a:gd name="T17" fmla="*/ 19 h 579"/>
              <a:gd name="T18" fmla="*/ 756 w 1010"/>
              <a:gd name="T19" fmla="*/ 24 h 579"/>
              <a:gd name="T20" fmla="*/ 721 w 1010"/>
              <a:gd name="T21" fmla="*/ 32 h 579"/>
              <a:gd name="T22" fmla="*/ 687 w 1010"/>
              <a:gd name="T23" fmla="*/ 40 h 579"/>
              <a:gd name="T24" fmla="*/ 653 w 1010"/>
              <a:gd name="T25" fmla="*/ 48 h 579"/>
              <a:gd name="T26" fmla="*/ 619 w 1010"/>
              <a:gd name="T27" fmla="*/ 57 h 579"/>
              <a:gd name="T28" fmla="*/ 585 w 1010"/>
              <a:gd name="T29" fmla="*/ 67 h 579"/>
              <a:gd name="T30" fmla="*/ 553 w 1010"/>
              <a:gd name="T31" fmla="*/ 78 h 579"/>
              <a:gd name="T32" fmla="*/ 520 w 1010"/>
              <a:gd name="T33" fmla="*/ 90 h 579"/>
              <a:gd name="T34" fmla="*/ 488 w 1010"/>
              <a:gd name="T35" fmla="*/ 101 h 579"/>
              <a:gd name="T36" fmla="*/ 455 w 1010"/>
              <a:gd name="T37" fmla="*/ 114 h 579"/>
              <a:gd name="T38" fmla="*/ 424 w 1010"/>
              <a:gd name="T39" fmla="*/ 127 h 579"/>
              <a:gd name="T40" fmla="*/ 393 w 1010"/>
              <a:gd name="T41" fmla="*/ 142 h 579"/>
              <a:gd name="T42" fmla="*/ 361 w 1010"/>
              <a:gd name="T43" fmla="*/ 157 h 579"/>
              <a:gd name="T44" fmla="*/ 330 w 1010"/>
              <a:gd name="T45" fmla="*/ 173 h 579"/>
              <a:gd name="T46" fmla="*/ 300 w 1010"/>
              <a:gd name="T47" fmla="*/ 188 h 579"/>
              <a:gd name="T48" fmla="*/ 270 w 1010"/>
              <a:gd name="T49" fmla="*/ 205 h 579"/>
              <a:gd name="T50" fmla="*/ 213 w 1010"/>
              <a:gd name="T51" fmla="*/ 242 h 579"/>
              <a:gd name="T52" fmla="*/ 157 w 1010"/>
              <a:gd name="T53" fmla="*/ 281 h 579"/>
              <a:gd name="T54" fmla="*/ 102 w 1010"/>
              <a:gd name="T55" fmla="*/ 321 h 579"/>
              <a:gd name="T56" fmla="*/ 50 w 1010"/>
              <a:gd name="T57" fmla="*/ 364 h 579"/>
              <a:gd name="T58" fmla="*/ 0 w 1010"/>
              <a:gd name="T59" fmla="*/ 410 h 579"/>
              <a:gd name="T60" fmla="*/ 162 w 1010"/>
              <a:gd name="T61" fmla="*/ 579 h 579"/>
              <a:gd name="T62" fmla="*/ 162 w 1010"/>
              <a:gd name="T63" fmla="*/ 579 h 579"/>
              <a:gd name="T64" fmla="*/ 205 w 1010"/>
              <a:gd name="T65" fmla="*/ 541 h 579"/>
              <a:gd name="T66" fmla="*/ 249 w 1010"/>
              <a:gd name="T67" fmla="*/ 505 h 579"/>
              <a:gd name="T68" fmla="*/ 295 w 1010"/>
              <a:gd name="T69" fmla="*/ 470 h 579"/>
              <a:gd name="T70" fmla="*/ 343 w 1010"/>
              <a:gd name="T71" fmla="*/ 438 h 579"/>
              <a:gd name="T72" fmla="*/ 391 w 1010"/>
              <a:gd name="T73" fmla="*/ 407 h 579"/>
              <a:gd name="T74" fmla="*/ 442 w 1010"/>
              <a:gd name="T75" fmla="*/ 380 h 579"/>
              <a:gd name="T76" fmla="*/ 494 w 1010"/>
              <a:gd name="T77" fmla="*/ 354 h 579"/>
              <a:gd name="T78" fmla="*/ 546 w 1010"/>
              <a:gd name="T79" fmla="*/ 330 h 579"/>
              <a:gd name="T80" fmla="*/ 601 w 1010"/>
              <a:gd name="T81" fmla="*/ 310 h 579"/>
              <a:gd name="T82" fmla="*/ 656 w 1010"/>
              <a:gd name="T83" fmla="*/ 291 h 579"/>
              <a:gd name="T84" fmla="*/ 713 w 1010"/>
              <a:gd name="T85" fmla="*/ 276 h 579"/>
              <a:gd name="T86" fmla="*/ 770 w 1010"/>
              <a:gd name="T87" fmla="*/ 261 h 579"/>
              <a:gd name="T88" fmla="*/ 829 w 1010"/>
              <a:gd name="T89" fmla="*/ 251 h 579"/>
              <a:gd name="T90" fmla="*/ 889 w 1010"/>
              <a:gd name="T91" fmla="*/ 243 h 579"/>
              <a:gd name="T92" fmla="*/ 949 w 1010"/>
              <a:gd name="T93" fmla="*/ 238 h 579"/>
              <a:gd name="T94" fmla="*/ 1010 w 1010"/>
              <a:gd name="T95" fmla="*/ 235 h 579"/>
              <a:gd name="T96" fmla="*/ 1010 w 1010"/>
              <a:gd name="T97" fmla="*/ 235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0" h="579">
                <a:moveTo>
                  <a:pt x="1010" y="235"/>
                </a:moveTo>
                <a:lnTo>
                  <a:pt x="1006" y="0"/>
                </a:lnTo>
                <a:lnTo>
                  <a:pt x="1006" y="0"/>
                </a:lnTo>
                <a:lnTo>
                  <a:pt x="969" y="1"/>
                </a:lnTo>
                <a:lnTo>
                  <a:pt x="933" y="4"/>
                </a:lnTo>
                <a:lnTo>
                  <a:pt x="898" y="6"/>
                </a:lnTo>
                <a:lnTo>
                  <a:pt x="861" y="9"/>
                </a:lnTo>
                <a:lnTo>
                  <a:pt x="826" y="14"/>
                </a:lnTo>
                <a:lnTo>
                  <a:pt x="791" y="19"/>
                </a:lnTo>
                <a:lnTo>
                  <a:pt x="756" y="24"/>
                </a:lnTo>
                <a:lnTo>
                  <a:pt x="721" y="32"/>
                </a:lnTo>
                <a:lnTo>
                  <a:pt x="687" y="40"/>
                </a:lnTo>
                <a:lnTo>
                  <a:pt x="653" y="48"/>
                </a:lnTo>
                <a:lnTo>
                  <a:pt x="619" y="57"/>
                </a:lnTo>
                <a:lnTo>
                  <a:pt x="585" y="67"/>
                </a:lnTo>
                <a:lnTo>
                  <a:pt x="553" y="78"/>
                </a:lnTo>
                <a:lnTo>
                  <a:pt x="520" y="90"/>
                </a:lnTo>
                <a:lnTo>
                  <a:pt x="488" y="101"/>
                </a:lnTo>
                <a:lnTo>
                  <a:pt x="455" y="114"/>
                </a:lnTo>
                <a:lnTo>
                  <a:pt x="424" y="127"/>
                </a:lnTo>
                <a:lnTo>
                  <a:pt x="393" y="142"/>
                </a:lnTo>
                <a:lnTo>
                  <a:pt x="361" y="157"/>
                </a:lnTo>
                <a:lnTo>
                  <a:pt x="330" y="173"/>
                </a:lnTo>
                <a:lnTo>
                  <a:pt x="300" y="188"/>
                </a:lnTo>
                <a:lnTo>
                  <a:pt x="270" y="205"/>
                </a:lnTo>
                <a:lnTo>
                  <a:pt x="213" y="242"/>
                </a:lnTo>
                <a:lnTo>
                  <a:pt x="157" y="281"/>
                </a:lnTo>
                <a:lnTo>
                  <a:pt x="102" y="321"/>
                </a:lnTo>
                <a:lnTo>
                  <a:pt x="50" y="364"/>
                </a:lnTo>
                <a:lnTo>
                  <a:pt x="0" y="410"/>
                </a:lnTo>
                <a:lnTo>
                  <a:pt x="162" y="579"/>
                </a:lnTo>
                <a:lnTo>
                  <a:pt x="162" y="579"/>
                </a:lnTo>
                <a:lnTo>
                  <a:pt x="205" y="541"/>
                </a:lnTo>
                <a:lnTo>
                  <a:pt x="249" y="505"/>
                </a:lnTo>
                <a:lnTo>
                  <a:pt x="295" y="470"/>
                </a:lnTo>
                <a:lnTo>
                  <a:pt x="343" y="438"/>
                </a:lnTo>
                <a:lnTo>
                  <a:pt x="391" y="407"/>
                </a:lnTo>
                <a:lnTo>
                  <a:pt x="442" y="380"/>
                </a:lnTo>
                <a:lnTo>
                  <a:pt x="494" y="354"/>
                </a:lnTo>
                <a:lnTo>
                  <a:pt x="546" y="330"/>
                </a:lnTo>
                <a:lnTo>
                  <a:pt x="601" y="310"/>
                </a:lnTo>
                <a:lnTo>
                  <a:pt x="656" y="291"/>
                </a:lnTo>
                <a:lnTo>
                  <a:pt x="713" y="276"/>
                </a:lnTo>
                <a:lnTo>
                  <a:pt x="770" y="261"/>
                </a:lnTo>
                <a:lnTo>
                  <a:pt x="829" y="251"/>
                </a:lnTo>
                <a:lnTo>
                  <a:pt x="889" y="243"/>
                </a:lnTo>
                <a:lnTo>
                  <a:pt x="949" y="238"/>
                </a:lnTo>
                <a:lnTo>
                  <a:pt x="1010" y="235"/>
                </a:lnTo>
                <a:lnTo>
                  <a:pt x="1010" y="235"/>
                </a:lnTo>
                <a:close/>
              </a:path>
            </a:pathLst>
          </a:custGeo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2" name="Freeform 58"/>
          <p:cNvSpPr>
            <a:spLocks/>
          </p:cNvSpPr>
          <p:nvPr/>
        </p:nvSpPr>
        <p:spPr bwMode="auto">
          <a:xfrm>
            <a:off x="4938713" y="3787776"/>
            <a:ext cx="228600" cy="409575"/>
          </a:xfrm>
          <a:custGeom>
            <a:avLst/>
            <a:gdLst>
              <a:gd name="T0" fmla="*/ 344 w 580"/>
              <a:gd name="T1" fmla="*/ 5 h 1035"/>
              <a:gd name="T2" fmla="*/ 344 w 580"/>
              <a:gd name="T3" fmla="*/ 5 h 1035"/>
              <a:gd name="T4" fmla="*/ 343 w 580"/>
              <a:gd name="T5" fmla="*/ 68 h 1035"/>
              <a:gd name="T6" fmla="*/ 338 w 580"/>
              <a:gd name="T7" fmla="*/ 129 h 1035"/>
              <a:gd name="T8" fmla="*/ 331 w 580"/>
              <a:gd name="T9" fmla="*/ 190 h 1035"/>
              <a:gd name="T10" fmla="*/ 321 w 580"/>
              <a:gd name="T11" fmla="*/ 250 h 1035"/>
              <a:gd name="T12" fmla="*/ 308 w 580"/>
              <a:gd name="T13" fmla="*/ 310 h 1035"/>
              <a:gd name="T14" fmla="*/ 292 w 580"/>
              <a:gd name="T15" fmla="*/ 367 h 1035"/>
              <a:gd name="T16" fmla="*/ 273 w 580"/>
              <a:gd name="T17" fmla="*/ 424 h 1035"/>
              <a:gd name="T18" fmla="*/ 252 w 580"/>
              <a:gd name="T19" fmla="*/ 479 h 1035"/>
              <a:gd name="T20" fmla="*/ 228 w 580"/>
              <a:gd name="T21" fmla="*/ 534 h 1035"/>
              <a:gd name="T22" fmla="*/ 202 w 580"/>
              <a:gd name="T23" fmla="*/ 587 h 1035"/>
              <a:gd name="T24" fmla="*/ 175 w 580"/>
              <a:gd name="T25" fmla="*/ 638 h 1035"/>
              <a:gd name="T26" fmla="*/ 144 w 580"/>
              <a:gd name="T27" fmla="*/ 689 h 1035"/>
              <a:gd name="T28" fmla="*/ 111 w 580"/>
              <a:gd name="T29" fmla="*/ 737 h 1035"/>
              <a:gd name="T30" fmla="*/ 76 w 580"/>
              <a:gd name="T31" fmla="*/ 784 h 1035"/>
              <a:gd name="T32" fmla="*/ 39 w 580"/>
              <a:gd name="T33" fmla="*/ 828 h 1035"/>
              <a:gd name="T34" fmla="*/ 0 w 580"/>
              <a:gd name="T35" fmla="*/ 872 h 1035"/>
              <a:gd name="T36" fmla="*/ 170 w 580"/>
              <a:gd name="T37" fmla="*/ 1035 h 1035"/>
              <a:gd name="T38" fmla="*/ 170 w 580"/>
              <a:gd name="T39" fmla="*/ 1035 h 1035"/>
              <a:gd name="T40" fmla="*/ 193 w 580"/>
              <a:gd name="T41" fmla="*/ 1010 h 1035"/>
              <a:gd name="T42" fmla="*/ 215 w 580"/>
              <a:gd name="T43" fmla="*/ 984 h 1035"/>
              <a:gd name="T44" fmla="*/ 237 w 580"/>
              <a:gd name="T45" fmla="*/ 957 h 1035"/>
              <a:gd name="T46" fmla="*/ 260 w 580"/>
              <a:gd name="T47" fmla="*/ 931 h 1035"/>
              <a:gd name="T48" fmla="*/ 280 w 580"/>
              <a:gd name="T49" fmla="*/ 903 h 1035"/>
              <a:gd name="T50" fmla="*/ 301 w 580"/>
              <a:gd name="T51" fmla="*/ 875 h 1035"/>
              <a:gd name="T52" fmla="*/ 321 w 580"/>
              <a:gd name="T53" fmla="*/ 846 h 1035"/>
              <a:gd name="T54" fmla="*/ 340 w 580"/>
              <a:gd name="T55" fmla="*/ 818 h 1035"/>
              <a:gd name="T56" fmla="*/ 358 w 580"/>
              <a:gd name="T57" fmla="*/ 788 h 1035"/>
              <a:gd name="T58" fmla="*/ 377 w 580"/>
              <a:gd name="T59" fmla="*/ 758 h 1035"/>
              <a:gd name="T60" fmla="*/ 394 w 580"/>
              <a:gd name="T61" fmla="*/ 728 h 1035"/>
              <a:gd name="T62" fmla="*/ 411 w 580"/>
              <a:gd name="T63" fmla="*/ 696 h 1035"/>
              <a:gd name="T64" fmla="*/ 426 w 580"/>
              <a:gd name="T65" fmla="*/ 665 h 1035"/>
              <a:gd name="T66" fmla="*/ 442 w 580"/>
              <a:gd name="T67" fmla="*/ 634 h 1035"/>
              <a:gd name="T68" fmla="*/ 456 w 580"/>
              <a:gd name="T69" fmla="*/ 601 h 1035"/>
              <a:gd name="T70" fmla="*/ 469 w 580"/>
              <a:gd name="T71" fmla="*/ 569 h 1035"/>
              <a:gd name="T72" fmla="*/ 482 w 580"/>
              <a:gd name="T73" fmla="*/ 536 h 1035"/>
              <a:gd name="T74" fmla="*/ 495 w 580"/>
              <a:gd name="T75" fmla="*/ 502 h 1035"/>
              <a:gd name="T76" fmla="*/ 506 w 580"/>
              <a:gd name="T77" fmla="*/ 470 h 1035"/>
              <a:gd name="T78" fmla="*/ 516 w 580"/>
              <a:gd name="T79" fmla="*/ 436 h 1035"/>
              <a:gd name="T80" fmla="*/ 526 w 580"/>
              <a:gd name="T81" fmla="*/ 401 h 1035"/>
              <a:gd name="T82" fmla="*/ 536 w 580"/>
              <a:gd name="T83" fmla="*/ 367 h 1035"/>
              <a:gd name="T84" fmla="*/ 543 w 580"/>
              <a:gd name="T85" fmla="*/ 332 h 1035"/>
              <a:gd name="T86" fmla="*/ 551 w 580"/>
              <a:gd name="T87" fmla="*/ 297 h 1035"/>
              <a:gd name="T88" fmla="*/ 558 w 580"/>
              <a:gd name="T89" fmla="*/ 262 h 1035"/>
              <a:gd name="T90" fmla="*/ 563 w 580"/>
              <a:gd name="T91" fmla="*/ 225 h 1035"/>
              <a:gd name="T92" fmla="*/ 568 w 580"/>
              <a:gd name="T93" fmla="*/ 189 h 1035"/>
              <a:gd name="T94" fmla="*/ 572 w 580"/>
              <a:gd name="T95" fmla="*/ 153 h 1035"/>
              <a:gd name="T96" fmla="*/ 575 w 580"/>
              <a:gd name="T97" fmla="*/ 116 h 1035"/>
              <a:gd name="T98" fmla="*/ 577 w 580"/>
              <a:gd name="T99" fmla="*/ 79 h 1035"/>
              <a:gd name="T100" fmla="*/ 579 w 580"/>
              <a:gd name="T101" fmla="*/ 43 h 1035"/>
              <a:gd name="T102" fmla="*/ 580 w 580"/>
              <a:gd name="T103" fmla="*/ 5 h 1035"/>
              <a:gd name="T104" fmla="*/ 580 w 580"/>
              <a:gd name="T105" fmla="*/ 5 h 1035"/>
              <a:gd name="T106" fmla="*/ 580 w 580"/>
              <a:gd name="T107" fmla="*/ 4 h 1035"/>
              <a:gd name="T108" fmla="*/ 344 w 580"/>
              <a:gd name="T109" fmla="*/ 0 h 1035"/>
              <a:gd name="T110" fmla="*/ 344 w 580"/>
              <a:gd name="T111" fmla="*/ 0 h 1035"/>
              <a:gd name="T112" fmla="*/ 344 w 580"/>
              <a:gd name="T113" fmla="*/ 5 h 1035"/>
              <a:gd name="T114" fmla="*/ 344 w 580"/>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80" h="1035">
                <a:moveTo>
                  <a:pt x="344" y="5"/>
                </a:moveTo>
                <a:lnTo>
                  <a:pt x="344" y="5"/>
                </a:lnTo>
                <a:lnTo>
                  <a:pt x="343" y="68"/>
                </a:lnTo>
                <a:lnTo>
                  <a:pt x="338" y="129"/>
                </a:lnTo>
                <a:lnTo>
                  <a:pt x="331" y="190"/>
                </a:lnTo>
                <a:lnTo>
                  <a:pt x="321" y="250"/>
                </a:lnTo>
                <a:lnTo>
                  <a:pt x="308" y="310"/>
                </a:lnTo>
                <a:lnTo>
                  <a:pt x="292" y="367"/>
                </a:lnTo>
                <a:lnTo>
                  <a:pt x="273" y="424"/>
                </a:lnTo>
                <a:lnTo>
                  <a:pt x="252" y="479"/>
                </a:lnTo>
                <a:lnTo>
                  <a:pt x="228" y="534"/>
                </a:lnTo>
                <a:lnTo>
                  <a:pt x="202" y="587"/>
                </a:lnTo>
                <a:lnTo>
                  <a:pt x="175" y="638"/>
                </a:lnTo>
                <a:lnTo>
                  <a:pt x="144" y="689"/>
                </a:lnTo>
                <a:lnTo>
                  <a:pt x="111" y="737"/>
                </a:lnTo>
                <a:lnTo>
                  <a:pt x="76" y="784"/>
                </a:lnTo>
                <a:lnTo>
                  <a:pt x="39" y="828"/>
                </a:lnTo>
                <a:lnTo>
                  <a:pt x="0" y="872"/>
                </a:lnTo>
                <a:lnTo>
                  <a:pt x="170" y="1035"/>
                </a:lnTo>
                <a:lnTo>
                  <a:pt x="170" y="1035"/>
                </a:lnTo>
                <a:lnTo>
                  <a:pt x="193" y="1010"/>
                </a:lnTo>
                <a:lnTo>
                  <a:pt x="215" y="984"/>
                </a:lnTo>
                <a:lnTo>
                  <a:pt x="237" y="957"/>
                </a:lnTo>
                <a:lnTo>
                  <a:pt x="260" y="931"/>
                </a:lnTo>
                <a:lnTo>
                  <a:pt x="280" y="903"/>
                </a:lnTo>
                <a:lnTo>
                  <a:pt x="301" y="875"/>
                </a:lnTo>
                <a:lnTo>
                  <a:pt x="321" y="846"/>
                </a:lnTo>
                <a:lnTo>
                  <a:pt x="340" y="818"/>
                </a:lnTo>
                <a:lnTo>
                  <a:pt x="358" y="788"/>
                </a:lnTo>
                <a:lnTo>
                  <a:pt x="377" y="758"/>
                </a:lnTo>
                <a:lnTo>
                  <a:pt x="394" y="728"/>
                </a:lnTo>
                <a:lnTo>
                  <a:pt x="411" y="696"/>
                </a:lnTo>
                <a:lnTo>
                  <a:pt x="426" y="665"/>
                </a:lnTo>
                <a:lnTo>
                  <a:pt x="442" y="634"/>
                </a:lnTo>
                <a:lnTo>
                  <a:pt x="456" y="601"/>
                </a:lnTo>
                <a:lnTo>
                  <a:pt x="469" y="569"/>
                </a:lnTo>
                <a:lnTo>
                  <a:pt x="482" y="536"/>
                </a:lnTo>
                <a:lnTo>
                  <a:pt x="495" y="502"/>
                </a:lnTo>
                <a:lnTo>
                  <a:pt x="506" y="470"/>
                </a:lnTo>
                <a:lnTo>
                  <a:pt x="516" y="436"/>
                </a:lnTo>
                <a:lnTo>
                  <a:pt x="526" y="401"/>
                </a:lnTo>
                <a:lnTo>
                  <a:pt x="536" y="367"/>
                </a:lnTo>
                <a:lnTo>
                  <a:pt x="543" y="332"/>
                </a:lnTo>
                <a:lnTo>
                  <a:pt x="551" y="297"/>
                </a:lnTo>
                <a:lnTo>
                  <a:pt x="558" y="262"/>
                </a:lnTo>
                <a:lnTo>
                  <a:pt x="563" y="225"/>
                </a:lnTo>
                <a:lnTo>
                  <a:pt x="568" y="189"/>
                </a:lnTo>
                <a:lnTo>
                  <a:pt x="572" y="153"/>
                </a:lnTo>
                <a:lnTo>
                  <a:pt x="575" y="116"/>
                </a:lnTo>
                <a:lnTo>
                  <a:pt x="577" y="79"/>
                </a:lnTo>
                <a:lnTo>
                  <a:pt x="579" y="43"/>
                </a:lnTo>
                <a:lnTo>
                  <a:pt x="580" y="5"/>
                </a:lnTo>
                <a:lnTo>
                  <a:pt x="580" y="5"/>
                </a:lnTo>
                <a:lnTo>
                  <a:pt x="580" y="4"/>
                </a:lnTo>
                <a:lnTo>
                  <a:pt x="344" y="0"/>
                </a:lnTo>
                <a:lnTo>
                  <a:pt x="344" y="0"/>
                </a:lnTo>
                <a:lnTo>
                  <a:pt x="344" y="5"/>
                </a:lnTo>
                <a:lnTo>
                  <a:pt x="344" y="5"/>
                </a:lnTo>
                <a:close/>
              </a:path>
            </a:pathLst>
          </a:custGeo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4" name="Freeform 60"/>
          <p:cNvSpPr>
            <a:spLocks/>
          </p:cNvSpPr>
          <p:nvPr/>
        </p:nvSpPr>
        <p:spPr bwMode="auto">
          <a:xfrm>
            <a:off x="4579938" y="3194051"/>
            <a:ext cx="401638" cy="230188"/>
          </a:xfrm>
          <a:custGeom>
            <a:avLst/>
            <a:gdLst>
              <a:gd name="T0" fmla="*/ 848 w 1010"/>
              <a:gd name="T1" fmla="*/ 579 h 579"/>
              <a:gd name="T2" fmla="*/ 1010 w 1010"/>
              <a:gd name="T3" fmla="*/ 410 h 579"/>
              <a:gd name="T4" fmla="*/ 1010 w 1010"/>
              <a:gd name="T5" fmla="*/ 410 h 579"/>
              <a:gd name="T6" fmla="*/ 961 w 1010"/>
              <a:gd name="T7" fmla="*/ 364 h 579"/>
              <a:gd name="T8" fmla="*/ 908 w 1010"/>
              <a:gd name="T9" fmla="*/ 321 h 579"/>
              <a:gd name="T10" fmla="*/ 854 w 1010"/>
              <a:gd name="T11" fmla="*/ 281 h 579"/>
              <a:gd name="T12" fmla="*/ 797 w 1010"/>
              <a:gd name="T13" fmla="*/ 242 h 579"/>
              <a:gd name="T14" fmla="*/ 740 w 1010"/>
              <a:gd name="T15" fmla="*/ 205 h 579"/>
              <a:gd name="T16" fmla="*/ 710 w 1010"/>
              <a:gd name="T17" fmla="*/ 188 h 579"/>
              <a:gd name="T18" fmla="*/ 680 w 1010"/>
              <a:gd name="T19" fmla="*/ 173 h 579"/>
              <a:gd name="T20" fmla="*/ 649 w 1010"/>
              <a:gd name="T21" fmla="*/ 157 h 579"/>
              <a:gd name="T22" fmla="*/ 619 w 1010"/>
              <a:gd name="T23" fmla="*/ 142 h 579"/>
              <a:gd name="T24" fmla="*/ 586 w 1010"/>
              <a:gd name="T25" fmla="*/ 127 h 579"/>
              <a:gd name="T26" fmla="*/ 555 w 1010"/>
              <a:gd name="T27" fmla="*/ 114 h 579"/>
              <a:gd name="T28" fmla="*/ 524 w 1010"/>
              <a:gd name="T29" fmla="*/ 101 h 579"/>
              <a:gd name="T30" fmla="*/ 491 w 1010"/>
              <a:gd name="T31" fmla="*/ 90 h 579"/>
              <a:gd name="T32" fmla="*/ 457 w 1010"/>
              <a:gd name="T33" fmla="*/ 78 h 579"/>
              <a:gd name="T34" fmla="*/ 425 w 1010"/>
              <a:gd name="T35" fmla="*/ 67 h 579"/>
              <a:gd name="T36" fmla="*/ 391 w 1010"/>
              <a:gd name="T37" fmla="*/ 57 h 579"/>
              <a:gd name="T38" fmla="*/ 357 w 1010"/>
              <a:gd name="T39" fmla="*/ 48 h 579"/>
              <a:gd name="T40" fmla="*/ 323 w 1010"/>
              <a:gd name="T41" fmla="*/ 40 h 579"/>
              <a:gd name="T42" fmla="*/ 289 w 1010"/>
              <a:gd name="T43" fmla="*/ 32 h 579"/>
              <a:gd name="T44" fmla="*/ 254 w 1010"/>
              <a:gd name="T45" fmla="*/ 24 h 579"/>
              <a:gd name="T46" fmla="*/ 219 w 1010"/>
              <a:gd name="T47" fmla="*/ 19 h 579"/>
              <a:gd name="T48" fmla="*/ 184 w 1010"/>
              <a:gd name="T49" fmla="*/ 14 h 579"/>
              <a:gd name="T50" fmla="*/ 149 w 1010"/>
              <a:gd name="T51" fmla="*/ 9 h 579"/>
              <a:gd name="T52" fmla="*/ 113 w 1010"/>
              <a:gd name="T53" fmla="*/ 6 h 579"/>
              <a:gd name="T54" fmla="*/ 77 w 1010"/>
              <a:gd name="T55" fmla="*/ 4 h 579"/>
              <a:gd name="T56" fmla="*/ 41 w 1010"/>
              <a:gd name="T57" fmla="*/ 1 h 579"/>
              <a:gd name="T58" fmla="*/ 4 w 1010"/>
              <a:gd name="T59" fmla="*/ 0 h 579"/>
              <a:gd name="T60" fmla="*/ 0 w 1010"/>
              <a:gd name="T61" fmla="*/ 235 h 579"/>
              <a:gd name="T62" fmla="*/ 0 w 1010"/>
              <a:gd name="T63" fmla="*/ 235 h 579"/>
              <a:gd name="T64" fmla="*/ 61 w 1010"/>
              <a:gd name="T65" fmla="*/ 238 h 579"/>
              <a:gd name="T66" fmla="*/ 121 w 1010"/>
              <a:gd name="T67" fmla="*/ 243 h 579"/>
              <a:gd name="T68" fmla="*/ 181 w 1010"/>
              <a:gd name="T69" fmla="*/ 251 h 579"/>
              <a:gd name="T70" fmla="*/ 240 w 1010"/>
              <a:gd name="T71" fmla="*/ 261 h 579"/>
              <a:gd name="T72" fmla="*/ 297 w 1010"/>
              <a:gd name="T73" fmla="*/ 276 h 579"/>
              <a:gd name="T74" fmla="*/ 354 w 1010"/>
              <a:gd name="T75" fmla="*/ 291 h 579"/>
              <a:gd name="T76" fmla="*/ 409 w 1010"/>
              <a:gd name="T77" fmla="*/ 310 h 579"/>
              <a:gd name="T78" fmla="*/ 464 w 1010"/>
              <a:gd name="T79" fmla="*/ 330 h 579"/>
              <a:gd name="T80" fmla="*/ 517 w 1010"/>
              <a:gd name="T81" fmla="*/ 354 h 579"/>
              <a:gd name="T82" fmla="*/ 568 w 1010"/>
              <a:gd name="T83" fmla="*/ 380 h 579"/>
              <a:gd name="T84" fmla="*/ 619 w 1010"/>
              <a:gd name="T85" fmla="*/ 407 h 579"/>
              <a:gd name="T86" fmla="*/ 668 w 1010"/>
              <a:gd name="T87" fmla="*/ 438 h 579"/>
              <a:gd name="T88" fmla="*/ 715 w 1010"/>
              <a:gd name="T89" fmla="*/ 470 h 579"/>
              <a:gd name="T90" fmla="*/ 761 w 1010"/>
              <a:gd name="T91" fmla="*/ 505 h 579"/>
              <a:gd name="T92" fmla="*/ 805 w 1010"/>
              <a:gd name="T93" fmla="*/ 541 h 579"/>
              <a:gd name="T94" fmla="*/ 848 w 1010"/>
              <a:gd name="T95" fmla="*/ 579 h 579"/>
              <a:gd name="T96" fmla="*/ 848 w 1010"/>
              <a:gd name="T97" fmla="*/ 579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0" h="579">
                <a:moveTo>
                  <a:pt x="848" y="579"/>
                </a:moveTo>
                <a:lnTo>
                  <a:pt x="1010" y="410"/>
                </a:lnTo>
                <a:lnTo>
                  <a:pt x="1010" y="410"/>
                </a:lnTo>
                <a:lnTo>
                  <a:pt x="961" y="364"/>
                </a:lnTo>
                <a:lnTo>
                  <a:pt x="908" y="321"/>
                </a:lnTo>
                <a:lnTo>
                  <a:pt x="854" y="281"/>
                </a:lnTo>
                <a:lnTo>
                  <a:pt x="797" y="242"/>
                </a:lnTo>
                <a:lnTo>
                  <a:pt x="740" y="205"/>
                </a:lnTo>
                <a:lnTo>
                  <a:pt x="710" y="188"/>
                </a:lnTo>
                <a:lnTo>
                  <a:pt x="680" y="173"/>
                </a:lnTo>
                <a:lnTo>
                  <a:pt x="649" y="157"/>
                </a:lnTo>
                <a:lnTo>
                  <a:pt x="619" y="142"/>
                </a:lnTo>
                <a:lnTo>
                  <a:pt x="586" y="127"/>
                </a:lnTo>
                <a:lnTo>
                  <a:pt x="555" y="114"/>
                </a:lnTo>
                <a:lnTo>
                  <a:pt x="524" y="101"/>
                </a:lnTo>
                <a:lnTo>
                  <a:pt x="491" y="90"/>
                </a:lnTo>
                <a:lnTo>
                  <a:pt x="457" y="78"/>
                </a:lnTo>
                <a:lnTo>
                  <a:pt x="425" y="67"/>
                </a:lnTo>
                <a:lnTo>
                  <a:pt x="391" y="57"/>
                </a:lnTo>
                <a:lnTo>
                  <a:pt x="357" y="48"/>
                </a:lnTo>
                <a:lnTo>
                  <a:pt x="323" y="40"/>
                </a:lnTo>
                <a:lnTo>
                  <a:pt x="289" y="32"/>
                </a:lnTo>
                <a:lnTo>
                  <a:pt x="254" y="24"/>
                </a:lnTo>
                <a:lnTo>
                  <a:pt x="219" y="19"/>
                </a:lnTo>
                <a:lnTo>
                  <a:pt x="184" y="14"/>
                </a:lnTo>
                <a:lnTo>
                  <a:pt x="149" y="9"/>
                </a:lnTo>
                <a:lnTo>
                  <a:pt x="113" y="6"/>
                </a:lnTo>
                <a:lnTo>
                  <a:pt x="77" y="4"/>
                </a:lnTo>
                <a:lnTo>
                  <a:pt x="41" y="1"/>
                </a:lnTo>
                <a:lnTo>
                  <a:pt x="4" y="0"/>
                </a:lnTo>
                <a:lnTo>
                  <a:pt x="0" y="235"/>
                </a:lnTo>
                <a:lnTo>
                  <a:pt x="0" y="235"/>
                </a:lnTo>
                <a:lnTo>
                  <a:pt x="61" y="238"/>
                </a:lnTo>
                <a:lnTo>
                  <a:pt x="121" y="243"/>
                </a:lnTo>
                <a:lnTo>
                  <a:pt x="181" y="251"/>
                </a:lnTo>
                <a:lnTo>
                  <a:pt x="240" y="261"/>
                </a:lnTo>
                <a:lnTo>
                  <a:pt x="297" y="276"/>
                </a:lnTo>
                <a:lnTo>
                  <a:pt x="354" y="291"/>
                </a:lnTo>
                <a:lnTo>
                  <a:pt x="409" y="310"/>
                </a:lnTo>
                <a:lnTo>
                  <a:pt x="464" y="330"/>
                </a:lnTo>
                <a:lnTo>
                  <a:pt x="517" y="354"/>
                </a:lnTo>
                <a:lnTo>
                  <a:pt x="568" y="380"/>
                </a:lnTo>
                <a:lnTo>
                  <a:pt x="619" y="407"/>
                </a:lnTo>
                <a:lnTo>
                  <a:pt x="668" y="438"/>
                </a:lnTo>
                <a:lnTo>
                  <a:pt x="715" y="470"/>
                </a:lnTo>
                <a:lnTo>
                  <a:pt x="761" y="505"/>
                </a:lnTo>
                <a:lnTo>
                  <a:pt x="805" y="541"/>
                </a:lnTo>
                <a:lnTo>
                  <a:pt x="848" y="579"/>
                </a:lnTo>
                <a:lnTo>
                  <a:pt x="848" y="579"/>
                </a:lnTo>
                <a:close/>
              </a:path>
            </a:pathLst>
          </a:custGeo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5" name="Freeform 62"/>
          <p:cNvSpPr>
            <a:spLocks/>
          </p:cNvSpPr>
          <p:nvPr/>
        </p:nvSpPr>
        <p:spPr bwMode="auto">
          <a:xfrm>
            <a:off x="4578350" y="3338513"/>
            <a:ext cx="301625" cy="169863"/>
          </a:xfrm>
          <a:custGeom>
            <a:avLst/>
            <a:gdLst>
              <a:gd name="T0" fmla="*/ 645 w 761"/>
              <a:gd name="T1" fmla="*/ 425 h 425"/>
              <a:gd name="T2" fmla="*/ 761 w 761"/>
              <a:gd name="T3" fmla="*/ 307 h 425"/>
              <a:gd name="T4" fmla="*/ 761 w 761"/>
              <a:gd name="T5" fmla="*/ 307 h 425"/>
              <a:gd name="T6" fmla="*/ 723 w 761"/>
              <a:gd name="T7" fmla="*/ 273 h 425"/>
              <a:gd name="T8" fmla="*/ 682 w 761"/>
              <a:gd name="T9" fmla="*/ 240 h 425"/>
              <a:gd name="T10" fmla="*/ 642 w 761"/>
              <a:gd name="T11" fmla="*/ 209 h 425"/>
              <a:gd name="T12" fmla="*/ 599 w 761"/>
              <a:gd name="T13" fmla="*/ 181 h 425"/>
              <a:gd name="T14" fmla="*/ 555 w 761"/>
              <a:gd name="T15" fmla="*/ 155 h 425"/>
              <a:gd name="T16" fmla="*/ 511 w 761"/>
              <a:gd name="T17" fmla="*/ 128 h 425"/>
              <a:gd name="T18" fmla="*/ 464 w 761"/>
              <a:gd name="T19" fmla="*/ 106 h 425"/>
              <a:gd name="T20" fmla="*/ 417 w 761"/>
              <a:gd name="T21" fmla="*/ 86 h 425"/>
              <a:gd name="T22" fmla="*/ 369 w 761"/>
              <a:gd name="T23" fmla="*/ 66 h 425"/>
              <a:gd name="T24" fmla="*/ 319 w 761"/>
              <a:gd name="T25" fmla="*/ 50 h 425"/>
              <a:gd name="T26" fmla="*/ 268 w 761"/>
              <a:gd name="T27" fmla="*/ 36 h 425"/>
              <a:gd name="T28" fmla="*/ 216 w 761"/>
              <a:gd name="T29" fmla="*/ 24 h 425"/>
              <a:gd name="T30" fmla="*/ 164 w 761"/>
              <a:gd name="T31" fmla="*/ 14 h 425"/>
              <a:gd name="T32" fmla="*/ 111 w 761"/>
              <a:gd name="T33" fmla="*/ 7 h 425"/>
              <a:gd name="T34" fmla="*/ 58 w 761"/>
              <a:gd name="T35" fmla="*/ 2 h 425"/>
              <a:gd name="T36" fmla="*/ 3 w 761"/>
              <a:gd name="T37" fmla="*/ 0 h 425"/>
              <a:gd name="T38" fmla="*/ 0 w 761"/>
              <a:gd name="T39" fmla="*/ 165 h 425"/>
              <a:gd name="T40" fmla="*/ 0 w 761"/>
              <a:gd name="T41" fmla="*/ 165 h 425"/>
              <a:gd name="T42" fmla="*/ 46 w 761"/>
              <a:gd name="T43" fmla="*/ 168 h 425"/>
              <a:gd name="T44" fmla="*/ 93 w 761"/>
              <a:gd name="T45" fmla="*/ 171 h 425"/>
              <a:gd name="T46" fmla="*/ 137 w 761"/>
              <a:gd name="T47" fmla="*/ 178 h 425"/>
              <a:gd name="T48" fmla="*/ 183 w 761"/>
              <a:gd name="T49" fmla="*/ 186 h 425"/>
              <a:gd name="T50" fmla="*/ 226 w 761"/>
              <a:gd name="T51" fmla="*/ 196 h 425"/>
              <a:gd name="T52" fmla="*/ 268 w 761"/>
              <a:gd name="T53" fmla="*/ 208 h 425"/>
              <a:gd name="T54" fmla="*/ 311 w 761"/>
              <a:gd name="T55" fmla="*/ 222 h 425"/>
              <a:gd name="T56" fmla="*/ 352 w 761"/>
              <a:gd name="T57" fmla="*/ 238 h 425"/>
              <a:gd name="T58" fmla="*/ 393 w 761"/>
              <a:gd name="T59" fmla="*/ 256 h 425"/>
              <a:gd name="T60" fmla="*/ 433 w 761"/>
              <a:gd name="T61" fmla="*/ 274 h 425"/>
              <a:gd name="T62" fmla="*/ 470 w 761"/>
              <a:gd name="T63" fmla="*/ 296 h 425"/>
              <a:gd name="T64" fmla="*/ 508 w 761"/>
              <a:gd name="T65" fmla="*/ 319 h 425"/>
              <a:gd name="T66" fmla="*/ 544 w 761"/>
              <a:gd name="T67" fmla="*/ 343 h 425"/>
              <a:gd name="T68" fmla="*/ 580 w 761"/>
              <a:gd name="T69" fmla="*/ 369 h 425"/>
              <a:gd name="T70" fmla="*/ 613 w 761"/>
              <a:gd name="T71" fmla="*/ 397 h 425"/>
              <a:gd name="T72" fmla="*/ 645 w 761"/>
              <a:gd name="T73" fmla="*/ 425 h 425"/>
              <a:gd name="T74" fmla="*/ 645 w 761"/>
              <a:gd name="T75"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1" h="425">
                <a:moveTo>
                  <a:pt x="645" y="425"/>
                </a:moveTo>
                <a:lnTo>
                  <a:pt x="761" y="307"/>
                </a:lnTo>
                <a:lnTo>
                  <a:pt x="761" y="307"/>
                </a:lnTo>
                <a:lnTo>
                  <a:pt x="723" y="273"/>
                </a:lnTo>
                <a:lnTo>
                  <a:pt x="682" y="240"/>
                </a:lnTo>
                <a:lnTo>
                  <a:pt x="642" y="209"/>
                </a:lnTo>
                <a:lnTo>
                  <a:pt x="599" y="181"/>
                </a:lnTo>
                <a:lnTo>
                  <a:pt x="555" y="155"/>
                </a:lnTo>
                <a:lnTo>
                  <a:pt x="511" y="128"/>
                </a:lnTo>
                <a:lnTo>
                  <a:pt x="464" y="106"/>
                </a:lnTo>
                <a:lnTo>
                  <a:pt x="417" y="86"/>
                </a:lnTo>
                <a:lnTo>
                  <a:pt x="369" y="66"/>
                </a:lnTo>
                <a:lnTo>
                  <a:pt x="319" y="50"/>
                </a:lnTo>
                <a:lnTo>
                  <a:pt x="268" y="36"/>
                </a:lnTo>
                <a:lnTo>
                  <a:pt x="216" y="24"/>
                </a:lnTo>
                <a:lnTo>
                  <a:pt x="164" y="14"/>
                </a:lnTo>
                <a:lnTo>
                  <a:pt x="111" y="7"/>
                </a:lnTo>
                <a:lnTo>
                  <a:pt x="58" y="2"/>
                </a:lnTo>
                <a:lnTo>
                  <a:pt x="3" y="0"/>
                </a:lnTo>
                <a:lnTo>
                  <a:pt x="0" y="165"/>
                </a:lnTo>
                <a:lnTo>
                  <a:pt x="0" y="165"/>
                </a:lnTo>
                <a:lnTo>
                  <a:pt x="46" y="168"/>
                </a:lnTo>
                <a:lnTo>
                  <a:pt x="93" y="171"/>
                </a:lnTo>
                <a:lnTo>
                  <a:pt x="137" y="178"/>
                </a:lnTo>
                <a:lnTo>
                  <a:pt x="183" y="186"/>
                </a:lnTo>
                <a:lnTo>
                  <a:pt x="226" y="196"/>
                </a:lnTo>
                <a:lnTo>
                  <a:pt x="268" y="208"/>
                </a:lnTo>
                <a:lnTo>
                  <a:pt x="311" y="222"/>
                </a:lnTo>
                <a:lnTo>
                  <a:pt x="352" y="238"/>
                </a:lnTo>
                <a:lnTo>
                  <a:pt x="393" y="256"/>
                </a:lnTo>
                <a:lnTo>
                  <a:pt x="433" y="274"/>
                </a:lnTo>
                <a:lnTo>
                  <a:pt x="470" y="296"/>
                </a:lnTo>
                <a:lnTo>
                  <a:pt x="508" y="319"/>
                </a:lnTo>
                <a:lnTo>
                  <a:pt x="544" y="343"/>
                </a:lnTo>
                <a:lnTo>
                  <a:pt x="580" y="369"/>
                </a:lnTo>
                <a:lnTo>
                  <a:pt x="613" y="397"/>
                </a:lnTo>
                <a:lnTo>
                  <a:pt x="645" y="425"/>
                </a:lnTo>
                <a:lnTo>
                  <a:pt x="645" y="425"/>
                </a:lnTo>
                <a:close/>
              </a:path>
            </a:pathLst>
          </a:custGeo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6" name="Freeform 63"/>
          <p:cNvSpPr>
            <a:spLocks/>
          </p:cNvSpPr>
          <p:nvPr/>
        </p:nvSpPr>
        <p:spPr bwMode="auto">
          <a:xfrm>
            <a:off x="4852988" y="3786188"/>
            <a:ext cx="169863" cy="311150"/>
          </a:xfrm>
          <a:custGeom>
            <a:avLst/>
            <a:gdLst>
              <a:gd name="T0" fmla="*/ 260 w 427"/>
              <a:gd name="T1" fmla="*/ 9 h 785"/>
              <a:gd name="T2" fmla="*/ 260 w 427"/>
              <a:gd name="T3" fmla="*/ 9 h 785"/>
              <a:gd name="T4" fmla="*/ 260 w 427"/>
              <a:gd name="T5" fmla="*/ 57 h 785"/>
              <a:gd name="T6" fmla="*/ 256 w 427"/>
              <a:gd name="T7" fmla="*/ 104 h 785"/>
              <a:gd name="T8" fmla="*/ 251 w 427"/>
              <a:gd name="T9" fmla="*/ 150 h 785"/>
              <a:gd name="T10" fmla="*/ 243 w 427"/>
              <a:gd name="T11" fmla="*/ 195 h 785"/>
              <a:gd name="T12" fmla="*/ 233 w 427"/>
              <a:gd name="T13" fmla="*/ 241 h 785"/>
              <a:gd name="T14" fmla="*/ 221 w 427"/>
              <a:gd name="T15" fmla="*/ 285 h 785"/>
              <a:gd name="T16" fmla="*/ 207 w 427"/>
              <a:gd name="T17" fmla="*/ 328 h 785"/>
              <a:gd name="T18" fmla="*/ 191 w 427"/>
              <a:gd name="T19" fmla="*/ 370 h 785"/>
              <a:gd name="T20" fmla="*/ 173 w 427"/>
              <a:gd name="T21" fmla="*/ 411 h 785"/>
              <a:gd name="T22" fmla="*/ 154 w 427"/>
              <a:gd name="T23" fmla="*/ 452 h 785"/>
              <a:gd name="T24" fmla="*/ 133 w 427"/>
              <a:gd name="T25" fmla="*/ 491 h 785"/>
              <a:gd name="T26" fmla="*/ 109 w 427"/>
              <a:gd name="T27" fmla="*/ 530 h 785"/>
              <a:gd name="T28" fmla="*/ 85 w 427"/>
              <a:gd name="T29" fmla="*/ 566 h 785"/>
              <a:gd name="T30" fmla="*/ 59 w 427"/>
              <a:gd name="T31" fmla="*/ 603 h 785"/>
              <a:gd name="T32" fmla="*/ 30 w 427"/>
              <a:gd name="T33" fmla="*/ 637 h 785"/>
              <a:gd name="T34" fmla="*/ 0 w 427"/>
              <a:gd name="T35" fmla="*/ 670 h 785"/>
              <a:gd name="T36" fmla="*/ 120 w 427"/>
              <a:gd name="T37" fmla="*/ 785 h 785"/>
              <a:gd name="T38" fmla="*/ 120 w 427"/>
              <a:gd name="T39" fmla="*/ 785 h 785"/>
              <a:gd name="T40" fmla="*/ 154 w 427"/>
              <a:gd name="T41" fmla="*/ 746 h 785"/>
              <a:gd name="T42" fmla="*/ 187 w 427"/>
              <a:gd name="T43" fmla="*/ 706 h 785"/>
              <a:gd name="T44" fmla="*/ 219 w 427"/>
              <a:gd name="T45" fmla="*/ 664 h 785"/>
              <a:gd name="T46" fmla="*/ 247 w 427"/>
              <a:gd name="T47" fmla="*/ 620 h 785"/>
              <a:gd name="T48" fmla="*/ 275 w 427"/>
              <a:gd name="T49" fmla="*/ 575 h 785"/>
              <a:gd name="T50" fmla="*/ 301 w 427"/>
              <a:gd name="T51" fmla="*/ 530 h 785"/>
              <a:gd name="T52" fmla="*/ 323 w 427"/>
              <a:gd name="T53" fmla="*/ 482 h 785"/>
              <a:gd name="T54" fmla="*/ 344 w 427"/>
              <a:gd name="T55" fmla="*/ 433 h 785"/>
              <a:gd name="T56" fmla="*/ 363 w 427"/>
              <a:gd name="T57" fmla="*/ 384 h 785"/>
              <a:gd name="T58" fmla="*/ 379 w 427"/>
              <a:gd name="T59" fmla="*/ 333 h 785"/>
              <a:gd name="T60" fmla="*/ 393 w 427"/>
              <a:gd name="T61" fmla="*/ 281 h 785"/>
              <a:gd name="T62" fmla="*/ 405 w 427"/>
              <a:gd name="T63" fmla="*/ 228 h 785"/>
              <a:gd name="T64" fmla="*/ 414 w 427"/>
              <a:gd name="T65" fmla="*/ 174 h 785"/>
              <a:gd name="T66" fmla="*/ 420 w 427"/>
              <a:gd name="T67" fmla="*/ 120 h 785"/>
              <a:gd name="T68" fmla="*/ 424 w 427"/>
              <a:gd name="T69" fmla="*/ 65 h 785"/>
              <a:gd name="T70" fmla="*/ 427 w 427"/>
              <a:gd name="T71" fmla="*/ 9 h 785"/>
              <a:gd name="T72" fmla="*/ 427 w 427"/>
              <a:gd name="T73" fmla="*/ 9 h 785"/>
              <a:gd name="T74" fmla="*/ 426 w 427"/>
              <a:gd name="T75" fmla="*/ 2 h 785"/>
              <a:gd name="T76" fmla="*/ 260 w 427"/>
              <a:gd name="T77" fmla="*/ 0 h 785"/>
              <a:gd name="T78" fmla="*/ 260 w 427"/>
              <a:gd name="T79" fmla="*/ 0 h 785"/>
              <a:gd name="T80" fmla="*/ 260 w 427"/>
              <a:gd name="T81" fmla="*/ 9 h 785"/>
              <a:gd name="T82" fmla="*/ 260 w 427"/>
              <a:gd name="T83" fmla="*/ 9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 h="785">
                <a:moveTo>
                  <a:pt x="260" y="9"/>
                </a:moveTo>
                <a:lnTo>
                  <a:pt x="260" y="9"/>
                </a:lnTo>
                <a:lnTo>
                  <a:pt x="260" y="57"/>
                </a:lnTo>
                <a:lnTo>
                  <a:pt x="256" y="104"/>
                </a:lnTo>
                <a:lnTo>
                  <a:pt x="251" y="150"/>
                </a:lnTo>
                <a:lnTo>
                  <a:pt x="243" y="195"/>
                </a:lnTo>
                <a:lnTo>
                  <a:pt x="233" y="241"/>
                </a:lnTo>
                <a:lnTo>
                  <a:pt x="221" y="285"/>
                </a:lnTo>
                <a:lnTo>
                  <a:pt x="207" y="328"/>
                </a:lnTo>
                <a:lnTo>
                  <a:pt x="191" y="370"/>
                </a:lnTo>
                <a:lnTo>
                  <a:pt x="173" y="411"/>
                </a:lnTo>
                <a:lnTo>
                  <a:pt x="154" y="452"/>
                </a:lnTo>
                <a:lnTo>
                  <a:pt x="133" y="491"/>
                </a:lnTo>
                <a:lnTo>
                  <a:pt x="109" y="530"/>
                </a:lnTo>
                <a:lnTo>
                  <a:pt x="85" y="566"/>
                </a:lnTo>
                <a:lnTo>
                  <a:pt x="59" y="603"/>
                </a:lnTo>
                <a:lnTo>
                  <a:pt x="30" y="637"/>
                </a:lnTo>
                <a:lnTo>
                  <a:pt x="0" y="670"/>
                </a:lnTo>
                <a:lnTo>
                  <a:pt x="120" y="785"/>
                </a:lnTo>
                <a:lnTo>
                  <a:pt x="120" y="785"/>
                </a:lnTo>
                <a:lnTo>
                  <a:pt x="154" y="746"/>
                </a:lnTo>
                <a:lnTo>
                  <a:pt x="187" y="706"/>
                </a:lnTo>
                <a:lnTo>
                  <a:pt x="219" y="664"/>
                </a:lnTo>
                <a:lnTo>
                  <a:pt x="247" y="620"/>
                </a:lnTo>
                <a:lnTo>
                  <a:pt x="275" y="575"/>
                </a:lnTo>
                <a:lnTo>
                  <a:pt x="301" y="530"/>
                </a:lnTo>
                <a:lnTo>
                  <a:pt x="323" y="482"/>
                </a:lnTo>
                <a:lnTo>
                  <a:pt x="344" y="433"/>
                </a:lnTo>
                <a:lnTo>
                  <a:pt x="363" y="384"/>
                </a:lnTo>
                <a:lnTo>
                  <a:pt x="379" y="333"/>
                </a:lnTo>
                <a:lnTo>
                  <a:pt x="393" y="281"/>
                </a:lnTo>
                <a:lnTo>
                  <a:pt x="405" y="228"/>
                </a:lnTo>
                <a:lnTo>
                  <a:pt x="414" y="174"/>
                </a:lnTo>
                <a:lnTo>
                  <a:pt x="420" y="120"/>
                </a:lnTo>
                <a:lnTo>
                  <a:pt x="424" y="65"/>
                </a:lnTo>
                <a:lnTo>
                  <a:pt x="427" y="9"/>
                </a:lnTo>
                <a:lnTo>
                  <a:pt x="427" y="9"/>
                </a:lnTo>
                <a:lnTo>
                  <a:pt x="426" y="2"/>
                </a:lnTo>
                <a:lnTo>
                  <a:pt x="260" y="0"/>
                </a:lnTo>
                <a:lnTo>
                  <a:pt x="260" y="0"/>
                </a:lnTo>
                <a:lnTo>
                  <a:pt x="260" y="9"/>
                </a:lnTo>
                <a:lnTo>
                  <a:pt x="260" y="9"/>
                </a:lnTo>
                <a:close/>
              </a:path>
            </a:pathLst>
          </a:custGeo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7" name="Freeform 65"/>
          <p:cNvSpPr>
            <a:spLocks/>
          </p:cNvSpPr>
          <p:nvPr/>
        </p:nvSpPr>
        <p:spPr bwMode="auto">
          <a:xfrm>
            <a:off x="4121150" y="3470276"/>
            <a:ext cx="179388" cy="303213"/>
          </a:xfrm>
          <a:custGeom>
            <a:avLst/>
            <a:gdLst>
              <a:gd name="T0" fmla="*/ 451 w 451"/>
              <a:gd name="T1" fmla="*/ 114 h 760"/>
              <a:gd name="T2" fmla="*/ 332 w 451"/>
              <a:gd name="T3" fmla="*/ 0 h 760"/>
              <a:gd name="T4" fmla="*/ 332 w 451"/>
              <a:gd name="T5" fmla="*/ 0 h 760"/>
              <a:gd name="T6" fmla="*/ 296 w 451"/>
              <a:gd name="T7" fmla="*/ 36 h 760"/>
              <a:gd name="T8" fmla="*/ 262 w 451"/>
              <a:gd name="T9" fmla="*/ 75 h 760"/>
              <a:gd name="T10" fmla="*/ 229 w 451"/>
              <a:gd name="T11" fmla="*/ 117 h 760"/>
              <a:gd name="T12" fmla="*/ 200 w 451"/>
              <a:gd name="T13" fmla="*/ 159 h 760"/>
              <a:gd name="T14" fmla="*/ 171 w 451"/>
              <a:gd name="T15" fmla="*/ 203 h 760"/>
              <a:gd name="T16" fmla="*/ 145 w 451"/>
              <a:gd name="T17" fmla="*/ 247 h 760"/>
              <a:gd name="T18" fmla="*/ 120 w 451"/>
              <a:gd name="T19" fmla="*/ 294 h 760"/>
              <a:gd name="T20" fmla="*/ 98 w 451"/>
              <a:gd name="T21" fmla="*/ 341 h 760"/>
              <a:gd name="T22" fmla="*/ 77 w 451"/>
              <a:gd name="T23" fmla="*/ 389 h 760"/>
              <a:gd name="T24" fmla="*/ 59 w 451"/>
              <a:gd name="T25" fmla="*/ 440 h 760"/>
              <a:gd name="T26" fmla="*/ 43 w 451"/>
              <a:gd name="T27" fmla="*/ 491 h 760"/>
              <a:gd name="T28" fmla="*/ 30 w 451"/>
              <a:gd name="T29" fmla="*/ 542 h 760"/>
              <a:gd name="T30" fmla="*/ 19 w 451"/>
              <a:gd name="T31" fmla="*/ 595 h 760"/>
              <a:gd name="T32" fmla="*/ 11 w 451"/>
              <a:gd name="T33" fmla="*/ 648 h 760"/>
              <a:gd name="T34" fmla="*/ 4 w 451"/>
              <a:gd name="T35" fmla="*/ 703 h 760"/>
              <a:gd name="T36" fmla="*/ 0 w 451"/>
              <a:gd name="T37" fmla="*/ 758 h 760"/>
              <a:gd name="T38" fmla="*/ 167 w 451"/>
              <a:gd name="T39" fmla="*/ 760 h 760"/>
              <a:gd name="T40" fmla="*/ 167 w 451"/>
              <a:gd name="T41" fmla="*/ 760 h 760"/>
              <a:gd name="T42" fmla="*/ 170 w 451"/>
              <a:gd name="T43" fmla="*/ 713 h 760"/>
              <a:gd name="T44" fmla="*/ 175 w 451"/>
              <a:gd name="T45" fmla="*/ 667 h 760"/>
              <a:gd name="T46" fmla="*/ 183 w 451"/>
              <a:gd name="T47" fmla="*/ 621 h 760"/>
              <a:gd name="T48" fmla="*/ 192 w 451"/>
              <a:gd name="T49" fmla="*/ 577 h 760"/>
              <a:gd name="T50" fmla="*/ 203 w 451"/>
              <a:gd name="T51" fmla="*/ 532 h 760"/>
              <a:gd name="T52" fmla="*/ 216 w 451"/>
              <a:gd name="T53" fmla="*/ 489 h 760"/>
              <a:gd name="T54" fmla="*/ 232 w 451"/>
              <a:gd name="T55" fmla="*/ 447 h 760"/>
              <a:gd name="T56" fmla="*/ 250 w 451"/>
              <a:gd name="T57" fmla="*/ 405 h 760"/>
              <a:gd name="T58" fmla="*/ 270 w 451"/>
              <a:gd name="T59" fmla="*/ 364 h 760"/>
              <a:gd name="T60" fmla="*/ 291 w 451"/>
              <a:gd name="T61" fmla="*/ 325 h 760"/>
              <a:gd name="T62" fmla="*/ 313 w 451"/>
              <a:gd name="T63" fmla="*/ 288 h 760"/>
              <a:gd name="T64" fmla="*/ 338 w 451"/>
              <a:gd name="T65" fmla="*/ 250 h 760"/>
              <a:gd name="T66" fmla="*/ 364 w 451"/>
              <a:gd name="T67" fmla="*/ 215 h 760"/>
              <a:gd name="T68" fmla="*/ 391 w 451"/>
              <a:gd name="T69" fmla="*/ 180 h 760"/>
              <a:gd name="T70" fmla="*/ 421 w 451"/>
              <a:gd name="T71" fmla="*/ 147 h 760"/>
              <a:gd name="T72" fmla="*/ 451 w 451"/>
              <a:gd name="T73" fmla="*/ 114 h 760"/>
              <a:gd name="T74" fmla="*/ 451 w 451"/>
              <a:gd name="T75" fmla="*/ 114 h 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51" h="760">
                <a:moveTo>
                  <a:pt x="451" y="114"/>
                </a:moveTo>
                <a:lnTo>
                  <a:pt x="332" y="0"/>
                </a:lnTo>
                <a:lnTo>
                  <a:pt x="332" y="0"/>
                </a:lnTo>
                <a:lnTo>
                  <a:pt x="296" y="36"/>
                </a:lnTo>
                <a:lnTo>
                  <a:pt x="262" y="75"/>
                </a:lnTo>
                <a:lnTo>
                  <a:pt x="229" y="117"/>
                </a:lnTo>
                <a:lnTo>
                  <a:pt x="200" y="159"/>
                </a:lnTo>
                <a:lnTo>
                  <a:pt x="171" y="203"/>
                </a:lnTo>
                <a:lnTo>
                  <a:pt x="145" y="247"/>
                </a:lnTo>
                <a:lnTo>
                  <a:pt x="120" y="294"/>
                </a:lnTo>
                <a:lnTo>
                  <a:pt x="98" y="341"/>
                </a:lnTo>
                <a:lnTo>
                  <a:pt x="77" y="389"/>
                </a:lnTo>
                <a:lnTo>
                  <a:pt x="59" y="440"/>
                </a:lnTo>
                <a:lnTo>
                  <a:pt x="43" y="491"/>
                </a:lnTo>
                <a:lnTo>
                  <a:pt x="30" y="542"/>
                </a:lnTo>
                <a:lnTo>
                  <a:pt x="19" y="595"/>
                </a:lnTo>
                <a:lnTo>
                  <a:pt x="11" y="648"/>
                </a:lnTo>
                <a:lnTo>
                  <a:pt x="4" y="703"/>
                </a:lnTo>
                <a:lnTo>
                  <a:pt x="0" y="758"/>
                </a:lnTo>
                <a:lnTo>
                  <a:pt x="167" y="760"/>
                </a:lnTo>
                <a:lnTo>
                  <a:pt x="167" y="760"/>
                </a:lnTo>
                <a:lnTo>
                  <a:pt x="170" y="713"/>
                </a:lnTo>
                <a:lnTo>
                  <a:pt x="175" y="667"/>
                </a:lnTo>
                <a:lnTo>
                  <a:pt x="183" y="621"/>
                </a:lnTo>
                <a:lnTo>
                  <a:pt x="192" y="577"/>
                </a:lnTo>
                <a:lnTo>
                  <a:pt x="203" y="532"/>
                </a:lnTo>
                <a:lnTo>
                  <a:pt x="216" y="489"/>
                </a:lnTo>
                <a:lnTo>
                  <a:pt x="232" y="447"/>
                </a:lnTo>
                <a:lnTo>
                  <a:pt x="250" y="405"/>
                </a:lnTo>
                <a:lnTo>
                  <a:pt x="270" y="364"/>
                </a:lnTo>
                <a:lnTo>
                  <a:pt x="291" y="325"/>
                </a:lnTo>
                <a:lnTo>
                  <a:pt x="313" y="288"/>
                </a:lnTo>
                <a:lnTo>
                  <a:pt x="338" y="250"/>
                </a:lnTo>
                <a:lnTo>
                  <a:pt x="364" y="215"/>
                </a:lnTo>
                <a:lnTo>
                  <a:pt x="391" y="180"/>
                </a:lnTo>
                <a:lnTo>
                  <a:pt x="421" y="147"/>
                </a:lnTo>
                <a:lnTo>
                  <a:pt x="451" y="114"/>
                </a:lnTo>
                <a:lnTo>
                  <a:pt x="451" y="114"/>
                </a:lnTo>
                <a:close/>
              </a:path>
            </a:pathLst>
          </a:custGeo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8" name="Freeform 66"/>
          <p:cNvSpPr>
            <a:spLocks/>
          </p:cNvSpPr>
          <p:nvPr/>
        </p:nvSpPr>
        <p:spPr bwMode="auto">
          <a:xfrm>
            <a:off x="4121150" y="3786188"/>
            <a:ext cx="169863" cy="311150"/>
          </a:xfrm>
          <a:custGeom>
            <a:avLst/>
            <a:gdLst>
              <a:gd name="T0" fmla="*/ 166 w 426"/>
              <a:gd name="T1" fmla="*/ 9 h 785"/>
              <a:gd name="T2" fmla="*/ 166 w 426"/>
              <a:gd name="T3" fmla="*/ 9 h 785"/>
              <a:gd name="T4" fmla="*/ 166 w 426"/>
              <a:gd name="T5" fmla="*/ 0 h 785"/>
              <a:gd name="T6" fmla="*/ 0 w 426"/>
              <a:gd name="T7" fmla="*/ 2 h 785"/>
              <a:gd name="T8" fmla="*/ 0 w 426"/>
              <a:gd name="T9" fmla="*/ 2 h 785"/>
              <a:gd name="T10" fmla="*/ 0 w 426"/>
              <a:gd name="T11" fmla="*/ 9 h 785"/>
              <a:gd name="T12" fmla="*/ 0 w 426"/>
              <a:gd name="T13" fmla="*/ 9 h 785"/>
              <a:gd name="T14" fmla="*/ 2 w 426"/>
              <a:gd name="T15" fmla="*/ 65 h 785"/>
              <a:gd name="T16" fmla="*/ 6 w 426"/>
              <a:gd name="T17" fmla="*/ 120 h 785"/>
              <a:gd name="T18" fmla="*/ 12 w 426"/>
              <a:gd name="T19" fmla="*/ 174 h 785"/>
              <a:gd name="T20" fmla="*/ 21 w 426"/>
              <a:gd name="T21" fmla="*/ 228 h 785"/>
              <a:gd name="T22" fmla="*/ 33 w 426"/>
              <a:gd name="T23" fmla="*/ 281 h 785"/>
              <a:gd name="T24" fmla="*/ 47 w 426"/>
              <a:gd name="T25" fmla="*/ 333 h 785"/>
              <a:gd name="T26" fmla="*/ 63 w 426"/>
              <a:gd name="T27" fmla="*/ 384 h 785"/>
              <a:gd name="T28" fmla="*/ 82 w 426"/>
              <a:gd name="T29" fmla="*/ 433 h 785"/>
              <a:gd name="T30" fmla="*/ 103 w 426"/>
              <a:gd name="T31" fmla="*/ 482 h 785"/>
              <a:gd name="T32" fmla="*/ 127 w 426"/>
              <a:gd name="T33" fmla="*/ 530 h 785"/>
              <a:gd name="T34" fmla="*/ 151 w 426"/>
              <a:gd name="T35" fmla="*/ 575 h 785"/>
              <a:gd name="T36" fmla="*/ 179 w 426"/>
              <a:gd name="T37" fmla="*/ 620 h 785"/>
              <a:gd name="T38" fmla="*/ 207 w 426"/>
              <a:gd name="T39" fmla="*/ 664 h 785"/>
              <a:gd name="T40" fmla="*/ 239 w 426"/>
              <a:gd name="T41" fmla="*/ 706 h 785"/>
              <a:gd name="T42" fmla="*/ 272 w 426"/>
              <a:gd name="T43" fmla="*/ 746 h 785"/>
              <a:gd name="T44" fmla="*/ 306 w 426"/>
              <a:gd name="T45" fmla="*/ 785 h 785"/>
              <a:gd name="T46" fmla="*/ 426 w 426"/>
              <a:gd name="T47" fmla="*/ 670 h 785"/>
              <a:gd name="T48" fmla="*/ 426 w 426"/>
              <a:gd name="T49" fmla="*/ 670 h 785"/>
              <a:gd name="T50" fmla="*/ 396 w 426"/>
              <a:gd name="T51" fmla="*/ 637 h 785"/>
              <a:gd name="T52" fmla="*/ 369 w 426"/>
              <a:gd name="T53" fmla="*/ 603 h 785"/>
              <a:gd name="T54" fmla="*/ 341 w 426"/>
              <a:gd name="T55" fmla="*/ 566 h 785"/>
              <a:gd name="T56" fmla="*/ 317 w 426"/>
              <a:gd name="T57" fmla="*/ 530 h 785"/>
              <a:gd name="T58" fmla="*/ 293 w 426"/>
              <a:gd name="T59" fmla="*/ 491 h 785"/>
              <a:gd name="T60" fmla="*/ 272 w 426"/>
              <a:gd name="T61" fmla="*/ 452 h 785"/>
              <a:gd name="T62" fmla="*/ 253 w 426"/>
              <a:gd name="T63" fmla="*/ 411 h 785"/>
              <a:gd name="T64" fmla="*/ 235 w 426"/>
              <a:gd name="T65" fmla="*/ 370 h 785"/>
              <a:gd name="T66" fmla="*/ 219 w 426"/>
              <a:gd name="T67" fmla="*/ 328 h 785"/>
              <a:gd name="T68" fmla="*/ 205 w 426"/>
              <a:gd name="T69" fmla="*/ 285 h 785"/>
              <a:gd name="T70" fmla="*/ 193 w 426"/>
              <a:gd name="T71" fmla="*/ 241 h 785"/>
              <a:gd name="T72" fmla="*/ 184 w 426"/>
              <a:gd name="T73" fmla="*/ 195 h 785"/>
              <a:gd name="T74" fmla="*/ 176 w 426"/>
              <a:gd name="T75" fmla="*/ 150 h 785"/>
              <a:gd name="T76" fmla="*/ 170 w 426"/>
              <a:gd name="T77" fmla="*/ 104 h 785"/>
              <a:gd name="T78" fmla="*/ 167 w 426"/>
              <a:gd name="T79" fmla="*/ 57 h 785"/>
              <a:gd name="T80" fmla="*/ 166 w 426"/>
              <a:gd name="T81" fmla="*/ 9 h 785"/>
              <a:gd name="T82" fmla="*/ 166 w 426"/>
              <a:gd name="T83" fmla="*/ 9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6" h="785">
                <a:moveTo>
                  <a:pt x="166" y="9"/>
                </a:moveTo>
                <a:lnTo>
                  <a:pt x="166" y="9"/>
                </a:lnTo>
                <a:lnTo>
                  <a:pt x="166" y="0"/>
                </a:lnTo>
                <a:lnTo>
                  <a:pt x="0" y="2"/>
                </a:lnTo>
                <a:lnTo>
                  <a:pt x="0" y="2"/>
                </a:lnTo>
                <a:lnTo>
                  <a:pt x="0" y="9"/>
                </a:lnTo>
                <a:lnTo>
                  <a:pt x="0" y="9"/>
                </a:lnTo>
                <a:lnTo>
                  <a:pt x="2" y="65"/>
                </a:lnTo>
                <a:lnTo>
                  <a:pt x="6" y="120"/>
                </a:lnTo>
                <a:lnTo>
                  <a:pt x="12" y="174"/>
                </a:lnTo>
                <a:lnTo>
                  <a:pt x="21" y="228"/>
                </a:lnTo>
                <a:lnTo>
                  <a:pt x="33" y="281"/>
                </a:lnTo>
                <a:lnTo>
                  <a:pt x="47" y="333"/>
                </a:lnTo>
                <a:lnTo>
                  <a:pt x="63" y="384"/>
                </a:lnTo>
                <a:lnTo>
                  <a:pt x="82" y="433"/>
                </a:lnTo>
                <a:lnTo>
                  <a:pt x="103" y="482"/>
                </a:lnTo>
                <a:lnTo>
                  <a:pt x="127" y="530"/>
                </a:lnTo>
                <a:lnTo>
                  <a:pt x="151" y="575"/>
                </a:lnTo>
                <a:lnTo>
                  <a:pt x="179" y="620"/>
                </a:lnTo>
                <a:lnTo>
                  <a:pt x="207" y="664"/>
                </a:lnTo>
                <a:lnTo>
                  <a:pt x="239" y="706"/>
                </a:lnTo>
                <a:lnTo>
                  <a:pt x="272" y="746"/>
                </a:lnTo>
                <a:lnTo>
                  <a:pt x="306" y="785"/>
                </a:lnTo>
                <a:lnTo>
                  <a:pt x="426" y="670"/>
                </a:lnTo>
                <a:lnTo>
                  <a:pt x="426" y="670"/>
                </a:lnTo>
                <a:lnTo>
                  <a:pt x="396" y="637"/>
                </a:lnTo>
                <a:lnTo>
                  <a:pt x="369" y="603"/>
                </a:lnTo>
                <a:lnTo>
                  <a:pt x="341" y="566"/>
                </a:lnTo>
                <a:lnTo>
                  <a:pt x="317" y="530"/>
                </a:lnTo>
                <a:lnTo>
                  <a:pt x="293" y="491"/>
                </a:lnTo>
                <a:lnTo>
                  <a:pt x="272" y="452"/>
                </a:lnTo>
                <a:lnTo>
                  <a:pt x="253" y="411"/>
                </a:lnTo>
                <a:lnTo>
                  <a:pt x="235" y="370"/>
                </a:lnTo>
                <a:lnTo>
                  <a:pt x="219" y="328"/>
                </a:lnTo>
                <a:lnTo>
                  <a:pt x="205" y="285"/>
                </a:lnTo>
                <a:lnTo>
                  <a:pt x="193" y="241"/>
                </a:lnTo>
                <a:lnTo>
                  <a:pt x="184" y="195"/>
                </a:lnTo>
                <a:lnTo>
                  <a:pt x="176" y="150"/>
                </a:lnTo>
                <a:lnTo>
                  <a:pt x="170" y="104"/>
                </a:lnTo>
                <a:lnTo>
                  <a:pt x="167" y="57"/>
                </a:lnTo>
                <a:lnTo>
                  <a:pt x="166" y="9"/>
                </a:lnTo>
                <a:lnTo>
                  <a:pt x="166" y="9"/>
                </a:lnTo>
                <a:close/>
              </a:path>
            </a:pathLst>
          </a:custGeo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9" name="Freeform 67"/>
          <p:cNvSpPr>
            <a:spLocks/>
          </p:cNvSpPr>
          <p:nvPr/>
        </p:nvSpPr>
        <p:spPr bwMode="auto">
          <a:xfrm>
            <a:off x="4268788" y="3954465"/>
            <a:ext cx="311150" cy="179388"/>
          </a:xfrm>
          <a:custGeom>
            <a:avLst/>
            <a:gdLst>
              <a:gd name="T0" fmla="*/ 114 w 785"/>
              <a:gd name="T1" fmla="*/ 0 h 450"/>
              <a:gd name="T2" fmla="*/ 0 w 785"/>
              <a:gd name="T3" fmla="*/ 118 h 450"/>
              <a:gd name="T4" fmla="*/ 0 w 785"/>
              <a:gd name="T5" fmla="*/ 118 h 450"/>
              <a:gd name="T6" fmla="*/ 37 w 785"/>
              <a:gd name="T7" fmla="*/ 155 h 450"/>
              <a:gd name="T8" fmla="*/ 78 w 785"/>
              <a:gd name="T9" fmla="*/ 190 h 450"/>
              <a:gd name="T10" fmla="*/ 119 w 785"/>
              <a:gd name="T11" fmla="*/ 223 h 450"/>
              <a:gd name="T12" fmla="*/ 164 w 785"/>
              <a:gd name="T13" fmla="*/ 254 h 450"/>
              <a:gd name="T14" fmla="*/ 208 w 785"/>
              <a:gd name="T15" fmla="*/ 284 h 450"/>
              <a:gd name="T16" fmla="*/ 255 w 785"/>
              <a:gd name="T17" fmla="*/ 310 h 450"/>
              <a:gd name="T18" fmla="*/ 303 w 785"/>
              <a:gd name="T19" fmla="*/ 335 h 450"/>
              <a:gd name="T20" fmla="*/ 351 w 785"/>
              <a:gd name="T21" fmla="*/ 358 h 450"/>
              <a:gd name="T22" fmla="*/ 402 w 785"/>
              <a:gd name="T23" fmla="*/ 378 h 450"/>
              <a:gd name="T24" fmla="*/ 453 w 785"/>
              <a:gd name="T25" fmla="*/ 396 h 450"/>
              <a:gd name="T26" fmla="*/ 506 w 785"/>
              <a:gd name="T27" fmla="*/ 411 h 450"/>
              <a:gd name="T28" fmla="*/ 559 w 785"/>
              <a:gd name="T29" fmla="*/ 424 h 450"/>
              <a:gd name="T30" fmla="*/ 614 w 785"/>
              <a:gd name="T31" fmla="*/ 435 h 450"/>
              <a:gd name="T32" fmla="*/ 669 w 785"/>
              <a:gd name="T33" fmla="*/ 443 h 450"/>
              <a:gd name="T34" fmla="*/ 725 w 785"/>
              <a:gd name="T35" fmla="*/ 448 h 450"/>
              <a:gd name="T36" fmla="*/ 782 w 785"/>
              <a:gd name="T37" fmla="*/ 450 h 450"/>
              <a:gd name="T38" fmla="*/ 785 w 785"/>
              <a:gd name="T39" fmla="*/ 284 h 450"/>
              <a:gd name="T40" fmla="*/ 785 w 785"/>
              <a:gd name="T41" fmla="*/ 284 h 450"/>
              <a:gd name="T42" fmla="*/ 735 w 785"/>
              <a:gd name="T43" fmla="*/ 282 h 450"/>
              <a:gd name="T44" fmla="*/ 687 w 785"/>
              <a:gd name="T45" fmla="*/ 279 h 450"/>
              <a:gd name="T46" fmla="*/ 640 w 785"/>
              <a:gd name="T47" fmla="*/ 271 h 450"/>
              <a:gd name="T48" fmla="*/ 593 w 785"/>
              <a:gd name="T49" fmla="*/ 262 h 450"/>
              <a:gd name="T50" fmla="*/ 548 w 785"/>
              <a:gd name="T51" fmla="*/ 251 h 450"/>
              <a:gd name="T52" fmla="*/ 502 w 785"/>
              <a:gd name="T53" fmla="*/ 238 h 450"/>
              <a:gd name="T54" fmla="*/ 459 w 785"/>
              <a:gd name="T55" fmla="*/ 223 h 450"/>
              <a:gd name="T56" fmla="*/ 416 w 785"/>
              <a:gd name="T57" fmla="*/ 206 h 450"/>
              <a:gd name="T58" fmla="*/ 373 w 785"/>
              <a:gd name="T59" fmla="*/ 186 h 450"/>
              <a:gd name="T60" fmla="*/ 333 w 785"/>
              <a:gd name="T61" fmla="*/ 164 h 450"/>
              <a:gd name="T62" fmla="*/ 293 w 785"/>
              <a:gd name="T63" fmla="*/ 141 h 450"/>
              <a:gd name="T64" fmla="*/ 255 w 785"/>
              <a:gd name="T65" fmla="*/ 116 h 450"/>
              <a:gd name="T66" fmla="*/ 217 w 785"/>
              <a:gd name="T67" fmla="*/ 90 h 450"/>
              <a:gd name="T68" fmla="*/ 182 w 785"/>
              <a:gd name="T69" fmla="*/ 61 h 450"/>
              <a:gd name="T70" fmla="*/ 147 w 785"/>
              <a:gd name="T71" fmla="*/ 31 h 450"/>
              <a:gd name="T72" fmla="*/ 114 w 785"/>
              <a:gd name="T73" fmla="*/ 0 h 450"/>
              <a:gd name="T74" fmla="*/ 114 w 785"/>
              <a:gd name="T75"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85" h="450">
                <a:moveTo>
                  <a:pt x="114" y="0"/>
                </a:moveTo>
                <a:lnTo>
                  <a:pt x="0" y="118"/>
                </a:lnTo>
                <a:lnTo>
                  <a:pt x="0" y="118"/>
                </a:lnTo>
                <a:lnTo>
                  <a:pt x="37" y="155"/>
                </a:lnTo>
                <a:lnTo>
                  <a:pt x="78" y="190"/>
                </a:lnTo>
                <a:lnTo>
                  <a:pt x="119" y="223"/>
                </a:lnTo>
                <a:lnTo>
                  <a:pt x="164" y="254"/>
                </a:lnTo>
                <a:lnTo>
                  <a:pt x="208" y="284"/>
                </a:lnTo>
                <a:lnTo>
                  <a:pt x="255" y="310"/>
                </a:lnTo>
                <a:lnTo>
                  <a:pt x="303" y="335"/>
                </a:lnTo>
                <a:lnTo>
                  <a:pt x="351" y="358"/>
                </a:lnTo>
                <a:lnTo>
                  <a:pt x="402" y="378"/>
                </a:lnTo>
                <a:lnTo>
                  <a:pt x="453" y="396"/>
                </a:lnTo>
                <a:lnTo>
                  <a:pt x="506" y="411"/>
                </a:lnTo>
                <a:lnTo>
                  <a:pt x="559" y="424"/>
                </a:lnTo>
                <a:lnTo>
                  <a:pt x="614" y="435"/>
                </a:lnTo>
                <a:lnTo>
                  <a:pt x="669" y="443"/>
                </a:lnTo>
                <a:lnTo>
                  <a:pt x="725" y="448"/>
                </a:lnTo>
                <a:lnTo>
                  <a:pt x="782" y="450"/>
                </a:lnTo>
                <a:lnTo>
                  <a:pt x="785" y="284"/>
                </a:lnTo>
                <a:lnTo>
                  <a:pt x="785" y="284"/>
                </a:lnTo>
                <a:lnTo>
                  <a:pt x="735" y="282"/>
                </a:lnTo>
                <a:lnTo>
                  <a:pt x="687" y="279"/>
                </a:lnTo>
                <a:lnTo>
                  <a:pt x="640" y="271"/>
                </a:lnTo>
                <a:lnTo>
                  <a:pt x="593" y="262"/>
                </a:lnTo>
                <a:lnTo>
                  <a:pt x="548" y="251"/>
                </a:lnTo>
                <a:lnTo>
                  <a:pt x="502" y="238"/>
                </a:lnTo>
                <a:lnTo>
                  <a:pt x="459" y="223"/>
                </a:lnTo>
                <a:lnTo>
                  <a:pt x="416" y="206"/>
                </a:lnTo>
                <a:lnTo>
                  <a:pt x="373" y="186"/>
                </a:lnTo>
                <a:lnTo>
                  <a:pt x="333" y="164"/>
                </a:lnTo>
                <a:lnTo>
                  <a:pt x="293" y="141"/>
                </a:lnTo>
                <a:lnTo>
                  <a:pt x="255" y="116"/>
                </a:lnTo>
                <a:lnTo>
                  <a:pt x="217" y="90"/>
                </a:lnTo>
                <a:lnTo>
                  <a:pt x="182" y="61"/>
                </a:lnTo>
                <a:lnTo>
                  <a:pt x="147" y="31"/>
                </a:lnTo>
                <a:lnTo>
                  <a:pt x="114" y="0"/>
                </a:lnTo>
                <a:lnTo>
                  <a:pt x="114" y="0"/>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0" name="Freeform 68"/>
          <p:cNvSpPr>
            <a:spLocks/>
          </p:cNvSpPr>
          <p:nvPr/>
        </p:nvSpPr>
        <p:spPr bwMode="auto">
          <a:xfrm>
            <a:off x="4578350" y="4060826"/>
            <a:ext cx="312738" cy="179388"/>
          </a:xfrm>
          <a:custGeom>
            <a:avLst/>
            <a:gdLst>
              <a:gd name="T0" fmla="*/ 671 w 787"/>
              <a:gd name="T1" fmla="*/ 0 h 450"/>
              <a:gd name="T2" fmla="*/ 671 w 787"/>
              <a:gd name="T3" fmla="*/ 0 h 450"/>
              <a:gd name="T4" fmla="*/ 638 w 787"/>
              <a:gd name="T5" fmla="*/ 31 h 450"/>
              <a:gd name="T6" fmla="*/ 603 w 787"/>
              <a:gd name="T7" fmla="*/ 61 h 450"/>
              <a:gd name="T8" fmla="*/ 568 w 787"/>
              <a:gd name="T9" fmla="*/ 90 h 450"/>
              <a:gd name="T10" fmla="*/ 530 w 787"/>
              <a:gd name="T11" fmla="*/ 116 h 450"/>
              <a:gd name="T12" fmla="*/ 492 w 787"/>
              <a:gd name="T13" fmla="*/ 141 h 450"/>
              <a:gd name="T14" fmla="*/ 452 w 787"/>
              <a:gd name="T15" fmla="*/ 164 h 450"/>
              <a:gd name="T16" fmla="*/ 412 w 787"/>
              <a:gd name="T17" fmla="*/ 186 h 450"/>
              <a:gd name="T18" fmla="*/ 370 w 787"/>
              <a:gd name="T19" fmla="*/ 206 h 450"/>
              <a:gd name="T20" fmla="*/ 326 w 787"/>
              <a:gd name="T21" fmla="*/ 223 h 450"/>
              <a:gd name="T22" fmla="*/ 283 w 787"/>
              <a:gd name="T23" fmla="*/ 238 h 450"/>
              <a:gd name="T24" fmla="*/ 237 w 787"/>
              <a:gd name="T25" fmla="*/ 251 h 450"/>
              <a:gd name="T26" fmla="*/ 192 w 787"/>
              <a:gd name="T27" fmla="*/ 262 h 450"/>
              <a:gd name="T28" fmla="*/ 145 w 787"/>
              <a:gd name="T29" fmla="*/ 271 h 450"/>
              <a:gd name="T30" fmla="*/ 98 w 787"/>
              <a:gd name="T31" fmla="*/ 279 h 450"/>
              <a:gd name="T32" fmla="*/ 50 w 787"/>
              <a:gd name="T33" fmla="*/ 282 h 450"/>
              <a:gd name="T34" fmla="*/ 0 w 787"/>
              <a:gd name="T35" fmla="*/ 284 h 450"/>
              <a:gd name="T36" fmla="*/ 3 w 787"/>
              <a:gd name="T37" fmla="*/ 450 h 450"/>
              <a:gd name="T38" fmla="*/ 3 w 787"/>
              <a:gd name="T39" fmla="*/ 450 h 450"/>
              <a:gd name="T40" fmla="*/ 60 w 787"/>
              <a:gd name="T41" fmla="*/ 448 h 450"/>
              <a:gd name="T42" fmla="*/ 116 w 787"/>
              <a:gd name="T43" fmla="*/ 443 h 450"/>
              <a:gd name="T44" fmla="*/ 172 w 787"/>
              <a:gd name="T45" fmla="*/ 435 h 450"/>
              <a:gd name="T46" fmla="*/ 226 w 787"/>
              <a:gd name="T47" fmla="*/ 424 h 450"/>
              <a:gd name="T48" fmla="*/ 280 w 787"/>
              <a:gd name="T49" fmla="*/ 411 h 450"/>
              <a:gd name="T50" fmla="*/ 332 w 787"/>
              <a:gd name="T51" fmla="*/ 396 h 450"/>
              <a:gd name="T52" fmla="*/ 383 w 787"/>
              <a:gd name="T53" fmla="*/ 378 h 450"/>
              <a:gd name="T54" fmla="*/ 434 w 787"/>
              <a:gd name="T55" fmla="*/ 358 h 450"/>
              <a:gd name="T56" fmla="*/ 483 w 787"/>
              <a:gd name="T57" fmla="*/ 335 h 450"/>
              <a:gd name="T58" fmla="*/ 530 w 787"/>
              <a:gd name="T59" fmla="*/ 310 h 450"/>
              <a:gd name="T60" fmla="*/ 577 w 787"/>
              <a:gd name="T61" fmla="*/ 284 h 450"/>
              <a:gd name="T62" fmla="*/ 621 w 787"/>
              <a:gd name="T63" fmla="*/ 254 h 450"/>
              <a:gd name="T64" fmla="*/ 666 w 787"/>
              <a:gd name="T65" fmla="*/ 223 h 450"/>
              <a:gd name="T66" fmla="*/ 707 w 787"/>
              <a:gd name="T67" fmla="*/ 190 h 450"/>
              <a:gd name="T68" fmla="*/ 748 w 787"/>
              <a:gd name="T69" fmla="*/ 155 h 450"/>
              <a:gd name="T70" fmla="*/ 787 w 787"/>
              <a:gd name="T71" fmla="*/ 118 h 450"/>
              <a:gd name="T72" fmla="*/ 671 w 787"/>
              <a:gd name="T73"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87" h="450">
                <a:moveTo>
                  <a:pt x="671" y="0"/>
                </a:moveTo>
                <a:lnTo>
                  <a:pt x="671" y="0"/>
                </a:lnTo>
                <a:lnTo>
                  <a:pt x="638" y="31"/>
                </a:lnTo>
                <a:lnTo>
                  <a:pt x="603" y="61"/>
                </a:lnTo>
                <a:lnTo>
                  <a:pt x="568" y="90"/>
                </a:lnTo>
                <a:lnTo>
                  <a:pt x="530" y="116"/>
                </a:lnTo>
                <a:lnTo>
                  <a:pt x="492" y="141"/>
                </a:lnTo>
                <a:lnTo>
                  <a:pt x="452" y="164"/>
                </a:lnTo>
                <a:lnTo>
                  <a:pt x="412" y="186"/>
                </a:lnTo>
                <a:lnTo>
                  <a:pt x="370" y="206"/>
                </a:lnTo>
                <a:lnTo>
                  <a:pt x="326" y="223"/>
                </a:lnTo>
                <a:lnTo>
                  <a:pt x="283" y="238"/>
                </a:lnTo>
                <a:lnTo>
                  <a:pt x="237" y="251"/>
                </a:lnTo>
                <a:lnTo>
                  <a:pt x="192" y="262"/>
                </a:lnTo>
                <a:lnTo>
                  <a:pt x="145" y="271"/>
                </a:lnTo>
                <a:lnTo>
                  <a:pt x="98" y="279"/>
                </a:lnTo>
                <a:lnTo>
                  <a:pt x="50" y="282"/>
                </a:lnTo>
                <a:lnTo>
                  <a:pt x="0" y="284"/>
                </a:lnTo>
                <a:lnTo>
                  <a:pt x="3" y="450"/>
                </a:lnTo>
                <a:lnTo>
                  <a:pt x="3" y="450"/>
                </a:lnTo>
                <a:lnTo>
                  <a:pt x="60" y="448"/>
                </a:lnTo>
                <a:lnTo>
                  <a:pt x="116" y="443"/>
                </a:lnTo>
                <a:lnTo>
                  <a:pt x="172" y="435"/>
                </a:lnTo>
                <a:lnTo>
                  <a:pt x="226" y="424"/>
                </a:lnTo>
                <a:lnTo>
                  <a:pt x="280" y="411"/>
                </a:lnTo>
                <a:lnTo>
                  <a:pt x="332" y="396"/>
                </a:lnTo>
                <a:lnTo>
                  <a:pt x="383" y="378"/>
                </a:lnTo>
                <a:lnTo>
                  <a:pt x="434" y="358"/>
                </a:lnTo>
                <a:lnTo>
                  <a:pt x="483" y="335"/>
                </a:lnTo>
                <a:lnTo>
                  <a:pt x="530" y="310"/>
                </a:lnTo>
                <a:lnTo>
                  <a:pt x="577" y="284"/>
                </a:lnTo>
                <a:lnTo>
                  <a:pt x="621" y="254"/>
                </a:lnTo>
                <a:lnTo>
                  <a:pt x="666" y="223"/>
                </a:lnTo>
                <a:lnTo>
                  <a:pt x="707" y="190"/>
                </a:lnTo>
                <a:lnTo>
                  <a:pt x="748" y="155"/>
                </a:lnTo>
                <a:lnTo>
                  <a:pt x="787" y="118"/>
                </a:lnTo>
                <a:lnTo>
                  <a:pt x="671" y="0"/>
                </a:lnTo>
                <a:close/>
              </a:path>
            </a:pathLst>
          </a:custGeo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1" name="Freeform 69"/>
          <p:cNvSpPr>
            <a:spLocks/>
          </p:cNvSpPr>
          <p:nvPr/>
        </p:nvSpPr>
        <p:spPr bwMode="auto">
          <a:xfrm>
            <a:off x="4264025" y="3338513"/>
            <a:ext cx="301625" cy="169863"/>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2" name="Freeform 71"/>
          <p:cNvSpPr>
            <a:spLocks/>
          </p:cNvSpPr>
          <p:nvPr/>
        </p:nvSpPr>
        <p:spPr bwMode="auto">
          <a:xfrm>
            <a:off x="4238625" y="3784601"/>
            <a:ext cx="123825" cy="231775"/>
          </a:xfrm>
          <a:custGeom>
            <a:avLst/>
            <a:gdLst>
              <a:gd name="T0" fmla="*/ 122 w 311"/>
              <a:gd name="T1" fmla="*/ 13 h 583"/>
              <a:gd name="T2" fmla="*/ 122 w 311"/>
              <a:gd name="T3" fmla="*/ 13 h 583"/>
              <a:gd name="T4" fmla="*/ 122 w 311"/>
              <a:gd name="T5" fmla="*/ 0 h 583"/>
              <a:gd name="T6" fmla="*/ 0 w 311"/>
              <a:gd name="T7" fmla="*/ 1 h 583"/>
              <a:gd name="T8" fmla="*/ 0 w 311"/>
              <a:gd name="T9" fmla="*/ 1 h 583"/>
              <a:gd name="T10" fmla="*/ 0 w 311"/>
              <a:gd name="T11" fmla="*/ 13 h 583"/>
              <a:gd name="T12" fmla="*/ 0 w 311"/>
              <a:gd name="T13" fmla="*/ 13 h 583"/>
              <a:gd name="T14" fmla="*/ 1 w 311"/>
              <a:gd name="T15" fmla="*/ 53 h 583"/>
              <a:gd name="T16" fmla="*/ 4 w 311"/>
              <a:gd name="T17" fmla="*/ 95 h 583"/>
              <a:gd name="T18" fmla="*/ 9 w 311"/>
              <a:gd name="T19" fmla="*/ 134 h 583"/>
              <a:gd name="T20" fmla="*/ 16 w 311"/>
              <a:gd name="T21" fmla="*/ 174 h 583"/>
              <a:gd name="T22" fmla="*/ 25 w 311"/>
              <a:gd name="T23" fmla="*/ 212 h 583"/>
              <a:gd name="T24" fmla="*/ 34 w 311"/>
              <a:gd name="T25" fmla="*/ 250 h 583"/>
              <a:gd name="T26" fmla="*/ 47 w 311"/>
              <a:gd name="T27" fmla="*/ 288 h 583"/>
              <a:gd name="T28" fmla="*/ 60 w 311"/>
              <a:gd name="T29" fmla="*/ 324 h 583"/>
              <a:gd name="T30" fmla="*/ 75 w 311"/>
              <a:gd name="T31" fmla="*/ 361 h 583"/>
              <a:gd name="T32" fmla="*/ 92 w 311"/>
              <a:gd name="T33" fmla="*/ 395 h 583"/>
              <a:gd name="T34" fmla="*/ 111 w 311"/>
              <a:gd name="T35" fmla="*/ 428 h 583"/>
              <a:gd name="T36" fmla="*/ 130 w 311"/>
              <a:gd name="T37" fmla="*/ 462 h 583"/>
              <a:gd name="T38" fmla="*/ 151 w 311"/>
              <a:gd name="T39" fmla="*/ 493 h 583"/>
              <a:gd name="T40" fmla="*/ 174 w 311"/>
              <a:gd name="T41" fmla="*/ 525 h 583"/>
              <a:gd name="T42" fmla="*/ 198 w 311"/>
              <a:gd name="T43" fmla="*/ 555 h 583"/>
              <a:gd name="T44" fmla="*/ 224 w 311"/>
              <a:gd name="T45" fmla="*/ 583 h 583"/>
              <a:gd name="T46" fmla="*/ 311 w 311"/>
              <a:gd name="T47" fmla="*/ 497 h 583"/>
              <a:gd name="T48" fmla="*/ 311 w 311"/>
              <a:gd name="T49" fmla="*/ 497 h 583"/>
              <a:gd name="T50" fmla="*/ 290 w 311"/>
              <a:gd name="T51" fmla="*/ 473 h 583"/>
              <a:gd name="T52" fmla="*/ 269 w 311"/>
              <a:gd name="T53" fmla="*/ 448 h 583"/>
              <a:gd name="T54" fmla="*/ 251 w 311"/>
              <a:gd name="T55" fmla="*/ 422 h 583"/>
              <a:gd name="T56" fmla="*/ 233 w 311"/>
              <a:gd name="T57" fmla="*/ 395 h 583"/>
              <a:gd name="T58" fmla="*/ 216 w 311"/>
              <a:gd name="T59" fmla="*/ 366 h 583"/>
              <a:gd name="T60" fmla="*/ 200 w 311"/>
              <a:gd name="T61" fmla="*/ 337 h 583"/>
              <a:gd name="T62" fmla="*/ 186 w 311"/>
              <a:gd name="T63" fmla="*/ 307 h 583"/>
              <a:gd name="T64" fmla="*/ 173 w 311"/>
              <a:gd name="T65" fmla="*/ 277 h 583"/>
              <a:gd name="T66" fmla="*/ 161 w 311"/>
              <a:gd name="T67" fmla="*/ 246 h 583"/>
              <a:gd name="T68" fmla="*/ 151 w 311"/>
              <a:gd name="T69" fmla="*/ 215 h 583"/>
              <a:gd name="T70" fmla="*/ 142 w 311"/>
              <a:gd name="T71" fmla="*/ 182 h 583"/>
              <a:gd name="T72" fmla="*/ 135 w 311"/>
              <a:gd name="T73" fmla="*/ 150 h 583"/>
              <a:gd name="T74" fmla="*/ 130 w 311"/>
              <a:gd name="T75" fmla="*/ 116 h 583"/>
              <a:gd name="T76" fmla="*/ 125 w 311"/>
              <a:gd name="T77" fmla="*/ 82 h 583"/>
              <a:gd name="T78" fmla="*/ 122 w 311"/>
              <a:gd name="T79" fmla="*/ 48 h 583"/>
              <a:gd name="T80" fmla="*/ 122 w 311"/>
              <a:gd name="T81" fmla="*/ 13 h 583"/>
              <a:gd name="T82" fmla="*/ 122 w 311"/>
              <a:gd name="T83" fmla="*/ 13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583">
                <a:moveTo>
                  <a:pt x="122" y="13"/>
                </a:moveTo>
                <a:lnTo>
                  <a:pt x="122" y="13"/>
                </a:lnTo>
                <a:lnTo>
                  <a:pt x="122" y="0"/>
                </a:lnTo>
                <a:lnTo>
                  <a:pt x="0" y="1"/>
                </a:lnTo>
                <a:lnTo>
                  <a:pt x="0" y="1"/>
                </a:lnTo>
                <a:lnTo>
                  <a:pt x="0" y="13"/>
                </a:lnTo>
                <a:lnTo>
                  <a:pt x="0" y="13"/>
                </a:lnTo>
                <a:lnTo>
                  <a:pt x="1" y="53"/>
                </a:lnTo>
                <a:lnTo>
                  <a:pt x="4" y="95"/>
                </a:lnTo>
                <a:lnTo>
                  <a:pt x="9" y="134"/>
                </a:lnTo>
                <a:lnTo>
                  <a:pt x="16" y="174"/>
                </a:lnTo>
                <a:lnTo>
                  <a:pt x="25" y="212"/>
                </a:lnTo>
                <a:lnTo>
                  <a:pt x="34" y="250"/>
                </a:lnTo>
                <a:lnTo>
                  <a:pt x="47" y="288"/>
                </a:lnTo>
                <a:lnTo>
                  <a:pt x="60" y="324"/>
                </a:lnTo>
                <a:lnTo>
                  <a:pt x="75" y="361"/>
                </a:lnTo>
                <a:lnTo>
                  <a:pt x="92" y="395"/>
                </a:lnTo>
                <a:lnTo>
                  <a:pt x="111" y="428"/>
                </a:lnTo>
                <a:lnTo>
                  <a:pt x="130" y="462"/>
                </a:lnTo>
                <a:lnTo>
                  <a:pt x="151" y="493"/>
                </a:lnTo>
                <a:lnTo>
                  <a:pt x="174" y="525"/>
                </a:lnTo>
                <a:lnTo>
                  <a:pt x="198" y="555"/>
                </a:lnTo>
                <a:lnTo>
                  <a:pt x="224" y="583"/>
                </a:lnTo>
                <a:lnTo>
                  <a:pt x="311" y="497"/>
                </a:lnTo>
                <a:lnTo>
                  <a:pt x="311" y="497"/>
                </a:lnTo>
                <a:lnTo>
                  <a:pt x="290" y="473"/>
                </a:lnTo>
                <a:lnTo>
                  <a:pt x="269" y="448"/>
                </a:lnTo>
                <a:lnTo>
                  <a:pt x="251" y="422"/>
                </a:lnTo>
                <a:lnTo>
                  <a:pt x="233" y="395"/>
                </a:lnTo>
                <a:lnTo>
                  <a:pt x="216" y="366"/>
                </a:lnTo>
                <a:lnTo>
                  <a:pt x="200" y="337"/>
                </a:lnTo>
                <a:lnTo>
                  <a:pt x="186" y="307"/>
                </a:lnTo>
                <a:lnTo>
                  <a:pt x="173" y="277"/>
                </a:lnTo>
                <a:lnTo>
                  <a:pt x="161" y="246"/>
                </a:lnTo>
                <a:lnTo>
                  <a:pt x="151" y="215"/>
                </a:lnTo>
                <a:lnTo>
                  <a:pt x="142" y="182"/>
                </a:lnTo>
                <a:lnTo>
                  <a:pt x="135" y="150"/>
                </a:lnTo>
                <a:lnTo>
                  <a:pt x="130" y="116"/>
                </a:lnTo>
                <a:lnTo>
                  <a:pt x="125" y="82"/>
                </a:lnTo>
                <a:lnTo>
                  <a:pt x="122" y="48"/>
                </a:lnTo>
                <a:lnTo>
                  <a:pt x="122" y="13"/>
                </a:lnTo>
                <a:lnTo>
                  <a:pt x="122" y="13"/>
                </a:lnTo>
                <a:close/>
              </a:path>
            </a:pathLst>
          </a:custGeo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3" name="Freeform 72"/>
          <p:cNvSpPr>
            <a:spLocks/>
          </p:cNvSpPr>
          <p:nvPr/>
        </p:nvSpPr>
        <p:spPr bwMode="auto">
          <a:xfrm>
            <a:off x="4781550" y="3784601"/>
            <a:ext cx="123825" cy="231775"/>
          </a:xfrm>
          <a:custGeom>
            <a:avLst/>
            <a:gdLst>
              <a:gd name="T0" fmla="*/ 311 w 311"/>
              <a:gd name="T1" fmla="*/ 1 h 583"/>
              <a:gd name="T2" fmla="*/ 189 w 311"/>
              <a:gd name="T3" fmla="*/ 0 h 583"/>
              <a:gd name="T4" fmla="*/ 189 w 311"/>
              <a:gd name="T5" fmla="*/ 0 h 583"/>
              <a:gd name="T6" fmla="*/ 189 w 311"/>
              <a:gd name="T7" fmla="*/ 13 h 583"/>
              <a:gd name="T8" fmla="*/ 189 w 311"/>
              <a:gd name="T9" fmla="*/ 13 h 583"/>
              <a:gd name="T10" fmla="*/ 189 w 311"/>
              <a:gd name="T11" fmla="*/ 48 h 583"/>
              <a:gd name="T12" fmla="*/ 186 w 311"/>
              <a:gd name="T13" fmla="*/ 82 h 583"/>
              <a:gd name="T14" fmla="*/ 182 w 311"/>
              <a:gd name="T15" fmla="*/ 116 h 583"/>
              <a:gd name="T16" fmla="*/ 176 w 311"/>
              <a:gd name="T17" fmla="*/ 150 h 583"/>
              <a:gd name="T18" fmla="*/ 169 w 311"/>
              <a:gd name="T19" fmla="*/ 182 h 583"/>
              <a:gd name="T20" fmla="*/ 160 w 311"/>
              <a:gd name="T21" fmla="*/ 215 h 583"/>
              <a:gd name="T22" fmla="*/ 150 w 311"/>
              <a:gd name="T23" fmla="*/ 246 h 583"/>
              <a:gd name="T24" fmla="*/ 138 w 311"/>
              <a:gd name="T25" fmla="*/ 277 h 583"/>
              <a:gd name="T26" fmla="*/ 125 w 311"/>
              <a:gd name="T27" fmla="*/ 307 h 583"/>
              <a:gd name="T28" fmla="*/ 111 w 311"/>
              <a:gd name="T29" fmla="*/ 337 h 583"/>
              <a:gd name="T30" fmla="*/ 95 w 311"/>
              <a:gd name="T31" fmla="*/ 366 h 583"/>
              <a:gd name="T32" fmla="*/ 78 w 311"/>
              <a:gd name="T33" fmla="*/ 395 h 583"/>
              <a:gd name="T34" fmla="*/ 61 w 311"/>
              <a:gd name="T35" fmla="*/ 422 h 583"/>
              <a:gd name="T36" fmla="*/ 42 w 311"/>
              <a:gd name="T37" fmla="*/ 448 h 583"/>
              <a:gd name="T38" fmla="*/ 21 w 311"/>
              <a:gd name="T39" fmla="*/ 473 h 583"/>
              <a:gd name="T40" fmla="*/ 0 w 311"/>
              <a:gd name="T41" fmla="*/ 497 h 583"/>
              <a:gd name="T42" fmla="*/ 87 w 311"/>
              <a:gd name="T43" fmla="*/ 583 h 583"/>
              <a:gd name="T44" fmla="*/ 87 w 311"/>
              <a:gd name="T45" fmla="*/ 583 h 583"/>
              <a:gd name="T46" fmla="*/ 113 w 311"/>
              <a:gd name="T47" fmla="*/ 555 h 583"/>
              <a:gd name="T48" fmla="*/ 137 w 311"/>
              <a:gd name="T49" fmla="*/ 525 h 583"/>
              <a:gd name="T50" fmla="*/ 160 w 311"/>
              <a:gd name="T51" fmla="*/ 493 h 583"/>
              <a:gd name="T52" fmla="*/ 181 w 311"/>
              <a:gd name="T53" fmla="*/ 462 h 583"/>
              <a:gd name="T54" fmla="*/ 200 w 311"/>
              <a:gd name="T55" fmla="*/ 428 h 583"/>
              <a:gd name="T56" fmla="*/ 219 w 311"/>
              <a:gd name="T57" fmla="*/ 395 h 583"/>
              <a:gd name="T58" fmla="*/ 236 w 311"/>
              <a:gd name="T59" fmla="*/ 361 h 583"/>
              <a:gd name="T60" fmla="*/ 251 w 311"/>
              <a:gd name="T61" fmla="*/ 324 h 583"/>
              <a:gd name="T62" fmla="*/ 266 w 311"/>
              <a:gd name="T63" fmla="*/ 288 h 583"/>
              <a:gd name="T64" fmla="*/ 277 w 311"/>
              <a:gd name="T65" fmla="*/ 250 h 583"/>
              <a:gd name="T66" fmla="*/ 288 w 311"/>
              <a:gd name="T67" fmla="*/ 212 h 583"/>
              <a:gd name="T68" fmla="*/ 295 w 311"/>
              <a:gd name="T69" fmla="*/ 174 h 583"/>
              <a:gd name="T70" fmla="*/ 302 w 311"/>
              <a:gd name="T71" fmla="*/ 134 h 583"/>
              <a:gd name="T72" fmla="*/ 307 w 311"/>
              <a:gd name="T73" fmla="*/ 95 h 583"/>
              <a:gd name="T74" fmla="*/ 310 w 311"/>
              <a:gd name="T75" fmla="*/ 53 h 583"/>
              <a:gd name="T76" fmla="*/ 311 w 311"/>
              <a:gd name="T77" fmla="*/ 13 h 583"/>
              <a:gd name="T78" fmla="*/ 311 w 311"/>
              <a:gd name="T79" fmla="*/ 13 h 583"/>
              <a:gd name="T80" fmla="*/ 311 w 311"/>
              <a:gd name="T81" fmla="*/ 1 h 583"/>
              <a:gd name="T82" fmla="*/ 311 w 311"/>
              <a:gd name="T83" fmla="*/ 1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583">
                <a:moveTo>
                  <a:pt x="311" y="1"/>
                </a:moveTo>
                <a:lnTo>
                  <a:pt x="189" y="0"/>
                </a:lnTo>
                <a:lnTo>
                  <a:pt x="189" y="0"/>
                </a:lnTo>
                <a:lnTo>
                  <a:pt x="189" y="13"/>
                </a:lnTo>
                <a:lnTo>
                  <a:pt x="189" y="13"/>
                </a:lnTo>
                <a:lnTo>
                  <a:pt x="189" y="48"/>
                </a:lnTo>
                <a:lnTo>
                  <a:pt x="186" y="82"/>
                </a:lnTo>
                <a:lnTo>
                  <a:pt x="182" y="116"/>
                </a:lnTo>
                <a:lnTo>
                  <a:pt x="176" y="150"/>
                </a:lnTo>
                <a:lnTo>
                  <a:pt x="169" y="182"/>
                </a:lnTo>
                <a:lnTo>
                  <a:pt x="160" y="215"/>
                </a:lnTo>
                <a:lnTo>
                  <a:pt x="150" y="246"/>
                </a:lnTo>
                <a:lnTo>
                  <a:pt x="138" y="277"/>
                </a:lnTo>
                <a:lnTo>
                  <a:pt x="125" y="307"/>
                </a:lnTo>
                <a:lnTo>
                  <a:pt x="111" y="337"/>
                </a:lnTo>
                <a:lnTo>
                  <a:pt x="95" y="366"/>
                </a:lnTo>
                <a:lnTo>
                  <a:pt x="78" y="395"/>
                </a:lnTo>
                <a:lnTo>
                  <a:pt x="61" y="422"/>
                </a:lnTo>
                <a:lnTo>
                  <a:pt x="42" y="448"/>
                </a:lnTo>
                <a:lnTo>
                  <a:pt x="21" y="473"/>
                </a:lnTo>
                <a:lnTo>
                  <a:pt x="0" y="497"/>
                </a:lnTo>
                <a:lnTo>
                  <a:pt x="87" y="583"/>
                </a:lnTo>
                <a:lnTo>
                  <a:pt x="87" y="583"/>
                </a:lnTo>
                <a:lnTo>
                  <a:pt x="113" y="555"/>
                </a:lnTo>
                <a:lnTo>
                  <a:pt x="137" y="525"/>
                </a:lnTo>
                <a:lnTo>
                  <a:pt x="160" y="493"/>
                </a:lnTo>
                <a:lnTo>
                  <a:pt x="181" y="462"/>
                </a:lnTo>
                <a:lnTo>
                  <a:pt x="200" y="428"/>
                </a:lnTo>
                <a:lnTo>
                  <a:pt x="219" y="395"/>
                </a:lnTo>
                <a:lnTo>
                  <a:pt x="236" y="361"/>
                </a:lnTo>
                <a:lnTo>
                  <a:pt x="251" y="324"/>
                </a:lnTo>
                <a:lnTo>
                  <a:pt x="266" y="288"/>
                </a:lnTo>
                <a:lnTo>
                  <a:pt x="277" y="250"/>
                </a:lnTo>
                <a:lnTo>
                  <a:pt x="288" y="212"/>
                </a:lnTo>
                <a:lnTo>
                  <a:pt x="295" y="174"/>
                </a:lnTo>
                <a:lnTo>
                  <a:pt x="302" y="134"/>
                </a:lnTo>
                <a:lnTo>
                  <a:pt x="307" y="95"/>
                </a:lnTo>
                <a:lnTo>
                  <a:pt x="310" y="53"/>
                </a:lnTo>
                <a:lnTo>
                  <a:pt x="311" y="13"/>
                </a:lnTo>
                <a:lnTo>
                  <a:pt x="311" y="13"/>
                </a:lnTo>
                <a:lnTo>
                  <a:pt x="311" y="1"/>
                </a:lnTo>
                <a:lnTo>
                  <a:pt x="311" y="1"/>
                </a:lnTo>
                <a:close/>
              </a:path>
            </a:pathLst>
          </a:custGeo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4" name="Freeform 73"/>
          <p:cNvSpPr>
            <a:spLocks/>
          </p:cNvSpPr>
          <p:nvPr/>
        </p:nvSpPr>
        <p:spPr bwMode="auto">
          <a:xfrm>
            <a:off x="4335463" y="3989388"/>
            <a:ext cx="231775" cy="133350"/>
          </a:xfrm>
          <a:custGeom>
            <a:avLst/>
            <a:gdLst>
              <a:gd name="T0" fmla="*/ 85 w 584"/>
              <a:gd name="T1" fmla="*/ 0 h 336"/>
              <a:gd name="T2" fmla="*/ 0 w 584"/>
              <a:gd name="T3" fmla="*/ 88 h 336"/>
              <a:gd name="T4" fmla="*/ 0 w 584"/>
              <a:gd name="T5" fmla="*/ 88 h 336"/>
              <a:gd name="T6" fmla="*/ 29 w 584"/>
              <a:gd name="T7" fmla="*/ 115 h 336"/>
              <a:gd name="T8" fmla="*/ 59 w 584"/>
              <a:gd name="T9" fmla="*/ 142 h 336"/>
              <a:gd name="T10" fmla="*/ 90 w 584"/>
              <a:gd name="T11" fmla="*/ 166 h 336"/>
              <a:gd name="T12" fmla="*/ 121 w 584"/>
              <a:gd name="T13" fmla="*/ 190 h 336"/>
              <a:gd name="T14" fmla="*/ 155 w 584"/>
              <a:gd name="T15" fmla="*/ 211 h 336"/>
              <a:gd name="T16" fmla="*/ 189 w 584"/>
              <a:gd name="T17" fmla="*/ 231 h 336"/>
              <a:gd name="T18" fmla="*/ 226 w 584"/>
              <a:gd name="T19" fmla="*/ 250 h 336"/>
              <a:gd name="T20" fmla="*/ 262 w 584"/>
              <a:gd name="T21" fmla="*/ 267 h 336"/>
              <a:gd name="T22" fmla="*/ 299 w 584"/>
              <a:gd name="T23" fmla="*/ 282 h 336"/>
              <a:gd name="T24" fmla="*/ 338 w 584"/>
              <a:gd name="T25" fmla="*/ 295 h 336"/>
              <a:gd name="T26" fmla="*/ 377 w 584"/>
              <a:gd name="T27" fmla="*/ 307 h 336"/>
              <a:gd name="T28" fmla="*/ 416 w 584"/>
              <a:gd name="T29" fmla="*/ 316 h 336"/>
              <a:gd name="T30" fmla="*/ 456 w 584"/>
              <a:gd name="T31" fmla="*/ 324 h 336"/>
              <a:gd name="T32" fmla="*/ 498 w 584"/>
              <a:gd name="T33" fmla="*/ 330 h 336"/>
              <a:gd name="T34" fmla="*/ 539 w 584"/>
              <a:gd name="T35" fmla="*/ 334 h 336"/>
              <a:gd name="T36" fmla="*/ 582 w 584"/>
              <a:gd name="T37" fmla="*/ 336 h 336"/>
              <a:gd name="T38" fmla="*/ 584 w 584"/>
              <a:gd name="T39" fmla="*/ 213 h 336"/>
              <a:gd name="T40" fmla="*/ 584 w 584"/>
              <a:gd name="T41" fmla="*/ 213 h 336"/>
              <a:gd name="T42" fmla="*/ 547 w 584"/>
              <a:gd name="T43" fmla="*/ 212 h 336"/>
              <a:gd name="T44" fmla="*/ 512 w 584"/>
              <a:gd name="T45" fmla="*/ 208 h 336"/>
              <a:gd name="T46" fmla="*/ 476 w 584"/>
              <a:gd name="T47" fmla="*/ 204 h 336"/>
              <a:gd name="T48" fmla="*/ 442 w 584"/>
              <a:gd name="T49" fmla="*/ 196 h 336"/>
              <a:gd name="T50" fmla="*/ 408 w 584"/>
              <a:gd name="T51" fmla="*/ 188 h 336"/>
              <a:gd name="T52" fmla="*/ 374 w 584"/>
              <a:gd name="T53" fmla="*/ 178 h 336"/>
              <a:gd name="T54" fmla="*/ 341 w 584"/>
              <a:gd name="T55" fmla="*/ 166 h 336"/>
              <a:gd name="T56" fmla="*/ 309 w 584"/>
              <a:gd name="T57" fmla="*/ 153 h 336"/>
              <a:gd name="T58" fmla="*/ 278 w 584"/>
              <a:gd name="T59" fmla="*/ 139 h 336"/>
              <a:gd name="T60" fmla="*/ 248 w 584"/>
              <a:gd name="T61" fmla="*/ 123 h 336"/>
              <a:gd name="T62" fmla="*/ 218 w 584"/>
              <a:gd name="T63" fmla="*/ 106 h 336"/>
              <a:gd name="T64" fmla="*/ 189 w 584"/>
              <a:gd name="T65" fmla="*/ 87 h 336"/>
              <a:gd name="T66" fmla="*/ 162 w 584"/>
              <a:gd name="T67" fmla="*/ 67 h 336"/>
              <a:gd name="T68" fmla="*/ 136 w 584"/>
              <a:gd name="T69" fmla="*/ 46 h 336"/>
              <a:gd name="T70" fmla="*/ 110 w 584"/>
              <a:gd name="T71" fmla="*/ 23 h 336"/>
              <a:gd name="T72" fmla="*/ 85 w 584"/>
              <a:gd name="T73" fmla="*/ 0 h 336"/>
              <a:gd name="T74" fmla="*/ 85 w 584"/>
              <a:gd name="T75"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84" h="336">
                <a:moveTo>
                  <a:pt x="85" y="0"/>
                </a:moveTo>
                <a:lnTo>
                  <a:pt x="0" y="88"/>
                </a:lnTo>
                <a:lnTo>
                  <a:pt x="0" y="88"/>
                </a:lnTo>
                <a:lnTo>
                  <a:pt x="29" y="115"/>
                </a:lnTo>
                <a:lnTo>
                  <a:pt x="59" y="142"/>
                </a:lnTo>
                <a:lnTo>
                  <a:pt x="90" y="166"/>
                </a:lnTo>
                <a:lnTo>
                  <a:pt x="121" y="190"/>
                </a:lnTo>
                <a:lnTo>
                  <a:pt x="155" y="211"/>
                </a:lnTo>
                <a:lnTo>
                  <a:pt x="189" y="231"/>
                </a:lnTo>
                <a:lnTo>
                  <a:pt x="226" y="250"/>
                </a:lnTo>
                <a:lnTo>
                  <a:pt x="262" y="267"/>
                </a:lnTo>
                <a:lnTo>
                  <a:pt x="299" y="282"/>
                </a:lnTo>
                <a:lnTo>
                  <a:pt x="338" y="295"/>
                </a:lnTo>
                <a:lnTo>
                  <a:pt x="377" y="307"/>
                </a:lnTo>
                <a:lnTo>
                  <a:pt x="416" y="316"/>
                </a:lnTo>
                <a:lnTo>
                  <a:pt x="456" y="324"/>
                </a:lnTo>
                <a:lnTo>
                  <a:pt x="498" y="330"/>
                </a:lnTo>
                <a:lnTo>
                  <a:pt x="539" y="334"/>
                </a:lnTo>
                <a:lnTo>
                  <a:pt x="582" y="336"/>
                </a:lnTo>
                <a:lnTo>
                  <a:pt x="584" y="213"/>
                </a:lnTo>
                <a:lnTo>
                  <a:pt x="584" y="213"/>
                </a:lnTo>
                <a:lnTo>
                  <a:pt x="547" y="212"/>
                </a:lnTo>
                <a:lnTo>
                  <a:pt x="512" y="208"/>
                </a:lnTo>
                <a:lnTo>
                  <a:pt x="476" y="204"/>
                </a:lnTo>
                <a:lnTo>
                  <a:pt x="442" y="196"/>
                </a:lnTo>
                <a:lnTo>
                  <a:pt x="408" y="188"/>
                </a:lnTo>
                <a:lnTo>
                  <a:pt x="374" y="178"/>
                </a:lnTo>
                <a:lnTo>
                  <a:pt x="341" y="166"/>
                </a:lnTo>
                <a:lnTo>
                  <a:pt x="309" y="153"/>
                </a:lnTo>
                <a:lnTo>
                  <a:pt x="278" y="139"/>
                </a:lnTo>
                <a:lnTo>
                  <a:pt x="248" y="123"/>
                </a:lnTo>
                <a:lnTo>
                  <a:pt x="218" y="106"/>
                </a:lnTo>
                <a:lnTo>
                  <a:pt x="189" y="87"/>
                </a:lnTo>
                <a:lnTo>
                  <a:pt x="162" y="67"/>
                </a:lnTo>
                <a:lnTo>
                  <a:pt x="136" y="46"/>
                </a:lnTo>
                <a:lnTo>
                  <a:pt x="110" y="23"/>
                </a:lnTo>
                <a:lnTo>
                  <a:pt x="85" y="0"/>
                </a:lnTo>
                <a:lnTo>
                  <a:pt x="85" y="0"/>
                </a:lnTo>
                <a:close/>
              </a:path>
            </a:pathLst>
          </a:custGeo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5" name="Freeform 76"/>
          <p:cNvSpPr>
            <a:spLocks/>
          </p:cNvSpPr>
          <p:nvPr/>
        </p:nvSpPr>
        <p:spPr bwMode="auto">
          <a:xfrm>
            <a:off x="4240213" y="3552826"/>
            <a:ext cx="133350" cy="222250"/>
          </a:xfrm>
          <a:custGeom>
            <a:avLst/>
            <a:gdLst>
              <a:gd name="T0" fmla="*/ 336 w 336"/>
              <a:gd name="T1" fmla="*/ 84 h 558"/>
              <a:gd name="T2" fmla="*/ 248 w 336"/>
              <a:gd name="T3" fmla="*/ 0 h 558"/>
              <a:gd name="T4" fmla="*/ 248 w 336"/>
              <a:gd name="T5" fmla="*/ 0 h 558"/>
              <a:gd name="T6" fmla="*/ 222 w 336"/>
              <a:gd name="T7" fmla="*/ 27 h 558"/>
              <a:gd name="T8" fmla="*/ 197 w 336"/>
              <a:gd name="T9" fmla="*/ 56 h 558"/>
              <a:gd name="T10" fmla="*/ 172 w 336"/>
              <a:gd name="T11" fmla="*/ 86 h 558"/>
              <a:gd name="T12" fmla="*/ 150 w 336"/>
              <a:gd name="T13" fmla="*/ 117 h 558"/>
              <a:gd name="T14" fmla="*/ 128 w 336"/>
              <a:gd name="T15" fmla="*/ 148 h 558"/>
              <a:gd name="T16" fmla="*/ 108 w 336"/>
              <a:gd name="T17" fmla="*/ 182 h 558"/>
              <a:gd name="T18" fmla="*/ 90 w 336"/>
              <a:gd name="T19" fmla="*/ 216 h 558"/>
              <a:gd name="T20" fmla="*/ 73 w 336"/>
              <a:gd name="T21" fmla="*/ 250 h 558"/>
              <a:gd name="T22" fmla="*/ 59 w 336"/>
              <a:gd name="T23" fmla="*/ 286 h 558"/>
              <a:gd name="T24" fmla="*/ 44 w 336"/>
              <a:gd name="T25" fmla="*/ 323 h 558"/>
              <a:gd name="T26" fmla="*/ 33 w 336"/>
              <a:gd name="T27" fmla="*/ 360 h 558"/>
              <a:gd name="T28" fmla="*/ 22 w 336"/>
              <a:gd name="T29" fmla="*/ 398 h 558"/>
              <a:gd name="T30" fmla="*/ 15 w 336"/>
              <a:gd name="T31" fmla="*/ 437 h 558"/>
              <a:gd name="T32" fmla="*/ 8 w 336"/>
              <a:gd name="T33" fmla="*/ 476 h 558"/>
              <a:gd name="T34" fmla="*/ 3 w 336"/>
              <a:gd name="T35" fmla="*/ 517 h 558"/>
              <a:gd name="T36" fmla="*/ 0 w 336"/>
              <a:gd name="T37" fmla="*/ 557 h 558"/>
              <a:gd name="T38" fmla="*/ 123 w 336"/>
              <a:gd name="T39" fmla="*/ 558 h 558"/>
              <a:gd name="T40" fmla="*/ 123 w 336"/>
              <a:gd name="T41" fmla="*/ 558 h 558"/>
              <a:gd name="T42" fmla="*/ 125 w 336"/>
              <a:gd name="T43" fmla="*/ 524 h 558"/>
              <a:gd name="T44" fmla="*/ 130 w 336"/>
              <a:gd name="T45" fmla="*/ 491 h 558"/>
              <a:gd name="T46" fmla="*/ 136 w 336"/>
              <a:gd name="T47" fmla="*/ 457 h 558"/>
              <a:gd name="T48" fmla="*/ 143 w 336"/>
              <a:gd name="T49" fmla="*/ 423 h 558"/>
              <a:gd name="T50" fmla="*/ 151 w 336"/>
              <a:gd name="T51" fmla="*/ 392 h 558"/>
              <a:gd name="T52" fmla="*/ 162 w 336"/>
              <a:gd name="T53" fmla="*/ 359 h 558"/>
              <a:gd name="T54" fmla="*/ 173 w 336"/>
              <a:gd name="T55" fmla="*/ 328 h 558"/>
              <a:gd name="T56" fmla="*/ 186 w 336"/>
              <a:gd name="T57" fmla="*/ 298 h 558"/>
              <a:gd name="T58" fmla="*/ 201 w 336"/>
              <a:gd name="T59" fmla="*/ 268 h 558"/>
              <a:gd name="T60" fmla="*/ 216 w 336"/>
              <a:gd name="T61" fmla="*/ 239 h 558"/>
              <a:gd name="T62" fmla="*/ 233 w 336"/>
              <a:gd name="T63" fmla="*/ 211 h 558"/>
              <a:gd name="T64" fmla="*/ 251 w 336"/>
              <a:gd name="T65" fmla="*/ 185 h 558"/>
              <a:gd name="T66" fmla="*/ 271 w 336"/>
              <a:gd name="T67" fmla="*/ 157 h 558"/>
              <a:gd name="T68" fmla="*/ 292 w 336"/>
              <a:gd name="T69" fmla="*/ 132 h 558"/>
              <a:gd name="T70" fmla="*/ 313 w 336"/>
              <a:gd name="T71" fmla="*/ 108 h 558"/>
              <a:gd name="T72" fmla="*/ 336 w 336"/>
              <a:gd name="T73" fmla="*/ 84 h 558"/>
              <a:gd name="T74" fmla="*/ 336 w 336"/>
              <a:gd name="T75" fmla="*/ 84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36" h="558">
                <a:moveTo>
                  <a:pt x="336" y="84"/>
                </a:moveTo>
                <a:lnTo>
                  <a:pt x="248" y="0"/>
                </a:lnTo>
                <a:lnTo>
                  <a:pt x="248" y="0"/>
                </a:lnTo>
                <a:lnTo>
                  <a:pt x="222" y="27"/>
                </a:lnTo>
                <a:lnTo>
                  <a:pt x="197" y="56"/>
                </a:lnTo>
                <a:lnTo>
                  <a:pt x="172" y="86"/>
                </a:lnTo>
                <a:lnTo>
                  <a:pt x="150" y="117"/>
                </a:lnTo>
                <a:lnTo>
                  <a:pt x="128" y="148"/>
                </a:lnTo>
                <a:lnTo>
                  <a:pt x="108" y="182"/>
                </a:lnTo>
                <a:lnTo>
                  <a:pt x="90" y="216"/>
                </a:lnTo>
                <a:lnTo>
                  <a:pt x="73" y="250"/>
                </a:lnTo>
                <a:lnTo>
                  <a:pt x="59" y="286"/>
                </a:lnTo>
                <a:lnTo>
                  <a:pt x="44" y="323"/>
                </a:lnTo>
                <a:lnTo>
                  <a:pt x="33" y="360"/>
                </a:lnTo>
                <a:lnTo>
                  <a:pt x="22" y="398"/>
                </a:lnTo>
                <a:lnTo>
                  <a:pt x="15" y="437"/>
                </a:lnTo>
                <a:lnTo>
                  <a:pt x="8" y="476"/>
                </a:lnTo>
                <a:lnTo>
                  <a:pt x="3" y="517"/>
                </a:lnTo>
                <a:lnTo>
                  <a:pt x="0" y="557"/>
                </a:lnTo>
                <a:lnTo>
                  <a:pt x="123" y="558"/>
                </a:lnTo>
                <a:lnTo>
                  <a:pt x="123" y="558"/>
                </a:lnTo>
                <a:lnTo>
                  <a:pt x="125" y="524"/>
                </a:lnTo>
                <a:lnTo>
                  <a:pt x="130" y="491"/>
                </a:lnTo>
                <a:lnTo>
                  <a:pt x="136" y="457"/>
                </a:lnTo>
                <a:lnTo>
                  <a:pt x="143" y="423"/>
                </a:lnTo>
                <a:lnTo>
                  <a:pt x="151" y="392"/>
                </a:lnTo>
                <a:lnTo>
                  <a:pt x="162" y="359"/>
                </a:lnTo>
                <a:lnTo>
                  <a:pt x="173" y="328"/>
                </a:lnTo>
                <a:lnTo>
                  <a:pt x="186" y="298"/>
                </a:lnTo>
                <a:lnTo>
                  <a:pt x="201" y="268"/>
                </a:lnTo>
                <a:lnTo>
                  <a:pt x="216" y="239"/>
                </a:lnTo>
                <a:lnTo>
                  <a:pt x="233" y="211"/>
                </a:lnTo>
                <a:lnTo>
                  <a:pt x="251" y="185"/>
                </a:lnTo>
                <a:lnTo>
                  <a:pt x="271" y="157"/>
                </a:lnTo>
                <a:lnTo>
                  <a:pt x="292" y="132"/>
                </a:lnTo>
                <a:lnTo>
                  <a:pt x="313" y="108"/>
                </a:lnTo>
                <a:lnTo>
                  <a:pt x="336" y="84"/>
                </a:lnTo>
                <a:lnTo>
                  <a:pt x="336" y="84"/>
                </a:lnTo>
                <a:close/>
              </a:path>
            </a:pathLst>
          </a:custGeo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6" name="Freeform 77"/>
          <p:cNvSpPr>
            <a:spLocks/>
          </p:cNvSpPr>
          <p:nvPr/>
        </p:nvSpPr>
        <p:spPr bwMode="auto">
          <a:xfrm>
            <a:off x="4576763" y="3989388"/>
            <a:ext cx="231775" cy="133350"/>
          </a:xfrm>
          <a:custGeom>
            <a:avLst/>
            <a:gdLst>
              <a:gd name="T0" fmla="*/ 0 w 584"/>
              <a:gd name="T1" fmla="*/ 213 h 336"/>
              <a:gd name="T2" fmla="*/ 3 w 584"/>
              <a:gd name="T3" fmla="*/ 336 h 336"/>
              <a:gd name="T4" fmla="*/ 3 w 584"/>
              <a:gd name="T5" fmla="*/ 336 h 336"/>
              <a:gd name="T6" fmla="*/ 45 w 584"/>
              <a:gd name="T7" fmla="*/ 334 h 336"/>
              <a:gd name="T8" fmla="*/ 86 w 584"/>
              <a:gd name="T9" fmla="*/ 330 h 336"/>
              <a:gd name="T10" fmla="*/ 128 w 584"/>
              <a:gd name="T11" fmla="*/ 324 h 336"/>
              <a:gd name="T12" fmla="*/ 168 w 584"/>
              <a:gd name="T13" fmla="*/ 316 h 336"/>
              <a:gd name="T14" fmla="*/ 209 w 584"/>
              <a:gd name="T15" fmla="*/ 307 h 336"/>
              <a:gd name="T16" fmla="*/ 248 w 584"/>
              <a:gd name="T17" fmla="*/ 295 h 336"/>
              <a:gd name="T18" fmla="*/ 285 w 584"/>
              <a:gd name="T19" fmla="*/ 282 h 336"/>
              <a:gd name="T20" fmla="*/ 323 w 584"/>
              <a:gd name="T21" fmla="*/ 267 h 336"/>
              <a:gd name="T22" fmla="*/ 358 w 584"/>
              <a:gd name="T23" fmla="*/ 250 h 336"/>
              <a:gd name="T24" fmla="*/ 395 w 584"/>
              <a:gd name="T25" fmla="*/ 231 h 336"/>
              <a:gd name="T26" fmla="*/ 429 w 584"/>
              <a:gd name="T27" fmla="*/ 211 h 336"/>
              <a:gd name="T28" fmla="*/ 463 w 584"/>
              <a:gd name="T29" fmla="*/ 190 h 336"/>
              <a:gd name="T30" fmla="*/ 495 w 584"/>
              <a:gd name="T31" fmla="*/ 166 h 336"/>
              <a:gd name="T32" fmla="*/ 525 w 584"/>
              <a:gd name="T33" fmla="*/ 142 h 336"/>
              <a:gd name="T34" fmla="*/ 555 w 584"/>
              <a:gd name="T35" fmla="*/ 115 h 336"/>
              <a:gd name="T36" fmla="*/ 584 w 584"/>
              <a:gd name="T37" fmla="*/ 88 h 336"/>
              <a:gd name="T38" fmla="*/ 499 w 584"/>
              <a:gd name="T39" fmla="*/ 0 h 336"/>
              <a:gd name="T40" fmla="*/ 499 w 584"/>
              <a:gd name="T41" fmla="*/ 0 h 336"/>
              <a:gd name="T42" fmla="*/ 474 w 584"/>
              <a:gd name="T43" fmla="*/ 23 h 336"/>
              <a:gd name="T44" fmla="*/ 450 w 584"/>
              <a:gd name="T45" fmla="*/ 46 h 336"/>
              <a:gd name="T46" fmla="*/ 422 w 584"/>
              <a:gd name="T47" fmla="*/ 67 h 336"/>
              <a:gd name="T48" fmla="*/ 395 w 584"/>
              <a:gd name="T49" fmla="*/ 87 h 336"/>
              <a:gd name="T50" fmla="*/ 366 w 584"/>
              <a:gd name="T51" fmla="*/ 106 h 336"/>
              <a:gd name="T52" fmla="*/ 336 w 584"/>
              <a:gd name="T53" fmla="*/ 123 h 336"/>
              <a:gd name="T54" fmla="*/ 306 w 584"/>
              <a:gd name="T55" fmla="*/ 139 h 336"/>
              <a:gd name="T56" fmla="*/ 275 w 584"/>
              <a:gd name="T57" fmla="*/ 153 h 336"/>
              <a:gd name="T58" fmla="*/ 243 w 584"/>
              <a:gd name="T59" fmla="*/ 166 h 336"/>
              <a:gd name="T60" fmla="*/ 210 w 584"/>
              <a:gd name="T61" fmla="*/ 178 h 336"/>
              <a:gd name="T62" fmla="*/ 177 w 584"/>
              <a:gd name="T63" fmla="*/ 188 h 336"/>
              <a:gd name="T64" fmla="*/ 142 w 584"/>
              <a:gd name="T65" fmla="*/ 196 h 336"/>
              <a:gd name="T66" fmla="*/ 108 w 584"/>
              <a:gd name="T67" fmla="*/ 204 h 336"/>
              <a:gd name="T68" fmla="*/ 73 w 584"/>
              <a:gd name="T69" fmla="*/ 208 h 336"/>
              <a:gd name="T70" fmla="*/ 37 w 584"/>
              <a:gd name="T71" fmla="*/ 212 h 336"/>
              <a:gd name="T72" fmla="*/ 0 w 584"/>
              <a:gd name="T73" fmla="*/ 213 h 336"/>
              <a:gd name="T74" fmla="*/ 0 w 584"/>
              <a:gd name="T75" fmla="*/ 213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84" h="336">
                <a:moveTo>
                  <a:pt x="0" y="213"/>
                </a:moveTo>
                <a:lnTo>
                  <a:pt x="3" y="336"/>
                </a:lnTo>
                <a:lnTo>
                  <a:pt x="3" y="336"/>
                </a:lnTo>
                <a:lnTo>
                  <a:pt x="45" y="334"/>
                </a:lnTo>
                <a:lnTo>
                  <a:pt x="86" y="330"/>
                </a:lnTo>
                <a:lnTo>
                  <a:pt x="128" y="324"/>
                </a:lnTo>
                <a:lnTo>
                  <a:pt x="168" y="316"/>
                </a:lnTo>
                <a:lnTo>
                  <a:pt x="209" y="307"/>
                </a:lnTo>
                <a:lnTo>
                  <a:pt x="248" y="295"/>
                </a:lnTo>
                <a:lnTo>
                  <a:pt x="285" y="282"/>
                </a:lnTo>
                <a:lnTo>
                  <a:pt x="323" y="267"/>
                </a:lnTo>
                <a:lnTo>
                  <a:pt x="358" y="250"/>
                </a:lnTo>
                <a:lnTo>
                  <a:pt x="395" y="231"/>
                </a:lnTo>
                <a:lnTo>
                  <a:pt x="429" y="211"/>
                </a:lnTo>
                <a:lnTo>
                  <a:pt x="463" y="190"/>
                </a:lnTo>
                <a:lnTo>
                  <a:pt x="495" y="166"/>
                </a:lnTo>
                <a:lnTo>
                  <a:pt x="525" y="142"/>
                </a:lnTo>
                <a:lnTo>
                  <a:pt x="555" y="115"/>
                </a:lnTo>
                <a:lnTo>
                  <a:pt x="584" y="88"/>
                </a:lnTo>
                <a:lnTo>
                  <a:pt x="499" y="0"/>
                </a:lnTo>
                <a:lnTo>
                  <a:pt x="499" y="0"/>
                </a:lnTo>
                <a:lnTo>
                  <a:pt x="474" y="23"/>
                </a:lnTo>
                <a:lnTo>
                  <a:pt x="450" y="46"/>
                </a:lnTo>
                <a:lnTo>
                  <a:pt x="422" y="67"/>
                </a:lnTo>
                <a:lnTo>
                  <a:pt x="395" y="87"/>
                </a:lnTo>
                <a:lnTo>
                  <a:pt x="366" y="106"/>
                </a:lnTo>
                <a:lnTo>
                  <a:pt x="336" y="123"/>
                </a:lnTo>
                <a:lnTo>
                  <a:pt x="306" y="139"/>
                </a:lnTo>
                <a:lnTo>
                  <a:pt x="275" y="153"/>
                </a:lnTo>
                <a:lnTo>
                  <a:pt x="243" y="166"/>
                </a:lnTo>
                <a:lnTo>
                  <a:pt x="210" y="178"/>
                </a:lnTo>
                <a:lnTo>
                  <a:pt x="177" y="188"/>
                </a:lnTo>
                <a:lnTo>
                  <a:pt x="142" y="196"/>
                </a:lnTo>
                <a:lnTo>
                  <a:pt x="108" y="204"/>
                </a:lnTo>
                <a:lnTo>
                  <a:pt x="73" y="208"/>
                </a:lnTo>
                <a:lnTo>
                  <a:pt x="37" y="212"/>
                </a:lnTo>
                <a:lnTo>
                  <a:pt x="0" y="213"/>
                </a:lnTo>
                <a:lnTo>
                  <a:pt x="0" y="213"/>
                </a:lnTo>
                <a:close/>
              </a:path>
            </a:pathLst>
          </a:custGeo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7" name="ZoneTexte 56"/>
          <p:cNvSpPr txBox="1"/>
          <p:nvPr/>
        </p:nvSpPr>
        <p:spPr>
          <a:xfrm>
            <a:off x="6553200" y="3806187"/>
            <a:ext cx="2411288" cy="175432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smtClean="0"/>
              <a:t>Pendant ma </a:t>
            </a:r>
            <a:r>
              <a:rPr lang="fr-FR" b="1" dirty="0" err="1" smtClean="0"/>
              <a:t>premère</a:t>
            </a:r>
            <a:r>
              <a:rPr lang="fr-FR" b="1" dirty="0" smtClean="0"/>
              <a:t> période de création an </a:t>
            </a:r>
            <a:r>
              <a:rPr lang="fr-FR" b="1" dirty="0" err="1" smtClean="0"/>
              <a:t>Fonnker</a:t>
            </a:r>
            <a:r>
              <a:rPr lang="fr-FR" b="1" dirty="0" smtClean="0"/>
              <a:t>, le choix de la graphie KWZ l’est devenu évident pou </a:t>
            </a:r>
            <a:r>
              <a:rPr lang="fr-FR" b="1" dirty="0" err="1" smtClean="0"/>
              <a:t>mwin</a:t>
            </a:r>
            <a:r>
              <a:rPr lang="fr-FR" b="1" dirty="0" smtClean="0"/>
              <a:t> (J.J.I.)</a:t>
            </a:r>
            <a:endParaRPr lang="fr-FR" b="1" dirty="0"/>
          </a:p>
        </p:txBody>
      </p:sp>
      <p:sp>
        <p:nvSpPr>
          <p:cNvPr id="58" name="ZoneTexte 57"/>
          <p:cNvSpPr txBox="1"/>
          <p:nvPr/>
        </p:nvSpPr>
        <p:spPr>
          <a:xfrm>
            <a:off x="4300538" y="1242914"/>
            <a:ext cx="4126203" cy="646331"/>
          </a:xfrm>
          <a:prstGeom prst="rect">
            <a:avLst/>
          </a:prstGeom>
          <a:ln w="12700"/>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smtClean="0"/>
              <a:t>Mi situe à </a:t>
            </a:r>
            <a:r>
              <a:rPr lang="fr-FR" b="1" dirty="0" err="1" smtClean="0"/>
              <a:t>mwin</a:t>
            </a:r>
            <a:r>
              <a:rPr lang="fr-FR" b="1" dirty="0" smtClean="0"/>
              <a:t> dans un medley 77/83/2001 (N.S.)  </a:t>
            </a:r>
            <a:endParaRPr lang="fr-FR" b="1" dirty="0"/>
          </a:p>
        </p:txBody>
      </p:sp>
      <p:sp>
        <p:nvSpPr>
          <p:cNvPr id="59" name="ZoneTexte 58"/>
          <p:cNvSpPr txBox="1"/>
          <p:nvPr/>
        </p:nvSpPr>
        <p:spPr>
          <a:xfrm>
            <a:off x="347638" y="1242914"/>
            <a:ext cx="3449662" cy="1477328"/>
          </a:xfrm>
          <a:prstGeom prst="rect">
            <a:avLst/>
          </a:prstGeom>
          <a:ln w="12700"/>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smtClean="0"/>
              <a:t>Mi rende à </a:t>
            </a:r>
            <a:r>
              <a:rPr lang="fr-FR" b="1" dirty="0" err="1" smtClean="0"/>
              <a:t>mwin</a:t>
            </a:r>
            <a:r>
              <a:rPr lang="fr-FR" b="1" dirty="0" smtClean="0"/>
              <a:t> compte qu’aujourd’hui, </a:t>
            </a:r>
            <a:r>
              <a:rPr lang="fr-FR" b="1" dirty="0" err="1" smtClean="0"/>
              <a:t>mwin</a:t>
            </a:r>
            <a:r>
              <a:rPr lang="fr-FR" b="1" dirty="0" smtClean="0"/>
              <a:t> lé </a:t>
            </a:r>
            <a:r>
              <a:rPr lang="fr-FR" b="1" dirty="0" err="1" smtClean="0"/>
              <a:t>ankor</a:t>
            </a:r>
            <a:r>
              <a:rPr lang="fr-FR" b="1" dirty="0" smtClean="0"/>
              <a:t> parfois coincé entre l’ancienne graphie 83 et la nouvelle, </a:t>
            </a:r>
            <a:r>
              <a:rPr lang="fr-FR" b="1" dirty="0" err="1" smtClean="0"/>
              <a:t>Tangol</a:t>
            </a:r>
            <a:r>
              <a:rPr lang="fr-FR" b="1" dirty="0" smtClean="0"/>
              <a:t> (N.S.)</a:t>
            </a:r>
            <a:endParaRPr lang="fr-FR" b="1" dirty="0"/>
          </a:p>
        </p:txBody>
      </p:sp>
      <p:sp>
        <p:nvSpPr>
          <p:cNvPr id="60" name="ZoneTexte 59"/>
          <p:cNvSpPr txBox="1"/>
          <p:nvPr/>
        </p:nvSpPr>
        <p:spPr>
          <a:xfrm>
            <a:off x="5906397" y="1952625"/>
            <a:ext cx="3058091"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smtClean="0"/>
              <a:t>Mi pose par </a:t>
            </a:r>
            <a:r>
              <a:rPr lang="fr-FR" b="1" dirty="0" err="1" smtClean="0"/>
              <a:t>ékri</a:t>
            </a:r>
            <a:r>
              <a:rPr lang="fr-FR" b="1" dirty="0" smtClean="0"/>
              <a:t> sans pose à </a:t>
            </a:r>
            <a:r>
              <a:rPr lang="fr-FR" b="1" dirty="0" err="1" smtClean="0"/>
              <a:t>mwin</a:t>
            </a:r>
            <a:r>
              <a:rPr lang="fr-FR" b="1" dirty="0" smtClean="0"/>
              <a:t> la ? De la graphie (</a:t>
            </a:r>
            <a:r>
              <a:rPr lang="fr-FR" b="1" dirty="0" err="1" smtClean="0"/>
              <a:t>j.J.i</a:t>
            </a:r>
            <a:r>
              <a:rPr lang="fr-FR" b="1" dirty="0"/>
              <a:t>.</a:t>
            </a:r>
            <a:r>
              <a:rPr lang="fr-FR" b="1" dirty="0" smtClean="0"/>
              <a:t>)</a:t>
            </a:r>
            <a:endParaRPr lang="fr-FR" b="1" dirty="0"/>
          </a:p>
        </p:txBody>
      </p:sp>
      <p:sp>
        <p:nvSpPr>
          <p:cNvPr id="61" name="ZoneTexte 60"/>
          <p:cNvSpPr txBox="1"/>
          <p:nvPr/>
        </p:nvSpPr>
        <p:spPr>
          <a:xfrm>
            <a:off x="130262" y="2723932"/>
            <a:ext cx="3449551" cy="92333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smtClean="0"/>
              <a:t>Nécessité d’une graphie simplifiée et compréhensible pour le plus grand nombre (N.S.)</a:t>
            </a:r>
            <a:endParaRPr lang="fr-FR" b="1" dirty="0"/>
          </a:p>
        </p:txBody>
      </p:sp>
      <p:sp>
        <p:nvSpPr>
          <p:cNvPr id="62" name="ZoneTexte 61"/>
          <p:cNvSpPr txBox="1"/>
          <p:nvPr/>
        </p:nvSpPr>
        <p:spPr>
          <a:xfrm>
            <a:off x="2870200" y="4162844"/>
            <a:ext cx="3060700" cy="147732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smtClean="0"/>
              <a:t>Mi évolue vers une écriture an </a:t>
            </a:r>
            <a:r>
              <a:rPr lang="fr-FR" b="1" dirty="0" err="1" smtClean="0"/>
              <a:t>kréol</a:t>
            </a:r>
            <a:r>
              <a:rPr lang="fr-FR" b="1" dirty="0" smtClean="0"/>
              <a:t> qui s’exprime dans une sorte de souplesse et d’élasticité dans l’emploi formel de la graphie (J.J.I.)</a:t>
            </a:r>
            <a:endParaRPr lang="fr-FR" b="1" dirty="0"/>
          </a:p>
        </p:txBody>
      </p:sp>
      <p:sp>
        <p:nvSpPr>
          <p:cNvPr id="63" name="ZoneTexte 62"/>
          <p:cNvSpPr txBox="1"/>
          <p:nvPr/>
        </p:nvSpPr>
        <p:spPr>
          <a:xfrm>
            <a:off x="347638" y="5768758"/>
            <a:ext cx="8300207"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err="1" smtClean="0"/>
              <a:t>Mwin</a:t>
            </a:r>
            <a:r>
              <a:rPr lang="fr-FR" b="1" dirty="0" smtClean="0"/>
              <a:t> lé </a:t>
            </a:r>
            <a:r>
              <a:rPr lang="fr-FR" b="1" dirty="0" err="1" smtClean="0"/>
              <a:t>pa</a:t>
            </a:r>
            <a:r>
              <a:rPr lang="fr-FR" b="1" dirty="0" smtClean="0"/>
              <a:t> attaché de manière rigide à telle ou telle écriture an </a:t>
            </a:r>
            <a:r>
              <a:rPr lang="fr-FR" b="1" dirty="0" err="1" smtClean="0"/>
              <a:t>kréol</a:t>
            </a:r>
            <a:r>
              <a:rPr lang="fr-FR" b="1" dirty="0" smtClean="0"/>
              <a:t>  car un excès de technicité de la structure graphique i tue la créativité  ( (J.J.I.)</a:t>
            </a:r>
            <a:endParaRPr lang="fr-FR" b="1" dirty="0"/>
          </a:p>
        </p:txBody>
      </p:sp>
      <p:sp>
        <p:nvSpPr>
          <p:cNvPr id="66" name="Freeform 54"/>
          <p:cNvSpPr>
            <a:spLocks/>
          </p:cNvSpPr>
          <p:nvPr/>
        </p:nvSpPr>
        <p:spPr bwMode="auto">
          <a:xfrm rot="10800000">
            <a:off x="4932040" y="3356992"/>
            <a:ext cx="228600" cy="409575"/>
          </a:xfrm>
          <a:custGeom>
            <a:avLst/>
            <a:gdLst>
              <a:gd name="T0" fmla="*/ 235 w 579"/>
              <a:gd name="T1" fmla="*/ 5 h 1035"/>
              <a:gd name="T2" fmla="*/ 235 w 579"/>
              <a:gd name="T3" fmla="*/ 5 h 1035"/>
              <a:gd name="T4" fmla="*/ 235 w 579"/>
              <a:gd name="T5" fmla="*/ 0 h 1035"/>
              <a:gd name="T6" fmla="*/ 0 w 579"/>
              <a:gd name="T7" fmla="*/ 4 h 1035"/>
              <a:gd name="T8" fmla="*/ 0 w 579"/>
              <a:gd name="T9" fmla="*/ 4 h 1035"/>
              <a:gd name="T10" fmla="*/ 0 w 579"/>
              <a:gd name="T11" fmla="*/ 5 h 1035"/>
              <a:gd name="T12" fmla="*/ 0 w 579"/>
              <a:gd name="T13" fmla="*/ 5 h 1035"/>
              <a:gd name="T14" fmla="*/ 0 w 579"/>
              <a:gd name="T15" fmla="*/ 43 h 1035"/>
              <a:gd name="T16" fmla="*/ 2 w 579"/>
              <a:gd name="T17" fmla="*/ 79 h 1035"/>
              <a:gd name="T18" fmla="*/ 4 w 579"/>
              <a:gd name="T19" fmla="*/ 116 h 1035"/>
              <a:gd name="T20" fmla="*/ 7 w 579"/>
              <a:gd name="T21" fmla="*/ 153 h 1035"/>
              <a:gd name="T22" fmla="*/ 11 w 579"/>
              <a:gd name="T23" fmla="*/ 189 h 1035"/>
              <a:gd name="T24" fmla="*/ 16 w 579"/>
              <a:gd name="T25" fmla="*/ 225 h 1035"/>
              <a:gd name="T26" fmla="*/ 21 w 579"/>
              <a:gd name="T27" fmla="*/ 262 h 1035"/>
              <a:gd name="T28" fmla="*/ 28 w 579"/>
              <a:gd name="T29" fmla="*/ 297 h 1035"/>
              <a:gd name="T30" fmla="*/ 36 w 579"/>
              <a:gd name="T31" fmla="*/ 332 h 1035"/>
              <a:gd name="T32" fmla="*/ 43 w 579"/>
              <a:gd name="T33" fmla="*/ 367 h 1035"/>
              <a:gd name="T34" fmla="*/ 53 w 579"/>
              <a:gd name="T35" fmla="*/ 401 h 1035"/>
              <a:gd name="T36" fmla="*/ 63 w 579"/>
              <a:gd name="T37" fmla="*/ 436 h 1035"/>
              <a:gd name="T38" fmla="*/ 73 w 579"/>
              <a:gd name="T39" fmla="*/ 470 h 1035"/>
              <a:gd name="T40" fmla="*/ 85 w 579"/>
              <a:gd name="T41" fmla="*/ 502 h 1035"/>
              <a:gd name="T42" fmla="*/ 97 w 579"/>
              <a:gd name="T43" fmla="*/ 536 h 1035"/>
              <a:gd name="T44" fmla="*/ 110 w 579"/>
              <a:gd name="T45" fmla="*/ 569 h 1035"/>
              <a:gd name="T46" fmla="*/ 123 w 579"/>
              <a:gd name="T47" fmla="*/ 601 h 1035"/>
              <a:gd name="T48" fmla="*/ 137 w 579"/>
              <a:gd name="T49" fmla="*/ 634 h 1035"/>
              <a:gd name="T50" fmla="*/ 153 w 579"/>
              <a:gd name="T51" fmla="*/ 665 h 1035"/>
              <a:gd name="T52" fmla="*/ 168 w 579"/>
              <a:gd name="T53" fmla="*/ 696 h 1035"/>
              <a:gd name="T54" fmla="*/ 185 w 579"/>
              <a:gd name="T55" fmla="*/ 728 h 1035"/>
              <a:gd name="T56" fmla="*/ 202 w 579"/>
              <a:gd name="T57" fmla="*/ 758 h 1035"/>
              <a:gd name="T58" fmla="*/ 221 w 579"/>
              <a:gd name="T59" fmla="*/ 788 h 1035"/>
              <a:gd name="T60" fmla="*/ 239 w 579"/>
              <a:gd name="T61" fmla="*/ 818 h 1035"/>
              <a:gd name="T62" fmla="*/ 258 w 579"/>
              <a:gd name="T63" fmla="*/ 846 h 1035"/>
              <a:gd name="T64" fmla="*/ 278 w 579"/>
              <a:gd name="T65" fmla="*/ 875 h 1035"/>
              <a:gd name="T66" fmla="*/ 299 w 579"/>
              <a:gd name="T67" fmla="*/ 903 h 1035"/>
              <a:gd name="T68" fmla="*/ 319 w 579"/>
              <a:gd name="T69" fmla="*/ 931 h 1035"/>
              <a:gd name="T70" fmla="*/ 342 w 579"/>
              <a:gd name="T71" fmla="*/ 957 h 1035"/>
              <a:gd name="T72" fmla="*/ 364 w 579"/>
              <a:gd name="T73" fmla="*/ 984 h 1035"/>
              <a:gd name="T74" fmla="*/ 386 w 579"/>
              <a:gd name="T75" fmla="*/ 1010 h 1035"/>
              <a:gd name="T76" fmla="*/ 411 w 579"/>
              <a:gd name="T77" fmla="*/ 1035 h 1035"/>
              <a:gd name="T78" fmla="*/ 579 w 579"/>
              <a:gd name="T79" fmla="*/ 872 h 1035"/>
              <a:gd name="T80" fmla="*/ 579 w 579"/>
              <a:gd name="T81" fmla="*/ 872 h 1035"/>
              <a:gd name="T82" fmla="*/ 540 w 579"/>
              <a:gd name="T83" fmla="*/ 828 h 1035"/>
              <a:gd name="T84" fmla="*/ 503 w 579"/>
              <a:gd name="T85" fmla="*/ 784 h 1035"/>
              <a:gd name="T86" fmla="*/ 468 w 579"/>
              <a:gd name="T87" fmla="*/ 737 h 1035"/>
              <a:gd name="T88" fmla="*/ 435 w 579"/>
              <a:gd name="T89" fmla="*/ 689 h 1035"/>
              <a:gd name="T90" fmla="*/ 405 w 579"/>
              <a:gd name="T91" fmla="*/ 638 h 1035"/>
              <a:gd name="T92" fmla="*/ 377 w 579"/>
              <a:gd name="T93" fmla="*/ 587 h 1035"/>
              <a:gd name="T94" fmla="*/ 351 w 579"/>
              <a:gd name="T95" fmla="*/ 534 h 1035"/>
              <a:gd name="T96" fmla="*/ 327 w 579"/>
              <a:gd name="T97" fmla="*/ 479 h 1035"/>
              <a:gd name="T98" fmla="*/ 306 w 579"/>
              <a:gd name="T99" fmla="*/ 424 h 1035"/>
              <a:gd name="T100" fmla="*/ 288 w 579"/>
              <a:gd name="T101" fmla="*/ 367 h 1035"/>
              <a:gd name="T102" fmla="*/ 273 w 579"/>
              <a:gd name="T103" fmla="*/ 310 h 1035"/>
              <a:gd name="T104" fmla="*/ 258 w 579"/>
              <a:gd name="T105" fmla="*/ 250 h 1035"/>
              <a:gd name="T106" fmla="*/ 249 w 579"/>
              <a:gd name="T107" fmla="*/ 190 h 1035"/>
              <a:gd name="T108" fmla="*/ 241 w 579"/>
              <a:gd name="T109" fmla="*/ 129 h 1035"/>
              <a:gd name="T110" fmla="*/ 236 w 579"/>
              <a:gd name="T111" fmla="*/ 68 h 1035"/>
              <a:gd name="T112" fmla="*/ 235 w 579"/>
              <a:gd name="T113" fmla="*/ 5 h 1035"/>
              <a:gd name="T114" fmla="*/ 235 w 579"/>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9" h="1035">
                <a:moveTo>
                  <a:pt x="235" y="5"/>
                </a:moveTo>
                <a:lnTo>
                  <a:pt x="235" y="5"/>
                </a:lnTo>
                <a:lnTo>
                  <a:pt x="235" y="0"/>
                </a:lnTo>
                <a:lnTo>
                  <a:pt x="0" y="4"/>
                </a:lnTo>
                <a:lnTo>
                  <a:pt x="0" y="4"/>
                </a:lnTo>
                <a:lnTo>
                  <a:pt x="0" y="5"/>
                </a:lnTo>
                <a:lnTo>
                  <a:pt x="0" y="5"/>
                </a:lnTo>
                <a:lnTo>
                  <a:pt x="0" y="43"/>
                </a:lnTo>
                <a:lnTo>
                  <a:pt x="2" y="79"/>
                </a:lnTo>
                <a:lnTo>
                  <a:pt x="4" y="116"/>
                </a:lnTo>
                <a:lnTo>
                  <a:pt x="7" y="153"/>
                </a:lnTo>
                <a:lnTo>
                  <a:pt x="11" y="189"/>
                </a:lnTo>
                <a:lnTo>
                  <a:pt x="16" y="225"/>
                </a:lnTo>
                <a:lnTo>
                  <a:pt x="21" y="262"/>
                </a:lnTo>
                <a:lnTo>
                  <a:pt x="28" y="297"/>
                </a:lnTo>
                <a:lnTo>
                  <a:pt x="36" y="332"/>
                </a:lnTo>
                <a:lnTo>
                  <a:pt x="43" y="367"/>
                </a:lnTo>
                <a:lnTo>
                  <a:pt x="53" y="401"/>
                </a:lnTo>
                <a:lnTo>
                  <a:pt x="63" y="436"/>
                </a:lnTo>
                <a:lnTo>
                  <a:pt x="73" y="470"/>
                </a:lnTo>
                <a:lnTo>
                  <a:pt x="85" y="502"/>
                </a:lnTo>
                <a:lnTo>
                  <a:pt x="97" y="536"/>
                </a:lnTo>
                <a:lnTo>
                  <a:pt x="110" y="569"/>
                </a:lnTo>
                <a:lnTo>
                  <a:pt x="123" y="601"/>
                </a:lnTo>
                <a:lnTo>
                  <a:pt x="137" y="634"/>
                </a:lnTo>
                <a:lnTo>
                  <a:pt x="153" y="665"/>
                </a:lnTo>
                <a:lnTo>
                  <a:pt x="168" y="696"/>
                </a:lnTo>
                <a:lnTo>
                  <a:pt x="185" y="728"/>
                </a:lnTo>
                <a:lnTo>
                  <a:pt x="202" y="758"/>
                </a:lnTo>
                <a:lnTo>
                  <a:pt x="221" y="788"/>
                </a:lnTo>
                <a:lnTo>
                  <a:pt x="239" y="818"/>
                </a:lnTo>
                <a:lnTo>
                  <a:pt x="258" y="846"/>
                </a:lnTo>
                <a:lnTo>
                  <a:pt x="278" y="875"/>
                </a:lnTo>
                <a:lnTo>
                  <a:pt x="299" y="903"/>
                </a:lnTo>
                <a:lnTo>
                  <a:pt x="319" y="931"/>
                </a:lnTo>
                <a:lnTo>
                  <a:pt x="342" y="957"/>
                </a:lnTo>
                <a:lnTo>
                  <a:pt x="364" y="984"/>
                </a:lnTo>
                <a:lnTo>
                  <a:pt x="386" y="1010"/>
                </a:lnTo>
                <a:lnTo>
                  <a:pt x="411" y="1035"/>
                </a:lnTo>
                <a:lnTo>
                  <a:pt x="579" y="872"/>
                </a:lnTo>
                <a:lnTo>
                  <a:pt x="579" y="872"/>
                </a:lnTo>
                <a:lnTo>
                  <a:pt x="540" y="828"/>
                </a:lnTo>
                <a:lnTo>
                  <a:pt x="503" y="784"/>
                </a:lnTo>
                <a:lnTo>
                  <a:pt x="468" y="737"/>
                </a:lnTo>
                <a:lnTo>
                  <a:pt x="435" y="689"/>
                </a:lnTo>
                <a:lnTo>
                  <a:pt x="405" y="638"/>
                </a:lnTo>
                <a:lnTo>
                  <a:pt x="377" y="587"/>
                </a:lnTo>
                <a:lnTo>
                  <a:pt x="351" y="534"/>
                </a:lnTo>
                <a:lnTo>
                  <a:pt x="327" y="479"/>
                </a:lnTo>
                <a:lnTo>
                  <a:pt x="306" y="424"/>
                </a:lnTo>
                <a:lnTo>
                  <a:pt x="288" y="367"/>
                </a:lnTo>
                <a:lnTo>
                  <a:pt x="273" y="310"/>
                </a:lnTo>
                <a:lnTo>
                  <a:pt x="258" y="250"/>
                </a:lnTo>
                <a:lnTo>
                  <a:pt x="249" y="190"/>
                </a:lnTo>
                <a:lnTo>
                  <a:pt x="241" y="129"/>
                </a:lnTo>
                <a:lnTo>
                  <a:pt x="236" y="68"/>
                </a:lnTo>
                <a:lnTo>
                  <a:pt x="235" y="5"/>
                </a:lnTo>
                <a:lnTo>
                  <a:pt x="235" y="5"/>
                </a:lnTo>
                <a:close/>
              </a:path>
            </a:pathLst>
          </a:custGeo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75" name="Freeform 18"/>
          <p:cNvSpPr>
            <a:spLocks/>
          </p:cNvSpPr>
          <p:nvPr/>
        </p:nvSpPr>
        <p:spPr bwMode="auto">
          <a:xfrm rot="10592407">
            <a:off x="5209125" y="3084404"/>
            <a:ext cx="332300" cy="690798"/>
          </a:xfrm>
          <a:custGeom>
            <a:avLst/>
            <a:gdLst>
              <a:gd name="T0" fmla="*/ 0 w 1955"/>
              <a:gd name="T1" fmla="*/ 13 h 3405"/>
              <a:gd name="T2" fmla="*/ 2 w 1955"/>
              <a:gd name="T3" fmla="*/ 136 h 3405"/>
              <a:gd name="T4" fmla="*/ 17 w 1955"/>
              <a:gd name="T5" fmla="*/ 380 h 3405"/>
              <a:gd name="T6" fmla="*/ 44 w 1955"/>
              <a:gd name="T7" fmla="*/ 621 h 3405"/>
              <a:gd name="T8" fmla="*/ 81 w 1955"/>
              <a:gd name="T9" fmla="*/ 858 h 3405"/>
              <a:gd name="T10" fmla="*/ 129 w 1955"/>
              <a:gd name="T11" fmla="*/ 1091 h 3405"/>
              <a:gd name="T12" fmla="*/ 189 w 1955"/>
              <a:gd name="T13" fmla="*/ 1320 h 3405"/>
              <a:gd name="T14" fmla="*/ 258 w 1955"/>
              <a:gd name="T15" fmla="*/ 1544 h 3405"/>
              <a:gd name="T16" fmla="*/ 337 w 1955"/>
              <a:gd name="T17" fmla="*/ 1764 h 3405"/>
              <a:gd name="T18" fmla="*/ 427 w 1955"/>
              <a:gd name="T19" fmla="*/ 1979 h 3405"/>
              <a:gd name="T20" fmla="*/ 527 w 1955"/>
              <a:gd name="T21" fmla="*/ 2188 h 3405"/>
              <a:gd name="T22" fmla="*/ 635 w 1955"/>
              <a:gd name="T23" fmla="*/ 2393 h 3405"/>
              <a:gd name="T24" fmla="*/ 752 w 1955"/>
              <a:gd name="T25" fmla="*/ 2591 h 3405"/>
              <a:gd name="T26" fmla="*/ 879 w 1955"/>
              <a:gd name="T27" fmla="*/ 2784 h 3405"/>
              <a:gd name="T28" fmla="*/ 1014 w 1955"/>
              <a:gd name="T29" fmla="*/ 2970 h 3405"/>
              <a:gd name="T30" fmla="*/ 1157 w 1955"/>
              <a:gd name="T31" fmla="*/ 3149 h 3405"/>
              <a:gd name="T32" fmla="*/ 1308 w 1955"/>
              <a:gd name="T33" fmla="*/ 3321 h 3405"/>
              <a:gd name="T34" fmla="*/ 1955 w 1955"/>
              <a:gd name="T35" fmla="*/ 2855 h 3405"/>
              <a:gd name="T36" fmla="*/ 1889 w 1955"/>
              <a:gd name="T37" fmla="*/ 2785 h 3405"/>
              <a:gd name="T38" fmla="*/ 1761 w 1955"/>
              <a:gd name="T39" fmla="*/ 2640 h 3405"/>
              <a:gd name="T40" fmla="*/ 1642 w 1955"/>
              <a:gd name="T41" fmla="*/ 2489 h 3405"/>
              <a:gd name="T42" fmla="*/ 1528 w 1955"/>
              <a:gd name="T43" fmla="*/ 2333 h 3405"/>
              <a:gd name="T44" fmla="*/ 1422 w 1955"/>
              <a:gd name="T45" fmla="*/ 2170 h 3405"/>
              <a:gd name="T46" fmla="*/ 1323 w 1955"/>
              <a:gd name="T47" fmla="*/ 2004 h 3405"/>
              <a:gd name="T48" fmla="*/ 1232 w 1955"/>
              <a:gd name="T49" fmla="*/ 1832 h 3405"/>
              <a:gd name="T50" fmla="*/ 1148 w 1955"/>
              <a:gd name="T51" fmla="*/ 1655 h 3405"/>
              <a:gd name="T52" fmla="*/ 1073 w 1955"/>
              <a:gd name="T53" fmla="*/ 1474 h 3405"/>
              <a:gd name="T54" fmla="*/ 1006 w 1955"/>
              <a:gd name="T55" fmla="*/ 1289 h 3405"/>
              <a:gd name="T56" fmla="*/ 948 w 1955"/>
              <a:gd name="T57" fmla="*/ 1100 h 3405"/>
              <a:gd name="T58" fmla="*/ 898 w 1955"/>
              <a:gd name="T59" fmla="*/ 907 h 3405"/>
              <a:gd name="T60" fmla="*/ 858 w 1955"/>
              <a:gd name="T61" fmla="*/ 711 h 3405"/>
              <a:gd name="T62" fmla="*/ 825 w 1955"/>
              <a:gd name="T63" fmla="*/ 511 h 3405"/>
              <a:gd name="T64" fmla="*/ 804 w 1955"/>
              <a:gd name="T65" fmla="*/ 310 h 3405"/>
              <a:gd name="T66" fmla="*/ 793 w 1955"/>
              <a:gd name="T67" fmla="*/ 104 h 3405"/>
              <a:gd name="T68" fmla="*/ 790 w 1955"/>
              <a:gd name="T69" fmla="*/ 0 h 3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55" h="3405">
                <a:moveTo>
                  <a:pt x="790" y="0"/>
                </a:moveTo>
                <a:lnTo>
                  <a:pt x="0" y="13"/>
                </a:lnTo>
                <a:lnTo>
                  <a:pt x="0" y="13"/>
                </a:lnTo>
                <a:lnTo>
                  <a:pt x="2" y="136"/>
                </a:lnTo>
                <a:lnTo>
                  <a:pt x="9" y="259"/>
                </a:lnTo>
                <a:lnTo>
                  <a:pt x="17" y="380"/>
                </a:lnTo>
                <a:lnTo>
                  <a:pt x="29" y="501"/>
                </a:lnTo>
                <a:lnTo>
                  <a:pt x="44" y="621"/>
                </a:lnTo>
                <a:lnTo>
                  <a:pt x="61" y="739"/>
                </a:lnTo>
                <a:lnTo>
                  <a:pt x="81" y="858"/>
                </a:lnTo>
                <a:lnTo>
                  <a:pt x="104" y="975"/>
                </a:lnTo>
                <a:lnTo>
                  <a:pt x="129" y="1091"/>
                </a:lnTo>
                <a:lnTo>
                  <a:pt x="157" y="1205"/>
                </a:lnTo>
                <a:lnTo>
                  <a:pt x="189" y="1320"/>
                </a:lnTo>
                <a:lnTo>
                  <a:pt x="221" y="1432"/>
                </a:lnTo>
                <a:lnTo>
                  <a:pt x="258" y="1544"/>
                </a:lnTo>
                <a:lnTo>
                  <a:pt x="297" y="1655"/>
                </a:lnTo>
                <a:lnTo>
                  <a:pt x="337" y="1764"/>
                </a:lnTo>
                <a:lnTo>
                  <a:pt x="381" y="1872"/>
                </a:lnTo>
                <a:lnTo>
                  <a:pt x="427" y="1979"/>
                </a:lnTo>
                <a:lnTo>
                  <a:pt x="475" y="2084"/>
                </a:lnTo>
                <a:lnTo>
                  <a:pt x="527" y="2188"/>
                </a:lnTo>
                <a:lnTo>
                  <a:pt x="579" y="2291"/>
                </a:lnTo>
                <a:lnTo>
                  <a:pt x="635" y="2393"/>
                </a:lnTo>
                <a:lnTo>
                  <a:pt x="693" y="2493"/>
                </a:lnTo>
                <a:lnTo>
                  <a:pt x="752" y="2591"/>
                </a:lnTo>
                <a:lnTo>
                  <a:pt x="815" y="2688"/>
                </a:lnTo>
                <a:lnTo>
                  <a:pt x="879" y="2784"/>
                </a:lnTo>
                <a:lnTo>
                  <a:pt x="946" y="2877"/>
                </a:lnTo>
                <a:lnTo>
                  <a:pt x="1014" y="2970"/>
                </a:lnTo>
                <a:lnTo>
                  <a:pt x="1084" y="3060"/>
                </a:lnTo>
                <a:lnTo>
                  <a:pt x="1157" y="3149"/>
                </a:lnTo>
                <a:lnTo>
                  <a:pt x="1233" y="3237"/>
                </a:lnTo>
                <a:lnTo>
                  <a:pt x="1308" y="3321"/>
                </a:lnTo>
                <a:lnTo>
                  <a:pt x="1388" y="3405"/>
                </a:lnTo>
                <a:lnTo>
                  <a:pt x="1955" y="2855"/>
                </a:lnTo>
                <a:lnTo>
                  <a:pt x="1955" y="2855"/>
                </a:lnTo>
                <a:lnTo>
                  <a:pt x="1889" y="2785"/>
                </a:lnTo>
                <a:lnTo>
                  <a:pt x="1824" y="2713"/>
                </a:lnTo>
                <a:lnTo>
                  <a:pt x="1761" y="2640"/>
                </a:lnTo>
                <a:lnTo>
                  <a:pt x="1700" y="2565"/>
                </a:lnTo>
                <a:lnTo>
                  <a:pt x="1642" y="2489"/>
                </a:lnTo>
                <a:lnTo>
                  <a:pt x="1583" y="2411"/>
                </a:lnTo>
                <a:lnTo>
                  <a:pt x="1528" y="2333"/>
                </a:lnTo>
                <a:lnTo>
                  <a:pt x="1474" y="2252"/>
                </a:lnTo>
                <a:lnTo>
                  <a:pt x="1422" y="2170"/>
                </a:lnTo>
                <a:lnTo>
                  <a:pt x="1371" y="2087"/>
                </a:lnTo>
                <a:lnTo>
                  <a:pt x="1323" y="2004"/>
                </a:lnTo>
                <a:lnTo>
                  <a:pt x="1276" y="1918"/>
                </a:lnTo>
                <a:lnTo>
                  <a:pt x="1232" y="1832"/>
                </a:lnTo>
                <a:lnTo>
                  <a:pt x="1189" y="1743"/>
                </a:lnTo>
                <a:lnTo>
                  <a:pt x="1148" y="1655"/>
                </a:lnTo>
                <a:lnTo>
                  <a:pt x="1109" y="1565"/>
                </a:lnTo>
                <a:lnTo>
                  <a:pt x="1073" y="1474"/>
                </a:lnTo>
                <a:lnTo>
                  <a:pt x="1038" y="1382"/>
                </a:lnTo>
                <a:lnTo>
                  <a:pt x="1006" y="1289"/>
                </a:lnTo>
                <a:lnTo>
                  <a:pt x="975" y="1195"/>
                </a:lnTo>
                <a:lnTo>
                  <a:pt x="948" y="1100"/>
                </a:lnTo>
                <a:lnTo>
                  <a:pt x="922" y="1004"/>
                </a:lnTo>
                <a:lnTo>
                  <a:pt x="898" y="907"/>
                </a:lnTo>
                <a:lnTo>
                  <a:pt x="876" y="810"/>
                </a:lnTo>
                <a:lnTo>
                  <a:pt x="858" y="711"/>
                </a:lnTo>
                <a:lnTo>
                  <a:pt x="841" y="612"/>
                </a:lnTo>
                <a:lnTo>
                  <a:pt x="825" y="511"/>
                </a:lnTo>
                <a:lnTo>
                  <a:pt x="814" y="411"/>
                </a:lnTo>
                <a:lnTo>
                  <a:pt x="804" y="310"/>
                </a:lnTo>
                <a:lnTo>
                  <a:pt x="797" y="207"/>
                </a:lnTo>
                <a:lnTo>
                  <a:pt x="793" y="104"/>
                </a:lnTo>
                <a:lnTo>
                  <a:pt x="790" y="0"/>
                </a:lnTo>
                <a:lnTo>
                  <a:pt x="790" y="0"/>
                </a:lnTo>
                <a:close/>
              </a:path>
            </a:pathLst>
          </a:custGeo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endParaRPr lang="fr-FR" dirty="0"/>
          </a:p>
        </p:txBody>
      </p:sp>
      <p:sp>
        <p:nvSpPr>
          <p:cNvPr id="76" name="Freeform 18"/>
          <p:cNvSpPr>
            <a:spLocks/>
          </p:cNvSpPr>
          <p:nvPr/>
        </p:nvSpPr>
        <p:spPr bwMode="auto">
          <a:xfrm rot="10592407">
            <a:off x="5334527" y="2935287"/>
            <a:ext cx="478483" cy="869952"/>
          </a:xfrm>
          <a:custGeom>
            <a:avLst/>
            <a:gdLst>
              <a:gd name="T0" fmla="*/ 0 w 1955"/>
              <a:gd name="T1" fmla="*/ 13 h 3405"/>
              <a:gd name="T2" fmla="*/ 2 w 1955"/>
              <a:gd name="T3" fmla="*/ 136 h 3405"/>
              <a:gd name="T4" fmla="*/ 17 w 1955"/>
              <a:gd name="T5" fmla="*/ 380 h 3405"/>
              <a:gd name="T6" fmla="*/ 44 w 1955"/>
              <a:gd name="T7" fmla="*/ 621 h 3405"/>
              <a:gd name="T8" fmla="*/ 81 w 1955"/>
              <a:gd name="T9" fmla="*/ 858 h 3405"/>
              <a:gd name="T10" fmla="*/ 129 w 1955"/>
              <a:gd name="T11" fmla="*/ 1091 h 3405"/>
              <a:gd name="T12" fmla="*/ 189 w 1955"/>
              <a:gd name="T13" fmla="*/ 1320 h 3405"/>
              <a:gd name="T14" fmla="*/ 258 w 1955"/>
              <a:gd name="T15" fmla="*/ 1544 h 3405"/>
              <a:gd name="T16" fmla="*/ 337 w 1955"/>
              <a:gd name="T17" fmla="*/ 1764 h 3405"/>
              <a:gd name="T18" fmla="*/ 427 w 1955"/>
              <a:gd name="T19" fmla="*/ 1979 h 3405"/>
              <a:gd name="T20" fmla="*/ 527 w 1955"/>
              <a:gd name="T21" fmla="*/ 2188 h 3405"/>
              <a:gd name="T22" fmla="*/ 635 w 1955"/>
              <a:gd name="T23" fmla="*/ 2393 h 3405"/>
              <a:gd name="T24" fmla="*/ 752 w 1955"/>
              <a:gd name="T25" fmla="*/ 2591 h 3405"/>
              <a:gd name="T26" fmla="*/ 879 w 1955"/>
              <a:gd name="T27" fmla="*/ 2784 h 3405"/>
              <a:gd name="T28" fmla="*/ 1014 w 1955"/>
              <a:gd name="T29" fmla="*/ 2970 h 3405"/>
              <a:gd name="T30" fmla="*/ 1157 w 1955"/>
              <a:gd name="T31" fmla="*/ 3149 h 3405"/>
              <a:gd name="T32" fmla="*/ 1308 w 1955"/>
              <a:gd name="T33" fmla="*/ 3321 h 3405"/>
              <a:gd name="T34" fmla="*/ 1955 w 1955"/>
              <a:gd name="T35" fmla="*/ 2855 h 3405"/>
              <a:gd name="T36" fmla="*/ 1889 w 1955"/>
              <a:gd name="T37" fmla="*/ 2785 h 3405"/>
              <a:gd name="T38" fmla="*/ 1761 w 1955"/>
              <a:gd name="T39" fmla="*/ 2640 h 3405"/>
              <a:gd name="T40" fmla="*/ 1642 w 1955"/>
              <a:gd name="T41" fmla="*/ 2489 h 3405"/>
              <a:gd name="T42" fmla="*/ 1528 w 1955"/>
              <a:gd name="T43" fmla="*/ 2333 h 3405"/>
              <a:gd name="T44" fmla="*/ 1422 w 1955"/>
              <a:gd name="T45" fmla="*/ 2170 h 3405"/>
              <a:gd name="T46" fmla="*/ 1323 w 1955"/>
              <a:gd name="T47" fmla="*/ 2004 h 3405"/>
              <a:gd name="T48" fmla="*/ 1232 w 1955"/>
              <a:gd name="T49" fmla="*/ 1832 h 3405"/>
              <a:gd name="T50" fmla="*/ 1148 w 1955"/>
              <a:gd name="T51" fmla="*/ 1655 h 3405"/>
              <a:gd name="T52" fmla="*/ 1073 w 1955"/>
              <a:gd name="T53" fmla="*/ 1474 h 3405"/>
              <a:gd name="T54" fmla="*/ 1006 w 1955"/>
              <a:gd name="T55" fmla="*/ 1289 h 3405"/>
              <a:gd name="T56" fmla="*/ 948 w 1955"/>
              <a:gd name="T57" fmla="*/ 1100 h 3405"/>
              <a:gd name="T58" fmla="*/ 898 w 1955"/>
              <a:gd name="T59" fmla="*/ 907 h 3405"/>
              <a:gd name="T60" fmla="*/ 858 w 1955"/>
              <a:gd name="T61" fmla="*/ 711 h 3405"/>
              <a:gd name="T62" fmla="*/ 825 w 1955"/>
              <a:gd name="T63" fmla="*/ 511 h 3405"/>
              <a:gd name="T64" fmla="*/ 804 w 1955"/>
              <a:gd name="T65" fmla="*/ 310 h 3405"/>
              <a:gd name="T66" fmla="*/ 793 w 1955"/>
              <a:gd name="T67" fmla="*/ 104 h 3405"/>
              <a:gd name="T68" fmla="*/ 790 w 1955"/>
              <a:gd name="T69" fmla="*/ 0 h 3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55" h="3405">
                <a:moveTo>
                  <a:pt x="790" y="0"/>
                </a:moveTo>
                <a:lnTo>
                  <a:pt x="0" y="13"/>
                </a:lnTo>
                <a:lnTo>
                  <a:pt x="0" y="13"/>
                </a:lnTo>
                <a:lnTo>
                  <a:pt x="2" y="136"/>
                </a:lnTo>
                <a:lnTo>
                  <a:pt x="9" y="259"/>
                </a:lnTo>
                <a:lnTo>
                  <a:pt x="17" y="380"/>
                </a:lnTo>
                <a:lnTo>
                  <a:pt x="29" y="501"/>
                </a:lnTo>
                <a:lnTo>
                  <a:pt x="44" y="621"/>
                </a:lnTo>
                <a:lnTo>
                  <a:pt x="61" y="739"/>
                </a:lnTo>
                <a:lnTo>
                  <a:pt x="81" y="858"/>
                </a:lnTo>
                <a:lnTo>
                  <a:pt x="104" y="975"/>
                </a:lnTo>
                <a:lnTo>
                  <a:pt x="129" y="1091"/>
                </a:lnTo>
                <a:lnTo>
                  <a:pt x="157" y="1205"/>
                </a:lnTo>
                <a:lnTo>
                  <a:pt x="189" y="1320"/>
                </a:lnTo>
                <a:lnTo>
                  <a:pt x="221" y="1432"/>
                </a:lnTo>
                <a:lnTo>
                  <a:pt x="258" y="1544"/>
                </a:lnTo>
                <a:lnTo>
                  <a:pt x="297" y="1655"/>
                </a:lnTo>
                <a:lnTo>
                  <a:pt x="337" y="1764"/>
                </a:lnTo>
                <a:lnTo>
                  <a:pt x="381" y="1872"/>
                </a:lnTo>
                <a:lnTo>
                  <a:pt x="427" y="1979"/>
                </a:lnTo>
                <a:lnTo>
                  <a:pt x="475" y="2084"/>
                </a:lnTo>
                <a:lnTo>
                  <a:pt x="527" y="2188"/>
                </a:lnTo>
                <a:lnTo>
                  <a:pt x="579" y="2291"/>
                </a:lnTo>
                <a:lnTo>
                  <a:pt x="635" y="2393"/>
                </a:lnTo>
                <a:lnTo>
                  <a:pt x="693" y="2493"/>
                </a:lnTo>
                <a:lnTo>
                  <a:pt x="752" y="2591"/>
                </a:lnTo>
                <a:lnTo>
                  <a:pt x="815" y="2688"/>
                </a:lnTo>
                <a:lnTo>
                  <a:pt x="879" y="2784"/>
                </a:lnTo>
                <a:lnTo>
                  <a:pt x="946" y="2877"/>
                </a:lnTo>
                <a:lnTo>
                  <a:pt x="1014" y="2970"/>
                </a:lnTo>
                <a:lnTo>
                  <a:pt x="1084" y="3060"/>
                </a:lnTo>
                <a:lnTo>
                  <a:pt x="1157" y="3149"/>
                </a:lnTo>
                <a:lnTo>
                  <a:pt x="1233" y="3237"/>
                </a:lnTo>
                <a:lnTo>
                  <a:pt x="1308" y="3321"/>
                </a:lnTo>
                <a:lnTo>
                  <a:pt x="1388" y="3405"/>
                </a:lnTo>
                <a:lnTo>
                  <a:pt x="1955" y="2855"/>
                </a:lnTo>
                <a:lnTo>
                  <a:pt x="1955" y="2855"/>
                </a:lnTo>
                <a:lnTo>
                  <a:pt x="1889" y="2785"/>
                </a:lnTo>
                <a:lnTo>
                  <a:pt x="1824" y="2713"/>
                </a:lnTo>
                <a:lnTo>
                  <a:pt x="1761" y="2640"/>
                </a:lnTo>
                <a:lnTo>
                  <a:pt x="1700" y="2565"/>
                </a:lnTo>
                <a:lnTo>
                  <a:pt x="1642" y="2489"/>
                </a:lnTo>
                <a:lnTo>
                  <a:pt x="1583" y="2411"/>
                </a:lnTo>
                <a:lnTo>
                  <a:pt x="1528" y="2333"/>
                </a:lnTo>
                <a:lnTo>
                  <a:pt x="1474" y="2252"/>
                </a:lnTo>
                <a:lnTo>
                  <a:pt x="1422" y="2170"/>
                </a:lnTo>
                <a:lnTo>
                  <a:pt x="1371" y="2087"/>
                </a:lnTo>
                <a:lnTo>
                  <a:pt x="1323" y="2004"/>
                </a:lnTo>
                <a:lnTo>
                  <a:pt x="1276" y="1918"/>
                </a:lnTo>
                <a:lnTo>
                  <a:pt x="1232" y="1832"/>
                </a:lnTo>
                <a:lnTo>
                  <a:pt x="1189" y="1743"/>
                </a:lnTo>
                <a:lnTo>
                  <a:pt x="1148" y="1655"/>
                </a:lnTo>
                <a:lnTo>
                  <a:pt x="1109" y="1565"/>
                </a:lnTo>
                <a:lnTo>
                  <a:pt x="1073" y="1474"/>
                </a:lnTo>
                <a:lnTo>
                  <a:pt x="1038" y="1382"/>
                </a:lnTo>
                <a:lnTo>
                  <a:pt x="1006" y="1289"/>
                </a:lnTo>
                <a:lnTo>
                  <a:pt x="975" y="1195"/>
                </a:lnTo>
                <a:lnTo>
                  <a:pt x="948" y="1100"/>
                </a:lnTo>
                <a:lnTo>
                  <a:pt x="922" y="1004"/>
                </a:lnTo>
                <a:lnTo>
                  <a:pt x="898" y="907"/>
                </a:lnTo>
                <a:lnTo>
                  <a:pt x="876" y="810"/>
                </a:lnTo>
                <a:lnTo>
                  <a:pt x="858" y="711"/>
                </a:lnTo>
                <a:lnTo>
                  <a:pt x="841" y="612"/>
                </a:lnTo>
                <a:lnTo>
                  <a:pt x="825" y="511"/>
                </a:lnTo>
                <a:lnTo>
                  <a:pt x="814" y="411"/>
                </a:lnTo>
                <a:lnTo>
                  <a:pt x="804" y="310"/>
                </a:lnTo>
                <a:lnTo>
                  <a:pt x="797" y="207"/>
                </a:lnTo>
                <a:lnTo>
                  <a:pt x="793" y="104"/>
                </a:lnTo>
                <a:lnTo>
                  <a:pt x="790" y="0"/>
                </a:lnTo>
                <a:lnTo>
                  <a:pt x="790" y="0"/>
                </a:lnTo>
                <a:close/>
              </a:path>
            </a:pathLst>
          </a:custGeom>
          <a:ln/>
          <a:ex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endParaRPr lang="fr-FR" dirty="0"/>
          </a:p>
        </p:txBody>
      </p:sp>
      <p:sp>
        <p:nvSpPr>
          <p:cNvPr id="77" name="Freeform 18"/>
          <p:cNvSpPr>
            <a:spLocks/>
          </p:cNvSpPr>
          <p:nvPr/>
        </p:nvSpPr>
        <p:spPr bwMode="auto">
          <a:xfrm rot="10592407">
            <a:off x="5073751" y="3228916"/>
            <a:ext cx="285549" cy="538034"/>
          </a:xfrm>
          <a:custGeom>
            <a:avLst/>
            <a:gdLst>
              <a:gd name="T0" fmla="*/ 0 w 1955"/>
              <a:gd name="T1" fmla="*/ 13 h 3405"/>
              <a:gd name="T2" fmla="*/ 2 w 1955"/>
              <a:gd name="T3" fmla="*/ 136 h 3405"/>
              <a:gd name="T4" fmla="*/ 17 w 1955"/>
              <a:gd name="T5" fmla="*/ 380 h 3405"/>
              <a:gd name="T6" fmla="*/ 44 w 1955"/>
              <a:gd name="T7" fmla="*/ 621 h 3405"/>
              <a:gd name="T8" fmla="*/ 81 w 1955"/>
              <a:gd name="T9" fmla="*/ 858 h 3405"/>
              <a:gd name="T10" fmla="*/ 129 w 1955"/>
              <a:gd name="T11" fmla="*/ 1091 h 3405"/>
              <a:gd name="T12" fmla="*/ 189 w 1955"/>
              <a:gd name="T13" fmla="*/ 1320 h 3405"/>
              <a:gd name="T14" fmla="*/ 258 w 1955"/>
              <a:gd name="T15" fmla="*/ 1544 h 3405"/>
              <a:gd name="T16" fmla="*/ 337 w 1955"/>
              <a:gd name="T17" fmla="*/ 1764 h 3405"/>
              <a:gd name="T18" fmla="*/ 427 w 1955"/>
              <a:gd name="T19" fmla="*/ 1979 h 3405"/>
              <a:gd name="T20" fmla="*/ 527 w 1955"/>
              <a:gd name="T21" fmla="*/ 2188 h 3405"/>
              <a:gd name="T22" fmla="*/ 635 w 1955"/>
              <a:gd name="T23" fmla="*/ 2393 h 3405"/>
              <a:gd name="T24" fmla="*/ 752 w 1955"/>
              <a:gd name="T25" fmla="*/ 2591 h 3405"/>
              <a:gd name="T26" fmla="*/ 879 w 1955"/>
              <a:gd name="T27" fmla="*/ 2784 h 3405"/>
              <a:gd name="T28" fmla="*/ 1014 w 1955"/>
              <a:gd name="T29" fmla="*/ 2970 h 3405"/>
              <a:gd name="T30" fmla="*/ 1157 w 1955"/>
              <a:gd name="T31" fmla="*/ 3149 h 3405"/>
              <a:gd name="T32" fmla="*/ 1308 w 1955"/>
              <a:gd name="T33" fmla="*/ 3321 h 3405"/>
              <a:gd name="T34" fmla="*/ 1955 w 1955"/>
              <a:gd name="T35" fmla="*/ 2855 h 3405"/>
              <a:gd name="T36" fmla="*/ 1889 w 1955"/>
              <a:gd name="T37" fmla="*/ 2785 h 3405"/>
              <a:gd name="T38" fmla="*/ 1761 w 1955"/>
              <a:gd name="T39" fmla="*/ 2640 h 3405"/>
              <a:gd name="T40" fmla="*/ 1642 w 1955"/>
              <a:gd name="T41" fmla="*/ 2489 h 3405"/>
              <a:gd name="T42" fmla="*/ 1528 w 1955"/>
              <a:gd name="T43" fmla="*/ 2333 h 3405"/>
              <a:gd name="T44" fmla="*/ 1422 w 1955"/>
              <a:gd name="T45" fmla="*/ 2170 h 3405"/>
              <a:gd name="T46" fmla="*/ 1323 w 1955"/>
              <a:gd name="T47" fmla="*/ 2004 h 3405"/>
              <a:gd name="T48" fmla="*/ 1232 w 1955"/>
              <a:gd name="T49" fmla="*/ 1832 h 3405"/>
              <a:gd name="T50" fmla="*/ 1148 w 1955"/>
              <a:gd name="T51" fmla="*/ 1655 h 3405"/>
              <a:gd name="T52" fmla="*/ 1073 w 1955"/>
              <a:gd name="T53" fmla="*/ 1474 h 3405"/>
              <a:gd name="T54" fmla="*/ 1006 w 1955"/>
              <a:gd name="T55" fmla="*/ 1289 h 3405"/>
              <a:gd name="T56" fmla="*/ 948 w 1955"/>
              <a:gd name="T57" fmla="*/ 1100 h 3405"/>
              <a:gd name="T58" fmla="*/ 898 w 1955"/>
              <a:gd name="T59" fmla="*/ 907 h 3405"/>
              <a:gd name="T60" fmla="*/ 858 w 1955"/>
              <a:gd name="T61" fmla="*/ 711 h 3405"/>
              <a:gd name="T62" fmla="*/ 825 w 1955"/>
              <a:gd name="T63" fmla="*/ 511 h 3405"/>
              <a:gd name="T64" fmla="*/ 804 w 1955"/>
              <a:gd name="T65" fmla="*/ 310 h 3405"/>
              <a:gd name="T66" fmla="*/ 793 w 1955"/>
              <a:gd name="T67" fmla="*/ 104 h 3405"/>
              <a:gd name="T68" fmla="*/ 790 w 1955"/>
              <a:gd name="T69" fmla="*/ 0 h 3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55" h="3405">
                <a:moveTo>
                  <a:pt x="790" y="0"/>
                </a:moveTo>
                <a:lnTo>
                  <a:pt x="0" y="13"/>
                </a:lnTo>
                <a:lnTo>
                  <a:pt x="0" y="13"/>
                </a:lnTo>
                <a:lnTo>
                  <a:pt x="2" y="136"/>
                </a:lnTo>
                <a:lnTo>
                  <a:pt x="9" y="259"/>
                </a:lnTo>
                <a:lnTo>
                  <a:pt x="17" y="380"/>
                </a:lnTo>
                <a:lnTo>
                  <a:pt x="29" y="501"/>
                </a:lnTo>
                <a:lnTo>
                  <a:pt x="44" y="621"/>
                </a:lnTo>
                <a:lnTo>
                  <a:pt x="61" y="739"/>
                </a:lnTo>
                <a:lnTo>
                  <a:pt x="81" y="858"/>
                </a:lnTo>
                <a:lnTo>
                  <a:pt x="104" y="975"/>
                </a:lnTo>
                <a:lnTo>
                  <a:pt x="129" y="1091"/>
                </a:lnTo>
                <a:lnTo>
                  <a:pt x="157" y="1205"/>
                </a:lnTo>
                <a:lnTo>
                  <a:pt x="189" y="1320"/>
                </a:lnTo>
                <a:lnTo>
                  <a:pt x="221" y="1432"/>
                </a:lnTo>
                <a:lnTo>
                  <a:pt x="258" y="1544"/>
                </a:lnTo>
                <a:lnTo>
                  <a:pt x="297" y="1655"/>
                </a:lnTo>
                <a:lnTo>
                  <a:pt x="337" y="1764"/>
                </a:lnTo>
                <a:lnTo>
                  <a:pt x="381" y="1872"/>
                </a:lnTo>
                <a:lnTo>
                  <a:pt x="427" y="1979"/>
                </a:lnTo>
                <a:lnTo>
                  <a:pt x="475" y="2084"/>
                </a:lnTo>
                <a:lnTo>
                  <a:pt x="527" y="2188"/>
                </a:lnTo>
                <a:lnTo>
                  <a:pt x="579" y="2291"/>
                </a:lnTo>
                <a:lnTo>
                  <a:pt x="635" y="2393"/>
                </a:lnTo>
                <a:lnTo>
                  <a:pt x="693" y="2493"/>
                </a:lnTo>
                <a:lnTo>
                  <a:pt x="752" y="2591"/>
                </a:lnTo>
                <a:lnTo>
                  <a:pt x="815" y="2688"/>
                </a:lnTo>
                <a:lnTo>
                  <a:pt x="879" y="2784"/>
                </a:lnTo>
                <a:lnTo>
                  <a:pt x="946" y="2877"/>
                </a:lnTo>
                <a:lnTo>
                  <a:pt x="1014" y="2970"/>
                </a:lnTo>
                <a:lnTo>
                  <a:pt x="1084" y="3060"/>
                </a:lnTo>
                <a:lnTo>
                  <a:pt x="1157" y="3149"/>
                </a:lnTo>
                <a:lnTo>
                  <a:pt x="1233" y="3237"/>
                </a:lnTo>
                <a:lnTo>
                  <a:pt x="1308" y="3321"/>
                </a:lnTo>
                <a:lnTo>
                  <a:pt x="1388" y="3405"/>
                </a:lnTo>
                <a:lnTo>
                  <a:pt x="1955" y="2855"/>
                </a:lnTo>
                <a:lnTo>
                  <a:pt x="1955" y="2855"/>
                </a:lnTo>
                <a:lnTo>
                  <a:pt x="1889" y="2785"/>
                </a:lnTo>
                <a:lnTo>
                  <a:pt x="1824" y="2713"/>
                </a:lnTo>
                <a:lnTo>
                  <a:pt x="1761" y="2640"/>
                </a:lnTo>
                <a:lnTo>
                  <a:pt x="1700" y="2565"/>
                </a:lnTo>
                <a:lnTo>
                  <a:pt x="1642" y="2489"/>
                </a:lnTo>
                <a:lnTo>
                  <a:pt x="1583" y="2411"/>
                </a:lnTo>
                <a:lnTo>
                  <a:pt x="1528" y="2333"/>
                </a:lnTo>
                <a:lnTo>
                  <a:pt x="1474" y="2252"/>
                </a:lnTo>
                <a:lnTo>
                  <a:pt x="1422" y="2170"/>
                </a:lnTo>
                <a:lnTo>
                  <a:pt x="1371" y="2087"/>
                </a:lnTo>
                <a:lnTo>
                  <a:pt x="1323" y="2004"/>
                </a:lnTo>
                <a:lnTo>
                  <a:pt x="1276" y="1918"/>
                </a:lnTo>
                <a:lnTo>
                  <a:pt x="1232" y="1832"/>
                </a:lnTo>
                <a:lnTo>
                  <a:pt x="1189" y="1743"/>
                </a:lnTo>
                <a:lnTo>
                  <a:pt x="1148" y="1655"/>
                </a:lnTo>
                <a:lnTo>
                  <a:pt x="1109" y="1565"/>
                </a:lnTo>
                <a:lnTo>
                  <a:pt x="1073" y="1474"/>
                </a:lnTo>
                <a:lnTo>
                  <a:pt x="1038" y="1382"/>
                </a:lnTo>
                <a:lnTo>
                  <a:pt x="1006" y="1289"/>
                </a:lnTo>
                <a:lnTo>
                  <a:pt x="975" y="1195"/>
                </a:lnTo>
                <a:lnTo>
                  <a:pt x="948" y="1100"/>
                </a:lnTo>
                <a:lnTo>
                  <a:pt x="922" y="1004"/>
                </a:lnTo>
                <a:lnTo>
                  <a:pt x="898" y="907"/>
                </a:lnTo>
                <a:lnTo>
                  <a:pt x="876" y="810"/>
                </a:lnTo>
                <a:lnTo>
                  <a:pt x="858" y="711"/>
                </a:lnTo>
                <a:lnTo>
                  <a:pt x="841" y="612"/>
                </a:lnTo>
                <a:lnTo>
                  <a:pt x="825" y="511"/>
                </a:lnTo>
                <a:lnTo>
                  <a:pt x="814" y="411"/>
                </a:lnTo>
                <a:lnTo>
                  <a:pt x="804" y="310"/>
                </a:lnTo>
                <a:lnTo>
                  <a:pt x="797" y="207"/>
                </a:lnTo>
                <a:lnTo>
                  <a:pt x="793" y="104"/>
                </a:lnTo>
                <a:lnTo>
                  <a:pt x="790" y="0"/>
                </a:lnTo>
                <a:lnTo>
                  <a:pt x="790" y="0"/>
                </a:lnTo>
                <a:close/>
              </a:path>
            </a:pathLst>
          </a:custGeo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endParaRPr lang="fr-FR" dirty="0"/>
          </a:p>
        </p:txBody>
      </p:sp>
      <p:sp>
        <p:nvSpPr>
          <p:cNvPr id="79" name="ZoneTexte 78"/>
          <p:cNvSpPr txBox="1"/>
          <p:nvPr/>
        </p:nvSpPr>
        <p:spPr>
          <a:xfrm>
            <a:off x="130262" y="184666"/>
            <a:ext cx="7743738" cy="95410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fr-FR" sz="2800" b="1" dirty="0" smtClean="0">
                <a:ln w="17780" cmpd="sng">
                  <a:solidFill>
                    <a:srgbClr val="FFFFFF"/>
                  </a:solidFill>
                  <a:prstDash val="solid"/>
                  <a:miter lim="800000"/>
                </a:ln>
                <a:solidFill>
                  <a:schemeClr val="tx1"/>
                </a:solidFill>
                <a:effectLst>
                  <a:outerShdw blurRad="50800" algn="tl" rotWithShape="0">
                    <a:srgbClr val="000000"/>
                  </a:outerShdw>
                </a:effectLst>
              </a:rPr>
              <a:t>Effets du Réel sur le Transfert de graphie chez quelques poètes &amp; écrivains du Prix </a:t>
            </a:r>
            <a:r>
              <a:rPr lang="fr-FR" sz="2800" b="1" dirty="0" err="1" smtClean="0">
                <a:ln w="17780" cmpd="sng">
                  <a:solidFill>
                    <a:srgbClr val="FFFFFF"/>
                  </a:solidFill>
                  <a:prstDash val="solid"/>
                  <a:miter lim="800000"/>
                </a:ln>
                <a:solidFill>
                  <a:schemeClr val="tx1"/>
                </a:solidFill>
                <a:effectLst>
                  <a:outerShdw blurRad="50800" algn="tl" rotWithShape="0">
                    <a:srgbClr val="000000"/>
                  </a:outerShdw>
                </a:effectLst>
              </a:rPr>
              <a:t>Lankréol</a:t>
            </a:r>
            <a:r>
              <a:rPr lang="fr-FR" sz="2800" b="1" dirty="0" smtClean="0">
                <a:ln w="17780" cmpd="sng">
                  <a:solidFill>
                    <a:srgbClr val="FFFFFF"/>
                  </a:solidFill>
                  <a:prstDash val="solid"/>
                  <a:miter lim="800000"/>
                </a:ln>
                <a:solidFill>
                  <a:schemeClr val="tx1"/>
                </a:solidFill>
                <a:effectLst>
                  <a:outerShdw blurRad="50800" algn="tl" rotWithShape="0">
                    <a:srgbClr val="000000"/>
                  </a:outerShdw>
                </a:effectLst>
              </a:rPr>
              <a:t>      </a:t>
            </a:r>
            <a:r>
              <a:rPr lang="fr-FR" sz="2800" b="1" dirty="0">
                <a:ln w="17780" cmpd="sng">
                  <a:solidFill>
                    <a:srgbClr val="FFFFFF"/>
                  </a:solidFill>
                  <a:prstDash val="solid"/>
                  <a:miter lim="800000"/>
                </a:ln>
                <a:solidFill>
                  <a:schemeClr val="tx1"/>
                </a:solidFill>
                <a:effectLst>
                  <a:outerShdw blurRad="50800" algn="tl" rotWithShape="0">
                    <a:srgbClr val="000000"/>
                  </a:outerShdw>
                </a:effectLst>
              </a:rPr>
              <a:t>1</a:t>
            </a:r>
          </a:p>
        </p:txBody>
      </p:sp>
      <p:sp>
        <p:nvSpPr>
          <p:cNvPr id="80" name="Freeform 69"/>
          <p:cNvSpPr>
            <a:spLocks/>
          </p:cNvSpPr>
          <p:nvPr/>
        </p:nvSpPr>
        <p:spPr bwMode="auto">
          <a:xfrm>
            <a:off x="4335463" y="3470275"/>
            <a:ext cx="256381" cy="135285"/>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1" name="Freeform 62"/>
          <p:cNvSpPr>
            <a:spLocks/>
          </p:cNvSpPr>
          <p:nvPr/>
        </p:nvSpPr>
        <p:spPr bwMode="auto">
          <a:xfrm>
            <a:off x="4594225" y="3467894"/>
            <a:ext cx="214313" cy="137667"/>
          </a:xfrm>
          <a:custGeom>
            <a:avLst/>
            <a:gdLst>
              <a:gd name="T0" fmla="*/ 645 w 761"/>
              <a:gd name="T1" fmla="*/ 425 h 425"/>
              <a:gd name="T2" fmla="*/ 761 w 761"/>
              <a:gd name="T3" fmla="*/ 307 h 425"/>
              <a:gd name="T4" fmla="*/ 761 w 761"/>
              <a:gd name="T5" fmla="*/ 307 h 425"/>
              <a:gd name="T6" fmla="*/ 723 w 761"/>
              <a:gd name="T7" fmla="*/ 273 h 425"/>
              <a:gd name="T8" fmla="*/ 682 w 761"/>
              <a:gd name="T9" fmla="*/ 240 h 425"/>
              <a:gd name="T10" fmla="*/ 642 w 761"/>
              <a:gd name="T11" fmla="*/ 209 h 425"/>
              <a:gd name="T12" fmla="*/ 599 w 761"/>
              <a:gd name="T13" fmla="*/ 181 h 425"/>
              <a:gd name="T14" fmla="*/ 555 w 761"/>
              <a:gd name="T15" fmla="*/ 155 h 425"/>
              <a:gd name="T16" fmla="*/ 511 w 761"/>
              <a:gd name="T17" fmla="*/ 128 h 425"/>
              <a:gd name="T18" fmla="*/ 464 w 761"/>
              <a:gd name="T19" fmla="*/ 106 h 425"/>
              <a:gd name="T20" fmla="*/ 417 w 761"/>
              <a:gd name="T21" fmla="*/ 86 h 425"/>
              <a:gd name="T22" fmla="*/ 369 w 761"/>
              <a:gd name="T23" fmla="*/ 66 h 425"/>
              <a:gd name="T24" fmla="*/ 319 w 761"/>
              <a:gd name="T25" fmla="*/ 50 h 425"/>
              <a:gd name="T26" fmla="*/ 268 w 761"/>
              <a:gd name="T27" fmla="*/ 36 h 425"/>
              <a:gd name="T28" fmla="*/ 216 w 761"/>
              <a:gd name="T29" fmla="*/ 24 h 425"/>
              <a:gd name="T30" fmla="*/ 164 w 761"/>
              <a:gd name="T31" fmla="*/ 14 h 425"/>
              <a:gd name="T32" fmla="*/ 111 w 761"/>
              <a:gd name="T33" fmla="*/ 7 h 425"/>
              <a:gd name="T34" fmla="*/ 58 w 761"/>
              <a:gd name="T35" fmla="*/ 2 h 425"/>
              <a:gd name="T36" fmla="*/ 3 w 761"/>
              <a:gd name="T37" fmla="*/ 0 h 425"/>
              <a:gd name="T38" fmla="*/ 0 w 761"/>
              <a:gd name="T39" fmla="*/ 165 h 425"/>
              <a:gd name="T40" fmla="*/ 0 w 761"/>
              <a:gd name="T41" fmla="*/ 165 h 425"/>
              <a:gd name="T42" fmla="*/ 46 w 761"/>
              <a:gd name="T43" fmla="*/ 168 h 425"/>
              <a:gd name="T44" fmla="*/ 93 w 761"/>
              <a:gd name="T45" fmla="*/ 171 h 425"/>
              <a:gd name="T46" fmla="*/ 137 w 761"/>
              <a:gd name="T47" fmla="*/ 178 h 425"/>
              <a:gd name="T48" fmla="*/ 183 w 761"/>
              <a:gd name="T49" fmla="*/ 186 h 425"/>
              <a:gd name="T50" fmla="*/ 226 w 761"/>
              <a:gd name="T51" fmla="*/ 196 h 425"/>
              <a:gd name="T52" fmla="*/ 268 w 761"/>
              <a:gd name="T53" fmla="*/ 208 h 425"/>
              <a:gd name="T54" fmla="*/ 311 w 761"/>
              <a:gd name="T55" fmla="*/ 222 h 425"/>
              <a:gd name="T56" fmla="*/ 352 w 761"/>
              <a:gd name="T57" fmla="*/ 238 h 425"/>
              <a:gd name="T58" fmla="*/ 393 w 761"/>
              <a:gd name="T59" fmla="*/ 256 h 425"/>
              <a:gd name="T60" fmla="*/ 433 w 761"/>
              <a:gd name="T61" fmla="*/ 274 h 425"/>
              <a:gd name="T62" fmla="*/ 470 w 761"/>
              <a:gd name="T63" fmla="*/ 296 h 425"/>
              <a:gd name="T64" fmla="*/ 508 w 761"/>
              <a:gd name="T65" fmla="*/ 319 h 425"/>
              <a:gd name="T66" fmla="*/ 544 w 761"/>
              <a:gd name="T67" fmla="*/ 343 h 425"/>
              <a:gd name="T68" fmla="*/ 580 w 761"/>
              <a:gd name="T69" fmla="*/ 369 h 425"/>
              <a:gd name="T70" fmla="*/ 613 w 761"/>
              <a:gd name="T71" fmla="*/ 397 h 425"/>
              <a:gd name="T72" fmla="*/ 645 w 761"/>
              <a:gd name="T73" fmla="*/ 425 h 425"/>
              <a:gd name="T74" fmla="*/ 645 w 761"/>
              <a:gd name="T75"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1" h="425">
                <a:moveTo>
                  <a:pt x="645" y="425"/>
                </a:moveTo>
                <a:lnTo>
                  <a:pt x="761" y="307"/>
                </a:lnTo>
                <a:lnTo>
                  <a:pt x="761" y="307"/>
                </a:lnTo>
                <a:lnTo>
                  <a:pt x="723" y="273"/>
                </a:lnTo>
                <a:lnTo>
                  <a:pt x="682" y="240"/>
                </a:lnTo>
                <a:lnTo>
                  <a:pt x="642" y="209"/>
                </a:lnTo>
                <a:lnTo>
                  <a:pt x="599" y="181"/>
                </a:lnTo>
                <a:lnTo>
                  <a:pt x="555" y="155"/>
                </a:lnTo>
                <a:lnTo>
                  <a:pt x="511" y="128"/>
                </a:lnTo>
                <a:lnTo>
                  <a:pt x="464" y="106"/>
                </a:lnTo>
                <a:lnTo>
                  <a:pt x="417" y="86"/>
                </a:lnTo>
                <a:lnTo>
                  <a:pt x="369" y="66"/>
                </a:lnTo>
                <a:lnTo>
                  <a:pt x="319" y="50"/>
                </a:lnTo>
                <a:lnTo>
                  <a:pt x="268" y="36"/>
                </a:lnTo>
                <a:lnTo>
                  <a:pt x="216" y="24"/>
                </a:lnTo>
                <a:lnTo>
                  <a:pt x="164" y="14"/>
                </a:lnTo>
                <a:lnTo>
                  <a:pt x="111" y="7"/>
                </a:lnTo>
                <a:lnTo>
                  <a:pt x="58" y="2"/>
                </a:lnTo>
                <a:lnTo>
                  <a:pt x="3" y="0"/>
                </a:lnTo>
                <a:lnTo>
                  <a:pt x="0" y="165"/>
                </a:lnTo>
                <a:lnTo>
                  <a:pt x="0" y="165"/>
                </a:lnTo>
                <a:lnTo>
                  <a:pt x="46" y="168"/>
                </a:lnTo>
                <a:lnTo>
                  <a:pt x="93" y="171"/>
                </a:lnTo>
                <a:lnTo>
                  <a:pt x="137" y="178"/>
                </a:lnTo>
                <a:lnTo>
                  <a:pt x="183" y="186"/>
                </a:lnTo>
                <a:lnTo>
                  <a:pt x="226" y="196"/>
                </a:lnTo>
                <a:lnTo>
                  <a:pt x="268" y="208"/>
                </a:lnTo>
                <a:lnTo>
                  <a:pt x="311" y="222"/>
                </a:lnTo>
                <a:lnTo>
                  <a:pt x="352" y="238"/>
                </a:lnTo>
                <a:lnTo>
                  <a:pt x="393" y="256"/>
                </a:lnTo>
                <a:lnTo>
                  <a:pt x="433" y="274"/>
                </a:lnTo>
                <a:lnTo>
                  <a:pt x="470" y="296"/>
                </a:lnTo>
                <a:lnTo>
                  <a:pt x="508" y="319"/>
                </a:lnTo>
                <a:lnTo>
                  <a:pt x="544" y="343"/>
                </a:lnTo>
                <a:lnTo>
                  <a:pt x="580" y="369"/>
                </a:lnTo>
                <a:lnTo>
                  <a:pt x="613" y="397"/>
                </a:lnTo>
                <a:lnTo>
                  <a:pt x="645" y="425"/>
                </a:lnTo>
                <a:lnTo>
                  <a:pt x="645" y="425"/>
                </a:lnTo>
                <a:close/>
              </a:path>
            </a:pathLst>
          </a:custGeo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2" name="Freeform 69"/>
          <p:cNvSpPr>
            <a:spLocks/>
          </p:cNvSpPr>
          <p:nvPr/>
        </p:nvSpPr>
        <p:spPr bwMode="auto">
          <a:xfrm rot="5104073">
            <a:off x="4697270" y="3607414"/>
            <a:ext cx="270217" cy="115995"/>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3" name="Freeform 69"/>
          <p:cNvSpPr>
            <a:spLocks/>
          </p:cNvSpPr>
          <p:nvPr/>
        </p:nvSpPr>
        <p:spPr bwMode="auto">
          <a:xfrm rot="5400000">
            <a:off x="4787107" y="3530824"/>
            <a:ext cx="301625" cy="169863"/>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5" name="ZoneTexte 84"/>
          <p:cNvSpPr txBox="1"/>
          <p:nvPr/>
        </p:nvSpPr>
        <p:spPr>
          <a:xfrm>
            <a:off x="111057" y="3967305"/>
            <a:ext cx="2497522" cy="92333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smtClean="0"/>
              <a:t>I </a:t>
            </a:r>
            <a:r>
              <a:rPr lang="fr-FR" b="1" dirty="0" err="1" smtClean="0"/>
              <a:t>fo</a:t>
            </a:r>
            <a:r>
              <a:rPr lang="fr-FR" b="1" dirty="0" smtClean="0"/>
              <a:t> </a:t>
            </a:r>
            <a:r>
              <a:rPr lang="fr-FR" b="1" dirty="0" err="1" smtClean="0"/>
              <a:t>nou</a:t>
            </a:r>
            <a:r>
              <a:rPr lang="fr-FR" b="1" dirty="0" smtClean="0"/>
              <a:t> évite l’écueil du « </a:t>
            </a:r>
            <a:r>
              <a:rPr lang="fr-FR" b="1" dirty="0" err="1" smtClean="0"/>
              <a:t>shoushou</a:t>
            </a:r>
            <a:r>
              <a:rPr lang="fr-FR" b="1" dirty="0" smtClean="0"/>
              <a:t> » pour « chouchou » (N.S.)</a:t>
            </a:r>
            <a:endParaRPr lang="fr-FR" b="1" dirty="0"/>
          </a:p>
        </p:txBody>
      </p:sp>
    </p:spTree>
    <p:extLst>
      <p:ext uri="{BB962C8B-B14F-4D97-AF65-F5344CB8AC3E}">
        <p14:creationId xmlns="" xmlns:p14="http://schemas.microsoft.com/office/powerpoint/2010/main" val="22084601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0FCC3241-6341-45E7-9B29-E28FD3B21BE6}" type="slidenum">
              <a:rPr kumimoji="0" lang="fr-FR"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fr-F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3" name="Freeform 24"/>
          <p:cNvSpPr>
            <a:spLocks/>
          </p:cNvSpPr>
          <p:nvPr/>
        </p:nvSpPr>
        <p:spPr bwMode="auto">
          <a:xfrm>
            <a:off x="4594225" y="2197101"/>
            <a:ext cx="1079500" cy="630238"/>
          </a:xfrm>
          <a:custGeom>
            <a:avLst/>
            <a:gdLst>
              <a:gd name="T0" fmla="*/ 0 w 2722"/>
              <a:gd name="T1" fmla="*/ 653 h 1586"/>
              <a:gd name="T2" fmla="*/ 164 w 2722"/>
              <a:gd name="T3" fmla="*/ 660 h 1586"/>
              <a:gd name="T4" fmla="*/ 326 w 2722"/>
              <a:gd name="T5" fmla="*/ 674 h 1586"/>
              <a:gd name="T6" fmla="*/ 486 w 2722"/>
              <a:gd name="T7" fmla="*/ 696 h 1586"/>
              <a:gd name="T8" fmla="*/ 643 w 2722"/>
              <a:gd name="T9" fmla="*/ 725 h 1586"/>
              <a:gd name="T10" fmla="*/ 797 w 2722"/>
              <a:gd name="T11" fmla="*/ 761 h 1586"/>
              <a:gd name="T12" fmla="*/ 949 w 2722"/>
              <a:gd name="T13" fmla="*/ 806 h 1586"/>
              <a:gd name="T14" fmla="*/ 1098 w 2722"/>
              <a:gd name="T15" fmla="*/ 855 h 1586"/>
              <a:gd name="T16" fmla="*/ 1242 w 2722"/>
              <a:gd name="T17" fmla="*/ 912 h 1586"/>
              <a:gd name="T18" fmla="*/ 1384 w 2722"/>
              <a:gd name="T19" fmla="*/ 976 h 1586"/>
              <a:gd name="T20" fmla="*/ 1523 w 2722"/>
              <a:gd name="T21" fmla="*/ 1045 h 1586"/>
              <a:gd name="T22" fmla="*/ 1657 w 2722"/>
              <a:gd name="T23" fmla="*/ 1121 h 1586"/>
              <a:gd name="T24" fmla="*/ 1788 w 2722"/>
              <a:gd name="T25" fmla="*/ 1203 h 1586"/>
              <a:gd name="T26" fmla="*/ 1915 w 2722"/>
              <a:gd name="T27" fmla="*/ 1290 h 1586"/>
              <a:gd name="T28" fmla="*/ 2038 w 2722"/>
              <a:gd name="T29" fmla="*/ 1384 h 1586"/>
              <a:gd name="T30" fmla="*/ 2155 w 2722"/>
              <a:gd name="T31" fmla="*/ 1481 h 1586"/>
              <a:gd name="T32" fmla="*/ 2268 w 2722"/>
              <a:gd name="T33" fmla="*/ 1586 h 1586"/>
              <a:gd name="T34" fmla="*/ 2722 w 2722"/>
              <a:gd name="T35" fmla="*/ 1115 h 1586"/>
              <a:gd name="T36" fmla="*/ 2587 w 2722"/>
              <a:gd name="T37" fmla="*/ 992 h 1586"/>
              <a:gd name="T38" fmla="*/ 2446 w 2722"/>
              <a:gd name="T39" fmla="*/ 875 h 1586"/>
              <a:gd name="T40" fmla="*/ 2301 w 2722"/>
              <a:gd name="T41" fmla="*/ 763 h 1586"/>
              <a:gd name="T42" fmla="*/ 2150 w 2722"/>
              <a:gd name="T43" fmla="*/ 658 h 1586"/>
              <a:gd name="T44" fmla="*/ 1993 w 2722"/>
              <a:gd name="T45" fmla="*/ 559 h 1586"/>
              <a:gd name="T46" fmla="*/ 1832 w 2722"/>
              <a:gd name="T47" fmla="*/ 470 h 1586"/>
              <a:gd name="T48" fmla="*/ 1667 w 2722"/>
              <a:gd name="T49" fmla="*/ 386 h 1586"/>
              <a:gd name="T50" fmla="*/ 1496 w 2722"/>
              <a:gd name="T51" fmla="*/ 309 h 1586"/>
              <a:gd name="T52" fmla="*/ 1323 w 2722"/>
              <a:gd name="T53" fmla="*/ 242 h 1586"/>
              <a:gd name="T54" fmla="*/ 1144 w 2722"/>
              <a:gd name="T55" fmla="*/ 182 h 1586"/>
              <a:gd name="T56" fmla="*/ 963 w 2722"/>
              <a:gd name="T57" fmla="*/ 130 h 1586"/>
              <a:gd name="T58" fmla="*/ 779 w 2722"/>
              <a:gd name="T59" fmla="*/ 86 h 1586"/>
              <a:gd name="T60" fmla="*/ 591 w 2722"/>
              <a:gd name="T61" fmla="*/ 50 h 1586"/>
              <a:gd name="T62" fmla="*/ 401 w 2722"/>
              <a:gd name="T63" fmla="*/ 24 h 1586"/>
              <a:gd name="T64" fmla="*/ 207 w 2722"/>
              <a:gd name="T65" fmla="*/ 7 h 1586"/>
              <a:gd name="T66" fmla="*/ 10 w 2722"/>
              <a:gd name="T67" fmla="*/ 0 h 1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22" h="1586">
                <a:moveTo>
                  <a:pt x="0" y="653"/>
                </a:moveTo>
                <a:lnTo>
                  <a:pt x="0" y="653"/>
                </a:lnTo>
                <a:lnTo>
                  <a:pt x="82" y="656"/>
                </a:lnTo>
                <a:lnTo>
                  <a:pt x="164" y="660"/>
                </a:lnTo>
                <a:lnTo>
                  <a:pt x="245" y="666"/>
                </a:lnTo>
                <a:lnTo>
                  <a:pt x="326" y="674"/>
                </a:lnTo>
                <a:lnTo>
                  <a:pt x="406" y="684"/>
                </a:lnTo>
                <a:lnTo>
                  <a:pt x="486" y="696"/>
                </a:lnTo>
                <a:lnTo>
                  <a:pt x="564" y="709"/>
                </a:lnTo>
                <a:lnTo>
                  <a:pt x="643" y="725"/>
                </a:lnTo>
                <a:lnTo>
                  <a:pt x="720" y="743"/>
                </a:lnTo>
                <a:lnTo>
                  <a:pt x="797" y="761"/>
                </a:lnTo>
                <a:lnTo>
                  <a:pt x="874" y="782"/>
                </a:lnTo>
                <a:lnTo>
                  <a:pt x="949" y="806"/>
                </a:lnTo>
                <a:lnTo>
                  <a:pt x="1023" y="829"/>
                </a:lnTo>
                <a:lnTo>
                  <a:pt x="1098" y="855"/>
                </a:lnTo>
                <a:lnTo>
                  <a:pt x="1170" y="882"/>
                </a:lnTo>
                <a:lnTo>
                  <a:pt x="1242" y="912"/>
                </a:lnTo>
                <a:lnTo>
                  <a:pt x="1314" y="944"/>
                </a:lnTo>
                <a:lnTo>
                  <a:pt x="1384" y="976"/>
                </a:lnTo>
                <a:lnTo>
                  <a:pt x="1454" y="1010"/>
                </a:lnTo>
                <a:lnTo>
                  <a:pt x="1523" y="1045"/>
                </a:lnTo>
                <a:lnTo>
                  <a:pt x="1591" y="1083"/>
                </a:lnTo>
                <a:lnTo>
                  <a:pt x="1657" y="1121"/>
                </a:lnTo>
                <a:lnTo>
                  <a:pt x="1724" y="1161"/>
                </a:lnTo>
                <a:lnTo>
                  <a:pt x="1788" y="1203"/>
                </a:lnTo>
                <a:lnTo>
                  <a:pt x="1851" y="1246"/>
                </a:lnTo>
                <a:lnTo>
                  <a:pt x="1915" y="1290"/>
                </a:lnTo>
                <a:lnTo>
                  <a:pt x="1976" y="1337"/>
                </a:lnTo>
                <a:lnTo>
                  <a:pt x="2038" y="1384"/>
                </a:lnTo>
                <a:lnTo>
                  <a:pt x="2096" y="1432"/>
                </a:lnTo>
                <a:lnTo>
                  <a:pt x="2155" y="1481"/>
                </a:lnTo>
                <a:lnTo>
                  <a:pt x="2212" y="1533"/>
                </a:lnTo>
                <a:lnTo>
                  <a:pt x="2268" y="1586"/>
                </a:lnTo>
                <a:lnTo>
                  <a:pt x="2722" y="1115"/>
                </a:lnTo>
                <a:lnTo>
                  <a:pt x="2722" y="1115"/>
                </a:lnTo>
                <a:lnTo>
                  <a:pt x="2656" y="1053"/>
                </a:lnTo>
                <a:lnTo>
                  <a:pt x="2587" y="992"/>
                </a:lnTo>
                <a:lnTo>
                  <a:pt x="2518" y="932"/>
                </a:lnTo>
                <a:lnTo>
                  <a:pt x="2446" y="875"/>
                </a:lnTo>
                <a:lnTo>
                  <a:pt x="2373" y="817"/>
                </a:lnTo>
                <a:lnTo>
                  <a:pt x="2301" y="763"/>
                </a:lnTo>
                <a:lnTo>
                  <a:pt x="2225" y="709"/>
                </a:lnTo>
                <a:lnTo>
                  <a:pt x="2150" y="658"/>
                </a:lnTo>
                <a:lnTo>
                  <a:pt x="2071" y="608"/>
                </a:lnTo>
                <a:lnTo>
                  <a:pt x="1993" y="559"/>
                </a:lnTo>
                <a:lnTo>
                  <a:pt x="1913" y="514"/>
                </a:lnTo>
                <a:lnTo>
                  <a:pt x="1832" y="470"/>
                </a:lnTo>
                <a:lnTo>
                  <a:pt x="1750" y="427"/>
                </a:lnTo>
                <a:lnTo>
                  <a:pt x="1667" y="386"/>
                </a:lnTo>
                <a:lnTo>
                  <a:pt x="1582" y="347"/>
                </a:lnTo>
                <a:lnTo>
                  <a:pt x="1496" y="309"/>
                </a:lnTo>
                <a:lnTo>
                  <a:pt x="1410" y="274"/>
                </a:lnTo>
                <a:lnTo>
                  <a:pt x="1323" y="242"/>
                </a:lnTo>
                <a:lnTo>
                  <a:pt x="1234" y="211"/>
                </a:lnTo>
                <a:lnTo>
                  <a:pt x="1144" y="182"/>
                </a:lnTo>
                <a:lnTo>
                  <a:pt x="1055" y="155"/>
                </a:lnTo>
                <a:lnTo>
                  <a:pt x="963" y="130"/>
                </a:lnTo>
                <a:lnTo>
                  <a:pt x="872" y="106"/>
                </a:lnTo>
                <a:lnTo>
                  <a:pt x="779" y="86"/>
                </a:lnTo>
                <a:lnTo>
                  <a:pt x="685" y="67"/>
                </a:lnTo>
                <a:lnTo>
                  <a:pt x="591" y="50"/>
                </a:lnTo>
                <a:lnTo>
                  <a:pt x="496" y="37"/>
                </a:lnTo>
                <a:lnTo>
                  <a:pt x="401" y="24"/>
                </a:lnTo>
                <a:lnTo>
                  <a:pt x="303" y="15"/>
                </a:lnTo>
                <a:lnTo>
                  <a:pt x="207" y="7"/>
                </a:lnTo>
                <a:lnTo>
                  <a:pt x="109" y="2"/>
                </a:lnTo>
                <a:lnTo>
                  <a:pt x="10" y="0"/>
                </a:lnTo>
                <a:lnTo>
                  <a:pt x="0" y="653"/>
                </a:lnTo>
                <a:close/>
              </a:path>
            </a:pathLst>
          </a:custGeom>
          <a:ln/>
          <a:ex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22" name="Freeform 36"/>
          <p:cNvSpPr>
            <a:spLocks/>
          </p:cNvSpPr>
          <p:nvPr/>
        </p:nvSpPr>
        <p:spPr bwMode="auto">
          <a:xfrm>
            <a:off x="4559300" y="2546350"/>
            <a:ext cx="858838" cy="498475"/>
          </a:xfrm>
          <a:custGeom>
            <a:avLst/>
            <a:gdLst>
              <a:gd name="T0" fmla="*/ 2163 w 2163"/>
              <a:gd name="T1" fmla="*/ 885 h 1255"/>
              <a:gd name="T2" fmla="*/ 2110 w 2163"/>
              <a:gd name="T3" fmla="*/ 836 h 1255"/>
              <a:gd name="T4" fmla="*/ 1999 w 2163"/>
              <a:gd name="T5" fmla="*/ 739 h 1255"/>
              <a:gd name="T6" fmla="*/ 1886 w 2163"/>
              <a:gd name="T7" fmla="*/ 648 h 1255"/>
              <a:gd name="T8" fmla="*/ 1768 w 2163"/>
              <a:gd name="T9" fmla="*/ 563 h 1255"/>
              <a:gd name="T10" fmla="*/ 1645 w 2163"/>
              <a:gd name="T11" fmla="*/ 483 h 1255"/>
              <a:gd name="T12" fmla="*/ 1519 w 2163"/>
              <a:gd name="T13" fmla="*/ 407 h 1255"/>
              <a:gd name="T14" fmla="*/ 1389 w 2163"/>
              <a:gd name="T15" fmla="*/ 338 h 1255"/>
              <a:gd name="T16" fmla="*/ 1256 w 2163"/>
              <a:gd name="T17" fmla="*/ 276 h 1255"/>
              <a:gd name="T18" fmla="*/ 1119 w 2163"/>
              <a:gd name="T19" fmla="*/ 218 h 1255"/>
              <a:gd name="T20" fmla="*/ 980 w 2163"/>
              <a:gd name="T21" fmla="*/ 168 h 1255"/>
              <a:gd name="T22" fmla="*/ 837 w 2163"/>
              <a:gd name="T23" fmla="*/ 122 h 1255"/>
              <a:gd name="T24" fmla="*/ 692 w 2163"/>
              <a:gd name="T25" fmla="*/ 84 h 1255"/>
              <a:gd name="T26" fmla="*/ 544 w 2163"/>
              <a:gd name="T27" fmla="*/ 53 h 1255"/>
              <a:gd name="T28" fmla="*/ 393 w 2163"/>
              <a:gd name="T29" fmla="*/ 30 h 1255"/>
              <a:gd name="T30" fmla="*/ 240 w 2163"/>
              <a:gd name="T31" fmla="*/ 11 h 1255"/>
              <a:gd name="T32" fmla="*/ 86 w 2163"/>
              <a:gd name="T33" fmla="*/ 2 h 1255"/>
              <a:gd name="T34" fmla="*/ 0 w 2163"/>
              <a:gd name="T35" fmla="*/ 514 h 1255"/>
              <a:gd name="T36" fmla="*/ 65 w 2163"/>
              <a:gd name="T37" fmla="*/ 517 h 1255"/>
              <a:gd name="T38" fmla="*/ 195 w 2163"/>
              <a:gd name="T39" fmla="*/ 524 h 1255"/>
              <a:gd name="T40" fmla="*/ 322 w 2163"/>
              <a:gd name="T41" fmla="*/ 539 h 1255"/>
              <a:gd name="T42" fmla="*/ 449 w 2163"/>
              <a:gd name="T43" fmla="*/ 559 h 1255"/>
              <a:gd name="T44" fmla="*/ 572 w 2163"/>
              <a:gd name="T45" fmla="*/ 586 h 1255"/>
              <a:gd name="T46" fmla="*/ 694 w 2163"/>
              <a:gd name="T47" fmla="*/ 617 h 1255"/>
              <a:gd name="T48" fmla="*/ 813 w 2163"/>
              <a:gd name="T49" fmla="*/ 655 h 1255"/>
              <a:gd name="T50" fmla="*/ 931 w 2163"/>
              <a:gd name="T51" fmla="*/ 697 h 1255"/>
              <a:gd name="T52" fmla="*/ 1045 w 2163"/>
              <a:gd name="T53" fmla="*/ 744 h 1255"/>
              <a:gd name="T54" fmla="*/ 1157 w 2163"/>
              <a:gd name="T55" fmla="*/ 798 h 1255"/>
              <a:gd name="T56" fmla="*/ 1265 w 2163"/>
              <a:gd name="T57" fmla="*/ 855 h 1255"/>
              <a:gd name="T58" fmla="*/ 1371 w 2163"/>
              <a:gd name="T59" fmla="*/ 918 h 1255"/>
              <a:gd name="T60" fmla="*/ 1473 w 2163"/>
              <a:gd name="T61" fmla="*/ 985 h 1255"/>
              <a:gd name="T62" fmla="*/ 1572 w 2163"/>
              <a:gd name="T63" fmla="*/ 1057 h 1255"/>
              <a:gd name="T64" fmla="*/ 1669 w 2163"/>
              <a:gd name="T65" fmla="*/ 1134 h 1255"/>
              <a:gd name="T66" fmla="*/ 1760 w 2163"/>
              <a:gd name="T67" fmla="*/ 1213 h 1255"/>
              <a:gd name="T68" fmla="*/ 1805 w 2163"/>
              <a:gd name="T69" fmla="*/ 1255 h 1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163" h="1255">
                <a:moveTo>
                  <a:pt x="1805" y="1255"/>
                </a:moveTo>
                <a:lnTo>
                  <a:pt x="2163" y="885"/>
                </a:lnTo>
                <a:lnTo>
                  <a:pt x="2163" y="885"/>
                </a:lnTo>
                <a:lnTo>
                  <a:pt x="2110" y="836"/>
                </a:lnTo>
                <a:lnTo>
                  <a:pt x="2055" y="787"/>
                </a:lnTo>
                <a:lnTo>
                  <a:pt x="1999" y="739"/>
                </a:lnTo>
                <a:lnTo>
                  <a:pt x="1943" y="694"/>
                </a:lnTo>
                <a:lnTo>
                  <a:pt x="1886" y="648"/>
                </a:lnTo>
                <a:lnTo>
                  <a:pt x="1828" y="605"/>
                </a:lnTo>
                <a:lnTo>
                  <a:pt x="1768" y="563"/>
                </a:lnTo>
                <a:lnTo>
                  <a:pt x="1706" y="522"/>
                </a:lnTo>
                <a:lnTo>
                  <a:pt x="1645" y="483"/>
                </a:lnTo>
                <a:lnTo>
                  <a:pt x="1583" y="445"/>
                </a:lnTo>
                <a:lnTo>
                  <a:pt x="1519" y="407"/>
                </a:lnTo>
                <a:lnTo>
                  <a:pt x="1455" y="372"/>
                </a:lnTo>
                <a:lnTo>
                  <a:pt x="1389" y="338"/>
                </a:lnTo>
                <a:lnTo>
                  <a:pt x="1322" y="306"/>
                </a:lnTo>
                <a:lnTo>
                  <a:pt x="1256" y="276"/>
                </a:lnTo>
                <a:lnTo>
                  <a:pt x="1188" y="246"/>
                </a:lnTo>
                <a:lnTo>
                  <a:pt x="1119" y="218"/>
                </a:lnTo>
                <a:lnTo>
                  <a:pt x="1050" y="192"/>
                </a:lnTo>
                <a:lnTo>
                  <a:pt x="980" y="168"/>
                </a:lnTo>
                <a:lnTo>
                  <a:pt x="908" y="144"/>
                </a:lnTo>
                <a:lnTo>
                  <a:pt x="837" y="122"/>
                </a:lnTo>
                <a:lnTo>
                  <a:pt x="765" y="102"/>
                </a:lnTo>
                <a:lnTo>
                  <a:pt x="692" y="84"/>
                </a:lnTo>
                <a:lnTo>
                  <a:pt x="618" y="69"/>
                </a:lnTo>
                <a:lnTo>
                  <a:pt x="544" y="53"/>
                </a:lnTo>
                <a:lnTo>
                  <a:pt x="468" y="40"/>
                </a:lnTo>
                <a:lnTo>
                  <a:pt x="393" y="30"/>
                </a:lnTo>
                <a:lnTo>
                  <a:pt x="317" y="19"/>
                </a:lnTo>
                <a:lnTo>
                  <a:pt x="240" y="11"/>
                </a:lnTo>
                <a:lnTo>
                  <a:pt x="164" y="6"/>
                </a:lnTo>
                <a:lnTo>
                  <a:pt x="86" y="2"/>
                </a:lnTo>
                <a:lnTo>
                  <a:pt x="7" y="0"/>
                </a:lnTo>
                <a:lnTo>
                  <a:pt x="0" y="514"/>
                </a:lnTo>
                <a:lnTo>
                  <a:pt x="0" y="514"/>
                </a:lnTo>
                <a:lnTo>
                  <a:pt x="65" y="517"/>
                </a:lnTo>
                <a:lnTo>
                  <a:pt x="130" y="519"/>
                </a:lnTo>
                <a:lnTo>
                  <a:pt x="195" y="524"/>
                </a:lnTo>
                <a:lnTo>
                  <a:pt x="259" y="531"/>
                </a:lnTo>
                <a:lnTo>
                  <a:pt x="322" y="539"/>
                </a:lnTo>
                <a:lnTo>
                  <a:pt x="385" y="548"/>
                </a:lnTo>
                <a:lnTo>
                  <a:pt x="449" y="559"/>
                </a:lnTo>
                <a:lnTo>
                  <a:pt x="510" y="571"/>
                </a:lnTo>
                <a:lnTo>
                  <a:pt x="572" y="586"/>
                </a:lnTo>
                <a:lnTo>
                  <a:pt x="634" y="600"/>
                </a:lnTo>
                <a:lnTo>
                  <a:pt x="694" y="617"/>
                </a:lnTo>
                <a:lnTo>
                  <a:pt x="755" y="635"/>
                </a:lnTo>
                <a:lnTo>
                  <a:pt x="813" y="655"/>
                </a:lnTo>
                <a:lnTo>
                  <a:pt x="872" y="675"/>
                </a:lnTo>
                <a:lnTo>
                  <a:pt x="931" y="697"/>
                </a:lnTo>
                <a:lnTo>
                  <a:pt x="988" y="720"/>
                </a:lnTo>
                <a:lnTo>
                  <a:pt x="1045" y="744"/>
                </a:lnTo>
                <a:lnTo>
                  <a:pt x="1101" y="770"/>
                </a:lnTo>
                <a:lnTo>
                  <a:pt x="1157" y="798"/>
                </a:lnTo>
                <a:lnTo>
                  <a:pt x="1212" y="826"/>
                </a:lnTo>
                <a:lnTo>
                  <a:pt x="1265" y="855"/>
                </a:lnTo>
                <a:lnTo>
                  <a:pt x="1318" y="886"/>
                </a:lnTo>
                <a:lnTo>
                  <a:pt x="1371" y="918"/>
                </a:lnTo>
                <a:lnTo>
                  <a:pt x="1423" y="951"/>
                </a:lnTo>
                <a:lnTo>
                  <a:pt x="1473" y="985"/>
                </a:lnTo>
                <a:lnTo>
                  <a:pt x="1523" y="1020"/>
                </a:lnTo>
                <a:lnTo>
                  <a:pt x="1572" y="1057"/>
                </a:lnTo>
                <a:lnTo>
                  <a:pt x="1621" y="1095"/>
                </a:lnTo>
                <a:lnTo>
                  <a:pt x="1669" y="1134"/>
                </a:lnTo>
                <a:lnTo>
                  <a:pt x="1714" y="1173"/>
                </a:lnTo>
                <a:lnTo>
                  <a:pt x="1760" y="1213"/>
                </a:lnTo>
                <a:lnTo>
                  <a:pt x="1805" y="1255"/>
                </a:lnTo>
                <a:lnTo>
                  <a:pt x="1805" y="1255"/>
                </a:lnTo>
                <a:close/>
              </a:path>
            </a:pathLst>
          </a:custGeom>
          <a:ln/>
          <a:ex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24" name="Freeform 38"/>
          <p:cNvSpPr>
            <a:spLocks/>
          </p:cNvSpPr>
          <p:nvPr/>
        </p:nvSpPr>
        <p:spPr bwMode="auto">
          <a:xfrm>
            <a:off x="3579813" y="3094038"/>
            <a:ext cx="398463" cy="671513"/>
          </a:xfrm>
          <a:custGeom>
            <a:avLst/>
            <a:gdLst>
              <a:gd name="T0" fmla="*/ 401 w 1004"/>
              <a:gd name="T1" fmla="*/ 1694 h 1694"/>
              <a:gd name="T2" fmla="*/ 407 w 1004"/>
              <a:gd name="T3" fmla="*/ 1591 h 1694"/>
              <a:gd name="T4" fmla="*/ 417 w 1004"/>
              <a:gd name="T5" fmla="*/ 1490 h 1694"/>
              <a:gd name="T6" fmla="*/ 431 w 1004"/>
              <a:gd name="T7" fmla="*/ 1391 h 1694"/>
              <a:gd name="T8" fmla="*/ 451 w 1004"/>
              <a:gd name="T9" fmla="*/ 1292 h 1694"/>
              <a:gd name="T10" fmla="*/ 476 w 1004"/>
              <a:gd name="T11" fmla="*/ 1195 h 1694"/>
              <a:gd name="T12" fmla="*/ 504 w 1004"/>
              <a:gd name="T13" fmla="*/ 1100 h 1694"/>
              <a:gd name="T14" fmla="*/ 537 w 1004"/>
              <a:gd name="T15" fmla="*/ 1008 h 1694"/>
              <a:gd name="T16" fmla="*/ 573 w 1004"/>
              <a:gd name="T17" fmla="*/ 917 h 1694"/>
              <a:gd name="T18" fmla="*/ 615 w 1004"/>
              <a:gd name="T19" fmla="*/ 828 h 1694"/>
              <a:gd name="T20" fmla="*/ 659 w 1004"/>
              <a:gd name="T21" fmla="*/ 742 h 1694"/>
              <a:gd name="T22" fmla="*/ 707 w 1004"/>
              <a:gd name="T23" fmla="*/ 659 h 1694"/>
              <a:gd name="T24" fmla="*/ 761 w 1004"/>
              <a:gd name="T25" fmla="*/ 577 h 1694"/>
              <a:gd name="T26" fmla="*/ 817 w 1004"/>
              <a:gd name="T27" fmla="*/ 499 h 1694"/>
              <a:gd name="T28" fmla="*/ 875 w 1004"/>
              <a:gd name="T29" fmla="*/ 422 h 1694"/>
              <a:gd name="T30" fmla="*/ 939 w 1004"/>
              <a:gd name="T31" fmla="*/ 349 h 1694"/>
              <a:gd name="T32" fmla="*/ 1004 w 1004"/>
              <a:gd name="T33" fmla="*/ 279 h 1694"/>
              <a:gd name="T34" fmla="*/ 716 w 1004"/>
              <a:gd name="T35" fmla="*/ 0 h 1694"/>
              <a:gd name="T36" fmla="*/ 638 w 1004"/>
              <a:gd name="T37" fmla="*/ 83 h 1694"/>
              <a:gd name="T38" fmla="*/ 563 w 1004"/>
              <a:gd name="T39" fmla="*/ 171 h 1694"/>
              <a:gd name="T40" fmla="*/ 492 w 1004"/>
              <a:gd name="T41" fmla="*/ 262 h 1694"/>
              <a:gd name="T42" fmla="*/ 426 w 1004"/>
              <a:gd name="T43" fmla="*/ 356 h 1694"/>
              <a:gd name="T44" fmla="*/ 364 w 1004"/>
              <a:gd name="T45" fmla="*/ 453 h 1694"/>
              <a:gd name="T46" fmla="*/ 306 w 1004"/>
              <a:gd name="T47" fmla="*/ 553 h 1694"/>
              <a:gd name="T48" fmla="*/ 253 w 1004"/>
              <a:gd name="T49" fmla="*/ 656 h 1694"/>
              <a:gd name="T50" fmla="*/ 203 w 1004"/>
              <a:gd name="T51" fmla="*/ 762 h 1694"/>
              <a:gd name="T52" fmla="*/ 160 w 1004"/>
              <a:gd name="T53" fmla="*/ 870 h 1694"/>
              <a:gd name="T54" fmla="*/ 121 w 1004"/>
              <a:gd name="T55" fmla="*/ 981 h 1694"/>
              <a:gd name="T56" fmla="*/ 88 w 1004"/>
              <a:gd name="T57" fmla="*/ 1094 h 1694"/>
              <a:gd name="T58" fmla="*/ 59 w 1004"/>
              <a:gd name="T59" fmla="*/ 1208 h 1694"/>
              <a:gd name="T60" fmla="*/ 37 w 1004"/>
              <a:gd name="T61" fmla="*/ 1326 h 1694"/>
              <a:gd name="T62" fmla="*/ 19 w 1004"/>
              <a:gd name="T63" fmla="*/ 1444 h 1694"/>
              <a:gd name="T64" fmla="*/ 7 w 1004"/>
              <a:gd name="T65" fmla="*/ 1565 h 1694"/>
              <a:gd name="T66" fmla="*/ 0 w 1004"/>
              <a:gd name="T67" fmla="*/ 1688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04" h="1694">
                <a:moveTo>
                  <a:pt x="401" y="1694"/>
                </a:moveTo>
                <a:lnTo>
                  <a:pt x="401" y="1694"/>
                </a:lnTo>
                <a:lnTo>
                  <a:pt x="404" y="1642"/>
                </a:lnTo>
                <a:lnTo>
                  <a:pt x="407" y="1591"/>
                </a:lnTo>
                <a:lnTo>
                  <a:pt x="412" y="1540"/>
                </a:lnTo>
                <a:lnTo>
                  <a:pt x="417" y="1490"/>
                </a:lnTo>
                <a:lnTo>
                  <a:pt x="423" y="1440"/>
                </a:lnTo>
                <a:lnTo>
                  <a:pt x="431" y="1391"/>
                </a:lnTo>
                <a:lnTo>
                  <a:pt x="440" y="1341"/>
                </a:lnTo>
                <a:lnTo>
                  <a:pt x="451" y="1292"/>
                </a:lnTo>
                <a:lnTo>
                  <a:pt x="462" y="1244"/>
                </a:lnTo>
                <a:lnTo>
                  <a:pt x="476" y="1195"/>
                </a:lnTo>
                <a:lnTo>
                  <a:pt x="489" y="1147"/>
                </a:lnTo>
                <a:lnTo>
                  <a:pt x="504" y="1100"/>
                </a:lnTo>
                <a:lnTo>
                  <a:pt x="520" y="1053"/>
                </a:lnTo>
                <a:lnTo>
                  <a:pt x="537" y="1008"/>
                </a:lnTo>
                <a:lnTo>
                  <a:pt x="555" y="962"/>
                </a:lnTo>
                <a:lnTo>
                  <a:pt x="573" y="917"/>
                </a:lnTo>
                <a:lnTo>
                  <a:pt x="593" y="872"/>
                </a:lnTo>
                <a:lnTo>
                  <a:pt x="615" y="828"/>
                </a:lnTo>
                <a:lnTo>
                  <a:pt x="636" y="785"/>
                </a:lnTo>
                <a:lnTo>
                  <a:pt x="659" y="742"/>
                </a:lnTo>
                <a:lnTo>
                  <a:pt x="683" y="701"/>
                </a:lnTo>
                <a:lnTo>
                  <a:pt x="707" y="659"/>
                </a:lnTo>
                <a:lnTo>
                  <a:pt x="733" y="617"/>
                </a:lnTo>
                <a:lnTo>
                  <a:pt x="761" y="577"/>
                </a:lnTo>
                <a:lnTo>
                  <a:pt x="788" y="538"/>
                </a:lnTo>
                <a:lnTo>
                  <a:pt x="817" y="499"/>
                </a:lnTo>
                <a:lnTo>
                  <a:pt x="845" y="460"/>
                </a:lnTo>
                <a:lnTo>
                  <a:pt x="875" y="422"/>
                </a:lnTo>
                <a:lnTo>
                  <a:pt x="906" y="386"/>
                </a:lnTo>
                <a:lnTo>
                  <a:pt x="939" y="349"/>
                </a:lnTo>
                <a:lnTo>
                  <a:pt x="972" y="314"/>
                </a:lnTo>
                <a:lnTo>
                  <a:pt x="1004" y="279"/>
                </a:lnTo>
                <a:lnTo>
                  <a:pt x="716" y="0"/>
                </a:lnTo>
                <a:lnTo>
                  <a:pt x="716" y="0"/>
                </a:lnTo>
                <a:lnTo>
                  <a:pt x="677" y="42"/>
                </a:lnTo>
                <a:lnTo>
                  <a:pt x="638" y="83"/>
                </a:lnTo>
                <a:lnTo>
                  <a:pt x="600" y="126"/>
                </a:lnTo>
                <a:lnTo>
                  <a:pt x="563" y="171"/>
                </a:lnTo>
                <a:lnTo>
                  <a:pt x="528" y="216"/>
                </a:lnTo>
                <a:lnTo>
                  <a:pt x="492" y="262"/>
                </a:lnTo>
                <a:lnTo>
                  <a:pt x="459" y="309"/>
                </a:lnTo>
                <a:lnTo>
                  <a:pt x="426" y="356"/>
                </a:lnTo>
                <a:lnTo>
                  <a:pt x="395" y="404"/>
                </a:lnTo>
                <a:lnTo>
                  <a:pt x="364" y="453"/>
                </a:lnTo>
                <a:lnTo>
                  <a:pt x="335" y="503"/>
                </a:lnTo>
                <a:lnTo>
                  <a:pt x="306" y="553"/>
                </a:lnTo>
                <a:lnTo>
                  <a:pt x="279" y="604"/>
                </a:lnTo>
                <a:lnTo>
                  <a:pt x="253" y="656"/>
                </a:lnTo>
                <a:lnTo>
                  <a:pt x="228" y="708"/>
                </a:lnTo>
                <a:lnTo>
                  <a:pt x="203" y="762"/>
                </a:lnTo>
                <a:lnTo>
                  <a:pt x="181" y="815"/>
                </a:lnTo>
                <a:lnTo>
                  <a:pt x="160" y="870"/>
                </a:lnTo>
                <a:lnTo>
                  <a:pt x="141" y="925"/>
                </a:lnTo>
                <a:lnTo>
                  <a:pt x="121" y="981"/>
                </a:lnTo>
                <a:lnTo>
                  <a:pt x="104" y="1037"/>
                </a:lnTo>
                <a:lnTo>
                  <a:pt x="88" y="1094"/>
                </a:lnTo>
                <a:lnTo>
                  <a:pt x="73" y="1151"/>
                </a:lnTo>
                <a:lnTo>
                  <a:pt x="59" y="1208"/>
                </a:lnTo>
                <a:lnTo>
                  <a:pt x="47" y="1267"/>
                </a:lnTo>
                <a:lnTo>
                  <a:pt x="37" y="1326"/>
                </a:lnTo>
                <a:lnTo>
                  <a:pt x="26" y="1384"/>
                </a:lnTo>
                <a:lnTo>
                  <a:pt x="19" y="1444"/>
                </a:lnTo>
                <a:lnTo>
                  <a:pt x="12" y="1505"/>
                </a:lnTo>
                <a:lnTo>
                  <a:pt x="7" y="1565"/>
                </a:lnTo>
                <a:lnTo>
                  <a:pt x="3" y="1626"/>
                </a:lnTo>
                <a:lnTo>
                  <a:pt x="0" y="1688"/>
                </a:lnTo>
                <a:lnTo>
                  <a:pt x="401" y="1694"/>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25" name="Freeform 40"/>
          <p:cNvSpPr>
            <a:spLocks/>
          </p:cNvSpPr>
          <p:nvPr/>
        </p:nvSpPr>
        <p:spPr bwMode="auto">
          <a:xfrm>
            <a:off x="4586288" y="2795588"/>
            <a:ext cx="671513" cy="388938"/>
          </a:xfrm>
          <a:custGeom>
            <a:avLst/>
            <a:gdLst>
              <a:gd name="T0" fmla="*/ 1693 w 1693"/>
              <a:gd name="T1" fmla="*/ 692 h 981"/>
              <a:gd name="T2" fmla="*/ 1652 w 1693"/>
              <a:gd name="T3" fmla="*/ 654 h 981"/>
              <a:gd name="T4" fmla="*/ 1564 w 1693"/>
              <a:gd name="T5" fmla="*/ 579 h 981"/>
              <a:gd name="T6" fmla="*/ 1476 w 1693"/>
              <a:gd name="T7" fmla="*/ 507 h 981"/>
              <a:gd name="T8" fmla="*/ 1383 w 1693"/>
              <a:gd name="T9" fmla="*/ 440 h 981"/>
              <a:gd name="T10" fmla="*/ 1287 w 1693"/>
              <a:gd name="T11" fmla="*/ 378 h 981"/>
              <a:gd name="T12" fmla="*/ 1188 w 1693"/>
              <a:gd name="T13" fmla="*/ 319 h 981"/>
              <a:gd name="T14" fmla="*/ 1087 w 1693"/>
              <a:gd name="T15" fmla="*/ 265 h 981"/>
              <a:gd name="T16" fmla="*/ 982 w 1693"/>
              <a:gd name="T17" fmla="*/ 215 h 981"/>
              <a:gd name="T18" fmla="*/ 876 w 1693"/>
              <a:gd name="T19" fmla="*/ 171 h 981"/>
              <a:gd name="T20" fmla="*/ 766 w 1693"/>
              <a:gd name="T21" fmla="*/ 131 h 981"/>
              <a:gd name="T22" fmla="*/ 654 w 1693"/>
              <a:gd name="T23" fmla="*/ 97 h 981"/>
              <a:gd name="T24" fmla="*/ 541 w 1693"/>
              <a:gd name="T25" fmla="*/ 67 h 981"/>
              <a:gd name="T26" fmla="*/ 425 w 1693"/>
              <a:gd name="T27" fmla="*/ 42 h 981"/>
              <a:gd name="T28" fmla="*/ 307 w 1693"/>
              <a:gd name="T29" fmla="*/ 24 h 981"/>
              <a:gd name="T30" fmla="*/ 188 w 1693"/>
              <a:gd name="T31" fmla="*/ 9 h 981"/>
              <a:gd name="T32" fmla="*/ 67 w 1693"/>
              <a:gd name="T33" fmla="*/ 2 h 981"/>
              <a:gd name="T34" fmla="*/ 0 w 1693"/>
              <a:gd name="T35" fmla="*/ 401 h 981"/>
              <a:gd name="T36" fmla="*/ 50 w 1693"/>
              <a:gd name="T37" fmla="*/ 403 h 981"/>
              <a:gd name="T38" fmla="*/ 152 w 1693"/>
              <a:gd name="T39" fmla="*/ 409 h 981"/>
              <a:gd name="T40" fmla="*/ 252 w 1693"/>
              <a:gd name="T41" fmla="*/ 421 h 981"/>
              <a:gd name="T42" fmla="*/ 351 w 1693"/>
              <a:gd name="T43" fmla="*/ 437 h 981"/>
              <a:gd name="T44" fmla="*/ 447 w 1693"/>
              <a:gd name="T45" fmla="*/ 456 h 981"/>
              <a:gd name="T46" fmla="*/ 544 w 1693"/>
              <a:gd name="T47" fmla="*/ 481 h 981"/>
              <a:gd name="T48" fmla="*/ 637 w 1693"/>
              <a:gd name="T49" fmla="*/ 511 h 981"/>
              <a:gd name="T50" fmla="*/ 729 w 1693"/>
              <a:gd name="T51" fmla="*/ 543 h 981"/>
              <a:gd name="T52" fmla="*/ 818 w 1693"/>
              <a:gd name="T53" fmla="*/ 581 h 981"/>
              <a:gd name="T54" fmla="*/ 906 w 1693"/>
              <a:gd name="T55" fmla="*/ 623 h 981"/>
              <a:gd name="T56" fmla="*/ 990 w 1693"/>
              <a:gd name="T57" fmla="*/ 668 h 981"/>
              <a:gd name="T58" fmla="*/ 1074 w 1693"/>
              <a:gd name="T59" fmla="*/ 717 h 981"/>
              <a:gd name="T60" fmla="*/ 1154 w 1693"/>
              <a:gd name="T61" fmla="*/ 770 h 981"/>
              <a:gd name="T62" fmla="*/ 1231 w 1693"/>
              <a:gd name="T63" fmla="*/ 826 h 981"/>
              <a:gd name="T64" fmla="*/ 1307 w 1693"/>
              <a:gd name="T65" fmla="*/ 885 h 981"/>
              <a:gd name="T66" fmla="*/ 1380 w 1693"/>
              <a:gd name="T67" fmla="*/ 948 h 981"/>
              <a:gd name="T68" fmla="*/ 1413 w 1693"/>
              <a:gd name="T69" fmla="*/ 981 h 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93" h="981">
                <a:moveTo>
                  <a:pt x="1413" y="981"/>
                </a:moveTo>
                <a:lnTo>
                  <a:pt x="1693" y="692"/>
                </a:lnTo>
                <a:lnTo>
                  <a:pt x="1693" y="692"/>
                </a:lnTo>
                <a:lnTo>
                  <a:pt x="1652" y="654"/>
                </a:lnTo>
                <a:lnTo>
                  <a:pt x="1609" y="615"/>
                </a:lnTo>
                <a:lnTo>
                  <a:pt x="1564" y="579"/>
                </a:lnTo>
                <a:lnTo>
                  <a:pt x="1520" y="542"/>
                </a:lnTo>
                <a:lnTo>
                  <a:pt x="1476" y="507"/>
                </a:lnTo>
                <a:lnTo>
                  <a:pt x="1429" y="473"/>
                </a:lnTo>
                <a:lnTo>
                  <a:pt x="1383" y="440"/>
                </a:lnTo>
                <a:lnTo>
                  <a:pt x="1335" y="408"/>
                </a:lnTo>
                <a:lnTo>
                  <a:pt x="1287" y="378"/>
                </a:lnTo>
                <a:lnTo>
                  <a:pt x="1238" y="348"/>
                </a:lnTo>
                <a:lnTo>
                  <a:pt x="1188" y="319"/>
                </a:lnTo>
                <a:lnTo>
                  <a:pt x="1137" y="292"/>
                </a:lnTo>
                <a:lnTo>
                  <a:pt x="1087" y="265"/>
                </a:lnTo>
                <a:lnTo>
                  <a:pt x="1035" y="240"/>
                </a:lnTo>
                <a:lnTo>
                  <a:pt x="982" y="215"/>
                </a:lnTo>
                <a:lnTo>
                  <a:pt x="929" y="193"/>
                </a:lnTo>
                <a:lnTo>
                  <a:pt x="876" y="171"/>
                </a:lnTo>
                <a:lnTo>
                  <a:pt x="821" y="150"/>
                </a:lnTo>
                <a:lnTo>
                  <a:pt x="766" y="131"/>
                </a:lnTo>
                <a:lnTo>
                  <a:pt x="710" y="114"/>
                </a:lnTo>
                <a:lnTo>
                  <a:pt x="654" y="97"/>
                </a:lnTo>
                <a:lnTo>
                  <a:pt x="598" y="81"/>
                </a:lnTo>
                <a:lnTo>
                  <a:pt x="541" y="67"/>
                </a:lnTo>
                <a:lnTo>
                  <a:pt x="483" y="54"/>
                </a:lnTo>
                <a:lnTo>
                  <a:pt x="425" y="42"/>
                </a:lnTo>
                <a:lnTo>
                  <a:pt x="367" y="32"/>
                </a:lnTo>
                <a:lnTo>
                  <a:pt x="307" y="24"/>
                </a:lnTo>
                <a:lnTo>
                  <a:pt x="248" y="16"/>
                </a:lnTo>
                <a:lnTo>
                  <a:pt x="188" y="9"/>
                </a:lnTo>
                <a:lnTo>
                  <a:pt x="127" y="6"/>
                </a:lnTo>
                <a:lnTo>
                  <a:pt x="67" y="2"/>
                </a:lnTo>
                <a:lnTo>
                  <a:pt x="6" y="0"/>
                </a:lnTo>
                <a:lnTo>
                  <a:pt x="0" y="401"/>
                </a:lnTo>
                <a:lnTo>
                  <a:pt x="0" y="401"/>
                </a:lnTo>
                <a:lnTo>
                  <a:pt x="50" y="403"/>
                </a:lnTo>
                <a:lnTo>
                  <a:pt x="101" y="405"/>
                </a:lnTo>
                <a:lnTo>
                  <a:pt x="152" y="409"/>
                </a:lnTo>
                <a:lnTo>
                  <a:pt x="203" y="414"/>
                </a:lnTo>
                <a:lnTo>
                  <a:pt x="252" y="421"/>
                </a:lnTo>
                <a:lnTo>
                  <a:pt x="302" y="427"/>
                </a:lnTo>
                <a:lnTo>
                  <a:pt x="351" y="437"/>
                </a:lnTo>
                <a:lnTo>
                  <a:pt x="399" y="446"/>
                </a:lnTo>
                <a:lnTo>
                  <a:pt x="447" y="456"/>
                </a:lnTo>
                <a:lnTo>
                  <a:pt x="496" y="469"/>
                </a:lnTo>
                <a:lnTo>
                  <a:pt x="544" y="481"/>
                </a:lnTo>
                <a:lnTo>
                  <a:pt x="591" y="495"/>
                </a:lnTo>
                <a:lnTo>
                  <a:pt x="637" y="511"/>
                </a:lnTo>
                <a:lnTo>
                  <a:pt x="683" y="526"/>
                </a:lnTo>
                <a:lnTo>
                  <a:pt x="729" y="543"/>
                </a:lnTo>
                <a:lnTo>
                  <a:pt x="774" y="562"/>
                </a:lnTo>
                <a:lnTo>
                  <a:pt x="818" y="581"/>
                </a:lnTo>
                <a:lnTo>
                  <a:pt x="863" y="602"/>
                </a:lnTo>
                <a:lnTo>
                  <a:pt x="906" y="623"/>
                </a:lnTo>
                <a:lnTo>
                  <a:pt x="949" y="645"/>
                </a:lnTo>
                <a:lnTo>
                  <a:pt x="990" y="668"/>
                </a:lnTo>
                <a:lnTo>
                  <a:pt x="1032" y="692"/>
                </a:lnTo>
                <a:lnTo>
                  <a:pt x="1074" y="717"/>
                </a:lnTo>
                <a:lnTo>
                  <a:pt x="1114" y="743"/>
                </a:lnTo>
                <a:lnTo>
                  <a:pt x="1154" y="770"/>
                </a:lnTo>
                <a:lnTo>
                  <a:pt x="1193" y="797"/>
                </a:lnTo>
                <a:lnTo>
                  <a:pt x="1231" y="826"/>
                </a:lnTo>
                <a:lnTo>
                  <a:pt x="1270" y="855"/>
                </a:lnTo>
                <a:lnTo>
                  <a:pt x="1307" y="885"/>
                </a:lnTo>
                <a:lnTo>
                  <a:pt x="1343" y="916"/>
                </a:lnTo>
                <a:lnTo>
                  <a:pt x="1380" y="948"/>
                </a:lnTo>
                <a:lnTo>
                  <a:pt x="1413" y="981"/>
                </a:lnTo>
                <a:lnTo>
                  <a:pt x="1413" y="981"/>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29" name="Freeform 44"/>
          <p:cNvSpPr>
            <a:spLocks/>
          </p:cNvSpPr>
          <p:nvPr/>
        </p:nvSpPr>
        <p:spPr bwMode="auto">
          <a:xfrm>
            <a:off x="3886200" y="2795588"/>
            <a:ext cx="673100" cy="388938"/>
          </a:xfrm>
          <a:custGeom>
            <a:avLst/>
            <a:gdLst>
              <a:gd name="T0" fmla="*/ 1687 w 1694"/>
              <a:gd name="T1" fmla="*/ 0 h 981"/>
              <a:gd name="T2" fmla="*/ 1626 w 1694"/>
              <a:gd name="T3" fmla="*/ 2 h 981"/>
              <a:gd name="T4" fmla="*/ 1505 w 1694"/>
              <a:gd name="T5" fmla="*/ 9 h 981"/>
              <a:gd name="T6" fmla="*/ 1385 w 1694"/>
              <a:gd name="T7" fmla="*/ 24 h 981"/>
              <a:gd name="T8" fmla="*/ 1267 w 1694"/>
              <a:gd name="T9" fmla="*/ 42 h 981"/>
              <a:gd name="T10" fmla="*/ 1151 w 1694"/>
              <a:gd name="T11" fmla="*/ 67 h 981"/>
              <a:gd name="T12" fmla="*/ 1038 w 1694"/>
              <a:gd name="T13" fmla="*/ 97 h 981"/>
              <a:gd name="T14" fmla="*/ 926 w 1694"/>
              <a:gd name="T15" fmla="*/ 131 h 981"/>
              <a:gd name="T16" fmla="*/ 816 w 1694"/>
              <a:gd name="T17" fmla="*/ 171 h 981"/>
              <a:gd name="T18" fmla="*/ 710 w 1694"/>
              <a:gd name="T19" fmla="*/ 215 h 981"/>
              <a:gd name="T20" fmla="*/ 605 w 1694"/>
              <a:gd name="T21" fmla="*/ 265 h 981"/>
              <a:gd name="T22" fmla="*/ 504 w 1694"/>
              <a:gd name="T23" fmla="*/ 319 h 981"/>
              <a:gd name="T24" fmla="*/ 405 w 1694"/>
              <a:gd name="T25" fmla="*/ 378 h 981"/>
              <a:gd name="T26" fmla="*/ 310 w 1694"/>
              <a:gd name="T27" fmla="*/ 440 h 981"/>
              <a:gd name="T28" fmla="*/ 216 w 1694"/>
              <a:gd name="T29" fmla="*/ 507 h 981"/>
              <a:gd name="T30" fmla="*/ 128 w 1694"/>
              <a:gd name="T31" fmla="*/ 579 h 981"/>
              <a:gd name="T32" fmla="*/ 42 w 1694"/>
              <a:gd name="T33" fmla="*/ 654 h 981"/>
              <a:gd name="T34" fmla="*/ 279 w 1694"/>
              <a:gd name="T35" fmla="*/ 981 h 981"/>
              <a:gd name="T36" fmla="*/ 314 w 1694"/>
              <a:gd name="T37" fmla="*/ 948 h 981"/>
              <a:gd name="T38" fmla="*/ 385 w 1694"/>
              <a:gd name="T39" fmla="*/ 885 h 981"/>
              <a:gd name="T40" fmla="*/ 461 w 1694"/>
              <a:gd name="T41" fmla="*/ 826 h 981"/>
              <a:gd name="T42" fmla="*/ 538 w 1694"/>
              <a:gd name="T43" fmla="*/ 770 h 981"/>
              <a:gd name="T44" fmla="*/ 618 w 1694"/>
              <a:gd name="T45" fmla="*/ 717 h 981"/>
              <a:gd name="T46" fmla="*/ 702 w 1694"/>
              <a:gd name="T47" fmla="*/ 668 h 981"/>
              <a:gd name="T48" fmla="*/ 786 w 1694"/>
              <a:gd name="T49" fmla="*/ 623 h 981"/>
              <a:gd name="T50" fmla="*/ 874 w 1694"/>
              <a:gd name="T51" fmla="*/ 581 h 981"/>
              <a:gd name="T52" fmla="*/ 963 w 1694"/>
              <a:gd name="T53" fmla="*/ 543 h 981"/>
              <a:gd name="T54" fmla="*/ 1056 w 1694"/>
              <a:gd name="T55" fmla="*/ 511 h 981"/>
              <a:gd name="T56" fmla="*/ 1150 w 1694"/>
              <a:gd name="T57" fmla="*/ 481 h 981"/>
              <a:gd name="T58" fmla="*/ 1245 w 1694"/>
              <a:gd name="T59" fmla="*/ 456 h 981"/>
              <a:gd name="T60" fmla="*/ 1341 w 1694"/>
              <a:gd name="T61" fmla="*/ 437 h 981"/>
              <a:gd name="T62" fmla="*/ 1440 w 1694"/>
              <a:gd name="T63" fmla="*/ 421 h 981"/>
              <a:gd name="T64" fmla="*/ 1540 w 1694"/>
              <a:gd name="T65" fmla="*/ 409 h 981"/>
              <a:gd name="T66" fmla="*/ 1642 w 1694"/>
              <a:gd name="T67" fmla="*/ 403 h 981"/>
              <a:gd name="T68" fmla="*/ 1694 w 1694"/>
              <a:gd name="T69" fmla="*/ 401 h 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94" h="981">
                <a:moveTo>
                  <a:pt x="1694" y="401"/>
                </a:moveTo>
                <a:lnTo>
                  <a:pt x="1687" y="0"/>
                </a:lnTo>
                <a:lnTo>
                  <a:pt x="1687" y="0"/>
                </a:lnTo>
                <a:lnTo>
                  <a:pt x="1626" y="2"/>
                </a:lnTo>
                <a:lnTo>
                  <a:pt x="1565" y="6"/>
                </a:lnTo>
                <a:lnTo>
                  <a:pt x="1505" y="9"/>
                </a:lnTo>
                <a:lnTo>
                  <a:pt x="1445" y="16"/>
                </a:lnTo>
                <a:lnTo>
                  <a:pt x="1385" y="24"/>
                </a:lnTo>
                <a:lnTo>
                  <a:pt x="1325" y="32"/>
                </a:lnTo>
                <a:lnTo>
                  <a:pt x="1267" y="42"/>
                </a:lnTo>
                <a:lnTo>
                  <a:pt x="1209" y="54"/>
                </a:lnTo>
                <a:lnTo>
                  <a:pt x="1151" y="67"/>
                </a:lnTo>
                <a:lnTo>
                  <a:pt x="1094" y="81"/>
                </a:lnTo>
                <a:lnTo>
                  <a:pt x="1038" y="97"/>
                </a:lnTo>
                <a:lnTo>
                  <a:pt x="982" y="114"/>
                </a:lnTo>
                <a:lnTo>
                  <a:pt x="926" y="131"/>
                </a:lnTo>
                <a:lnTo>
                  <a:pt x="871" y="150"/>
                </a:lnTo>
                <a:lnTo>
                  <a:pt x="816" y="171"/>
                </a:lnTo>
                <a:lnTo>
                  <a:pt x="763" y="193"/>
                </a:lnTo>
                <a:lnTo>
                  <a:pt x="710" y="215"/>
                </a:lnTo>
                <a:lnTo>
                  <a:pt x="657" y="240"/>
                </a:lnTo>
                <a:lnTo>
                  <a:pt x="605" y="265"/>
                </a:lnTo>
                <a:lnTo>
                  <a:pt x="555" y="292"/>
                </a:lnTo>
                <a:lnTo>
                  <a:pt x="504" y="319"/>
                </a:lnTo>
                <a:lnTo>
                  <a:pt x="454" y="348"/>
                </a:lnTo>
                <a:lnTo>
                  <a:pt x="405" y="378"/>
                </a:lnTo>
                <a:lnTo>
                  <a:pt x="357" y="408"/>
                </a:lnTo>
                <a:lnTo>
                  <a:pt x="310" y="440"/>
                </a:lnTo>
                <a:lnTo>
                  <a:pt x="263" y="473"/>
                </a:lnTo>
                <a:lnTo>
                  <a:pt x="216" y="507"/>
                </a:lnTo>
                <a:lnTo>
                  <a:pt x="172" y="542"/>
                </a:lnTo>
                <a:lnTo>
                  <a:pt x="128" y="579"/>
                </a:lnTo>
                <a:lnTo>
                  <a:pt x="83" y="615"/>
                </a:lnTo>
                <a:lnTo>
                  <a:pt x="42" y="654"/>
                </a:lnTo>
                <a:lnTo>
                  <a:pt x="0" y="692"/>
                </a:lnTo>
                <a:lnTo>
                  <a:pt x="279" y="981"/>
                </a:lnTo>
                <a:lnTo>
                  <a:pt x="279" y="981"/>
                </a:lnTo>
                <a:lnTo>
                  <a:pt x="314" y="948"/>
                </a:lnTo>
                <a:lnTo>
                  <a:pt x="349" y="916"/>
                </a:lnTo>
                <a:lnTo>
                  <a:pt x="385" y="885"/>
                </a:lnTo>
                <a:lnTo>
                  <a:pt x="423" y="855"/>
                </a:lnTo>
                <a:lnTo>
                  <a:pt x="461" y="826"/>
                </a:lnTo>
                <a:lnTo>
                  <a:pt x="499" y="797"/>
                </a:lnTo>
                <a:lnTo>
                  <a:pt x="538" y="770"/>
                </a:lnTo>
                <a:lnTo>
                  <a:pt x="578" y="743"/>
                </a:lnTo>
                <a:lnTo>
                  <a:pt x="618" y="717"/>
                </a:lnTo>
                <a:lnTo>
                  <a:pt x="660" y="692"/>
                </a:lnTo>
                <a:lnTo>
                  <a:pt x="702" y="668"/>
                </a:lnTo>
                <a:lnTo>
                  <a:pt x="743" y="645"/>
                </a:lnTo>
                <a:lnTo>
                  <a:pt x="786" y="623"/>
                </a:lnTo>
                <a:lnTo>
                  <a:pt x="831" y="602"/>
                </a:lnTo>
                <a:lnTo>
                  <a:pt x="874" y="581"/>
                </a:lnTo>
                <a:lnTo>
                  <a:pt x="919" y="562"/>
                </a:lnTo>
                <a:lnTo>
                  <a:pt x="963" y="543"/>
                </a:lnTo>
                <a:lnTo>
                  <a:pt x="1009" y="526"/>
                </a:lnTo>
                <a:lnTo>
                  <a:pt x="1056" y="511"/>
                </a:lnTo>
                <a:lnTo>
                  <a:pt x="1101" y="495"/>
                </a:lnTo>
                <a:lnTo>
                  <a:pt x="1150" y="481"/>
                </a:lnTo>
                <a:lnTo>
                  <a:pt x="1196" y="469"/>
                </a:lnTo>
                <a:lnTo>
                  <a:pt x="1245" y="456"/>
                </a:lnTo>
                <a:lnTo>
                  <a:pt x="1293" y="446"/>
                </a:lnTo>
                <a:lnTo>
                  <a:pt x="1341" y="437"/>
                </a:lnTo>
                <a:lnTo>
                  <a:pt x="1390" y="427"/>
                </a:lnTo>
                <a:lnTo>
                  <a:pt x="1440" y="421"/>
                </a:lnTo>
                <a:lnTo>
                  <a:pt x="1491" y="414"/>
                </a:lnTo>
                <a:lnTo>
                  <a:pt x="1540" y="409"/>
                </a:lnTo>
                <a:lnTo>
                  <a:pt x="1591" y="405"/>
                </a:lnTo>
                <a:lnTo>
                  <a:pt x="1642" y="403"/>
                </a:lnTo>
                <a:lnTo>
                  <a:pt x="1694" y="401"/>
                </a:lnTo>
                <a:lnTo>
                  <a:pt x="1694" y="401"/>
                </a:lnTo>
                <a:close/>
              </a:path>
            </a:pathLst>
          </a:custGeom>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32" name="Freeform 47"/>
          <p:cNvSpPr>
            <a:spLocks/>
          </p:cNvSpPr>
          <p:nvPr/>
        </p:nvSpPr>
        <p:spPr bwMode="auto">
          <a:xfrm>
            <a:off x="4038600" y="3014663"/>
            <a:ext cx="522288" cy="300038"/>
          </a:xfrm>
          <a:custGeom>
            <a:avLst/>
            <a:gdLst>
              <a:gd name="T0" fmla="*/ 1314 w 1319"/>
              <a:gd name="T1" fmla="*/ 0 h 755"/>
              <a:gd name="T2" fmla="*/ 1267 w 1319"/>
              <a:gd name="T3" fmla="*/ 1 h 755"/>
              <a:gd name="T4" fmla="*/ 1172 w 1319"/>
              <a:gd name="T5" fmla="*/ 6 h 755"/>
              <a:gd name="T6" fmla="*/ 1080 w 1319"/>
              <a:gd name="T7" fmla="*/ 17 h 755"/>
              <a:gd name="T8" fmla="*/ 987 w 1319"/>
              <a:gd name="T9" fmla="*/ 32 h 755"/>
              <a:gd name="T10" fmla="*/ 897 w 1319"/>
              <a:gd name="T11" fmla="*/ 51 h 755"/>
              <a:gd name="T12" fmla="*/ 809 w 1319"/>
              <a:gd name="T13" fmla="*/ 74 h 755"/>
              <a:gd name="T14" fmla="*/ 722 w 1319"/>
              <a:gd name="T15" fmla="*/ 100 h 755"/>
              <a:gd name="T16" fmla="*/ 637 w 1319"/>
              <a:gd name="T17" fmla="*/ 131 h 755"/>
              <a:gd name="T18" fmla="*/ 554 w 1319"/>
              <a:gd name="T19" fmla="*/ 167 h 755"/>
              <a:gd name="T20" fmla="*/ 473 w 1319"/>
              <a:gd name="T21" fmla="*/ 204 h 755"/>
              <a:gd name="T22" fmla="*/ 394 w 1319"/>
              <a:gd name="T23" fmla="*/ 247 h 755"/>
              <a:gd name="T24" fmla="*/ 317 w 1319"/>
              <a:gd name="T25" fmla="*/ 292 h 755"/>
              <a:gd name="T26" fmla="*/ 241 w 1319"/>
              <a:gd name="T27" fmla="*/ 341 h 755"/>
              <a:gd name="T28" fmla="*/ 170 w 1319"/>
              <a:gd name="T29" fmla="*/ 393 h 755"/>
              <a:gd name="T30" fmla="*/ 99 w 1319"/>
              <a:gd name="T31" fmla="*/ 448 h 755"/>
              <a:gd name="T32" fmla="*/ 33 w 1319"/>
              <a:gd name="T33" fmla="*/ 506 h 755"/>
              <a:gd name="T34" fmla="*/ 213 w 1319"/>
              <a:gd name="T35" fmla="*/ 755 h 755"/>
              <a:gd name="T36" fmla="*/ 240 w 1319"/>
              <a:gd name="T37" fmla="*/ 730 h 755"/>
              <a:gd name="T38" fmla="*/ 296 w 1319"/>
              <a:gd name="T39" fmla="*/ 681 h 755"/>
              <a:gd name="T40" fmla="*/ 355 w 1319"/>
              <a:gd name="T41" fmla="*/ 635 h 755"/>
              <a:gd name="T42" fmla="*/ 416 w 1319"/>
              <a:gd name="T43" fmla="*/ 591 h 755"/>
              <a:gd name="T44" fmla="*/ 478 w 1319"/>
              <a:gd name="T45" fmla="*/ 551 h 755"/>
              <a:gd name="T46" fmla="*/ 543 w 1319"/>
              <a:gd name="T47" fmla="*/ 512 h 755"/>
              <a:gd name="T48" fmla="*/ 610 w 1319"/>
              <a:gd name="T49" fmla="*/ 476 h 755"/>
              <a:gd name="T50" fmla="*/ 679 w 1319"/>
              <a:gd name="T51" fmla="*/ 445 h 755"/>
              <a:gd name="T52" fmla="*/ 749 w 1319"/>
              <a:gd name="T53" fmla="*/ 415 h 755"/>
              <a:gd name="T54" fmla="*/ 821 w 1319"/>
              <a:gd name="T55" fmla="*/ 389 h 755"/>
              <a:gd name="T56" fmla="*/ 894 w 1319"/>
              <a:gd name="T57" fmla="*/ 367 h 755"/>
              <a:gd name="T58" fmla="*/ 969 w 1319"/>
              <a:gd name="T59" fmla="*/ 348 h 755"/>
              <a:gd name="T60" fmla="*/ 1045 w 1319"/>
              <a:gd name="T61" fmla="*/ 332 h 755"/>
              <a:gd name="T62" fmla="*/ 1121 w 1319"/>
              <a:gd name="T63" fmla="*/ 319 h 755"/>
              <a:gd name="T64" fmla="*/ 1200 w 1319"/>
              <a:gd name="T65" fmla="*/ 310 h 755"/>
              <a:gd name="T66" fmla="*/ 1279 w 1319"/>
              <a:gd name="T67" fmla="*/ 306 h 755"/>
              <a:gd name="T68" fmla="*/ 1319 w 1319"/>
              <a:gd name="T69" fmla="*/ 305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19" h="755">
                <a:moveTo>
                  <a:pt x="1319" y="305"/>
                </a:moveTo>
                <a:lnTo>
                  <a:pt x="1314" y="0"/>
                </a:lnTo>
                <a:lnTo>
                  <a:pt x="1314" y="0"/>
                </a:lnTo>
                <a:lnTo>
                  <a:pt x="1267" y="1"/>
                </a:lnTo>
                <a:lnTo>
                  <a:pt x="1219" y="2"/>
                </a:lnTo>
                <a:lnTo>
                  <a:pt x="1172" y="6"/>
                </a:lnTo>
                <a:lnTo>
                  <a:pt x="1127" y="12"/>
                </a:lnTo>
                <a:lnTo>
                  <a:pt x="1080" y="17"/>
                </a:lnTo>
                <a:lnTo>
                  <a:pt x="1034" y="23"/>
                </a:lnTo>
                <a:lnTo>
                  <a:pt x="987" y="32"/>
                </a:lnTo>
                <a:lnTo>
                  <a:pt x="943" y="40"/>
                </a:lnTo>
                <a:lnTo>
                  <a:pt x="897" y="51"/>
                </a:lnTo>
                <a:lnTo>
                  <a:pt x="853" y="62"/>
                </a:lnTo>
                <a:lnTo>
                  <a:pt x="809" y="74"/>
                </a:lnTo>
                <a:lnTo>
                  <a:pt x="766" y="87"/>
                </a:lnTo>
                <a:lnTo>
                  <a:pt x="722" y="100"/>
                </a:lnTo>
                <a:lnTo>
                  <a:pt x="679" y="116"/>
                </a:lnTo>
                <a:lnTo>
                  <a:pt x="637" y="131"/>
                </a:lnTo>
                <a:lnTo>
                  <a:pt x="595" y="148"/>
                </a:lnTo>
                <a:lnTo>
                  <a:pt x="554" y="167"/>
                </a:lnTo>
                <a:lnTo>
                  <a:pt x="513" y="185"/>
                </a:lnTo>
                <a:lnTo>
                  <a:pt x="473" y="204"/>
                </a:lnTo>
                <a:lnTo>
                  <a:pt x="433" y="225"/>
                </a:lnTo>
                <a:lnTo>
                  <a:pt x="394" y="247"/>
                </a:lnTo>
                <a:lnTo>
                  <a:pt x="355" y="269"/>
                </a:lnTo>
                <a:lnTo>
                  <a:pt x="317" y="292"/>
                </a:lnTo>
                <a:lnTo>
                  <a:pt x="279" y="316"/>
                </a:lnTo>
                <a:lnTo>
                  <a:pt x="241" y="341"/>
                </a:lnTo>
                <a:lnTo>
                  <a:pt x="205" y="367"/>
                </a:lnTo>
                <a:lnTo>
                  <a:pt x="170" y="393"/>
                </a:lnTo>
                <a:lnTo>
                  <a:pt x="135" y="420"/>
                </a:lnTo>
                <a:lnTo>
                  <a:pt x="99" y="448"/>
                </a:lnTo>
                <a:lnTo>
                  <a:pt x="66" y="476"/>
                </a:lnTo>
                <a:lnTo>
                  <a:pt x="33" y="506"/>
                </a:lnTo>
                <a:lnTo>
                  <a:pt x="0" y="536"/>
                </a:lnTo>
                <a:lnTo>
                  <a:pt x="213" y="755"/>
                </a:lnTo>
                <a:lnTo>
                  <a:pt x="213" y="755"/>
                </a:lnTo>
                <a:lnTo>
                  <a:pt x="240" y="730"/>
                </a:lnTo>
                <a:lnTo>
                  <a:pt x="267" y="706"/>
                </a:lnTo>
                <a:lnTo>
                  <a:pt x="296" y="681"/>
                </a:lnTo>
                <a:lnTo>
                  <a:pt x="326" y="657"/>
                </a:lnTo>
                <a:lnTo>
                  <a:pt x="355" y="635"/>
                </a:lnTo>
                <a:lnTo>
                  <a:pt x="386" y="613"/>
                </a:lnTo>
                <a:lnTo>
                  <a:pt x="416" y="591"/>
                </a:lnTo>
                <a:lnTo>
                  <a:pt x="447" y="570"/>
                </a:lnTo>
                <a:lnTo>
                  <a:pt x="478" y="551"/>
                </a:lnTo>
                <a:lnTo>
                  <a:pt x="511" y="531"/>
                </a:lnTo>
                <a:lnTo>
                  <a:pt x="543" y="512"/>
                </a:lnTo>
                <a:lnTo>
                  <a:pt x="577" y="495"/>
                </a:lnTo>
                <a:lnTo>
                  <a:pt x="610" y="476"/>
                </a:lnTo>
                <a:lnTo>
                  <a:pt x="645" y="461"/>
                </a:lnTo>
                <a:lnTo>
                  <a:pt x="679" y="445"/>
                </a:lnTo>
                <a:lnTo>
                  <a:pt x="714" y="430"/>
                </a:lnTo>
                <a:lnTo>
                  <a:pt x="749" y="415"/>
                </a:lnTo>
                <a:lnTo>
                  <a:pt x="784" y="402"/>
                </a:lnTo>
                <a:lnTo>
                  <a:pt x="821" y="389"/>
                </a:lnTo>
                <a:lnTo>
                  <a:pt x="857" y="377"/>
                </a:lnTo>
                <a:lnTo>
                  <a:pt x="894" y="367"/>
                </a:lnTo>
                <a:lnTo>
                  <a:pt x="931" y="357"/>
                </a:lnTo>
                <a:lnTo>
                  <a:pt x="969" y="348"/>
                </a:lnTo>
                <a:lnTo>
                  <a:pt x="1007" y="338"/>
                </a:lnTo>
                <a:lnTo>
                  <a:pt x="1045" y="332"/>
                </a:lnTo>
                <a:lnTo>
                  <a:pt x="1082" y="325"/>
                </a:lnTo>
                <a:lnTo>
                  <a:pt x="1121" y="319"/>
                </a:lnTo>
                <a:lnTo>
                  <a:pt x="1160" y="314"/>
                </a:lnTo>
                <a:lnTo>
                  <a:pt x="1200" y="310"/>
                </a:lnTo>
                <a:lnTo>
                  <a:pt x="1240" y="307"/>
                </a:lnTo>
                <a:lnTo>
                  <a:pt x="1279" y="306"/>
                </a:lnTo>
                <a:lnTo>
                  <a:pt x="1319" y="305"/>
                </a:lnTo>
                <a:lnTo>
                  <a:pt x="1319" y="30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33" name="Freeform 49"/>
          <p:cNvSpPr>
            <a:spLocks/>
          </p:cNvSpPr>
          <p:nvPr/>
        </p:nvSpPr>
        <p:spPr bwMode="auto">
          <a:xfrm>
            <a:off x="3797300" y="3244851"/>
            <a:ext cx="309563" cy="523875"/>
          </a:xfrm>
          <a:custGeom>
            <a:avLst/>
            <a:gdLst>
              <a:gd name="T0" fmla="*/ 561 w 780"/>
              <a:gd name="T1" fmla="*/ 0 h 1320"/>
              <a:gd name="T2" fmla="*/ 530 w 780"/>
              <a:gd name="T3" fmla="*/ 32 h 1320"/>
              <a:gd name="T4" fmla="*/ 470 w 780"/>
              <a:gd name="T5" fmla="*/ 99 h 1320"/>
              <a:gd name="T6" fmla="*/ 412 w 780"/>
              <a:gd name="T7" fmla="*/ 168 h 1320"/>
              <a:gd name="T8" fmla="*/ 359 w 780"/>
              <a:gd name="T9" fmla="*/ 240 h 1320"/>
              <a:gd name="T10" fmla="*/ 308 w 780"/>
              <a:gd name="T11" fmla="*/ 315 h 1320"/>
              <a:gd name="T12" fmla="*/ 261 w 780"/>
              <a:gd name="T13" fmla="*/ 392 h 1320"/>
              <a:gd name="T14" fmla="*/ 218 w 780"/>
              <a:gd name="T15" fmla="*/ 470 h 1320"/>
              <a:gd name="T16" fmla="*/ 178 w 780"/>
              <a:gd name="T17" fmla="*/ 552 h 1320"/>
              <a:gd name="T18" fmla="*/ 142 w 780"/>
              <a:gd name="T19" fmla="*/ 635 h 1320"/>
              <a:gd name="T20" fmla="*/ 110 w 780"/>
              <a:gd name="T21" fmla="*/ 720 h 1320"/>
              <a:gd name="T22" fmla="*/ 82 w 780"/>
              <a:gd name="T23" fmla="*/ 807 h 1320"/>
              <a:gd name="T24" fmla="*/ 57 w 780"/>
              <a:gd name="T25" fmla="*/ 895 h 1320"/>
              <a:gd name="T26" fmla="*/ 36 w 780"/>
              <a:gd name="T27" fmla="*/ 987 h 1320"/>
              <a:gd name="T28" fmla="*/ 21 w 780"/>
              <a:gd name="T29" fmla="*/ 1079 h 1320"/>
              <a:gd name="T30" fmla="*/ 9 w 780"/>
              <a:gd name="T31" fmla="*/ 1171 h 1320"/>
              <a:gd name="T32" fmla="*/ 1 w 780"/>
              <a:gd name="T33" fmla="*/ 1267 h 1320"/>
              <a:gd name="T34" fmla="*/ 304 w 780"/>
              <a:gd name="T35" fmla="*/ 1320 h 1320"/>
              <a:gd name="T36" fmla="*/ 306 w 780"/>
              <a:gd name="T37" fmla="*/ 1280 h 1320"/>
              <a:gd name="T38" fmla="*/ 312 w 780"/>
              <a:gd name="T39" fmla="*/ 1199 h 1320"/>
              <a:gd name="T40" fmla="*/ 323 w 780"/>
              <a:gd name="T41" fmla="*/ 1121 h 1320"/>
              <a:gd name="T42" fmla="*/ 336 w 780"/>
              <a:gd name="T43" fmla="*/ 1043 h 1320"/>
              <a:gd name="T44" fmla="*/ 354 w 780"/>
              <a:gd name="T45" fmla="*/ 967 h 1320"/>
              <a:gd name="T46" fmla="*/ 375 w 780"/>
              <a:gd name="T47" fmla="*/ 892 h 1320"/>
              <a:gd name="T48" fmla="*/ 398 w 780"/>
              <a:gd name="T49" fmla="*/ 819 h 1320"/>
              <a:gd name="T50" fmla="*/ 425 w 780"/>
              <a:gd name="T51" fmla="*/ 747 h 1320"/>
              <a:gd name="T52" fmla="*/ 457 w 780"/>
              <a:gd name="T53" fmla="*/ 677 h 1320"/>
              <a:gd name="T54" fmla="*/ 491 w 780"/>
              <a:gd name="T55" fmla="*/ 608 h 1320"/>
              <a:gd name="T56" fmla="*/ 527 w 780"/>
              <a:gd name="T57" fmla="*/ 541 h 1320"/>
              <a:gd name="T58" fmla="*/ 567 w 780"/>
              <a:gd name="T59" fmla="*/ 476 h 1320"/>
              <a:gd name="T60" fmla="*/ 609 w 780"/>
              <a:gd name="T61" fmla="*/ 414 h 1320"/>
              <a:gd name="T62" fmla="*/ 655 w 780"/>
              <a:gd name="T63" fmla="*/ 354 h 1320"/>
              <a:gd name="T64" fmla="*/ 703 w 780"/>
              <a:gd name="T65" fmla="*/ 295 h 1320"/>
              <a:gd name="T66" fmla="*/ 754 w 780"/>
              <a:gd name="T67" fmla="*/ 239 h 1320"/>
              <a:gd name="T68" fmla="*/ 780 w 780"/>
              <a:gd name="T69" fmla="*/ 212 h 1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80" h="1320">
                <a:moveTo>
                  <a:pt x="780" y="212"/>
                </a:moveTo>
                <a:lnTo>
                  <a:pt x="561" y="0"/>
                </a:lnTo>
                <a:lnTo>
                  <a:pt x="561" y="0"/>
                </a:lnTo>
                <a:lnTo>
                  <a:pt x="530" y="32"/>
                </a:lnTo>
                <a:lnTo>
                  <a:pt x="500" y="65"/>
                </a:lnTo>
                <a:lnTo>
                  <a:pt x="470" y="99"/>
                </a:lnTo>
                <a:lnTo>
                  <a:pt x="441" y="132"/>
                </a:lnTo>
                <a:lnTo>
                  <a:pt x="412" y="168"/>
                </a:lnTo>
                <a:lnTo>
                  <a:pt x="385" y="204"/>
                </a:lnTo>
                <a:lnTo>
                  <a:pt x="359" y="240"/>
                </a:lnTo>
                <a:lnTo>
                  <a:pt x="333" y="277"/>
                </a:lnTo>
                <a:lnTo>
                  <a:pt x="308" y="315"/>
                </a:lnTo>
                <a:lnTo>
                  <a:pt x="285" y="352"/>
                </a:lnTo>
                <a:lnTo>
                  <a:pt x="261" y="392"/>
                </a:lnTo>
                <a:lnTo>
                  <a:pt x="239" y="431"/>
                </a:lnTo>
                <a:lnTo>
                  <a:pt x="218" y="470"/>
                </a:lnTo>
                <a:lnTo>
                  <a:pt x="198" y="510"/>
                </a:lnTo>
                <a:lnTo>
                  <a:pt x="178" y="552"/>
                </a:lnTo>
                <a:lnTo>
                  <a:pt x="160" y="593"/>
                </a:lnTo>
                <a:lnTo>
                  <a:pt x="142" y="635"/>
                </a:lnTo>
                <a:lnTo>
                  <a:pt x="126" y="677"/>
                </a:lnTo>
                <a:lnTo>
                  <a:pt x="110" y="720"/>
                </a:lnTo>
                <a:lnTo>
                  <a:pt x="95" y="763"/>
                </a:lnTo>
                <a:lnTo>
                  <a:pt x="82" y="807"/>
                </a:lnTo>
                <a:lnTo>
                  <a:pt x="69" y="851"/>
                </a:lnTo>
                <a:lnTo>
                  <a:pt x="57" y="895"/>
                </a:lnTo>
                <a:lnTo>
                  <a:pt x="47" y="941"/>
                </a:lnTo>
                <a:lnTo>
                  <a:pt x="36" y="987"/>
                </a:lnTo>
                <a:lnTo>
                  <a:pt x="28" y="1032"/>
                </a:lnTo>
                <a:lnTo>
                  <a:pt x="21" y="1079"/>
                </a:lnTo>
                <a:lnTo>
                  <a:pt x="14" y="1125"/>
                </a:lnTo>
                <a:lnTo>
                  <a:pt x="9" y="1171"/>
                </a:lnTo>
                <a:lnTo>
                  <a:pt x="5" y="1220"/>
                </a:lnTo>
                <a:lnTo>
                  <a:pt x="1" y="1267"/>
                </a:lnTo>
                <a:lnTo>
                  <a:pt x="0" y="1315"/>
                </a:lnTo>
                <a:lnTo>
                  <a:pt x="304" y="1320"/>
                </a:lnTo>
                <a:lnTo>
                  <a:pt x="304" y="1320"/>
                </a:lnTo>
                <a:lnTo>
                  <a:pt x="306" y="1280"/>
                </a:lnTo>
                <a:lnTo>
                  <a:pt x="308" y="1239"/>
                </a:lnTo>
                <a:lnTo>
                  <a:pt x="312" y="1199"/>
                </a:lnTo>
                <a:lnTo>
                  <a:pt x="317" y="1160"/>
                </a:lnTo>
                <a:lnTo>
                  <a:pt x="323" y="1121"/>
                </a:lnTo>
                <a:lnTo>
                  <a:pt x="329" y="1082"/>
                </a:lnTo>
                <a:lnTo>
                  <a:pt x="336" y="1043"/>
                </a:lnTo>
                <a:lnTo>
                  <a:pt x="345" y="1005"/>
                </a:lnTo>
                <a:lnTo>
                  <a:pt x="354" y="967"/>
                </a:lnTo>
                <a:lnTo>
                  <a:pt x="363" y="929"/>
                </a:lnTo>
                <a:lnTo>
                  <a:pt x="375" y="892"/>
                </a:lnTo>
                <a:lnTo>
                  <a:pt x="386" y="855"/>
                </a:lnTo>
                <a:lnTo>
                  <a:pt x="398" y="819"/>
                </a:lnTo>
                <a:lnTo>
                  <a:pt x="411" y="782"/>
                </a:lnTo>
                <a:lnTo>
                  <a:pt x="425" y="747"/>
                </a:lnTo>
                <a:lnTo>
                  <a:pt x="441" y="712"/>
                </a:lnTo>
                <a:lnTo>
                  <a:pt x="457" y="677"/>
                </a:lnTo>
                <a:lnTo>
                  <a:pt x="474" y="642"/>
                </a:lnTo>
                <a:lnTo>
                  <a:pt x="491" y="608"/>
                </a:lnTo>
                <a:lnTo>
                  <a:pt x="509" y="574"/>
                </a:lnTo>
                <a:lnTo>
                  <a:pt x="527" y="541"/>
                </a:lnTo>
                <a:lnTo>
                  <a:pt x="547" y="509"/>
                </a:lnTo>
                <a:lnTo>
                  <a:pt x="567" y="476"/>
                </a:lnTo>
                <a:lnTo>
                  <a:pt x="588" y="445"/>
                </a:lnTo>
                <a:lnTo>
                  <a:pt x="609" y="414"/>
                </a:lnTo>
                <a:lnTo>
                  <a:pt x="632" y="384"/>
                </a:lnTo>
                <a:lnTo>
                  <a:pt x="655" y="354"/>
                </a:lnTo>
                <a:lnTo>
                  <a:pt x="678" y="324"/>
                </a:lnTo>
                <a:lnTo>
                  <a:pt x="703" y="295"/>
                </a:lnTo>
                <a:lnTo>
                  <a:pt x="728" y="267"/>
                </a:lnTo>
                <a:lnTo>
                  <a:pt x="754" y="239"/>
                </a:lnTo>
                <a:lnTo>
                  <a:pt x="780" y="212"/>
                </a:lnTo>
                <a:lnTo>
                  <a:pt x="780" y="212"/>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34" name="Freeform 50"/>
          <p:cNvSpPr>
            <a:spLocks/>
          </p:cNvSpPr>
          <p:nvPr/>
        </p:nvSpPr>
        <p:spPr bwMode="auto">
          <a:xfrm>
            <a:off x="4583113" y="3014663"/>
            <a:ext cx="522288" cy="300038"/>
          </a:xfrm>
          <a:custGeom>
            <a:avLst/>
            <a:gdLst>
              <a:gd name="T0" fmla="*/ 1319 w 1319"/>
              <a:gd name="T1" fmla="*/ 536 h 755"/>
              <a:gd name="T2" fmla="*/ 1286 w 1319"/>
              <a:gd name="T3" fmla="*/ 506 h 755"/>
              <a:gd name="T4" fmla="*/ 1220 w 1319"/>
              <a:gd name="T5" fmla="*/ 448 h 755"/>
              <a:gd name="T6" fmla="*/ 1149 w 1319"/>
              <a:gd name="T7" fmla="*/ 393 h 755"/>
              <a:gd name="T8" fmla="*/ 1078 w 1319"/>
              <a:gd name="T9" fmla="*/ 341 h 755"/>
              <a:gd name="T10" fmla="*/ 1002 w 1319"/>
              <a:gd name="T11" fmla="*/ 292 h 755"/>
              <a:gd name="T12" fmla="*/ 925 w 1319"/>
              <a:gd name="T13" fmla="*/ 247 h 755"/>
              <a:gd name="T14" fmla="*/ 847 w 1319"/>
              <a:gd name="T15" fmla="*/ 204 h 755"/>
              <a:gd name="T16" fmla="*/ 765 w 1319"/>
              <a:gd name="T17" fmla="*/ 167 h 755"/>
              <a:gd name="T18" fmla="*/ 682 w 1319"/>
              <a:gd name="T19" fmla="*/ 131 h 755"/>
              <a:gd name="T20" fmla="*/ 597 w 1319"/>
              <a:gd name="T21" fmla="*/ 100 h 755"/>
              <a:gd name="T22" fmla="*/ 510 w 1319"/>
              <a:gd name="T23" fmla="*/ 74 h 755"/>
              <a:gd name="T24" fmla="*/ 422 w 1319"/>
              <a:gd name="T25" fmla="*/ 51 h 755"/>
              <a:gd name="T26" fmla="*/ 332 w 1319"/>
              <a:gd name="T27" fmla="*/ 32 h 755"/>
              <a:gd name="T28" fmla="*/ 239 w 1319"/>
              <a:gd name="T29" fmla="*/ 17 h 755"/>
              <a:gd name="T30" fmla="*/ 147 w 1319"/>
              <a:gd name="T31" fmla="*/ 6 h 755"/>
              <a:gd name="T32" fmla="*/ 52 w 1319"/>
              <a:gd name="T33" fmla="*/ 1 h 755"/>
              <a:gd name="T34" fmla="*/ 0 w 1319"/>
              <a:gd name="T35" fmla="*/ 305 h 755"/>
              <a:gd name="T36" fmla="*/ 40 w 1319"/>
              <a:gd name="T37" fmla="*/ 306 h 755"/>
              <a:gd name="T38" fmla="*/ 119 w 1319"/>
              <a:gd name="T39" fmla="*/ 310 h 755"/>
              <a:gd name="T40" fmla="*/ 198 w 1319"/>
              <a:gd name="T41" fmla="*/ 319 h 755"/>
              <a:gd name="T42" fmla="*/ 274 w 1319"/>
              <a:gd name="T43" fmla="*/ 332 h 755"/>
              <a:gd name="T44" fmla="*/ 351 w 1319"/>
              <a:gd name="T45" fmla="*/ 348 h 755"/>
              <a:gd name="T46" fmla="*/ 425 w 1319"/>
              <a:gd name="T47" fmla="*/ 367 h 755"/>
              <a:gd name="T48" fmla="*/ 498 w 1319"/>
              <a:gd name="T49" fmla="*/ 389 h 755"/>
              <a:gd name="T50" fmla="*/ 570 w 1319"/>
              <a:gd name="T51" fmla="*/ 415 h 755"/>
              <a:gd name="T52" fmla="*/ 640 w 1319"/>
              <a:gd name="T53" fmla="*/ 445 h 755"/>
              <a:gd name="T54" fmla="*/ 709 w 1319"/>
              <a:gd name="T55" fmla="*/ 476 h 755"/>
              <a:gd name="T56" fmla="*/ 776 w 1319"/>
              <a:gd name="T57" fmla="*/ 512 h 755"/>
              <a:gd name="T58" fmla="*/ 841 w 1319"/>
              <a:gd name="T59" fmla="*/ 551 h 755"/>
              <a:gd name="T60" fmla="*/ 903 w 1319"/>
              <a:gd name="T61" fmla="*/ 591 h 755"/>
              <a:gd name="T62" fmla="*/ 964 w 1319"/>
              <a:gd name="T63" fmla="*/ 635 h 755"/>
              <a:gd name="T64" fmla="*/ 1023 w 1319"/>
              <a:gd name="T65" fmla="*/ 681 h 755"/>
              <a:gd name="T66" fmla="*/ 1079 w 1319"/>
              <a:gd name="T67" fmla="*/ 730 h 755"/>
              <a:gd name="T68" fmla="*/ 1106 w 1319"/>
              <a:gd name="T69" fmla="*/ 755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19" h="755">
                <a:moveTo>
                  <a:pt x="1106" y="755"/>
                </a:moveTo>
                <a:lnTo>
                  <a:pt x="1319" y="536"/>
                </a:lnTo>
                <a:lnTo>
                  <a:pt x="1319" y="536"/>
                </a:lnTo>
                <a:lnTo>
                  <a:pt x="1286" y="506"/>
                </a:lnTo>
                <a:lnTo>
                  <a:pt x="1253" y="476"/>
                </a:lnTo>
                <a:lnTo>
                  <a:pt x="1220" y="448"/>
                </a:lnTo>
                <a:lnTo>
                  <a:pt x="1184" y="420"/>
                </a:lnTo>
                <a:lnTo>
                  <a:pt x="1149" y="393"/>
                </a:lnTo>
                <a:lnTo>
                  <a:pt x="1114" y="367"/>
                </a:lnTo>
                <a:lnTo>
                  <a:pt x="1078" y="341"/>
                </a:lnTo>
                <a:lnTo>
                  <a:pt x="1040" y="316"/>
                </a:lnTo>
                <a:lnTo>
                  <a:pt x="1002" y="292"/>
                </a:lnTo>
                <a:lnTo>
                  <a:pt x="964" y="269"/>
                </a:lnTo>
                <a:lnTo>
                  <a:pt x="925" y="247"/>
                </a:lnTo>
                <a:lnTo>
                  <a:pt x="886" y="225"/>
                </a:lnTo>
                <a:lnTo>
                  <a:pt x="847" y="204"/>
                </a:lnTo>
                <a:lnTo>
                  <a:pt x="807" y="185"/>
                </a:lnTo>
                <a:lnTo>
                  <a:pt x="765" y="167"/>
                </a:lnTo>
                <a:lnTo>
                  <a:pt x="724" y="148"/>
                </a:lnTo>
                <a:lnTo>
                  <a:pt x="682" y="131"/>
                </a:lnTo>
                <a:lnTo>
                  <a:pt x="640" y="116"/>
                </a:lnTo>
                <a:lnTo>
                  <a:pt x="597" y="100"/>
                </a:lnTo>
                <a:lnTo>
                  <a:pt x="554" y="87"/>
                </a:lnTo>
                <a:lnTo>
                  <a:pt x="510" y="74"/>
                </a:lnTo>
                <a:lnTo>
                  <a:pt x="466" y="62"/>
                </a:lnTo>
                <a:lnTo>
                  <a:pt x="422" y="51"/>
                </a:lnTo>
                <a:lnTo>
                  <a:pt x="376" y="40"/>
                </a:lnTo>
                <a:lnTo>
                  <a:pt x="332" y="32"/>
                </a:lnTo>
                <a:lnTo>
                  <a:pt x="286" y="23"/>
                </a:lnTo>
                <a:lnTo>
                  <a:pt x="239" y="17"/>
                </a:lnTo>
                <a:lnTo>
                  <a:pt x="194" y="12"/>
                </a:lnTo>
                <a:lnTo>
                  <a:pt x="147" y="6"/>
                </a:lnTo>
                <a:lnTo>
                  <a:pt x="100" y="2"/>
                </a:lnTo>
                <a:lnTo>
                  <a:pt x="52" y="1"/>
                </a:lnTo>
                <a:lnTo>
                  <a:pt x="5" y="0"/>
                </a:lnTo>
                <a:lnTo>
                  <a:pt x="0" y="305"/>
                </a:lnTo>
                <a:lnTo>
                  <a:pt x="0" y="305"/>
                </a:lnTo>
                <a:lnTo>
                  <a:pt x="40" y="306"/>
                </a:lnTo>
                <a:lnTo>
                  <a:pt x="79" y="307"/>
                </a:lnTo>
                <a:lnTo>
                  <a:pt x="119" y="310"/>
                </a:lnTo>
                <a:lnTo>
                  <a:pt x="159" y="314"/>
                </a:lnTo>
                <a:lnTo>
                  <a:pt x="198" y="319"/>
                </a:lnTo>
                <a:lnTo>
                  <a:pt x="237" y="325"/>
                </a:lnTo>
                <a:lnTo>
                  <a:pt x="274" y="332"/>
                </a:lnTo>
                <a:lnTo>
                  <a:pt x="313" y="338"/>
                </a:lnTo>
                <a:lnTo>
                  <a:pt x="351" y="348"/>
                </a:lnTo>
                <a:lnTo>
                  <a:pt x="388" y="357"/>
                </a:lnTo>
                <a:lnTo>
                  <a:pt x="425" y="367"/>
                </a:lnTo>
                <a:lnTo>
                  <a:pt x="462" y="377"/>
                </a:lnTo>
                <a:lnTo>
                  <a:pt x="498" y="389"/>
                </a:lnTo>
                <a:lnTo>
                  <a:pt x="535" y="402"/>
                </a:lnTo>
                <a:lnTo>
                  <a:pt x="570" y="415"/>
                </a:lnTo>
                <a:lnTo>
                  <a:pt x="605" y="430"/>
                </a:lnTo>
                <a:lnTo>
                  <a:pt x="640" y="445"/>
                </a:lnTo>
                <a:lnTo>
                  <a:pt x="675" y="461"/>
                </a:lnTo>
                <a:lnTo>
                  <a:pt x="709" y="476"/>
                </a:lnTo>
                <a:lnTo>
                  <a:pt x="742" y="495"/>
                </a:lnTo>
                <a:lnTo>
                  <a:pt x="776" y="512"/>
                </a:lnTo>
                <a:lnTo>
                  <a:pt x="808" y="531"/>
                </a:lnTo>
                <a:lnTo>
                  <a:pt x="841" y="551"/>
                </a:lnTo>
                <a:lnTo>
                  <a:pt x="872" y="570"/>
                </a:lnTo>
                <a:lnTo>
                  <a:pt x="903" y="591"/>
                </a:lnTo>
                <a:lnTo>
                  <a:pt x="934" y="613"/>
                </a:lnTo>
                <a:lnTo>
                  <a:pt x="964" y="635"/>
                </a:lnTo>
                <a:lnTo>
                  <a:pt x="994" y="657"/>
                </a:lnTo>
                <a:lnTo>
                  <a:pt x="1023" y="681"/>
                </a:lnTo>
                <a:lnTo>
                  <a:pt x="1052" y="706"/>
                </a:lnTo>
                <a:lnTo>
                  <a:pt x="1079" y="730"/>
                </a:lnTo>
                <a:lnTo>
                  <a:pt x="1106" y="755"/>
                </a:lnTo>
                <a:lnTo>
                  <a:pt x="1106" y="75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38" name="Freeform 54"/>
          <p:cNvSpPr>
            <a:spLocks/>
          </p:cNvSpPr>
          <p:nvPr/>
        </p:nvSpPr>
        <p:spPr bwMode="auto">
          <a:xfrm>
            <a:off x="3976688" y="3787776"/>
            <a:ext cx="228600" cy="409575"/>
          </a:xfrm>
          <a:custGeom>
            <a:avLst/>
            <a:gdLst>
              <a:gd name="T0" fmla="*/ 235 w 579"/>
              <a:gd name="T1" fmla="*/ 5 h 1035"/>
              <a:gd name="T2" fmla="*/ 235 w 579"/>
              <a:gd name="T3" fmla="*/ 5 h 1035"/>
              <a:gd name="T4" fmla="*/ 235 w 579"/>
              <a:gd name="T5" fmla="*/ 0 h 1035"/>
              <a:gd name="T6" fmla="*/ 0 w 579"/>
              <a:gd name="T7" fmla="*/ 4 h 1035"/>
              <a:gd name="T8" fmla="*/ 0 w 579"/>
              <a:gd name="T9" fmla="*/ 4 h 1035"/>
              <a:gd name="T10" fmla="*/ 0 w 579"/>
              <a:gd name="T11" fmla="*/ 5 h 1035"/>
              <a:gd name="T12" fmla="*/ 0 w 579"/>
              <a:gd name="T13" fmla="*/ 5 h 1035"/>
              <a:gd name="T14" fmla="*/ 0 w 579"/>
              <a:gd name="T15" fmla="*/ 43 h 1035"/>
              <a:gd name="T16" fmla="*/ 2 w 579"/>
              <a:gd name="T17" fmla="*/ 79 h 1035"/>
              <a:gd name="T18" fmla="*/ 4 w 579"/>
              <a:gd name="T19" fmla="*/ 116 h 1035"/>
              <a:gd name="T20" fmla="*/ 7 w 579"/>
              <a:gd name="T21" fmla="*/ 153 h 1035"/>
              <a:gd name="T22" fmla="*/ 11 w 579"/>
              <a:gd name="T23" fmla="*/ 189 h 1035"/>
              <a:gd name="T24" fmla="*/ 16 w 579"/>
              <a:gd name="T25" fmla="*/ 225 h 1035"/>
              <a:gd name="T26" fmla="*/ 21 w 579"/>
              <a:gd name="T27" fmla="*/ 262 h 1035"/>
              <a:gd name="T28" fmla="*/ 28 w 579"/>
              <a:gd name="T29" fmla="*/ 297 h 1035"/>
              <a:gd name="T30" fmla="*/ 36 w 579"/>
              <a:gd name="T31" fmla="*/ 332 h 1035"/>
              <a:gd name="T32" fmla="*/ 43 w 579"/>
              <a:gd name="T33" fmla="*/ 367 h 1035"/>
              <a:gd name="T34" fmla="*/ 53 w 579"/>
              <a:gd name="T35" fmla="*/ 401 h 1035"/>
              <a:gd name="T36" fmla="*/ 63 w 579"/>
              <a:gd name="T37" fmla="*/ 436 h 1035"/>
              <a:gd name="T38" fmla="*/ 73 w 579"/>
              <a:gd name="T39" fmla="*/ 470 h 1035"/>
              <a:gd name="T40" fmla="*/ 85 w 579"/>
              <a:gd name="T41" fmla="*/ 502 h 1035"/>
              <a:gd name="T42" fmla="*/ 97 w 579"/>
              <a:gd name="T43" fmla="*/ 536 h 1035"/>
              <a:gd name="T44" fmla="*/ 110 w 579"/>
              <a:gd name="T45" fmla="*/ 569 h 1035"/>
              <a:gd name="T46" fmla="*/ 123 w 579"/>
              <a:gd name="T47" fmla="*/ 601 h 1035"/>
              <a:gd name="T48" fmla="*/ 137 w 579"/>
              <a:gd name="T49" fmla="*/ 634 h 1035"/>
              <a:gd name="T50" fmla="*/ 153 w 579"/>
              <a:gd name="T51" fmla="*/ 665 h 1035"/>
              <a:gd name="T52" fmla="*/ 168 w 579"/>
              <a:gd name="T53" fmla="*/ 696 h 1035"/>
              <a:gd name="T54" fmla="*/ 185 w 579"/>
              <a:gd name="T55" fmla="*/ 728 h 1035"/>
              <a:gd name="T56" fmla="*/ 202 w 579"/>
              <a:gd name="T57" fmla="*/ 758 h 1035"/>
              <a:gd name="T58" fmla="*/ 221 w 579"/>
              <a:gd name="T59" fmla="*/ 788 h 1035"/>
              <a:gd name="T60" fmla="*/ 239 w 579"/>
              <a:gd name="T61" fmla="*/ 818 h 1035"/>
              <a:gd name="T62" fmla="*/ 258 w 579"/>
              <a:gd name="T63" fmla="*/ 846 h 1035"/>
              <a:gd name="T64" fmla="*/ 278 w 579"/>
              <a:gd name="T65" fmla="*/ 875 h 1035"/>
              <a:gd name="T66" fmla="*/ 299 w 579"/>
              <a:gd name="T67" fmla="*/ 903 h 1035"/>
              <a:gd name="T68" fmla="*/ 319 w 579"/>
              <a:gd name="T69" fmla="*/ 931 h 1035"/>
              <a:gd name="T70" fmla="*/ 342 w 579"/>
              <a:gd name="T71" fmla="*/ 957 h 1035"/>
              <a:gd name="T72" fmla="*/ 364 w 579"/>
              <a:gd name="T73" fmla="*/ 984 h 1035"/>
              <a:gd name="T74" fmla="*/ 386 w 579"/>
              <a:gd name="T75" fmla="*/ 1010 h 1035"/>
              <a:gd name="T76" fmla="*/ 411 w 579"/>
              <a:gd name="T77" fmla="*/ 1035 h 1035"/>
              <a:gd name="T78" fmla="*/ 579 w 579"/>
              <a:gd name="T79" fmla="*/ 872 h 1035"/>
              <a:gd name="T80" fmla="*/ 579 w 579"/>
              <a:gd name="T81" fmla="*/ 872 h 1035"/>
              <a:gd name="T82" fmla="*/ 540 w 579"/>
              <a:gd name="T83" fmla="*/ 828 h 1035"/>
              <a:gd name="T84" fmla="*/ 503 w 579"/>
              <a:gd name="T85" fmla="*/ 784 h 1035"/>
              <a:gd name="T86" fmla="*/ 468 w 579"/>
              <a:gd name="T87" fmla="*/ 737 h 1035"/>
              <a:gd name="T88" fmla="*/ 435 w 579"/>
              <a:gd name="T89" fmla="*/ 689 h 1035"/>
              <a:gd name="T90" fmla="*/ 405 w 579"/>
              <a:gd name="T91" fmla="*/ 638 h 1035"/>
              <a:gd name="T92" fmla="*/ 377 w 579"/>
              <a:gd name="T93" fmla="*/ 587 h 1035"/>
              <a:gd name="T94" fmla="*/ 351 w 579"/>
              <a:gd name="T95" fmla="*/ 534 h 1035"/>
              <a:gd name="T96" fmla="*/ 327 w 579"/>
              <a:gd name="T97" fmla="*/ 479 h 1035"/>
              <a:gd name="T98" fmla="*/ 306 w 579"/>
              <a:gd name="T99" fmla="*/ 424 h 1035"/>
              <a:gd name="T100" fmla="*/ 288 w 579"/>
              <a:gd name="T101" fmla="*/ 367 h 1035"/>
              <a:gd name="T102" fmla="*/ 273 w 579"/>
              <a:gd name="T103" fmla="*/ 310 h 1035"/>
              <a:gd name="T104" fmla="*/ 258 w 579"/>
              <a:gd name="T105" fmla="*/ 250 h 1035"/>
              <a:gd name="T106" fmla="*/ 249 w 579"/>
              <a:gd name="T107" fmla="*/ 190 h 1035"/>
              <a:gd name="T108" fmla="*/ 241 w 579"/>
              <a:gd name="T109" fmla="*/ 129 h 1035"/>
              <a:gd name="T110" fmla="*/ 236 w 579"/>
              <a:gd name="T111" fmla="*/ 68 h 1035"/>
              <a:gd name="T112" fmla="*/ 235 w 579"/>
              <a:gd name="T113" fmla="*/ 5 h 1035"/>
              <a:gd name="T114" fmla="*/ 235 w 579"/>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9" h="1035">
                <a:moveTo>
                  <a:pt x="235" y="5"/>
                </a:moveTo>
                <a:lnTo>
                  <a:pt x="235" y="5"/>
                </a:lnTo>
                <a:lnTo>
                  <a:pt x="235" y="0"/>
                </a:lnTo>
                <a:lnTo>
                  <a:pt x="0" y="4"/>
                </a:lnTo>
                <a:lnTo>
                  <a:pt x="0" y="4"/>
                </a:lnTo>
                <a:lnTo>
                  <a:pt x="0" y="5"/>
                </a:lnTo>
                <a:lnTo>
                  <a:pt x="0" y="5"/>
                </a:lnTo>
                <a:lnTo>
                  <a:pt x="0" y="43"/>
                </a:lnTo>
                <a:lnTo>
                  <a:pt x="2" y="79"/>
                </a:lnTo>
                <a:lnTo>
                  <a:pt x="4" y="116"/>
                </a:lnTo>
                <a:lnTo>
                  <a:pt x="7" y="153"/>
                </a:lnTo>
                <a:lnTo>
                  <a:pt x="11" y="189"/>
                </a:lnTo>
                <a:lnTo>
                  <a:pt x="16" y="225"/>
                </a:lnTo>
                <a:lnTo>
                  <a:pt x="21" y="262"/>
                </a:lnTo>
                <a:lnTo>
                  <a:pt x="28" y="297"/>
                </a:lnTo>
                <a:lnTo>
                  <a:pt x="36" y="332"/>
                </a:lnTo>
                <a:lnTo>
                  <a:pt x="43" y="367"/>
                </a:lnTo>
                <a:lnTo>
                  <a:pt x="53" y="401"/>
                </a:lnTo>
                <a:lnTo>
                  <a:pt x="63" y="436"/>
                </a:lnTo>
                <a:lnTo>
                  <a:pt x="73" y="470"/>
                </a:lnTo>
                <a:lnTo>
                  <a:pt x="85" y="502"/>
                </a:lnTo>
                <a:lnTo>
                  <a:pt x="97" y="536"/>
                </a:lnTo>
                <a:lnTo>
                  <a:pt x="110" y="569"/>
                </a:lnTo>
                <a:lnTo>
                  <a:pt x="123" y="601"/>
                </a:lnTo>
                <a:lnTo>
                  <a:pt x="137" y="634"/>
                </a:lnTo>
                <a:lnTo>
                  <a:pt x="153" y="665"/>
                </a:lnTo>
                <a:lnTo>
                  <a:pt x="168" y="696"/>
                </a:lnTo>
                <a:lnTo>
                  <a:pt x="185" y="728"/>
                </a:lnTo>
                <a:lnTo>
                  <a:pt x="202" y="758"/>
                </a:lnTo>
                <a:lnTo>
                  <a:pt x="221" y="788"/>
                </a:lnTo>
                <a:lnTo>
                  <a:pt x="239" y="818"/>
                </a:lnTo>
                <a:lnTo>
                  <a:pt x="258" y="846"/>
                </a:lnTo>
                <a:lnTo>
                  <a:pt x="278" y="875"/>
                </a:lnTo>
                <a:lnTo>
                  <a:pt x="299" y="903"/>
                </a:lnTo>
                <a:lnTo>
                  <a:pt x="319" y="931"/>
                </a:lnTo>
                <a:lnTo>
                  <a:pt x="342" y="957"/>
                </a:lnTo>
                <a:lnTo>
                  <a:pt x="364" y="984"/>
                </a:lnTo>
                <a:lnTo>
                  <a:pt x="386" y="1010"/>
                </a:lnTo>
                <a:lnTo>
                  <a:pt x="411" y="1035"/>
                </a:lnTo>
                <a:lnTo>
                  <a:pt x="579" y="872"/>
                </a:lnTo>
                <a:lnTo>
                  <a:pt x="579" y="872"/>
                </a:lnTo>
                <a:lnTo>
                  <a:pt x="540" y="828"/>
                </a:lnTo>
                <a:lnTo>
                  <a:pt x="503" y="784"/>
                </a:lnTo>
                <a:lnTo>
                  <a:pt x="468" y="737"/>
                </a:lnTo>
                <a:lnTo>
                  <a:pt x="435" y="689"/>
                </a:lnTo>
                <a:lnTo>
                  <a:pt x="405" y="638"/>
                </a:lnTo>
                <a:lnTo>
                  <a:pt x="377" y="587"/>
                </a:lnTo>
                <a:lnTo>
                  <a:pt x="351" y="534"/>
                </a:lnTo>
                <a:lnTo>
                  <a:pt x="327" y="479"/>
                </a:lnTo>
                <a:lnTo>
                  <a:pt x="306" y="424"/>
                </a:lnTo>
                <a:lnTo>
                  <a:pt x="288" y="367"/>
                </a:lnTo>
                <a:lnTo>
                  <a:pt x="273" y="310"/>
                </a:lnTo>
                <a:lnTo>
                  <a:pt x="258" y="250"/>
                </a:lnTo>
                <a:lnTo>
                  <a:pt x="249" y="190"/>
                </a:lnTo>
                <a:lnTo>
                  <a:pt x="241" y="129"/>
                </a:lnTo>
                <a:lnTo>
                  <a:pt x="236" y="68"/>
                </a:lnTo>
                <a:lnTo>
                  <a:pt x="235" y="5"/>
                </a:lnTo>
                <a:lnTo>
                  <a:pt x="235" y="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39" name="Freeform 55"/>
          <p:cNvSpPr>
            <a:spLocks/>
          </p:cNvSpPr>
          <p:nvPr/>
        </p:nvSpPr>
        <p:spPr bwMode="auto">
          <a:xfrm>
            <a:off x="3976688" y="3370263"/>
            <a:ext cx="239713" cy="400050"/>
          </a:xfrm>
          <a:custGeom>
            <a:avLst/>
            <a:gdLst>
              <a:gd name="T0" fmla="*/ 603 w 603"/>
              <a:gd name="T1" fmla="*/ 164 h 1010"/>
              <a:gd name="T2" fmla="*/ 433 w 603"/>
              <a:gd name="T3" fmla="*/ 0 h 1010"/>
              <a:gd name="T4" fmla="*/ 433 w 603"/>
              <a:gd name="T5" fmla="*/ 0 h 1010"/>
              <a:gd name="T6" fmla="*/ 410 w 603"/>
              <a:gd name="T7" fmla="*/ 24 h 1010"/>
              <a:gd name="T8" fmla="*/ 386 w 603"/>
              <a:gd name="T9" fmla="*/ 49 h 1010"/>
              <a:gd name="T10" fmla="*/ 363 w 603"/>
              <a:gd name="T11" fmla="*/ 75 h 1010"/>
              <a:gd name="T12" fmla="*/ 341 w 603"/>
              <a:gd name="T13" fmla="*/ 101 h 1010"/>
              <a:gd name="T14" fmla="*/ 320 w 603"/>
              <a:gd name="T15" fmla="*/ 129 h 1010"/>
              <a:gd name="T16" fmla="*/ 298 w 603"/>
              <a:gd name="T17" fmla="*/ 156 h 1010"/>
              <a:gd name="T18" fmla="*/ 278 w 603"/>
              <a:gd name="T19" fmla="*/ 183 h 1010"/>
              <a:gd name="T20" fmla="*/ 259 w 603"/>
              <a:gd name="T21" fmla="*/ 212 h 1010"/>
              <a:gd name="T22" fmla="*/ 239 w 603"/>
              <a:gd name="T23" fmla="*/ 241 h 1010"/>
              <a:gd name="T24" fmla="*/ 221 w 603"/>
              <a:gd name="T25" fmla="*/ 269 h 1010"/>
              <a:gd name="T26" fmla="*/ 203 w 603"/>
              <a:gd name="T27" fmla="*/ 299 h 1010"/>
              <a:gd name="T28" fmla="*/ 186 w 603"/>
              <a:gd name="T29" fmla="*/ 329 h 1010"/>
              <a:gd name="T30" fmla="*/ 169 w 603"/>
              <a:gd name="T31" fmla="*/ 360 h 1010"/>
              <a:gd name="T32" fmla="*/ 153 w 603"/>
              <a:gd name="T33" fmla="*/ 390 h 1010"/>
              <a:gd name="T34" fmla="*/ 139 w 603"/>
              <a:gd name="T35" fmla="*/ 422 h 1010"/>
              <a:gd name="T36" fmla="*/ 125 w 603"/>
              <a:gd name="T37" fmla="*/ 454 h 1010"/>
              <a:gd name="T38" fmla="*/ 110 w 603"/>
              <a:gd name="T39" fmla="*/ 485 h 1010"/>
              <a:gd name="T40" fmla="*/ 97 w 603"/>
              <a:gd name="T41" fmla="*/ 518 h 1010"/>
              <a:gd name="T42" fmla="*/ 86 w 603"/>
              <a:gd name="T43" fmla="*/ 552 h 1010"/>
              <a:gd name="T44" fmla="*/ 74 w 603"/>
              <a:gd name="T45" fmla="*/ 584 h 1010"/>
              <a:gd name="T46" fmla="*/ 64 w 603"/>
              <a:gd name="T47" fmla="*/ 618 h 1010"/>
              <a:gd name="T48" fmla="*/ 53 w 603"/>
              <a:gd name="T49" fmla="*/ 652 h 1010"/>
              <a:gd name="T50" fmla="*/ 44 w 603"/>
              <a:gd name="T51" fmla="*/ 686 h 1010"/>
              <a:gd name="T52" fmla="*/ 36 w 603"/>
              <a:gd name="T53" fmla="*/ 721 h 1010"/>
              <a:gd name="T54" fmla="*/ 28 w 603"/>
              <a:gd name="T55" fmla="*/ 755 h 1010"/>
              <a:gd name="T56" fmla="*/ 22 w 603"/>
              <a:gd name="T57" fmla="*/ 790 h 1010"/>
              <a:gd name="T58" fmla="*/ 15 w 603"/>
              <a:gd name="T59" fmla="*/ 827 h 1010"/>
              <a:gd name="T60" fmla="*/ 12 w 603"/>
              <a:gd name="T61" fmla="*/ 862 h 1010"/>
              <a:gd name="T62" fmla="*/ 6 w 603"/>
              <a:gd name="T63" fmla="*/ 898 h 1010"/>
              <a:gd name="T64" fmla="*/ 4 w 603"/>
              <a:gd name="T65" fmla="*/ 933 h 1010"/>
              <a:gd name="T66" fmla="*/ 1 w 603"/>
              <a:gd name="T67" fmla="*/ 970 h 1010"/>
              <a:gd name="T68" fmla="*/ 0 w 603"/>
              <a:gd name="T69" fmla="*/ 1006 h 1010"/>
              <a:gd name="T70" fmla="*/ 234 w 603"/>
              <a:gd name="T71" fmla="*/ 1010 h 1010"/>
              <a:gd name="T72" fmla="*/ 234 w 603"/>
              <a:gd name="T73" fmla="*/ 1010 h 1010"/>
              <a:gd name="T74" fmla="*/ 238 w 603"/>
              <a:gd name="T75" fmla="*/ 949 h 1010"/>
              <a:gd name="T76" fmla="*/ 245 w 603"/>
              <a:gd name="T77" fmla="*/ 889 h 1010"/>
              <a:gd name="T78" fmla="*/ 254 w 603"/>
              <a:gd name="T79" fmla="*/ 829 h 1010"/>
              <a:gd name="T80" fmla="*/ 267 w 603"/>
              <a:gd name="T81" fmla="*/ 769 h 1010"/>
              <a:gd name="T82" fmla="*/ 281 w 603"/>
              <a:gd name="T83" fmla="*/ 712 h 1010"/>
              <a:gd name="T84" fmla="*/ 298 w 603"/>
              <a:gd name="T85" fmla="*/ 655 h 1010"/>
              <a:gd name="T86" fmla="*/ 319 w 603"/>
              <a:gd name="T87" fmla="*/ 600 h 1010"/>
              <a:gd name="T88" fmla="*/ 341 w 603"/>
              <a:gd name="T89" fmla="*/ 545 h 1010"/>
              <a:gd name="T90" fmla="*/ 366 w 603"/>
              <a:gd name="T91" fmla="*/ 492 h 1010"/>
              <a:gd name="T92" fmla="*/ 393 w 603"/>
              <a:gd name="T93" fmla="*/ 441 h 1010"/>
              <a:gd name="T94" fmla="*/ 423 w 603"/>
              <a:gd name="T95" fmla="*/ 390 h 1010"/>
              <a:gd name="T96" fmla="*/ 454 w 603"/>
              <a:gd name="T97" fmla="*/ 342 h 1010"/>
              <a:gd name="T98" fmla="*/ 488 w 603"/>
              <a:gd name="T99" fmla="*/ 294 h 1010"/>
              <a:gd name="T100" fmla="*/ 524 w 603"/>
              <a:gd name="T101" fmla="*/ 250 h 1010"/>
              <a:gd name="T102" fmla="*/ 562 w 603"/>
              <a:gd name="T103" fmla="*/ 205 h 1010"/>
              <a:gd name="T104" fmla="*/ 603 w 603"/>
              <a:gd name="T105" fmla="*/ 164 h 1010"/>
              <a:gd name="T106" fmla="*/ 603 w 603"/>
              <a:gd name="T107" fmla="*/ 164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3" h="1010">
                <a:moveTo>
                  <a:pt x="603" y="164"/>
                </a:moveTo>
                <a:lnTo>
                  <a:pt x="433" y="0"/>
                </a:lnTo>
                <a:lnTo>
                  <a:pt x="433" y="0"/>
                </a:lnTo>
                <a:lnTo>
                  <a:pt x="410" y="24"/>
                </a:lnTo>
                <a:lnTo>
                  <a:pt x="386" y="49"/>
                </a:lnTo>
                <a:lnTo>
                  <a:pt x="363" y="75"/>
                </a:lnTo>
                <a:lnTo>
                  <a:pt x="341" y="101"/>
                </a:lnTo>
                <a:lnTo>
                  <a:pt x="320" y="129"/>
                </a:lnTo>
                <a:lnTo>
                  <a:pt x="298" y="156"/>
                </a:lnTo>
                <a:lnTo>
                  <a:pt x="278" y="183"/>
                </a:lnTo>
                <a:lnTo>
                  <a:pt x="259" y="212"/>
                </a:lnTo>
                <a:lnTo>
                  <a:pt x="239" y="241"/>
                </a:lnTo>
                <a:lnTo>
                  <a:pt x="221" y="269"/>
                </a:lnTo>
                <a:lnTo>
                  <a:pt x="203" y="299"/>
                </a:lnTo>
                <a:lnTo>
                  <a:pt x="186" y="329"/>
                </a:lnTo>
                <a:lnTo>
                  <a:pt x="169" y="360"/>
                </a:lnTo>
                <a:lnTo>
                  <a:pt x="153" y="390"/>
                </a:lnTo>
                <a:lnTo>
                  <a:pt x="139" y="422"/>
                </a:lnTo>
                <a:lnTo>
                  <a:pt x="125" y="454"/>
                </a:lnTo>
                <a:lnTo>
                  <a:pt x="110" y="485"/>
                </a:lnTo>
                <a:lnTo>
                  <a:pt x="97" y="518"/>
                </a:lnTo>
                <a:lnTo>
                  <a:pt x="86" y="552"/>
                </a:lnTo>
                <a:lnTo>
                  <a:pt x="74" y="584"/>
                </a:lnTo>
                <a:lnTo>
                  <a:pt x="64" y="618"/>
                </a:lnTo>
                <a:lnTo>
                  <a:pt x="53" y="652"/>
                </a:lnTo>
                <a:lnTo>
                  <a:pt x="44" y="686"/>
                </a:lnTo>
                <a:lnTo>
                  <a:pt x="36" y="721"/>
                </a:lnTo>
                <a:lnTo>
                  <a:pt x="28" y="755"/>
                </a:lnTo>
                <a:lnTo>
                  <a:pt x="22" y="790"/>
                </a:lnTo>
                <a:lnTo>
                  <a:pt x="15" y="827"/>
                </a:lnTo>
                <a:lnTo>
                  <a:pt x="12" y="862"/>
                </a:lnTo>
                <a:lnTo>
                  <a:pt x="6" y="898"/>
                </a:lnTo>
                <a:lnTo>
                  <a:pt x="4" y="933"/>
                </a:lnTo>
                <a:lnTo>
                  <a:pt x="1" y="970"/>
                </a:lnTo>
                <a:lnTo>
                  <a:pt x="0" y="1006"/>
                </a:lnTo>
                <a:lnTo>
                  <a:pt x="234" y="1010"/>
                </a:lnTo>
                <a:lnTo>
                  <a:pt x="234" y="1010"/>
                </a:lnTo>
                <a:lnTo>
                  <a:pt x="238" y="949"/>
                </a:lnTo>
                <a:lnTo>
                  <a:pt x="245" y="889"/>
                </a:lnTo>
                <a:lnTo>
                  <a:pt x="254" y="829"/>
                </a:lnTo>
                <a:lnTo>
                  <a:pt x="267" y="769"/>
                </a:lnTo>
                <a:lnTo>
                  <a:pt x="281" y="712"/>
                </a:lnTo>
                <a:lnTo>
                  <a:pt x="298" y="655"/>
                </a:lnTo>
                <a:lnTo>
                  <a:pt x="319" y="600"/>
                </a:lnTo>
                <a:lnTo>
                  <a:pt x="341" y="545"/>
                </a:lnTo>
                <a:lnTo>
                  <a:pt x="366" y="492"/>
                </a:lnTo>
                <a:lnTo>
                  <a:pt x="393" y="441"/>
                </a:lnTo>
                <a:lnTo>
                  <a:pt x="423" y="390"/>
                </a:lnTo>
                <a:lnTo>
                  <a:pt x="454" y="342"/>
                </a:lnTo>
                <a:lnTo>
                  <a:pt x="488" y="294"/>
                </a:lnTo>
                <a:lnTo>
                  <a:pt x="524" y="250"/>
                </a:lnTo>
                <a:lnTo>
                  <a:pt x="562" y="205"/>
                </a:lnTo>
                <a:lnTo>
                  <a:pt x="603" y="164"/>
                </a:lnTo>
                <a:lnTo>
                  <a:pt x="603" y="164"/>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0" name="Freeform 56"/>
          <p:cNvSpPr>
            <a:spLocks/>
          </p:cNvSpPr>
          <p:nvPr/>
        </p:nvSpPr>
        <p:spPr bwMode="auto">
          <a:xfrm>
            <a:off x="4162425" y="3194051"/>
            <a:ext cx="401638" cy="230188"/>
          </a:xfrm>
          <a:custGeom>
            <a:avLst/>
            <a:gdLst>
              <a:gd name="T0" fmla="*/ 1010 w 1010"/>
              <a:gd name="T1" fmla="*/ 235 h 579"/>
              <a:gd name="T2" fmla="*/ 1006 w 1010"/>
              <a:gd name="T3" fmla="*/ 0 h 579"/>
              <a:gd name="T4" fmla="*/ 1006 w 1010"/>
              <a:gd name="T5" fmla="*/ 0 h 579"/>
              <a:gd name="T6" fmla="*/ 969 w 1010"/>
              <a:gd name="T7" fmla="*/ 1 h 579"/>
              <a:gd name="T8" fmla="*/ 933 w 1010"/>
              <a:gd name="T9" fmla="*/ 4 h 579"/>
              <a:gd name="T10" fmla="*/ 898 w 1010"/>
              <a:gd name="T11" fmla="*/ 6 h 579"/>
              <a:gd name="T12" fmla="*/ 861 w 1010"/>
              <a:gd name="T13" fmla="*/ 9 h 579"/>
              <a:gd name="T14" fmla="*/ 826 w 1010"/>
              <a:gd name="T15" fmla="*/ 14 h 579"/>
              <a:gd name="T16" fmla="*/ 791 w 1010"/>
              <a:gd name="T17" fmla="*/ 19 h 579"/>
              <a:gd name="T18" fmla="*/ 756 w 1010"/>
              <a:gd name="T19" fmla="*/ 24 h 579"/>
              <a:gd name="T20" fmla="*/ 721 w 1010"/>
              <a:gd name="T21" fmla="*/ 32 h 579"/>
              <a:gd name="T22" fmla="*/ 687 w 1010"/>
              <a:gd name="T23" fmla="*/ 40 h 579"/>
              <a:gd name="T24" fmla="*/ 653 w 1010"/>
              <a:gd name="T25" fmla="*/ 48 h 579"/>
              <a:gd name="T26" fmla="*/ 619 w 1010"/>
              <a:gd name="T27" fmla="*/ 57 h 579"/>
              <a:gd name="T28" fmla="*/ 585 w 1010"/>
              <a:gd name="T29" fmla="*/ 67 h 579"/>
              <a:gd name="T30" fmla="*/ 553 w 1010"/>
              <a:gd name="T31" fmla="*/ 78 h 579"/>
              <a:gd name="T32" fmla="*/ 520 w 1010"/>
              <a:gd name="T33" fmla="*/ 90 h 579"/>
              <a:gd name="T34" fmla="*/ 488 w 1010"/>
              <a:gd name="T35" fmla="*/ 101 h 579"/>
              <a:gd name="T36" fmla="*/ 455 w 1010"/>
              <a:gd name="T37" fmla="*/ 114 h 579"/>
              <a:gd name="T38" fmla="*/ 424 w 1010"/>
              <a:gd name="T39" fmla="*/ 127 h 579"/>
              <a:gd name="T40" fmla="*/ 393 w 1010"/>
              <a:gd name="T41" fmla="*/ 142 h 579"/>
              <a:gd name="T42" fmla="*/ 361 w 1010"/>
              <a:gd name="T43" fmla="*/ 157 h 579"/>
              <a:gd name="T44" fmla="*/ 330 w 1010"/>
              <a:gd name="T45" fmla="*/ 173 h 579"/>
              <a:gd name="T46" fmla="*/ 300 w 1010"/>
              <a:gd name="T47" fmla="*/ 188 h 579"/>
              <a:gd name="T48" fmla="*/ 270 w 1010"/>
              <a:gd name="T49" fmla="*/ 205 h 579"/>
              <a:gd name="T50" fmla="*/ 213 w 1010"/>
              <a:gd name="T51" fmla="*/ 242 h 579"/>
              <a:gd name="T52" fmla="*/ 157 w 1010"/>
              <a:gd name="T53" fmla="*/ 281 h 579"/>
              <a:gd name="T54" fmla="*/ 102 w 1010"/>
              <a:gd name="T55" fmla="*/ 321 h 579"/>
              <a:gd name="T56" fmla="*/ 50 w 1010"/>
              <a:gd name="T57" fmla="*/ 364 h 579"/>
              <a:gd name="T58" fmla="*/ 0 w 1010"/>
              <a:gd name="T59" fmla="*/ 410 h 579"/>
              <a:gd name="T60" fmla="*/ 162 w 1010"/>
              <a:gd name="T61" fmla="*/ 579 h 579"/>
              <a:gd name="T62" fmla="*/ 162 w 1010"/>
              <a:gd name="T63" fmla="*/ 579 h 579"/>
              <a:gd name="T64" fmla="*/ 205 w 1010"/>
              <a:gd name="T65" fmla="*/ 541 h 579"/>
              <a:gd name="T66" fmla="*/ 249 w 1010"/>
              <a:gd name="T67" fmla="*/ 505 h 579"/>
              <a:gd name="T68" fmla="*/ 295 w 1010"/>
              <a:gd name="T69" fmla="*/ 470 h 579"/>
              <a:gd name="T70" fmla="*/ 343 w 1010"/>
              <a:gd name="T71" fmla="*/ 438 h 579"/>
              <a:gd name="T72" fmla="*/ 391 w 1010"/>
              <a:gd name="T73" fmla="*/ 407 h 579"/>
              <a:gd name="T74" fmla="*/ 442 w 1010"/>
              <a:gd name="T75" fmla="*/ 380 h 579"/>
              <a:gd name="T76" fmla="*/ 494 w 1010"/>
              <a:gd name="T77" fmla="*/ 354 h 579"/>
              <a:gd name="T78" fmla="*/ 546 w 1010"/>
              <a:gd name="T79" fmla="*/ 330 h 579"/>
              <a:gd name="T80" fmla="*/ 601 w 1010"/>
              <a:gd name="T81" fmla="*/ 310 h 579"/>
              <a:gd name="T82" fmla="*/ 656 w 1010"/>
              <a:gd name="T83" fmla="*/ 291 h 579"/>
              <a:gd name="T84" fmla="*/ 713 w 1010"/>
              <a:gd name="T85" fmla="*/ 276 h 579"/>
              <a:gd name="T86" fmla="*/ 770 w 1010"/>
              <a:gd name="T87" fmla="*/ 261 h 579"/>
              <a:gd name="T88" fmla="*/ 829 w 1010"/>
              <a:gd name="T89" fmla="*/ 251 h 579"/>
              <a:gd name="T90" fmla="*/ 889 w 1010"/>
              <a:gd name="T91" fmla="*/ 243 h 579"/>
              <a:gd name="T92" fmla="*/ 949 w 1010"/>
              <a:gd name="T93" fmla="*/ 238 h 579"/>
              <a:gd name="T94" fmla="*/ 1010 w 1010"/>
              <a:gd name="T95" fmla="*/ 235 h 579"/>
              <a:gd name="T96" fmla="*/ 1010 w 1010"/>
              <a:gd name="T97" fmla="*/ 235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0" h="579">
                <a:moveTo>
                  <a:pt x="1010" y="235"/>
                </a:moveTo>
                <a:lnTo>
                  <a:pt x="1006" y="0"/>
                </a:lnTo>
                <a:lnTo>
                  <a:pt x="1006" y="0"/>
                </a:lnTo>
                <a:lnTo>
                  <a:pt x="969" y="1"/>
                </a:lnTo>
                <a:lnTo>
                  <a:pt x="933" y="4"/>
                </a:lnTo>
                <a:lnTo>
                  <a:pt x="898" y="6"/>
                </a:lnTo>
                <a:lnTo>
                  <a:pt x="861" y="9"/>
                </a:lnTo>
                <a:lnTo>
                  <a:pt x="826" y="14"/>
                </a:lnTo>
                <a:lnTo>
                  <a:pt x="791" y="19"/>
                </a:lnTo>
                <a:lnTo>
                  <a:pt x="756" y="24"/>
                </a:lnTo>
                <a:lnTo>
                  <a:pt x="721" y="32"/>
                </a:lnTo>
                <a:lnTo>
                  <a:pt x="687" y="40"/>
                </a:lnTo>
                <a:lnTo>
                  <a:pt x="653" y="48"/>
                </a:lnTo>
                <a:lnTo>
                  <a:pt x="619" y="57"/>
                </a:lnTo>
                <a:lnTo>
                  <a:pt x="585" y="67"/>
                </a:lnTo>
                <a:lnTo>
                  <a:pt x="553" y="78"/>
                </a:lnTo>
                <a:lnTo>
                  <a:pt x="520" y="90"/>
                </a:lnTo>
                <a:lnTo>
                  <a:pt x="488" y="101"/>
                </a:lnTo>
                <a:lnTo>
                  <a:pt x="455" y="114"/>
                </a:lnTo>
                <a:lnTo>
                  <a:pt x="424" y="127"/>
                </a:lnTo>
                <a:lnTo>
                  <a:pt x="393" y="142"/>
                </a:lnTo>
                <a:lnTo>
                  <a:pt x="361" y="157"/>
                </a:lnTo>
                <a:lnTo>
                  <a:pt x="330" y="173"/>
                </a:lnTo>
                <a:lnTo>
                  <a:pt x="300" y="188"/>
                </a:lnTo>
                <a:lnTo>
                  <a:pt x="270" y="205"/>
                </a:lnTo>
                <a:lnTo>
                  <a:pt x="213" y="242"/>
                </a:lnTo>
                <a:lnTo>
                  <a:pt x="157" y="281"/>
                </a:lnTo>
                <a:lnTo>
                  <a:pt x="102" y="321"/>
                </a:lnTo>
                <a:lnTo>
                  <a:pt x="50" y="364"/>
                </a:lnTo>
                <a:lnTo>
                  <a:pt x="0" y="410"/>
                </a:lnTo>
                <a:lnTo>
                  <a:pt x="162" y="579"/>
                </a:lnTo>
                <a:lnTo>
                  <a:pt x="162" y="579"/>
                </a:lnTo>
                <a:lnTo>
                  <a:pt x="205" y="541"/>
                </a:lnTo>
                <a:lnTo>
                  <a:pt x="249" y="505"/>
                </a:lnTo>
                <a:lnTo>
                  <a:pt x="295" y="470"/>
                </a:lnTo>
                <a:lnTo>
                  <a:pt x="343" y="438"/>
                </a:lnTo>
                <a:lnTo>
                  <a:pt x="391" y="407"/>
                </a:lnTo>
                <a:lnTo>
                  <a:pt x="442" y="380"/>
                </a:lnTo>
                <a:lnTo>
                  <a:pt x="494" y="354"/>
                </a:lnTo>
                <a:lnTo>
                  <a:pt x="546" y="330"/>
                </a:lnTo>
                <a:lnTo>
                  <a:pt x="601" y="310"/>
                </a:lnTo>
                <a:lnTo>
                  <a:pt x="656" y="291"/>
                </a:lnTo>
                <a:lnTo>
                  <a:pt x="713" y="276"/>
                </a:lnTo>
                <a:lnTo>
                  <a:pt x="770" y="261"/>
                </a:lnTo>
                <a:lnTo>
                  <a:pt x="829" y="251"/>
                </a:lnTo>
                <a:lnTo>
                  <a:pt x="889" y="243"/>
                </a:lnTo>
                <a:lnTo>
                  <a:pt x="949" y="238"/>
                </a:lnTo>
                <a:lnTo>
                  <a:pt x="1010" y="235"/>
                </a:lnTo>
                <a:lnTo>
                  <a:pt x="1010" y="23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2" name="Freeform 58"/>
          <p:cNvSpPr>
            <a:spLocks/>
          </p:cNvSpPr>
          <p:nvPr/>
        </p:nvSpPr>
        <p:spPr bwMode="auto">
          <a:xfrm>
            <a:off x="4938713" y="3787776"/>
            <a:ext cx="228600" cy="409575"/>
          </a:xfrm>
          <a:custGeom>
            <a:avLst/>
            <a:gdLst>
              <a:gd name="T0" fmla="*/ 344 w 580"/>
              <a:gd name="T1" fmla="*/ 5 h 1035"/>
              <a:gd name="T2" fmla="*/ 344 w 580"/>
              <a:gd name="T3" fmla="*/ 5 h 1035"/>
              <a:gd name="T4" fmla="*/ 343 w 580"/>
              <a:gd name="T5" fmla="*/ 68 h 1035"/>
              <a:gd name="T6" fmla="*/ 338 w 580"/>
              <a:gd name="T7" fmla="*/ 129 h 1035"/>
              <a:gd name="T8" fmla="*/ 331 w 580"/>
              <a:gd name="T9" fmla="*/ 190 h 1035"/>
              <a:gd name="T10" fmla="*/ 321 w 580"/>
              <a:gd name="T11" fmla="*/ 250 h 1035"/>
              <a:gd name="T12" fmla="*/ 308 w 580"/>
              <a:gd name="T13" fmla="*/ 310 h 1035"/>
              <a:gd name="T14" fmla="*/ 292 w 580"/>
              <a:gd name="T15" fmla="*/ 367 h 1035"/>
              <a:gd name="T16" fmla="*/ 273 w 580"/>
              <a:gd name="T17" fmla="*/ 424 h 1035"/>
              <a:gd name="T18" fmla="*/ 252 w 580"/>
              <a:gd name="T19" fmla="*/ 479 h 1035"/>
              <a:gd name="T20" fmla="*/ 228 w 580"/>
              <a:gd name="T21" fmla="*/ 534 h 1035"/>
              <a:gd name="T22" fmla="*/ 202 w 580"/>
              <a:gd name="T23" fmla="*/ 587 h 1035"/>
              <a:gd name="T24" fmla="*/ 175 w 580"/>
              <a:gd name="T25" fmla="*/ 638 h 1035"/>
              <a:gd name="T26" fmla="*/ 144 w 580"/>
              <a:gd name="T27" fmla="*/ 689 h 1035"/>
              <a:gd name="T28" fmla="*/ 111 w 580"/>
              <a:gd name="T29" fmla="*/ 737 h 1035"/>
              <a:gd name="T30" fmla="*/ 76 w 580"/>
              <a:gd name="T31" fmla="*/ 784 h 1035"/>
              <a:gd name="T32" fmla="*/ 39 w 580"/>
              <a:gd name="T33" fmla="*/ 828 h 1035"/>
              <a:gd name="T34" fmla="*/ 0 w 580"/>
              <a:gd name="T35" fmla="*/ 872 h 1035"/>
              <a:gd name="T36" fmla="*/ 170 w 580"/>
              <a:gd name="T37" fmla="*/ 1035 h 1035"/>
              <a:gd name="T38" fmla="*/ 170 w 580"/>
              <a:gd name="T39" fmla="*/ 1035 h 1035"/>
              <a:gd name="T40" fmla="*/ 193 w 580"/>
              <a:gd name="T41" fmla="*/ 1010 h 1035"/>
              <a:gd name="T42" fmla="*/ 215 w 580"/>
              <a:gd name="T43" fmla="*/ 984 h 1035"/>
              <a:gd name="T44" fmla="*/ 237 w 580"/>
              <a:gd name="T45" fmla="*/ 957 h 1035"/>
              <a:gd name="T46" fmla="*/ 260 w 580"/>
              <a:gd name="T47" fmla="*/ 931 h 1035"/>
              <a:gd name="T48" fmla="*/ 280 w 580"/>
              <a:gd name="T49" fmla="*/ 903 h 1035"/>
              <a:gd name="T50" fmla="*/ 301 w 580"/>
              <a:gd name="T51" fmla="*/ 875 h 1035"/>
              <a:gd name="T52" fmla="*/ 321 w 580"/>
              <a:gd name="T53" fmla="*/ 846 h 1035"/>
              <a:gd name="T54" fmla="*/ 340 w 580"/>
              <a:gd name="T55" fmla="*/ 818 h 1035"/>
              <a:gd name="T56" fmla="*/ 358 w 580"/>
              <a:gd name="T57" fmla="*/ 788 h 1035"/>
              <a:gd name="T58" fmla="*/ 377 w 580"/>
              <a:gd name="T59" fmla="*/ 758 h 1035"/>
              <a:gd name="T60" fmla="*/ 394 w 580"/>
              <a:gd name="T61" fmla="*/ 728 h 1035"/>
              <a:gd name="T62" fmla="*/ 411 w 580"/>
              <a:gd name="T63" fmla="*/ 696 h 1035"/>
              <a:gd name="T64" fmla="*/ 426 w 580"/>
              <a:gd name="T65" fmla="*/ 665 h 1035"/>
              <a:gd name="T66" fmla="*/ 442 w 580"/>
              <a:gd name="T67" fmla="*/ 634 h 1035"/>
              <a:gd name="T68" fmla="*/ 456 w 580"/>
              <a:gd name="T69" fmla="*/ 601 h 1035"/>
              <a:gd name="T70" fmla="*/ 469 w 580"/>
              <a:gd name="T71" fmla="*/ 569 h 1035"/>
              <a:gd name="T72" fmla="*/ 482 w 580"/>
              <a:gd name="T73" fmla="*/ 536 h 1035"/>
              <a:gd name="T74" fmla="*/ 495 w 580"/>
              <a:gd name="T75" fmla="*/ 502 h 1035"/>
              <a:gd name="T76" fmla="*/ 506 w 580"/>
              <a:gd name="T77" fmla="*/ 470 h 1035"/>
              <a:gd name="T78" fmla="*/ 516 w 580"/>
              <a:gd name="T79" fmla="*/ 436 h 1035"/>
              <a:gd name="T80" fmla="*/ 526 w 580"/>
              <a:gd name="T81" fmla="*/ 401 h 1035"/>
              <a:gd name="T82" fmla="*/ 536 w 580"/>
              <a:gd name="T83" fmla="*/ 367 h 1035"/>
              <a:gd name="T84" fmla="*/ 543 w 580"/>
              <a:gd name="T85" fmla="*/ 332 h 1035"/>
              <a:gd name="T86" fmla="*/ 551 w 580"/>
              <a:gd name="T87" fmla="*/ 297 h 1035"/>
              <a:gd name="T88" fmla="*/ 558 w 580"/>
              <a:gd name="T89" fmla="*/ 262 h 1035"/>
              <a:gd name="T90" fmla="*/ 563 w 580"/>
              <a:gd name="T91" fmla="*/ 225 h 1035"/>
              <a:gd name="T92" fmla="*/ 568 w 580"/>
              <a:gd name="T93" fmla="*/ 189 h 1035"/>
              <a:gd name="T94" fmla="*/ 572 w 580"/>
              <a:gd name="T95" fmla="*/ 153 h 1035"/>
              <a:gd name="T96" fmla="*/ 575 w 580"/>
              <a:gd name="T97" fmla="*/ 116 h 1035"/>
              <a:gd name="T98" fmla="*/ 577 w 580"/>
              <a:gd name="T99" fmla="*/ 79 h 1035"/>
              <a:gd name="T100" fmla="*/ 579 w 580"/>
              <a:gd name="T101" fmla="*/ 43 h 1035"/>
              <a:gd name="T102" fmla="*/ 580 w 580"/>
              <a:gd name="T103" fmla="*/ 5 h 1035"/>
              <a:gd name="T104" fmla="*/ 580 w 580"/>
              <a:gd name="T105" fmla="*/ 5 h 1035"/>
              <a:gd name="T106" fmla="*/ 580 w 580"/>
              <a:gd name="T107" fmla="*/ 4 h 1035"/>
              <a:gd name="T108" fmla="*/ 344 w 580"/>
              <a:gd name="T109" fmla="*/ 0 h 1035"/>
              <a:gd name="T110" fmla="*/ 344 w 580"/>
              <a:gd name="T111" fmla="*/ 0 h 1035"/>
              <a:gd name="T112" fmla="*/ 344 w 580"/>
              <a:gd name="T113" fmla="*/ 5 h 1035"/>
              <a:gd name="T114" fmla="*/ 344 w 580"/>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80" h="1035">
                <a:moveTo>
                  <a:pt x="344" y="5"/>
                </a:moveTo>
                <a:lnTo>
                  <a:pt x="344" y="5"/>
                </a:lnTo>
                <a:lnTo>
                  <a:pt x="343" y="68"/>
                </a:lnTo>
                <a:lnTo>
                  <a:pt x="338" y="129"/>
                </a:lnTo>
                <a:lnTo>
                  <a:pt x="331" y="190"/>
                </a:lnTo>
                <a:lnTo>
                  <a:pt x="321" y="250"/>
                </a:lnTo>
                <a:lnTo>
                  <a:pt x="308" y="310"/>
                </a:lnTo>
                <a:lnTo>
                  <a:pt x="292" y="367"/>
                </a:lnTo>
                <a:lnTo>
                  <a:pt x="273" y="424"/>
                </a:lnTo>
                <a:lnTo>
                  <a:pt x="252" y="479"/>
                </a:lnTo>
                <a:lnTo>
                  <a:pt x="228" y="534"/>
                </a:lnTo>
                <a:lnTo>
                  <a:pt x="202" y="587"/>
                </a:lnTo>
                <a:lnTo>
                  <a:pt x="175" y="638"/>
                </a:lnTo>
                <a:lnTo>
                  <a:pt x="144" y="689"/>
                </a:lnTo>
                <a:lnTo>
                  <a:pt x="111" y="737"/>
                </a:lnTo>
                <a:lnTo>
                  <a:pt x="76" y="784"/>
                </a:lnTo>
                <a:lnTo>
                  <a:pt x="39" y="828"/>
                </a:lnTo>
                <a:lnTo>
                  <a:pt x="0" y="872"/>
                </a:lnTo>
                <a:lnTo>
                  <a:pt x="170" y="1035"/>
                </a:lnTo>
                <a:lnTo>
                  <a:pt x="170" y="1035"/>
                </a:lnTo>
                <a:lnTo>
                  <a:pt x="193" y="1010"/>
                </a:lnTo>
                <a:lnTo>
                  <a:pt x="215" y="984"/>
                </a:lnTo>
                <a:lnTo>
                  <a:pt x="237" y="957"/>
                </a:lnTo>
                <a:lnTo>
                  <a:pt x="260" y="931"/>
                </a:lnTo>
                <a:lnTo>
                  <a:pt x="280" y="903"/>
                </a:lnTo>
                <a:lnTo>
                  <a:pt x="301" y="875"/>
                </a:lnTo>
                <a:lnTo>
                  <a:pt x="321" y="846"/>
                </a:lnTo>
                <a:lnTo>
                  <a:pt x="340" y="818"/>
                </a:lnTo>
                <a:lnTo>
                  <a:pt x="358" y="788"/>
                </a:lnTo>
                <a:lnTo>
                  <a:pt x="377" y="758"/>
                </a:lnTo>
                <a:lnTo>
                  <a:pt x="394" y="728"/>
                </a:lnTo>
                <a:lnTo>
                  <a:pt x="411" y="696"/>
                </a:lnTo>
                <a:lnTo>
                  <a:pt x="426" y="665"/>
                </a:lnTo>
                <a:lnTo>
                  <a:pt x="442" y="634"/>
                </a:lnTo>
                <a:lnTo>
                  <a:pt x="456" y="601"/>
                </a:lnTo>
                <a:lnTo>
                  <a:pt x="469" y="569"/>
                </a:lnTo>
                <a:lnTo>
                  <a:pt x="482" y="536"/>
                </a:lnTo>
                <a:lnTo>
                  <a:pt x="495" y="502"/>
                </a:lnTo>
                <a:lnTo>
                  <a:pt x="506" y="470"/>
                </a:lnTo>
                <a:lnTo>
                  <a:pt x="516" y="436"/>
                </a:lnTo>
                <a:lnTo>
                  <a:pt x="526" y="401"/>
                </a:lnTo>
                <a:lnTo>
                  <a:pt x="536" y="367"/>
                </a:lnTo>
                <a:lnTo>
                  <a:pt x="543" y="332"/>
                </a:lnTo>
                <a:lnTo>
                  <a:pt x="551" y="297"/>
                </a:lnTo>
                <a:lnTo>
                  <a:pt x="558" y="262"/>
                </a:lnTo>
                <a:lnTo>
                  <a:pt x="563" y="225"/>
                </a:lnTo>
                <a:lnTo>
                  <a:pt x="568" y="189"/>
                </a:lnTo>
                <a:lnTo>
                  <a:pt x="572" y="153"/>
                </a:lnTo>
                <a:lnTo>
                  <a:pt x="575" y="116"/>
                </a:lnTo>
                <a:lnTo>
                  <a:pt x="577" y="79"/>
                </a:lnTo>
                <a:lnTo>
                  <a:pt x="579" y="43"/>
                </a:lnTo>
                <a:lnTo>
                  <a:pt x="580" y="5"/>
                </a:lnTo>
                <a:lnTo>
                  <a:pt x="580" y="5"/>
                </a:lnTo>
                <a:lnTo>
                  <a:pt x="580" y="4"/>
                </a:lnTo>
                <a:lnTo>
                  <a:pt x="344" y="0"/>
                </a:lnTo>
                <a:lnTo>
                  <a:pt x="344" y="0"/>
                </a:lnTo>
                <a:lnTo>
                  <a:pt x="344" y="5"/>
                </a:lnTo>
                <a:lnTo>
                  <a:pt x="344" y="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4" name="Freeform 60"/>
          <p:cNvSpPr>
            <a:spLocks/>
          </p:cNvSpPr>
          <p:nvPr/>
        </p:nvSpPr>
        <p:spPr bwMode="auto">
          <a:xfrm>
            <a:off x="4579938" y="3194051"/>
            <a:ext cx="401638" cy="230188"/>
          </a:xfrm>
          <a:custGeom>
            <a:avLst/>
            <a:gdLst>
              <a:gd name="T0" fmla="*/ 848 w 1010"/>
              <a:gd name="T1" fmla="*/ 579 h 579"/>
              <a:gd name="T2" fmla="*/ 1010 w 1010"/>
              <a:gd name="T3" fmla="*/ 410 h 579"/>
              <a:gd name="T4" fmla="*/ 1010 w 1010"/>
              <a:gd name="T5" fmla="*/ 410 h 579"/>
              <a:gd name="T6" fmla="*/ 961 w 1010"/>
              <a:gd name="T7" fmla="*/ 364 h 579"/>
              <a:gd name="T8" fmla="*/ 908 w 1010"/>
              <a:gd name="T9" fmla="*/ 321 h 579"/>
              <a:gd name="T10" fmla="*/ 854 w 1010"/>
              <a:gd name="T11" fmla="*/ 281 h 579"/>
              <a:gd name="T12" fmla="*/ 797 w 1010"/>
              <a:gd name="T13" fmla="*/ 242 h 579"/>
              <a:gd name="T14" fmla="*/ 740 w 1010"/>
              <a:gd name="T15" fmla="*/ 205 h 579"/>
              <a:gd name="T16" fmla="*/ 710 w 1010"/>
              <a:gd name="T17" fmla="*/ 188 h 579"/>
              <a:gd name="T18" fmla="*/ 680 w 1010"/>
              <a:gd name="T19" fmla="*/ 173 h 579"/>
              <a:gd name="T20" fmla="*/ 649 w 1010"/>
              <a:gd name="T21" fmla="*/ 157 h 579"/>
              <a:gd name="T22" fmla="*/ 619 w 1010"/>
              <a:gd name="T23" fmla="*/ 142 h 579"/>
              <a:gd name="T24" fmla="*/ 586 w 1010"/>
              <a:gd name="T25" fmla="*/ 127 h 579"/>
              <a:gd name="T26" fmla="*/ 555 w 1010"/>
              <a:gd name="T27" fmla="*/ 114 h 579"/>
              <a:gd name="T28" fmla="*/ 524 w 1010"/>
              <a:gd name="T29" fmla="*/ 101 h 579"/>
              <a:gd name="T30" fmla="*/ 491 w 1010"/>
              <a:gd name="T31" fmla="*/ 90 h 579"/>
              <a:gd name="T32" fmla="*/ 457 w 1010"/>
              <a:gd name="T33" fmla="*/ 78 h 579"/>
              <a:gd name="T34" fmla="*/ 425 w 1010"/>
              <a:gd name="T35" fmla="*/ 67 h 579"/>
              <a:gd name="T36" fmla="*/ 391 w 1010"/>
              <a:gd name="T37" fmla="*/ 57 h 579"/>
              <a:gd name="T38" fmla="*/ 357 w 1010"/>
              <a:gd name="T39" fmla="*/ 48 h 579"/>
              <a:gd name="T40" fmla="*/ 323 w 1010"/>
              <a:gd name="T41" fmla="*/ 40 h 579"/>
              <a:gd name="T42" fmla="*/ 289 w 1010"/>
              <a:gd name="T43" fmla="*/ 32 h 579"/>
              <a:gd name="T44" fmla="*/ 254 w 1010"/>
              <a:gd name="T45" fmla="*/ 24 h 579"/>
              <a:gd name="T46" fmla="*/ 219 w 1010"/>
              <a:gd name="T47" fmla="*/ 19 h 579"/>
              <a:gd name="T48" fmla="*/ 184 w 1010"/>
              <a:gd name="T49" fmla="*/ 14 h 579"/>
              <a:gd name="T50" fmla="*/ 149 w 1010"/>
              <a:gd name="T51" fmla="*/ 9 h 579"/>
              <a:gd name="T52" fmla="*/ 113 w 1010"/>
              <a:gd name="T53" fmla="*/ 6 h 579"/>
              <a:gd name="T54" fmla="*/ 77 w 1010"/>
              <a:gd name="T55" fmla="*/ 4 h 579"/>
              <a:gd name="T56" fmla="*/ 41 w 1010"/>
              <a:gd name="T57" fmla="*/ 1 h 579"/>
              <a:gd name="T58" fmla="*/ 4 w 1010"/>
              <a:gd name="T59" fmla="*/ 0 h 579"/>
              <a:gd name="T60" fmla="*/ 0 w 1010"/>
              <a:gd name="T61" fmla="*/ 235 h 579"/>
              <a:gd name="T62" fmla="*/ 0 w 1010"/>
              <a:gd name="T63" fmla="*/ 235 h 579"/>
              <a:gd name="T64" fmla="*/ 61 w 1010"/>
              <a:gd name="T65" fmla="*/ 238 h 579"/>
              <a:gd name="T66" fmla="*/ 121 w 1010"/>
              <a:gd name="T67" fmla="*/ 243 h 579"/>
              <a:gd name="T68" fmla="*/ 181 w 1010"/>
              <a:gd name="T69" fmla="*/ 251 h 579"/>
              <a:gd name="T70" fmla="*/ 240 w 1010"/>
              <a:gd name="T71" fmla="*/ 261 h 579"/>
              <a:gd name="T72" fmla="*/ 297 w 1010"/>
              <a:gd name="T73" fmla="*/ 276 h 579"/>
              <a:gd name="T74" fmla="*/ 354 w 1010"/>
              <a:gd name="T75" fmla="*/ 291 h 579"/>
              <a:gd name="T76" fmla="*/ 409 w 1010"/>
              <a:gd name="T77" fmla="*/ 310 h 579"/>
              <a:gd name="T78" fmla="*/ 464 w 1010"/>
              <a:gd name="T79" fmla="*/ 330 h 579"/>
              <a:gd name="T80" fmla="*/ 517 w 1010"/>
              <a:gd name="T81" fmla="*/ 354 h 579"/>
              <a:gd name="T82" fmla="*/ 568 w 1010"/>
              <a:gd name="T83" fmla="*/ 380 h 579"/>
              <a:gd name="T84" fmla="*/ 619 w 1010"/>
              <a:gd name="T85" fmla="*/ 407 h 579"/>
              <a:gd name="T86" fmla="*/ 668 w 1010"/>
              <a:gd name="T87" fmla="*/ 438 h 579"/>
              <a:gd name="T88" fmla="*/ 715 w 1010"/>
              <a:gd name="T89" fmla="*/ 470 h 579"/>
              <a:gd name="T90" fmla="*/ 761 w 1010"/>
              <a:gd name="T91" fmla="*/ 505 h 579"/>
              <a:gd name="T92" fmla="*/ 805 w 1010"/>
              <a:gd name="T93" fmla="*/ 541 h 579"/>
              <a:gd name="T94" fmla="*/ 848 w 1010"/>
              <a:gd name="T95" fmla="*/ 579 h 579"/>
              <a:gd name="T96" fmla="*/ 848 w 1010"/>
              <a:gd name="T97" fmla="*/ 579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0" h="579">
                <a:moveTo>
                  <a:pt x="848" y="579"/>
                </a:moveTo>
                <a:lnTo>
                  <a:pt x="1010" y="410"/>
                </a:lnTo>
                <a:lnTo>
                  <a:pt x="1010" y="410"/>
                </a:lnTo>
                <a:lnTo>
                  <a:pt x="961" y="364"/>
                </a:lnTo>
                <a:lnTo>
                  <a:pt x="908" y="321"/>
                </a:lnTo>
                <a:lnTo>
                  <a:pt x="854" y="281"/>
                </a:lnTo>
                <a:lnTo>
                  <a:pt x="797" y="242"/>
                </a:lnTo>
                <a:lnTo>
                  <a:pt x="740" y="205"/>
                </a:lnTo>
                <a:lnTo>
                  <a:pt x="710" y="188"/>
                </a:lnTo>
                <a:lnTo>
                  <a:pt x="680" y="173"/>
                </a:lnTo>
                <a:lnTo>
                  <a:pt x="649" y="157"/>
                </a:lnTo>
                <a:lnTo>
                  <a:pt x="619" y="142"/>
                </a:lnTo>
                <a:lnTo>
                  <a:pt x="586" y="127"/>
                </a:lnTo>
                <a:lnTo>
                  <a:pt x="555" y="114"/>
                </a:lnTo>
                <a:lnTo>
                  <a:pt x="524" y="101"/>
                </a:lnTo>
                <a:lnTo>
                  <a:pt x="491" y="90"/>
                </a:lnTo>
                <a:lnTo>
                  <a:pt x="457" y="78"/>
                </a:lnTo>
                <a:lnTo>
                  <a:pt x="425" y="67"/>
                </a:lnTo>
                <a:lnTo>
                  <a:pt x="391" y="57"/>
                </a:lnTo>
                <a:lnTo>
                  <a:pt x="357" y="48"/>
                </a:lnTo>
                <a:lnTo>
                  <a:pt x="323" y="40"/>
                </a:lnTo>
                <a:lnTo>
                  <a:pt x="289" y="32"/>
                </a:lnTo>
                <a:lnTo>
                  <a:pt x="254" y="24"/>
                </a:lnTo>
                <a:lnTo>
                  <a:pt x="219" y="19"/>
                </a:lnTo>
                <a:lnTo>
                  <a:pt x="184" y="14"/>
                </a:lnTo>
                <a:lnTo>
                  <a:pt x="149" y="9"/>
                </a:lnTo>
                <a:lnTo>
                  <a:pt x="113" y="6"/>
                </a:lnTo>
                <a:lnTo>
                  <a:pt x="77" y="4"/>
                </a:lnTo>
                <a:lnTo>
                  <a:pt x="41" y="1"/>
                </a:lnTo>
                <a:lnTo>
                  <a:pt x="4" y="0"/>
                </a:lnTo>
                <a:lnTo>
                  <a:pt x="0" y="235"/>
                </a:lnTo>
                <a:lnTo>
                  <a:pt x="0" y="235"/>
                </a:lnTo>
                <a:lnTo>
                  <a:pt x="61" y="238"/>
                </a:lnTo>
                <a:lnTo>
                  <a:pt x="121" y="243"/>
                </a:lnTo>
                <a:lnTo>
                  <a:pt x="181" y="251"/>
                </a:lnTo>
                <a:lnTo>
                  <a:pt x="240" y="261"/>
                </a:lnTo>
                <a:lnTo>
                  <a:pt x="297" y="276"/>
                </a:lnTo>
                <a:lnTo>
                  <a:pt x="354" y="291"/>
                </a:lnTo>
                <a:lnTo>
                  <a:pt x="409" y="310"/>
                </a:lnTo>
                <a:lnTo>
                  <a:pt x="464" y="330"/>
                </a:lnTo>
                <a:lnTo>
                  <a:pt x="517" y="354"/>
                </a:lnTo>
                <a:lnTo>
                  <a:pt x="568" y="380"/>
                </a:lnTo>
                <a:lnTo>
                  <a:pt x="619" y="407"/>
                </a:lnTo>
                <a:lnTo>
                  <a:pt x="668" y="438"/>
                </a:lnTo>
                <a:lnTo>
                  <a:pt x="715" y="470"/>
                </a:lnTo>
                <a:lnTo>
                  <a:pt x="761" y="505"/>
                </a:lnTo>
                <a:lnTo>
                  <a:pt x="805" y="541"/>
                </a:lnTo>
                <a:lnTo>
                  <a:pt x="848" y="579"/>
                </a:lnTo>
                <a:lnTo>
                  <a:pt x="848" y="579"/>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5" name="Freeform 62"/>
          <p:cNvSpPr>
            <a:spLocks/>
          </p:cNvSpPr>
          <p:nvPr/>
        </p:nvSpPr>
        <p:spPr bwMode="auto">
          <a:xfrm>
            <a:off x="4578350" y="3323745"/>
            <a:ext cx="301625" cy="169863"/>
          </a:xfrm>
          <a:custGeom>
            <a:avLst/>
            <a:gdLst>
              <a:gd name="T0" fmla="*/ 645 w 761"/>
              <a:gd name="T1" fmla="*/ 425 h 425"/>
              <a:gd name="T2" fmla="*/ 761 w 761"/>
              <a:gd name="T3" fmla="*/ 307 h 425"/>
              <a:gd name="T4" fmla="*/ 761 w 761"/>
              <a:gd name="T5" fmla="*/ 307 h 425"/>
              <a:gd name="T6" fmla="*/ 723 w 761"/>
              <a:gd name="T7" fmla="*/ 273 h 425"/>
              <a:gd name="T8" fmla="*/ 682 w 761"/>
              <a:gd name="T9" fmla="*/ 240 h 425"/>
              <a:gd name="T10" fmla="*/ 642 w 761"/>
              <a:gd name="T11" fmla="*/ 209 h 425"/>
              <a:gd name="T12" fmla="*/ 599 w 761"/>
              <a:gd name="T13" fmla="*/ 181 h 425"/>
              <a:gd name="T14" fmla="*/ 555 w 761"/>
              <a:gd name="T15" fmla="*/ 155 h 425"/>
              <a:gd name="T16" fmla="*/ 511 w 761"/>
              <a:gd name="T17" fmla="*/ 128 h 425"/>
              <a:gd name="T18" fmla="*/ 464 w 761"/>
              <a:gd name="T19" fmla="*/ 106 h 425"/>
              <a:gd name="T20" fmla="*/ 417 w 761"/>
              <a:gd name="T21" fmla="*/ 86 h 425"/>
              <a:gd name="T22" fmla="*/ 369 w 761"/>
              <a:gd name="T23" fmla="*/ 66 h 425"/>
              <a:gd name="T24" fmla="*/ 319 w 761"/>
              <a:gd name="T25" fmla="*/ 50 h 425"/>
              <a:gd name="T26" fmla="*/ 268 w 761"/>
              <a:gd name="T27" fmla="*/ 36 h 425"/>
              <a:gd name="T28" fmla="*/ 216 w 761"/>
              <a:gd name="T29" fmla="*/ 24 h 425"/>
              <a:gd name="T30" fmla="*/ 164 w 761"/>
              <a:gd name="T31" fmla="*/ 14 h 425"/>
              <a:gd name="T32" fmla="*/ 111 w 761"/>
              <a:gd name="T33" fmla="*/ 7 h 425"/>
              <a:gd name="T34" fmla="*/ 58 w 761"/>
              <a:gd name="T35" fmla="*/ 2 h 425"/>
              <a:gd name="T36" fmla="*/ 3 w 761"/>
              <a:gd name="T37" fmla="*/ 0 h 425"/>
              <a:gd name="T38" fmla="*/ 0 w 761"/>
              <a:gd name="T39" fmla="*/ 165 h 425"/>
              <a:gd name="T40" fmla="*/ 0 w 761"/>
              <a:gd name="T41" fmla="*/ 165 h 425"/>
              <a:gd name="T42" fmla="*/ 46 w 761"/>
              <a:gd name="T43" fmla="*/ 168 h 425"/>
              <a:gd name="T44" fmla="*/ 93 w 761"/>
              <a:gd name="T45" fmla="*/ 171 h 425"/>
              <a:gd name="T46" fmla="*/ 137 w 761"/>
              <a:gd name="T47" fmla="*/ 178 h 425"/>
              <a:gd name="T48" fmla="*/ 183 w 761"/>
              <a:gd name="T49" fmla="*/ 186 h 425"/>
              <a:gd name="T50" fmla="*/ 226 w 761"/>
              <a:gd name="T51" fmla="*/ 196 h 425"/>
              <a:gd name="T52" fmla="*/ 268 w 761"/>
              <a:gd name="T53" fmla="*/ 208 h 425"/>
              <a:gd name="T54" fmla="*/ 311 w 761"/>
              <a:gd name="T55" fmla="*/ 222 h 425"/>
              <a:gd name="T56" fmla="*/ 352 w 761"/>
              <a:gd name="T57" fmla="*/ 238 h 425"/>
              <a:gd name="T58" fmla="*/ 393 w 761"/>
              <a:gd name="T59" fmla="*/ 256 h 425"/>
              <a:gd name="T60" fmla="*/ 433 w 761"/>
              <a:gd name="T61" fmla="*/ 274 h 425"/>
              <a:gd name="T62" fmla="*/ 470 w 761"/>
              <a:gd name="T63" fmla="*/ 296 h 425"/>
              <a:gd name="T64" fmla="*/ 508 w 761"/>
              <a:gd name="T65" fmla="*/ 319 h 425"/>
              <a:gd name="T66" fmla="*/ 544 w 761"/>
              <a:gd name="T67" fmla="*/ 343 h 425"/>
              <a:gd name="T68" fmla="*/ 580 w 761"/>
              <a:gd name="T69" fmla="*/ 369 h 425"/>
              <a:gd name="T70" fmla="*/ 613 w 761"/>
              <a:gd name="T71" fmla="*/ 397 h 425"/>
              <a:gd name="T72" fmla="*/ 645 w 761"/>
              <a:gd name="T73" fmla="*/ 425 h 425"/>
              <a:gd name="T74" fmla="*/ 645 w 761"/>
              <a:gd name="T75"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1" h="425">
                <a:moveTo>
                  <a:pt x="645" y="425"/>
                </a:moveTo>
                <a:lnTo>
                  <a:pt x="761" y="307"/>
                </a:lnTo>
                <a:lnTo>
                  <a:pt x="761" y="307"/>
                </a:lnTo>
                <a:lnTo>
                  <a:pt x="723" y="273"/>
                </a:lnTo>
                <a:lnTo>
                  <a:pt x="682" y="240"/>
                </a:lnTo>
                <a:lnTo>
                  <a:pt x="642" y="209"/>
                </a:lnTo>
                <a:lnTo>
                  <a:pt x="599" y="181"/>
                </a:lnTo>
                <a:lnTo>
                  <a:pt x="555" y="155"/>
                </a:lnTo>
                <a:lnTo>
                  <a:pt x="511" y="128"/>
                </a:lnTo>
                <a:lnTo>
                  <a:pt x="464" y="106"/>
                </a:lnTo>
                <a:lnTo>
                  <a:pt x="417" y="86"/>
                </a:lnTo>
                <a:lnTo>
                  <a:pt x="369" y="66"/>
                </a:lnTo>
                <a:lnTo>
                  <a:pt x="319" y="50"/>
                </a:lnTo>
                <a:lnTo>
                  <a:pt x="268" y="36"/>
                </a:lnTo>
                <a:lnTo>
                  <a:pt x="216" y="24"/>
                </a:lnTo>
                <a:lnTo>
                  <a:pt x="164" y="14"/>
                </a:lnTo>
                <a:lnTo>
                  <a:pt x="111" y="7"/>
                </a:lnTo>
                <a:lnTo>
                  <a:pt x="58" y="2"/>
                </a:lnTo>
                <a:lnTo>
                  <a:pt x="3" y="0"/>
                </a:lnTo>
                <a:lnTo>
                  <a:pt x="0" y="165"/>
                </a:lnTo>
                <a:lnTo>
                  <a:pt x="0" y="165"/>
                </a:lnTo>
                <a:lnTo>
                  <a:pt x="46" y="168"/>
                </a:lnTo>
                <a:lnTo>
                  <a:pt x="93" y="171"/>
                </a:lnTo>
                <a:lnTo>
                  <a:pt x="137" y="178"/>
                </a:lnTo>
                <a:lnTo>
                  <a:pt x="183" y="186"/>
                </a:lnTo>
                <a:lnTo>
                  <a:pt x="226" y="196"/>
                </a:lnTo>
                <a:lnTo>
                  <a:pt x="268" y="208"/>
                </a:lnTo>
                <a:lnTo>
                  <a:pt x="311" y="222"/>
                </a:lnTo>
                <a:lnTo>
                  <a:pt x="352" y="238"/>
                </a:lnTo>
                <a:lnTo>
                  <a:pt x="393" y="256"/>
                </a:lnTo>
                <a:lnTo>
                  <a:pt x="433" y="274"/>
                </a:lnTo>
                <a:lnTo>
                  <a:pt x="470" y="296"/>
                </a:lnTo>
                <a:lnTo>
                  <a:pt x="508" y="319"/>
                </a:lnTo>
                <a:lnTo>
                  <a:pt x="544" y="343"/>
                </a:lnTo>
                <a:lnTo>
                  <a:pt x="580" y="369"/>
                </a:lnTo>
                <a:lnTo>
                  <a:pt x="613" y="397"/>
                </a:lnTo>
                <a:lnTo>
                  <a:pt x="645" y="425"/>
                </a:lnTo>
                <a:lnTo>
                  <a:pt x="645" y="42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6" name="Freeform 63"/>
          <p:cNvSpPr>
            <a:spLocks/>
          </p:cNvSpPr>
          <p:nvPr/>
        </p:nvSpPr>
        <p:spPr bwMode="auto">
          <a:xfrm>
            <a:off x="4852988" y="3786188"/>
            <a:ext cx="169863" cy="311150"/>
          </a:xfrm>
          <a:custGeom>
            <a:avLst/>
            <a:gdLst>
              <a:gd name="T0" fmla="*/ 260 w 427"/>
              <a:gd name="T1" fmla="*/ 9 h 785"/>
              <a:gd name="T2" fmla="*/ 260 w 427"/>
              <a:gd name="T3" fmla="*/ 9 h 785"/>
              <a:gd name="T4" fmla="*/ 260 w 427"/>
              <a:gd name="T5" fmla="*/ 57 h 785"/>
              <a:gd name="T6" fmla="*/ 256 w 427"/>
              <a:gd name="T7" fmla="*/ 104 h 785"/>
              <a:gd name="T8" fmla="*/ 251 w 427"/>
              <a:gd name="T9" fmla="*/ 150 h 785"/>
              <a:gd name="T10" fmla="*/ 243 w 427"/>
              <a:gd name="T11" fmla="*/ 195 h 785"/>
              <a:gd name="T12" fmla="*/ 233 w 427"/>
              <a:gd name="T13" fmla="*/ 241 h 785"/>
              <a:gd name="T14" fmla="*/ 221 w 427"/>
              <a:gd name="T15" fmla="*/ 285 h 785"/>
              <a:gd name="T16" fmla="*/ 207 w 427"/>
              <a:gd name="T17" fmla="*/ 328 h 785"/>
              <a:gd name="T18" fmla="*/ 191 w 427"/>
              <a:gd name="T19" fmla="*/ 370 h 785"/>
              <a:gd name="T20" fmla="*/ 173 w 427"/>
              <a:gd name="T21" fmla="*/ 411 h 785"/>
              <a:gd name="T22" fmla="*/ 154 w 427"/>
              <a:gd name="T23" fmla="*/ 452 h 785"/>
              <a:gd name="T24" fmla="*/ 133 w 427"/>
              <a:gd name="T25" fmla="*/ 491 h 785"/>
              <a:gd name="T26" fmla="*/ 109 w 427"/>
              <a:gd name="T27" fmla="*/ 530 h 785"/>
              <a:gd name="T28" fmla="*/ 85 w 427"/>
              <a:gd name="T29" fmla="*/ 566 h 785"/>
              <a:gd name="T30" fmla="*/ 59 w 427"/>
              <a:gd name="T31" fmla="*/ 603 h 785"/>
              <a:gd name="T32" fmla="*/ 30 w 427"/>
              <a:gd name="T33" fmla="*/ 637 h 785"/>
              <a:gd name="T34" fmla="*/ 0 w 427"/>
              <a:gd name="T35" fmla="*/ 670 h 785"/>
              <a:gd name="T36" fmla="*/ 120 w 427"/>
              <a:gd name="T37" fmla="*/ 785 h 785"/>
              <a:gd name="T38" fmla="*/ 120 w 427"/>
              <a:gd name="T39" fmla="*/ 785 h 785"/>
              <a:gd name="T40" fmla="*/ 154 w 427"/>
              <a:gd name="T41" fmla="*/ 746 h 785"/>
              <a:gd name="T42" fmla="*/ 187 w 427"/>
              <a:gd name="T43" fmla="*/ 706 h 785"/>
              <a:gd name="T44" fmla="*/ 219 w 427"/>
              <a:gd name="T45" fmla="*/ 664 h 785"/>
              <a:gd name="T46" fmla="*/ 247 w 427"/>
              <a:gd name="T47" fmla="*/ 620 h 785"/>
              <a:gd name="T48" fmla="*/ 275 w 427"/>
              <a:gd name="T49" fmla="*/ 575 h 785"/>
              <a:gd name="T50" fmla="*/ 301 w 427"/>
              <a:gd name="T51" fmla="*/ 530 h 785"/>
              <a:gd name="T52" fmla="*/ 323 w 427"/>
              <a:gd name="T53" fmla="*/ 482 h 785"/>
              <a:gd name="T54" fmla="*/ 344 w 427"/>
              <a:gd name="T55" fmla="*/ 433 h 785"/>
              <a:gd name="T56" fmla="*/ 363 w 427"/>
              <a:gd name="T57" fmla="*/ 384 h 785"/>
              <a:gd name="T58" fmla="*/ 379 w 427"/>
              <a:gd name="T59" fmla="*/ 333 h 785"/>
              <a:gd name="T60" fmla="*/ 393 w 427"/>
              <a:gd name="T61" fmla="*/ 281 h 785"/>
              <a:gd name="T62" fmla="*/ 405 w 427"/>
              <a:gd name="T63" fmla="*/ 228 h 785"/>
              <a:gd name="T64" fmla="*/ 414 w 427"/>
              <a:gd name="T65" fmla="*/ 174 h 785"/>
              <a:gd name="T66" fmla="*/ 420 w 427"/>
              <a:gd name="T67" fmla="*/ 120 h 785"/>
              <a:gd name="T68" fmla="*/ 424 w 427"/>
              <a:gd name="T69" fmla="*/ 65 h 785"/>
              <a:gd name="T70" fmla="*/ 427 w 427"/>
              <a:gd name="T71" fmla="*/ 9 h 785"/>
              <a:gd name="T72" fmla="*/ 427 w 427"/>
              <a:gd name="T73" fmla="*/ 9 h 785"/>
              <a:gd name="T74" fmla="*/ 426 w 427"/>
              <a:gd name="T75" fmla="*/ 2 h 785"/>
              <a:gd name="T76" fmla="*/ 260 w 427"/>
              <a:gd name="T77" fmla="*/ 0 h 785"/>
              <a:gd name="T78" fmla="*/ 260 w 427"/>
              <a:gd name="T79" fmla="*/ 0 h 785"/>
              <a:gd name="T80" fmla="*/ 260 w 427"/>
              <a:gd name="T81" fmla="*/ 9 h 785"/>
              <a:gd name="T82" fmla="*/ 260 w 427"/>
              <a:gd name="T83" fmla="*/ 9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 h="785">
                <a:moveTo>
                  <a:pt x="260" y="9"/>
                </a:moveTo>
                <a:lnTo>
                  <a:pt x="260" y="9"/>
                </a:lnTo>
                <a:lnTo>
                  <a:pt x="260" y="57"/>
                </a:lnTo>
                <a:lnTo>
                  <a:pt x="256" y="104"/>
                </a:lnTo>
                <a:lnTo>
                  <a:pt x="251" y="150"/>
                </a:lnTo>
                <a:lnTo>
                  <a:pt x="243" y="195"/>
                </a:lnTo>
                <a:lnTo>
                  <a:pt x="233" y="241"/>
                </a:lnTo>
                <a:lnTo>
                  <a:pt x="221" y="285"/>
                </a:lnTo>
                <a:lnTo>
                  <a:pt x="207" y="328"/>
                </a:lnTo>
                <a:lnTo>
                  <a:pt x="191" y="370"/>
                </a:lnTo>
                <a:lnTo>
                  <a:pt x="173" y="411"/>
                </a:lnTo>
                <a:lnTo>
                  <a:pt x="154" y="452"/>
                </a:lnTo>
                <a:lnTo>
                  <a:pt x="133" y="491"/>
                </a:lnTo>
                <a:lnTo>
                  <a:pt x="109" y="530"/>
                </a:lnTo>
                <a:lnTo>
                  <a:pt x="85" y="566"/>
                </a:lnTo>
                <a:lnTo>
                  <a:pt x="59" y="603"/>
                </a:lnTo>
                <a:lnTo>
                  <a:pt x="30" y="637"/>
                </a:lnTo>
                <a:lnTo>
                  <a:pt x="0" y="670"/>
                </a:lnTo>
                <a:lnTo>
                  <a:pt x="120" y="785"/>
                </a:lnTo>
                <a:lnTo>
                  <a:pt x="120" y="785"/>
                </a:lnTo>
                <a:lnTo>
                  <a:pt x="154" y="746"/>
                </a:lnTo>
                <a:lnTo>
                  <a:pt x="187" y="706"/>
                </a:lnTo>
                <a:lnTo>
                  <a:pt x="219" y="664"/>
                </a:lnTo>
                <a:lnTo>
                  <a:pt x="247" y="620"/>
                </a:lnTo>
                <a:lnTo>
                  <a:pt x="275" y="575"/>
                </a:lnTo>
                <a:lnTo>
                  <a:pt x="301" y="530"/>
                </a:lnTo>
                <a:lnTo>
                  <a:pt x="323" y="482"/>
                </a:lnTo>
                <a:lnTo>
                  <a:pt x="344" y="433"/>
                </a:lnTo>
                <a:lnTo>
                  <a:pt x="363" y="384"/>
                </a:lnTo>
                <a:lnTo>
                  <a:pt x="379" y="333"/>
                </a:lnTo>
                <a:lnTo>
                  <a:pt x="393" y="281"/>
                </a:lnTo>
                <a:lnTo>
                  <a:pt x="405" y="228"/>
                </a:lnTo>
                <a:lnTo>
                  <a:pt x="414" y="174"/>
                </a:lnTo>
                <a:lnTo>
                  <a:pt x="420" y="120"/>
                </a:lnTo>
                <a:lnTo>
                  <a:pt x="424" y="65"/>
                </a:lnTo>
                <a:lnTo>
                  <a:pt x="427" y="9"/>
                </a:lnTo>
                <a:lnTo>
                  <a:pt x="427" y="9"/>
                </a:lnTo>
                <a:lnTo>
                  <a:pt x="426" y="2"/>
                </a:lnTo>
                <a:lnTo>
                  <a:pt x="260" y="0"/>
                </a:lnTo>
                <a:lnTo>
                  <a:pt x="260" y="0"/>
                </a:lnTo>
                <a:lnTo>
                  <a:pt x="260" y="9"/>
                </a:lnTo>
                <a:lnTo>
                  <a:pt x="260" y="9"/>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7" name="Freeform 65"/>
          <p:cNvSpPr>
            <a:spLocks/>
          </p:cNvSpPr>
          <p:nvPr/>
        </p:nvSpPr>
        <p:spPr bwMode="auto">
          <a:xfrm>
            <a:off x="4121150" y="3470276"/>
            <a:ext cx="179388" cy="303213"/>
          </a:xfrm>
          <a:custGeom>
            <a:avLst/>
            <a:gdLst>
              <a:gd name="T0" fmla="*/ 451 w 451"/>
              <a:gd name="T1" fmla="*/ 114 h 760"/>
              <a:gd name="T2" fmla="*/ 332 w 451"/>
              <a:gd name="T3" fmla="*/ 0 h 760"/>
              <a:gd name="T4" fmla="*/ 332 w 451"/>
              <a:gd name="T5" fmla="*/ 0 h 760"/>
              <a:gd name="T6" fmla="*/ 296 w 451"/>
              <a:gd name="T7" fmla="*/ 36 h 760"/>
              <a:gd name="T8" fmla="*/ 262 w 451"/>
              <a:gd name="T9" fmla="*/ 75 h 760"/>
              <a:gd name="T10" fmla="*/ 229 w 451"/>
              <a:gd name="T11" fmla="*/ 117 h 760"/>
              <a:gd name="T12" fmla="*/ 200 w 451"/>
              <a:gd name="T13" fmla="*/ 159 h 760"/>
              <a:gd name="T14" fmla="*/ 171 w 451"/>
              <a:gd name="T15" fmla="*/ 203 h 760"/>
              <a:gd name="T16" fmla="*/ 145 w 451"/>
              <a:gd name="T17" fmla="*/ 247 h 760"/>
              <a:gd name="T18" fmla="*/ 120 w 451"/>
              <a:gd name="T19" fmla="*/ 294 h 760"/>
              <a:gd name="T20" fmla="*/ 98 w 451"/>
              <a:gd name="T21" fmla="*/ 341 h 760"/>
              <a:gd name="T22" fmla="*/ 77 w 451"/>
              <a:gd name="T23" fmla="*/ 389 h 760"/>
              <a:gd name="T24" fmla="*/ 59 w 451"/>
              <a:gd name="T25" fmla="*/ 440 h 760"/>
              <a:gd name="T26" fmla="*/ 43 w 451"/>
              <a:gd name="T27" fmla="*/ 491 h 760"/>
              <a:gd name="T28" fmla="*/ 30 w 451"/>
              <a:gd name="T29" fmla="*/ 542 h 760"/>
              <a:gd name="T30" fmla="*/ 19 w 451"/>
              <a:gd name="T31" fmla="*/ 595 h 760"/>
              <a:gd name="T32" fmla="*/ 11 w 451"/>
              <a:gd name="T33" fmla="*/ 648 h 760"/>
              <a:gd name="T34" fmla="*/ 4 w 451"/>
              <a:gd name="T35" fmla="*/ 703 h 760"/>
              <a:gd name="T36" fmla="*/ 0 w 451"/>
              <a:gd name="T37" fmla="*/ 758 h 760"/>
              <a:gd name="T38" fmla="*/ 167 w 451"/>
              <a:gd name="T39" fmla="*/ 760 h 760"/>
              <a:gd name="T40" fmla="*/ 167 w 451"/>
              <a:gd name="T41" fmla="*/ 760 h 760"/>
              <a:gd name="T42" fmla="*/ 170 w 451"/>
              <a:gd name="T43" fmla="*/ 713 h 760"/>
              <a:gd name="T44" fmla="*/ 175 w 451"/>
              <a:gd name="T45" fmla="*/ 667 h 760"/>
              <a:gd name="T46" fmla="*/ 183 w 451"/>
              <a:gd name="T47" fmla="*/ 621 h 760"/>
              <a:gd name="T48" fmla="*/ 192 w 451"/>
              <a:gd name="T49" fmla="*/ 577 h 760"/>
              <a:gd name="T50" fmla="*/ 203 w 451"/>
              <a:gd name="T51" fmla="*/ 532 h 760"/>
              <a:gd name="T52" fmla="*/ 216 w 451"/>
              <a:gd name="T53" fmla="*/ 489 h 760"/>
              <a:gd name="T54" fmla="*/ 232 w 451"/>
              <a:gd name="T55" fmla="*/ 447 h 760"/>
              <a:gd name="T56" fmla="*/ 250 w 451"/>
              <a:gd name="T57" fmla="*/ 405 h 760"/>
              <a:gd name="T58" fmla="*/ 270 w 451"/>
              <a:gd name="T59" fmla="*/ 364 h 760"/>
              <a:gd name="T60" fmla="*/ 291 w 451"/>
              <a:gd name="T61" fmla="*/ 325 h 760"/>
              <a:gd name="T62" fmla="*/ 313 w 451"/>
              <a:gd name="T63" fmla="*/ 288 h 760"/>
              <a:gd name="T64" fmla="*/ 338 w 451"/>
              <a:gd name="T65" fmla="*/ 250 h 760"/>
              <a:gd name="T66" fmla="*/ 364 w 451"/>
              <a:gd name="T67" fmla="*/ 215 h 760"/>
              <a:gd name="T68" fmla="*/ 391 w 451"/>
              <a:gd name="T69" fmla="*/ 180 h 760"/>
              <a:gd name="T70" fmla="*/ 421 w 451"/>
              <a:gd name="T71" fmla="*/ 147 h 760"/>
              <a:gd name="T72" fmla="*/ 451 w 451"/>
              <a:gd name="T73" fmla="*/ 114 h 760"/>
              <a:gd name="T74" fmla="*/ 451 w 451"/>
              <a:gd name="T75" fmla="*/ 114 h 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51" h="760">
                <a:moveTo>
                  <a:pt x="451" y="114"/>
                </a:moveTo>
                <a:lnTo>
                  <a:pt x="332" y="0"/>
                </a:lnTo>
                <a:lnTo>
                  <a:pt x="332" y="0"/>
                </a:lnTo>
                <a:lnTo>
                  <a:pt x="296" y="36"/>
                </a:lnTo>
                <a:lnTo>
                  <a:pt x="262" y="75"/>
                </a:lnTo>
                <a:lnTo>
                  <a:pt x="229" y="117"/>
                </a:lnTo>
                <a:lnTo>
                  <a:pt x="200" y="159"/>
                </a:lnTo>
                <a:lnTo>
                  <a:pt x="171" y="203"/>
                </a:lnTo>
                <a:lnTo>
                  <a:pt x="145" y="247"/>
                </a:lnTo>
                <a:lnTo>
                  <a:pt x="120" y="294"/>
                </a:lnTo>
                <a:lnTo>
                  <a:pt x="98" y="341"/>
                </a:lnTo>
                <a:lnTo>
                  <a:pt x="77" y="389"/>
                </a:lnTo>
                <a:lnTo>
                  <a:pt x="59" y="440"/>
                </a:lnTo>
                <a:lnTo>
                  <a:pt x="43" y="491"/>
                </a:lnTo>
                <a:lnTo>
                  <a:pt x="30" y="542"/>
                </a:lnTo>
                <a:lnTo>
                  <a:pt x="19" y="595"/>
                </a:lnTo>
                <a:lnTo>
                  <a:pt x="11" y="648"/>
                </a:lnTo>
                <a:lnTo>
                  <a:pt x="4" y="703"/>
                </a:lnTo>
                <a:lnTo>
                  <a:pt x="0" y="758"/>
                </a:lnTo>
                <a:lnTo>
                  <a:pt x="167" y="760"/>
                </a:lnTo>
                <a:lnTo>
                  <a:pt x="167" y="760"/>
                </a:lnTo>
                <a:lnTo>
                  <a:pt x="170" y="713"/>
                </a:lnTo>
                <a:lnTo>
                  <a:pt x="175" y="667"/>
                </a:lnTo>
                <a:lnTo>
                  <a:pt x="183" y="621"/>
                </a:lnTo>
                <a:lnTo>
                  <a:pt x="192" y="577"/>
                </a:lnTo>
                <a:lnTo>
                  <a:pt x="203" y="532"/>
                </a:lnTo>
                <a:lnTo>
                  <a:pt x="216" y="489"/>
                </a:lnTo>
                <a:lnTo>
                  <a:pt x="232" y="447"/>
                </a:lnTo>
                <a:lnTo>
                  <a:pt x="250" y="405"/>
                </a:lnTo>
                <a:lnTo>
                  <a:pt x="270" y="364"/>
                </a:lnTo>
                <a:lnTo>
                  <a:pt x="291" y="325"/>
                </a:lnTo>
                <a:lnTo>
                  <a:pt x="313" y="288"/>
                </a:lnTo>
                <a:lnTo>
                  <a:pt x="338" y="250"/>
                </a:lnTo>
                <a:lnTo>
                  <a:pt x="364" y="215"/>
                </a:lnTo>
                <a:lnTo>
                  <a:pt x="391" y="180"/>
                </a:lnTo>
                <a:lnTo>
                  <a:pt x="421" y="147"/>
                </a:lnTo>
                <a:lnTo>
                  <a:pt x="451" y="114"/>
                </a:lnTo>
                <a:lnTo>
                  <a:pt x="451" y="114"/>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8" name="Freeform 66"/>
          <p:cNvSpPr>
            <a:spLocks/>
          </p:cNvSpPr>
          <p:nvPr/>
        </p:nvSpPr>
        <p:spPr bwMode="auto">
          <a:xfrm>
            <a:off x="4121150" y="3786188"/>
            <a:ext cx="169863" cy="311150"/>
          </a:xfrm>
          <a:custGeom>
            <a:avLst/>
            <a:gdLst>
              <a:gd name="T0" fmla="*/ 166 w 426"/>
              <a:gd name="T1" fmla="*/ 9 h 785"/>
              <a:gd name="T2" fmla="*/ 166 w 426"/>
              <a:gd name="T3" fmla="*/ 9 h 785"/>
              <a:gd name="T4" fmla="*/ 166 w 426"/>
              <a:gd name="T5" fmla="*/ 0 h 785"/>
              <a:gd name="T6" fmla="*/ 0 w 426"/>
              <a:gd name="T7" fmla="*/ 2 h 785"/>
              <a:gd name="T8" fmla="*/ 0 w 426"/>
              <a:gd name="T9" fmla="*/ 2 h 785"/>
              <a:gd name="T10" fmla="*/ 0 w 426"/>
              <a:gd name="T11" fmla="*/ 9 h 785"/>
              <a:gd name="T12" fmla="*/ 0 w 426"/>
              <a:gd name="T13" fmla="*/ 9 h 785"/>
              <a:gd name="T14" fmla="*/ 2 w 426"/>
              <a:gd name="T15" fmla="*/ 65 h 785"/>
              <a:gd name="T16" fmla="*/ 6 w 426"/>
              <a:gd name="T17" fmla="*/ 120 h 785"/>
              <a:gd name="T18" fmla="*/ 12 w 426"/>
              <a:gd name="T19" fmla="*/ 174 h 785"/>
              <a:gd name="T20" fmla="*/ 21 w 426"/>
              <a:gd name="T21" fmla="*/ 228 h 785"/>
              <a:gd name="T22" fmla="*/ 33 w 426"/>
              <a:gd name="T23" fmla="*/ 281 h 785"/>
              <a:gd name="T24" fmla="*/ 47 w 426"/>
              <a:gd name="T25" fmla="*/ 333 h 785"/>
              <a:gd name="T26" fmla="*/ 63 w 426"/>
              <a:gd name="T27" fmla="*/ 384 h 785"/>
              <a:gd name="T28" fmla="*/ 82 w 426"/>
              <a:gd name="T29" fmla="*/ 433 h 785"/>
              <a:gd name="T30" fmla="*/ 103 w 426"/>
              <a:gd name="T31" fmla="*/ 482 h 785"/>
              <a:gd name="T32" fmla="*/ 127 w 426"/>
              <a:gd name="T33" fmla="*/ 530 h 785"/>
              <a:gd name="T34" fmla="*/ 151 w 426"/>
              <a:gd name="T35" fmla="*/ 575 h 785"/>
              <a:gd name="T36" fmla="*/ 179 w 426"/>
              <a:gd name="T37" fmla="*/ 620 h 785"/>
              <a:gd name="T38" fmla="*/ 207 w 426"/>
              <a:gd name="T39" fmla="*/ 664 h 785"/>
              <a:gd name="T40" fmla="*/ 239 w 426"/>
              <a:gd name="T41" fmla="*/ 706 h 785"/>
              <a:gd name="T42" fmla="*/ 272 w 426"/>
              <a:gd name="T43" fmla="*/ 746 h 785"/>
              <a:gd name="T44" fmla="*/ 306 w 426"/>
              <a:gd name="T45" fmla="*/ 785 h 785"/>
              <a:gd name="T46" fmla="*/ 426 w 426"/>
              <a:gd name="T47" fmla="*/ 670 h 785"/>
              <a:gd name="T48" fmla="*/ 426 w 426"/>
              <a:gd name="T49" fmla="*/ 670 h 785"/>
              <a:gd name="T50" fmla="*/ 396 w 426"/>
              <a:gd name="T51" fmla="*/ 637 h 785"/>
              <a:gd name="T52" fmla="*/ 369 w 426"/>
              <a:gd name="T53" fmla="*/ 603 h 785"/>
              <a:gd name="T54" fmla="*/ 341 w 426"/>
              <a:gd name="T55" fmla="*/ 566 h 785"/>
              <a:gd name="T56" fmla="*/ 317 w 426"/>
              <a:gd name="T57" fmla="*/ 530 h 785"/>
              <a:gd name="T58" fmla="*/ 293 w 426"/>
              <a:gd name="T59" fmla="*/ 491 h 785"/>
              <a:gd name="T60" fmla="*/ 272 w 426"/>
              <a:gd name="T61" fmla="*/ 452 h 785"/>
              <a:gd name="T62" fmla="*/ 253 w 426"/>
              <a:gd name="T63" fmla="*/ 411 h 785"/>
              <a:gd name="T64" fmla="*/ 235 w 426"/>
              <a:gd name="T65" fmla="*/ 370 h 785"/>
              <a:gd name="T66" fmla="*/ 219 w 426"/>
              <a:gd name="T67" fmla="*/ 328 h 785"/>
              <a:gd name="T68" fmla="*/ 205 w 426"/>
              <a:gd name="T69" fmla="*/ 285 h 785"/>
              <a:gd name="T70" fmla="*/ 193 w 426"/>
              <a:gd name="T71" fmla="*/ 241 h 785"/>
              <a:gd name="T72" fmla="*/ 184 w 426"/>
              <a:gd name="T73" fmla="*/ 195 h 785"/>
              <a:gd name="T74" fmla="*/ 176 w 426"/>
              <a:gd name="T75" fmla="*/ 150 h 785"/>
              <a:gd name="T76" fmla="*/ 170 w 426"/>
              <a:gd name="T77" fmla="*/ 104 h 785"/>
              <a:gd name="T78" fmla="*/ 167 w 426"/>
              <a:gd name="T79" fmla="*/ 57 h 785"/>
              <a:gd name="T80" fmla="*/ 166 w 426"/>
              <a:gd name="T81" fmla="*/ 9 h 785"/>
              <a:gd name="T82" fmla="*/ 166 w 426"/>
              <a:gd name="T83" fmla="*/ 9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6" h="785">
                <a:moveTo>
                  <a:pt x="166" y="9"/>
                </a:moveTo>
                <a:lnTo>
                  <a:pt x="166" y="9"/>
                </a:lnTo>
                <a:lnTo>
                  <a:pt x="166" y="0"/>
                </a:lnTo>
                <a:lnTo>
                  <a:pt x="0" y="2"/>
                </a:lnTo>
                <a:lnTo>
                  <a:pt x="0" y="2"/>
                </a:lnTo>
                <a:lnTo>
                  <a:pt x="0" y="9"/>
                </a:lnTo>
                <a:lnTo>
                  <a:pt x="0" y="9"/>
                </a:lnTo>
                <a:lnTo>
                  <a:pt x="2" y="65"/>
                </a:lnTo>
                <a:lnTo>
                  <a:pt x="6" y="120"/>
                </a:lnTo>
                <a:lnTo>
                  <a:pt x="12" y="174"/>
                </a:lnTo>
                <a:lnTo>
                  <a:pt x="21" y="228"/>
                </a:lnTo>
                <a:lnTo>
                  <a:pt x="33" y="281"/>
                </a:lnTo>
                <a:lnTo>
                  <a:pt x="47" y="333"/>
                </a:lnTo>
                <a:lnTo>
                  <a:pt x="63" y="384"/>
                </a:lnTo>
                <a:lnTo>
                  <a:pt x="82" y="433"/>
                </a:lnTo>
                <a:lnTo>
                  <a:pt x="103" y="482"/>
                </a:lnTo>
                <a:lnTo>
                  <a:pt x="127" y="530"/>
                </a:lnTo>
                <a:lnTo>
                  <a:pt x="151" y="575"/>
                </a:lnTo>
                <a:lnTo>
                  <a:pt x="179" y="620"/>
                </a:lnTo>
                <a:lnTo>
                  <a:pt x="207" y="664"/>
                </a:lnTo>
                <a:lnTo>
                  <a:pt x="239" y="706"/>
                </a:lnTo>
                <a:lnTo>
                  <a:pt x="272" y="746"/>
                </a:lnTo>
                <a:lnTo>
                  <a:pt x="306" y="785"/>
                </a:lnTo>
                <a:lnTo>
                  <a:pt x="426" y="670"/>
                </a:lnTo>
                <a:lnTo>
                  <a:pt x="426" y="670"/>
                </a:lnTo>
                <a:lnTo>
                  <a:pt x="396" y="637"/>
                </a:lnTo>
                <a:lnTo>
                  <a:pt x="369" y="603"/>
                </a:lnTo>
                <a:lnTo>
                  <a:pt x="341" y="566"/>
                </a:lnTo>
                <a:lnTo>
                  <a:pt x="317" y="530"/>
                </a:lnTo>
                <a:lnTo>
                  <a:pt x="293" y="491"/>
                </a:lnTo>
                <a:lnTo>
                  <a:pt x="272" y="452"/>
                </a:lnTo>
                <a:lnTo>
                  <a:pt x="253" y="411"/>
                </a:lnTo>
                <a:lnTo>
                  <a:pt x="235" y="370"/>
                </a:lnTo>
                <a:lnTo>
                  <a:pt x="219" y="328"/>
                </a:lnTo>
                <a:lnTo>
                  <a:pt x="205" y="285"/>
                </a:lnTo>
                <a:lnTo>
                  <a:pt x="193" y="241"/>
                </a:lnTo>
                <a:lnTo>
                  <a:pt x="184" y="195"/>
                </a:lnTo>
                <a:lnTo>
                  <a:pt x="176" y="150"/>
                </a:lnTo>
                <a:lnTo>
                  <a:pt x="170" y="104"/>
                </a:lnTo>
                <a:lnTo>
                  <a:pt x="167" y="57"/>
                </a:lnTo>
                <a:lnTo>
                  <a:pt x="166" y="9"/>
                </a:lnTo>
                <a:lnTo>
                  <a:pt x="166" y="9"/>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9" name="Freeform 67"/>
          <p:cNvSpPr>
            <a:spLocks/>
          </p:cNvSpPr>
          <p:nvPr/>
        </p:nvSpPr>
        <p:spPr bwMode="auto">
          <a:xfrm>
            <a:off x="4268788" y="3954465"/>
            <a:ext cx="311150" cy="179388"/>
          </a:xfrm>
          <a:custGeom>
            <a:avLst/>
            <a:gdLst>
              <a:gd name="T0" fmla="*/ 114 w 785"/>
              <a:gd name="T1" fmla="*/ 0 h 450"/>
              <a:gd name="T2" fmla="*/ 0 w 785"/>
              <a:gd name="T3" fmla="*/ 118 h 450"/>
              <a:gd name="T4" fmla="*/ 0 w 785"/>
              <a:gd name="T5" fmla="*/ 118 h 450"/>
              <a:gd name="T6" fmla="*/ 37 w 785"/>
              <a:gd name="T7" fmla="*/ 155 h 450"/>
              <a:gd name="T8" fmla="*/ 78 w 785"/>
              <a:gd name="T9" fmla="*/ 190 h 450"/>
              <a:gd name="T10" fmla="*/ 119 w 785"/>
              <a:gd name="T11" fmla="*/ 223 h 450"/>
              <a:gd name="T12" fmla="*/ 164 w 785"/>
              <a:gd name="T13" fmla="*/ 254 h 450"/>
              <a:gd name="T14" fmla="*/ 208 w 785"/>
              <a:gd name="T15" fmla="*/ 284 h 450"/>
              <a:gd name="T16" fmla="*/ 255 w 785"/>
              <a:gd name="T17" fmla="*/ 310 h 450"/>
              <a:gd name="T18" fmla="*/ 303 w 785"/>
              <a:gd name="T19" fmla="*/ 335 h 450"/>
              <a:gd name="T20" fmla="*/ 351 w 785"/>
              <a:gd name="T21" fmla="*/ 358 h 450"/>
              <a:gd name="T22" fmla="*/ 402 w 785"/>
              <a:gd name="T23" fmla="*/ 378 h 450"/>
              <a:gd name="T24" fmla="*/ 453 w 785"/>
              <a:gd name="T25" fmla="*/ 396 h 450"/>
              <a:gd name="T26" fmla="*/ 506 w 785"/>
              <a:gd name="T27" fmla="*/ 411 h 450"/>
              <a:gd name="T28" fmla="*/ 559 w 785"/>
              <a:gd name="T29" fmla="*/ 424 h 450"/>
              <a:gd name="T30" fmla="*/ 614 w 785"/>
              <a:gd name="T31" fmla="*/ 435 h 450"/>
              <a:gd name="T32" fmla="*/ 669 w 785"/>
              <a:gd name="T33" fmla="*/ 443 h 450"/>
              <a:gd name="T34" fmla="*/ 725 w 785"/>
              <a:gd name="T35" fmla="*/ 448 h 450"/>
              <a:gd name="T36" fmla="*/ 782 w 785"/>
              <a:gd name="T37" fmla="*/ 450 h 450"/>
              <a:gd name="T38" fmla="*/ 785 w 785"/>
              <a:gd name="T39" fmla="*/ 284 h 450"/>
              <a:gd name="T40" fmla="*/ 785 w 785"/>
              <a:gd name="T41" fmla="*/ 284 h 450"/>
              <a:gd name="T42" fmla="*/ 735 w 785"/>
              <a:gd name="T43" fmla="*/ 282 h 450"/>
              <a:gd name="T44" fmla="*/ 687 w 785"/>
              <a:gd name="T45" fmla="*/ 279 h 450"/>
              <a:gd name="T46" fmla="*/ 640 w 785"/>
              <a:gd name="T47" fmla="*/ 271 h 450"/>
              <a:gd name="T48" fmla="*/ 593 w 785"/>
              <a:gd name="T49" fmla="*/ 262 h 450"/>
              <a:gd name="T50" fmla="*/ 548 w 785"/>
              <a:gd name="T51" fmla="*/ 251 h 450"/>
              <a:gd name="T52" fmla="*/ 502 w 785"/>
              <a:gd name="T53" fmla="*/ 238 h 450"/>
              <a:gd name="T54" fmla="*/ 459 w 785"/>
              <a:gd name="T55" fmla="*/ 223 h 450"/>
              <a:gd name="T56" fmla="*/ 416 w 785"/>
              <a:gd name="T57" fmla="*/ 206 h 450"/>
              <a:gd name="T58" fmla="*/ 373 w 785"/>
              <a:gd name="T59" fmla="*/ 186 h 450"/>
              <a:gd name="T60" fmla="*/ 333 w 785"/>
              <a:gd name="T61" fmla="*/ 164 h 450"/>
              <a:gd name="T62" fmla="*/ 293 w 785"/>
              <a:gd name="T63" fmla="*/ 141 h 450"/>
              <a:gd name="T64" fmla="*/ 255 w 785"/>
              <a:gd name="T65" fmla="*/ 116 h 450"/>
              <a:gd name="T66" fmla="*/ 217 w 785"/>
              <a:gd name="T67" fmla="*/ 90 h 450"/>
              <a:gd name="T68" fmla="*/ 182 w 785"/>
              <a:gd name="T69" fmla="*/ 61 h 450"/>
              <a:gd name="T70" fmla="*/ 147 w 785"/>
              <a:gd name="T71" fmla="*/ 31 h 450"/>
              <a:gd name="T72" fmla="*/ 114 w 785"/>
              <a:gd name="T73" fmla="*/ 0 h 450"/>
              <a:gd name="T74" fmla="*/ 114 w 785"/>
              <a:gd name="T75"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85" h="450">
                <a:moveTo>
                  <a:pt x="114" y="0"/>
                </a:moveTo>
                <a:lnTo>
                  <a:pt x="0" y="118"/>
                </a:lnTo>
                <a:lnTo>
                  <a:pt x="0" y="118"/>
                </a:lnTo>
                <a:lnTo>
                  <a:pt x="37" y="155"/>
                </a:lnTo>
                <a:lnTo>
                  <a:pt x="78" y="190"/>
                </a:lnTo>
                <a:lnTo>
                  <a:pt x="119" y="223"/>
                </a:lnTo>
                <a:lnTo>
                  <a:pt x="164" y="254"/>
                </a:lnTo>
                <a:lnTo>
                  <a:pt x="208" y="284"/>
                </a:lnTo>
                <a:lnTo>
                  <a:pt x="255" y="310"/>
                </a:lnTo>
                <a:lnTo>
                  <a:pt x="303" y="335"/>
                </a:lnTo>
                <a:lnTo>
                  <a:pt x="351" y="358"/>
                </a:lnTo>
                <a:lnTo>
                  <a:pt x="402" y="378"/>
                </a:lnTo>
                <a:lnTo>
                  <a:pt x="453" y="396"/>
                </a:lnTo>
                <a:lnTo>
                  <a:pt x="506" y="411"/>
                </a:lnTo>
                <a:lnTo>
                  <a:pt x="559" y="424"/>
                </a:lnTo>
                <a:lnTo>
                  <a:pt x="614" y="435"/>
                </a:lnTo>
                <a:lnTo>
                  <a:pt x="669" y="443"/>
                </a:lnTo>
                <a:lnTo>
                  <a:pt x="725" y="448"/>
                </a:lnTo>
                <a:lnTo>
                  <a:pt x="782" y="450"/>
                </a:lnTo>
                <a:lnTo>
                  <a:pt x="785" y="284"/>
                </a:lnTo>
                <a:lnTo>
                  <a:pt x="785" y="284"/>
                </a:lnTo>
                <a:lnTo>
                  <a:pt x="735" y="282"/>
                </a:lnTo>
                <a:lnTo>
                  <a:pt x="687" y="279"/>
                </a:lnTo>
                <a:lnTo>
                  <a:pt x="640" y="271"/>
                </a:lnTo>
                <a:lnTo>
                  <a:pt x="593" y="262"/>
                </a:lnTo>
                <a:lnTo>
                  <a:pt x="548" y="251"/>
                </a:lnTo>
                <a:lnTo>
                  <a:pt x="502" y="238"/>
                </a:lnTo>
                <a:lnTo>
                  <a:pt x="459" y="223"/>
                </a:lnTo>
                <a:lnTo>
                  <a:pt x="416" y="206"/>
                </a:lnTo>
                <a:lnTo>
                  <a:pt x="373" y="186"/>
                </a:lnTo>
                <a:lnTo>
                  <a:pt x="333" y="164"/>
                </a:lnTo>
                <a:lnTo>
                  <a:pt x="293" y="141"/>
                </a:lnTo>
                <a:lnTo>
                  <a:pt x="255" y="116"/>
                </a:lnTo>
                <a:lnTo>
                  <a:pt x="217" y="90"/>
                </a:lnTo>
                <a:lnTo>
                  <a:pt x="182" y="61"/>
                </a:lnTo>
                <a:lnTo>
                  <a:pt x="147" y="31"/>
                </a:lnTo>
                <a:lnTo>
                  <a:pt x="114" y="0"/>
                </a:lnTo>
                <a:lnTo>
                  <a:pt x="114" y="0"/>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0" name="Freeform 68"/>
          <p:cNvSpPr>
            <a:spLocks/>
          </p:cNvSpPr>
          <p:nvPr/>
        </p:nvSpPr>
        <p:spPr bwMode="auto">
          <a:xfrm>
            <a:off x="4578350" y="4060826"/>
            <a:ext cx="312738" cy="179388"/>
          </a:xfrm>
          <a:custGeom>
            <a:avLst/>
            <a:gdLst>
              <a:gd name="T0" fmla="*/ 671 w 787"/>
              <a:gd name="T1" fmla="*/ 0 h 450"/>
              <a:gd name="T2" fmla="*/ 671 w 787"/>
              <a:gd name="T3" fmla="*/ 0 h 450"/>
              <a:gd name="T4" fmla="*/ 638 w 787"/>
              <a:gd name="T5" fmla="*/ 31 h 450"/>
              <a:gd name="T6" fmla="*/ 603 w 787"/>
              <a:gd name="T7" fmla="*/ 61 h 450"/>
              <a:gd name="T8" fmla="*/ 568 w 787"/>
              <a:gd name="T9" fmla="*/ 90 h 450"/>
              <a:gd name="T10" fmla="*/ 530 w 787"/>
              <a:gd name="T11" fmla="*/ 116 h 450"/>
              <a:gd name="T12" fmla="*/ 492 w 787"/>
              <a:gd name="T13" fmla="*/ 141 h 450"/>
              <a:gd name="T14" fmla="*/ 452 w 787"/>
              <a:gd name="T15" fmla="*/ 164 h 450"/>
              <a:gd name="T16" fmla="*/ 412 w 787"/>
              <a:gd name="T17" fmla="*/ 186 h 450"/>
              <a:gd name="T18" fmla="*/ 370 w 787"/>
              <a:gd name="T19" fmla="*/ 206 h 450"/>
              <a:gd name="T20" fmla="*/ 326 w 787"/>
              <a:gd name="T21" fmla="*/ 223 h 450"/>
              <a:gd name="T22" fmla="*/ 283 w 787"/>
              <a:gd name="T23" fmla="*/ 238 h 450"/>
              <a:gd name="T24" fmla="*/ 237 w 787"/>
              <a:gd name="T25" fmla="*/ 251 h 450"/>
              <a:gd name="T26" fmla="*/ 192 w 787"/>
              <a:gd name="T27" fmla="*/ 262 h 450"/>
              <a:gd name="T28" fmla="*/ 145 w 787"/>
              <a:gd name="T29" fmla="*/ 271 h 450"/>
              <a:gd name="T30" fmla="*/ 98 w 787"/>
              <a:gd name="T31" fmla="*/ 279 h 450"/>
              <a:gd name="T32" fmla="*/ 50 w 787"/>
              <a:gd name="T33" fmla="*/ 282 h 450"/>
              <a:gd name="T34" fmla="*/ 0 w 787"/>
              <a:gd name="T35" fmla="*/ 284 h 450"/>
              <a:gd name="T36" fmla="*/ 3 w 787"/>
              <a:gd name="T37" fmla="*/ 450 h 450"/>
              <a:gd name="T38" fmla="*/ 3 w 787"/>
              <a:gd name="T39" fmla="*/ 450 h 450"/>
              <a:gd name="T40" fmla="*/ 60 w 787"/>
              <a:gd name="T41" fmla="*/ 448 h 450"/>
              <a:gd name="T42" fmla="*/ 116 w 787"/>
              <a:gd name="T43" fmla="*/ 443 h 450"/>
              <a:gd name="T44" fmla="*/ 172 w 787"/>
              <a:gd name="T45" fmla="*/ 435 h 450"/>
              <a:gd name="T46" fmla="*/ 226 w 787"/>
              <a:gd name="T47" fmla="*/ 424 h 450"/>
              <a:gd name="T48" fmla="*/ 280 w 787"/>
              <a:gd name="T49" fmla="*/ 411 h 450"/>
              <a:gd name="T50" fmla="*/ 332 w 787"/>
              <a:gd name="T51" fmla="*/ 396 h 450"/>
              <a:gd name="T52" fmla="*/ 383 w 787"/>
              <a:gd name="T53" fmla="*/ 378 h 450"/>
              <a:gd name="T54" fmla="*/ 434 w 787"/>
              <a:gd name="T55" fmla="*/ 358 h 450"/>
              <a:gd name="T56" fmla="*/ 483 w 787"/>
              <a:gd name="T57" fmla="*/ 335 h 450"/>
              <a:gd name="T58" fmla="*/ 530 w 787"/>
              <a:gd name="T59" fmla="*/ 310 h 450"/>
              <a:gd name="T60" fmla="*/ 577 w 787"/>
              <a:gd name="T61" fmla="*/ 284 h 450"/>
              <a:gd name="T62" fmla="*/ 621 w 787"/>
              <a:gd name="T63" fmla="*/ 254 h 450"/>
              <a:gd name="T64" fmla="*/ 666 w 787"/>
              <a:gd name="T65" fmla="*/ 223 h 450"/>
              <a:gd name="T66" fmla="*/ 707 w 787"/>
              <a:gd name="T67" fmla="*/ 190 h 450"/>
              <a:gd name="T68" fmla="*/ 748 w 787"/>
              <a:gd name="T69" fmla="*/ 155 h 450"/>
              <a:gd name="T70" fmla="*/ 787 w 787"/>
              <a:gd name="T71" fmla="*/ 118 h 450"/>
              <a:gd name="T72" fmla="*/ 671 w 787"/>
              <a:gd name="T73"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87" h="450">
                <a:moveTo>
                  <a:pt x="671" y="0"/>
                </a:moveTo>
                <a:lnTo>
                  <a:pt x="671" y="0"/>
                </a:lnTo>
                <a:lnTo>
                  <a:pt x="638" y="31"/>
                </a:lnTo>
                <a:lnTo>
                  <a:pt x="603" y="61"/>
                </a:lnTo>
                <a:lnTo>
                  <a:pt x="568" y="90"/>
                </a:lnTo>
                <a:lnTo>
                  <a:pt x="530" y="116"/>
                </a:lnTo>
                <a:lnTo>
                  <a:pt x="492" y="141"/>
                </a:lnTo>
                <a:lnTo>
                  <a:pt x="452" y="164"/>
                </a:lnTo>
                <a:lnTo>
                  <a:pt x="412" y="186"/>
                </a:lnTo>
                <a:lnTo>
                  <a:pt x="370" y="206"/>
                </a:lnTo>
                <a:lnTo>
                  <a:pt x="326" y="223"/>
                </a:lnTo>
                <a:lnTo>
                  <a:pt x="283" y="238"/>
                </a:lnTo>
                <a:lnTo>
                  <a:pt x="237" y="251"/>
                </a:lnTo>
                <a:lnTo>
                  <a:pt x="192" y="262"/>
                </a:lnTo>
                <a:lnTo>
                  <a:pt x="145" y="271"/>
                </a:lnTo>
                <a:lnTo>
                  <a:pt x="98" y="279"/>
                </a:lnTo>
                <a:lnTo>
                  <a:pt x="50" y="282"/>
                </a:lnTo>
                <a:lnTo>
                  <a:pt x="0" y="284"/>
                </a:lnTo>
                <a:lnTo>
                  <a:pt x="3" y="450"/>
                </a:lnTo>
                <a:lnTo>
                  <a:pt x="3" y="450"/>
                </a:lnTo>
                <a:lnTo>
                  <a:pt x="60" y="448"/>
                </a:lnTo>
                <a:lnTo>
                  <a:pt x="116" y="443"/>
                </a:lnTo>
                <a:lnTo>
                  <a:pt x="172" y="435"/>
                </a:lnTo>
                <a:lnTo>
                  <a:pt x="226" y="424"/>
                </a:lnTo>
                <a:lnTo>
                  <a:pt x="280" y="411"/>
                </a:lnTo>
                <a:lnTo>
                  <a:pt x="332" y="396"/>
                </a:lnTo>
                <a:lnTo>
                  <a:pt x="383" y="378"/>
                </a:lnTo>
                <a:lnTo>
                  <a:pt x="434" y="358"/>
                </a:lnTo>
                <a:lnTo>
                  <a:pt x="483" y="335"/>
                </a:lnTo>
                <a:lnTo>
                  <a:pt x="530" y="310"/>
                </a:lnTo>
                <a:lnTo>
                  <a:pt x="577" y="284"/>
                </a:lnTo>
                <a:lnTo>
                  <a:pt x="621" y="254"/>
                </a:lnTo>
                <a:lnTo>
                  <a:pt x="666" y="223"/>
                </a:lnTo>
                <a:lnTo>
                  <a:pt x="707" y="190"/>
                </a:lnTo>
                <a:lnTo>
                  <a:pt x="748" y="155"/>
                </a:lnTo>
                <a:lnTo>
                  <a:pt x="787" y="118"/>
                </a:lnTo>
                <a:lnTo>
                  <a:pt x="671" y="0"/>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51" name="Freeform 69"/>
          <p:cNvSpPr>
            <a:spLocks/>
          </p:cNvSpPr>
          <p:nvPr/>
        </p:nvSpPr>
        <p:spPr bwMode="auto">
          <a:xfrm>
            <a:off x="4264025" y="3338513"/>
            <a:ext cx="301625" cy="169863"/>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52" name="Freeform 71"/>
          <p:cNvSpPr>
            <a:spLocks/>
          </p:cNvSpPr>
          <p:nvPr/>
        </p:nvSpPr>
        <p:spPr bwMode="auto">
          <a:xfrm>
            <a:off x="4238625" y="3784601"/>
            <a:ext cx="123825" cy="231775"/>
          </a:xfrm>
          <a:custGeom>
            <a:avLst/>
            <a:gdLst>
              <a:gd name="T0" fmla="*/ 122 w 311"/>
              <a:gd name="T1" fmla="*/ 13 h 583"/>
              <a:gd name="T2" fmla="*/ 122 w 311"/>
              <a:gd name="T3" fmla="*/ 13 h 583"/>
              <a:gd name="T4" fmla="*/ 122 w 311"/>
              <a:gd name="T5" fmla="*/ 0 h 583"/>
              <a:gd name="T6" fmla="*/ 0 w 311"/>
              <a:gd name="T7" fmla="*/ 1 h 583"/>
              <a:gd name="T8" fmla="*/ 0 w 311"/>
              <a:gd name="T9" fmla="*/ 1 h 583"/>
              <a:gd name="T10" fmla="*/ 0 w 311"/>
              <a:gd name="T11" fmla="*/ 13 h 583"/>
              <a:gd name="T12" fmla="*/ 0 w 311"/>
              <a:gd name="T13" fmla="*/ 13 h 583"/>
              <a:gd name="T14" fmla="*/ 1 w 311"/>
              <a:gd name="T15" fmla="*/ 53 h 583"/>
              <a:gd name="T16" fmla="*/ 4 w 311"/>
              <a:gd name="T17" fmla="*/ 95 h 583"/>
              <a:gd name="T18" fmla="*/ 9 w 311"/>
              <a:gd name="T19" fmla="*/ 134 h 583"/>
              <a:gd name="T20" fmla="*/ 16 w 311"/>
              <a:gd name="T21" fmla="*/ 174 h 583"/>
              <a:gd name="T22" fmla="*/ 25 w 311"/>
              <a:gd name="T23" fmla="*/ 212 h 583"/>
              <a:gd name="T24" fmla="*/ 34 w 311"/>
              <a:gd name="T25" fmla="*/ 250 h 583"/>
              <a:gd name="T26" fmla="*/ 47 w 311"/>
              <a:gd name="T27" fmla="*/ 288 h 583"/>
              <a:gd name="T28" fmla="*/ 60 w 311"/>
              <a:gd name="T29" fmla="*/ 324 h 583"/>
              <a:gd name="T30" fmla="*/ 75 w 311"/>
              <a:gd name="T31" fmla="*/ 361 h 583"/>
              <a:gd name="T32" fmla="*/ 92 w 311"/>
              <a:gd name="T33" fmla="*/ 395 h 583"/>
              <a:gd name="T34" fmla="*/ 111 w 311"/>
              <a:gd name="T35" fmla="*/ 428 h 583"/>
              <a:gd name="T36" fmla="*/ 130 w 311"/>
              <a:gd name="T37" fmla="*/ 462 h 583"/>
              <a:gd name="T38" fmla="*/ 151 w 311"/>
              <a:gd name="T39" fmla="*/ 493 h 583"/>
              <a:gd name="T40" fmla="*/ 174 w 311"/>
              <a:gd name="T41" fmla="*/ 525 h 583"/>
              <a:gd name="T42" fmla="*/ 198 w 311"/>
              <a:gd name="T43" fmla="*/ 555 h 583"/>
              <a:gd name="T44" fmla="*/ 224 w 311"/>
              <a:gd name="T45" fmla="*/ 583 h 583"/>
              <a:gd name="T46" fmla="*/ 311 w 311"/>
              <a:gd name="T47" fmla="*/ 497 h 583"/>
              <a:gd name="T48" fmla="*/ 311 w 311"/>
              <a:gd name="T49" fmla="*/ 497 h 583"/>
              <a:gd name="T50" fmla="*/ 290 w 311"/>
              <a:gd name="T51" fmla="*/ 473 h 583"/>
              <a:gd name="T52" fmla="*/ 269 w 311"/>
              <a:gd name="T53" fmla="*/ 448 h 583"/>
              <a:gd name="T54" fmla="*/ 251 w 311"/>
              <a:gd name="T55" fmla="*/ 422 h 583"/>
              <a:gd name="T56" fmla="*/ 233 w 311"/>
              <a:gd name="T57" fmla="*/ 395 h 583"/>
              <a:gd name="T58" fmla="*/ 216 w 311"/>
              <a:gd name="T59" fmla="*/ 366 h 583"/>
              <a:gd name="T60" fmla="*/ 200 w 311"/>
              <a:gd name="T61" fmla="*/ 337 h 583"/>
              <a:gd name="T62" fmla="*/ 186 w 311"/>
              <a:gd name="T63" fmla="*/ 307 h 583"/>
              <a:gd name="T64" fmla="*/ 173 w 311"/>
              <a:gd name="T65" fmla="*/ 277 h 583"/>
              <a:gd name="T66" fmla="*/ 161 w 311"/>
              <a:gd name="T67" fmla="*/ 246 h 583"/>
              <a:gd name="T68" fmla="*/ 151 w 311"/>
              <a:gd name="T69" fmla="*/ 215 h 583"/>
              <a:gd name="T70" fmla="*/ 142 w 311"/>
              <a:gd name="T71" fmla="*/ 182 h 583"/>
              <a:gd name="T72" fmla="*/ 135 w 311"/>
              <a:gd name="T73" fmla="*/ 150 h 583"/>
              <a:gd name="T74" fmla="*/ 130 w 311"/>
              <a:gd name="T75" fmla="*/ 116 h 583"/>
              <a:gd name="T76" fmla="*/ 125 w 311"/>
              <a:gd name="T77" fmla="*/ 82 h 583"/>
              <a:gd name="T78" fmla="*/ 122 w 311"/>
              <a:gd name="T79" fmla="*/ 48 h 583"/>
              <a:gd name="T80" fmla="*/ 122 w 311"/>
              <a:gd name="T81" fmla="*/ 13 h 583"/>
              <a:gd name="T82" fmla="*/ 122 w 311"/>
              <a:gd name="T83" fmla="*/ 13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583">
                <a:moveTo>
                  <a:pt x="122" y="13"/>
                </a:moveTo>
                <a:lnTo>
                  <a:pt x="122" y="13"/>
                </a:lnTo>
                <a:lnTo>
                  <a:pt x="122" y="0"/>
                </a:lnTo>
                <a:lnTo>
                  <a:pt x="0" y="1"/>
                </a:lnTo>
                <a:lnTo>
                  <a:pt x="0" y="1"/>
                </a:lnTo>
                <a:lnTo>
                  <a:pt x="0" y="13"/>
                </a:lnTo>
                <a:lnTo>
                  <a:pt x="0" y="13"/>
                </a:lnTo>
                <a:lnTo>
                  <a:pt x="1" y="53"/>
                </a:lnTo>
                <a:lnTo>
                  <a:pt x="4" y="95"/>
                </a:lnTo>
                <a:lnTo>
                  <a:pt x="9" y="134"/>
                </a:lnTo>
                <a:lnTo>
                  <a:pt x="16" y="174"/>
                </a:lnTo>
                <a:lnTo>
                  <a:pt x="25" y="212"/>
                </a:lnTo>
                <a:lnTo>
                  <a:pt x="34" y="250"/>
                </a:lnTo>
                <a:lnTo>
                  <a:pt x="47" y="288"/>
                </a:lnTo>
                <a:lnTo>
                  <a:pt x="60" y="324"/>
                </a:lnTo>
                <a:lnTo>
                  <a:pt x="75" y="361"/>
                </a:lnTo>
                <a:lnTo>
                  <a:pt x="92" y="395"/>
                </a:lnTo>
                <a:lnTo>
                  <a:pt x="111" y="428"/>
                </a:lnTo>
                <a:lnTo>
                  <a:pt x="130" y="462"/>
                </a:lnTo>
                <a:lnTo>
                  <a:pt x="151" y="493"/>
                </a:lnTo>
                <a:lnTo>
                  <a:pt x="174" y="525"/>
                </a:lnTo>
                <a:lnTo>
                  <a:pt x="198" y="555"/>
                </a:lnTo>
                <a:lnTo>
                  <a:pt x="224" y="583"/>
                </a:lnTo>
                <a:lnTo>
                  <a:pt x="311" y="497"/>
                </a:lnTo>
                <a:lnTo>
                  <a:pt x="311" y="497"/>
                </a:lnTo>
                <a:lnTo>
                  <a:pt x="290" y="473"/>
                </a:lnTo>
                <a:lnTo>
                  <a:pt x="269" y="448"/>
                </a:lnTo>
                <a:lnTo>
                  <a:pt x="251" y="422"/>
                </a:lnTo>
                <a:lnTo>
                  <a:pt x="233" y="395"/>
                </a:lnTo>
                <a:lnTo>
                  <a:pt x="216" y="366"/>
                </a:lnTo>
                <a:lnTo>
                  <a:pt x="200" y="337"/>
                </a:lnTo>
                <a:lnTo>
                  <a:pt x="186" y="307"/>
                </a:lnTo>
                <a:lnTo>
                  <a:pt x="173" y="277"/>
                </a:lnTo>
                <a:lnTo>
                  <a:pt x="161" y="246"/>
                </a:lnTo>
                <a:lnTo>
                  <a:pt x="151" y="215"/>
                </a:lnTo>
                <a:lnTo>
                  <a:pt x="142" y="182"/>
                </a:lnTo>
                <a:lnTo>
                  <a:pt x="135" y="150"/>
                </a:lnTo>
                <a:lnTo>
                  <a:pt x="130" y="116"/>
                </a:lnTo>
                <a:lnTo>
                  <a:pt x="125" y="82"/>
                </a:lnTo>
                <a:lnTo>
                  <a:pt x="122" y="48"/>
                </a:lnTo>
                <a:lnTo>
                  <a:pt x="122" y="13"/>
                </a:lnTo>
                <a:lnTo>
                  <a:pt x="122" y="13"/>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3" name="Freeform 72"/>
          <p:cNvSpPr>
            <a:spLocks/>
          </p:cNvSpPr>
          <p:nvPr/>
        </p:nvSpPr>
        <p:spPr bwMode="auto">
          <a:xfrm>
            <a:off x="4781550" y="3784601"/>
            <a:ext cx="123825" cy="231775"/>
          </a:xfrm>
          <a:custGeom>
            <a:avLst/>
            <a:gdLst>
              <a:gd name="T0" fmla="*/ 311 w 311"/>
              <a:gd name="T1" fmla="*/ 1 h 583"/>
              <a:gd name="T2" fmla="*/ 189 w 311"/>
              <a:gd name="T3" fmla="*/ 0 h 583"/>
              <a:gd name="T4" fmla="*/ 189 w 311"/>
              <a:gd name="T5" fmla="*/ 0 h 583"/>
              <a:gd name="T6" fmla="*/ 189 w 311"/>
              <a:gd name="T7" fmla="*/ 13 h 583"/>
              <a:gd name="T8" fmla="*/ 189 w 311"/>
              <a:gd name="T9" fmla="*/ 13 h 583"/>
              <a:gd name="T10" fmla="*/ 189 w 311"/>
              <a:gd name="T11" fmla="*/ 48 h 583"/>
              <a:gd name="T12" fmla="*/ 186 w 311"/>
              <a:gd name="T13" fmla="*/ 82 h 583"/>
              <a:gd name="T14" fmla="*/ 182 w 311"/>
              <a:gd name="T15" fmla="*/ 116 h 583"/>
              <a:gd name="T16" fmla="*/ 176 w 311"/>
              <a:gd name="T17" fmla="*/ 150 h 583"/>
              <a:gd name="T18" fmla="*/ 169 w 311"/>
              <a:gd name="T19" fmla="*/ 182 h 583"/>
              <a:gd name="T20" fmla="*/ 160 w 311"/>
              <a:gd name="T21" fmla="*/ 215 h 583"/>
              <a:gd name="T22" fmla="*/ 150 w 311"/>
              <a:gd name="T23" fmla="*/ 246 h 583"/>
              <a:gd name="T24" fmla="*/ 138 w 311"/>
              <a:gd name="T25" fmla="*/ 277 h 583"/>
              <a:gd name="T26" fmla="*/ 125 w 311"/>
              <a:gd name="T27" fmla="*/ 307 h 583"/>
              <a:gd name="T28" fmla="*/ 111 w 311"/>
              <a:gd name="T29" fmla="*/ 337 h 583"/>
              <a:gd name="T30" fmla="*/ 95 w 311"/>
              <a:gd name="T31" fmla="*/ 366 h 583"/>
              <a:gd name="T32" fmla="*/ 78 w 311"/>
              <a:gd name="T33" fmla="*/ 395 h 583"/>
              <a:gd name="T34" fmla="*/ 61 w 311"/>
              <a:gd name="T35" fmla="*/ 422 h 583"/>
              <a:gd name="T36" fmla="*/ 42 w 311"/>
              <a:gd name="T37" fmla="*/ 448 h 583"/>
              <a:gd name="T38" fmla="*/ 21 w 311"/>
              <a:gd name="T39" fmla="*/ 473 h 583"/>
              <a:gd name="T40" fmla="*/ 0 w 311"/>
              <a:gd name="T41" fmla="*/ 497 h 583"/>
              <a:gd name="T42" fmla="*/ 87 w 311"/>
              <a:gd name="T43" fmla="*/ 583 h 583"/>
              <a:gd name="T44" fmla="*/ 87 w 311"/>
              <a:gd name="T45" fmla="*/ 583 h 583"/>
              <a:gd name="T46" fmla="*/ 113 w 311"/>
              <a:gd name="T47" fmla="*/ 555 h 583"/>
              <a:gd name="T48" fmla="*/ 137 w 311"/>
              <a:gd name="T49" fmla="*/ 525 h 583"/>
              <a:gd name="T50" fmla="*/ 160 w 311"/>
              <a:gd name="T51" fmla="*/ 493 h 583"/>
              <a:gd name="T52" fmla="*/ 181 w 311"/>
              <a:gd name="T53" fmla="*/ 462 h 583"/>
              <a:gd name="T54" fmla="*/ 200 w 311"/>
              <a:gd name="T55" fmla="*/ 428 h 583"/>
              <a:gd name="T56" fmla="*/ 219 w 311"/>
              <a:gd name="T57" fmla="*/ 395 h 583"/>
              <a:gd name="T58" fmla="*/ 236 w 311"/>
              <a:gd name="T59" fmla="*/ 361 h 583"/>
              <a:gd name="T60" fmla="*/ 251 w 311"/>
              <a:gd name="T61" fmla="*/ 324 h 583"/>
              <a:gd name="T62" fmla="*/ 266 w 311"/>
              <a:gd name="T63" fmla="*/ 288 h 583"/>
              <a:gd name="T64" fmla="*/ 277 w 311"/>
              <a:gd name="T65" fmla="*/ 250 h 583"/>
              <a:gd name="T66" fmla="*/ 288 w 311"/>
              <a:gd name="T67" fmla="*/ 212 h 583"/>
              <a:gd name="T68" fmla="*/ 295 w 311"/>
              <a:gd name="T69" fmla="*/ 174 h 583"/>
              <a:gd name="T70" fmla="*/ 302 w 311"/>
              <a:gd name="T71" fmla="*/ 134 h 583"/>
              <a:gd name="T72" fmla="*/ 307 w 311"/>
              <a:gd name="T73" fmla="*/ 95 h 583"/>
              <a:gd name="T74" fmla="*/ 310 w 311"/>
              <a:gd name="T75" fmla="*/ 53 h 583"/>
              <a:gd name="T76" fmla="*/ 311 w 311"/>
              <a:gd name="T77" fmla="*/ 13 h 583"/>
              <a:gd name="T78" fmla="*/ 311 w 311"/>
              <a:gd name="T79" fmla="*/ 13 h 583"/>
              <a:gd name="T80" fmla="*/ 311 w 311"/>
              <a:gd name="T81" fmla="*/ 1 h 583"/>
              <a:gd name="T82" fmla="*/ 311 w 311"/>
              <a:gd name="T83" fmla="*/ 1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583">
                <a:moveTo>
                  <a:pt x="311" y="1"/>
                </a:moveTo>
                <a:lnTo>
                  <a:pt x="189" y="0"/>
                </a:lnTo>
                <a:lnTo>
                  <a:pt x="189" y="0"/>
                </a:lnTo>
                <a:lnTo>
                  <a:pt x="189" y="13"/>
                </a:lnTo>
                <a:lnTo>
                  <a:pt x="189" y="13"/>
                </a:lnTo>
                <a:lnTo>
                  <a:pt x="189" y="48"/>
                </a:lnTo>
                <a:lnTo>
                  <a:pt x="186" y="82"/>
                </a:lnTo>
                <a:lnTo>
                  <a:pt x="182" y="116"/>
                </a:lnTo>
                <a:lnTo>
                  <a:pt x="176" y="150"/>
                </a:lnTo>
                <a:lnTo>
                  <a:pt x="169" y="182"/>
                </a:lnTo>
                <a:lnTo>
                  <a:pt x="160" y="215"/>
                </a:lnTo>
                <a:lnTo>
                  <a:pt x="150" y="246"/>
                </a:lnTo>
                <a:lnTo>
                  <a:pt x="138" y="277"/>
                </a:lnTo>
                <a:lnTo>
                  <a:pt x="125" y="307"/>
                </a:lnTo>
                <a:lnTo>
                  <a:pt x="111" y="337"/>
                </a:lnTo>
                <a:lnTo>
                  <a:pt x="95" y="366"/>
                </a:lnTo>
                <a:lnTo>
                  <a:pt x="78" y="395"/>
                </a:lnTo>
                <a:lnTo>
                  <a:pt x="61" y="422"/>
                </a:lnTo>
                <a:lnTo>
                  <a:pt x="42" y="448"/>
                </a:lnTo>
                <a:lnTo>
                  <a:pt x="21" y="473"/>
                </a:lnTo>
                <a:lnTo>
                  <a:pt x="0" y="497"/>
                </a:lnTo>
                <a:lnTo>
                  <a:pt x="87" y="583"/>
                </a:lnTo>
                <a:lnTo>
                  <a:pt x="87" y="583"/>
                </a:lnTo>
                <a:lnTo>
                  <a:pt x="113" y="555"/>
                </a:lnTo>
                <a:lnTo>
                  <a:pt x="137" y="525"/>
                </a:lnTo>
                <a:lnTo>
                  <a:pt x="160" y="493"/>
                </a:lnTo>
                <a:lnTo>
                  <a:pt x="181" y="462"/>
                </a:lnTo>
                <a:lnTo>
                  <a:pt x="200" y="428"/>
                </a:lnTo>
                <a:lnTo>
                  <a:pt x="219" y="395"/>
                </a:lnTo>
                <a:lnTo>
                  <a:pt x="236" y="361"/>
                </a:lnTo>
                <a:lnTo>
                  <a:pt x="251" y="324"/>
                </a:lnTo>
                <a:lnTo>
                  <a:pt x="266" y="288"/>
                </a:lnTo>
                <a:lnTo>
                  <a:pt x="277" y="250"/>
                </a:lnTo>
                <a:lnTo>
                  <a:pt x="288" y="212"/>
                </a:lnTo>
                <a:lnTo>
                  <a:pt x="295" y="174"/>
                </a:lnTo>
                <a:lnTo>
                  <a:pt x="302" y="134"/>
                </a:lnTo>
                <a:lnTo>
                  <a:pt x="307" y="95"/>
                </a:lnTo>
                <a:lnTo>
                  <a:pt x="310" y="53"/>
                </a:lnTo>
                <a:lnTo>
                  <a:pt x="311" y="13"/>
                </a:lnTo>
                <a:lnTo>
                  <a:pt x="311" y="13"/>
                </a:lnTo>
                <a:lnTo>
                  <a:pt x="311" y="1"/>
                </a:lnTo>
                <a:lnTo>
                  <a:pt x="311" y="1"/>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4" name="Freeform 73"/>
          <p:cNvSpPr>
            <a:spLocks/>
          </p:cNvSpPr>
          <p:nvPr/>
        </p:nvSpPr>
        <p:spPr bwMode="auto">
          <a:xfrm>
            <a:off x="4335463" y="3989388"/>
            <a:ext cx="231775" cy="133350"/>
          </a:xfrm>
          <a:custGeom>
            <a:avLst/>
            <a:gdLst>
              <a:gd name="T0" fmla="*/ 85 w 584"/>
              <a:gd name="T1" fmla="*/ 0 h 336"/>
              <a:gd name="T2" fmla="*/ 0 w 584"/>
              <a:gd name="T3" fmla="*/ 88 h 336"/>
              <a:gd name="T4" fmla="*/ 0 w 584"/>
              <a:gd name="T5" fmla="*/ 88 h 336"/>
              <a:gd name="T6" fmla="*/ 29 w 584"/>
              <a:gd name="T7" fmla="*/ 115 h 336"/>
              <a:gd name="T8" fmla="*/ 59 w 584"/>
              <a:gd name="T9" fmla="*/ 142 h 336"/>
              <a:gd name="T10" fmla="*/ 90 w 584"/>
              <a:gd name="T11" fmla="*/ 166 h 336"/>
              <a:gd name="T12" fmla="*/ 121 w 584"/>
              <a:gd name="T13" fmla="*/ 190 h 336"/>
              <a:gd name="T14" fmla="*/ 155 w 584"/>
              <a:gd name="T15" fmla="*/ 211 h 336"/>
              <a:gd name="T16" fmla="*/ 189 w 584"/>
              <a:gd name="T17" fmla="*/ 231 h 336"/>
              <a:gd name="T18" fmla="*/ 226 w 584"/>
              <a:gd name="T19" fmla="*/ 250 h 336"/>
              <a:gd name="T20" fmla="*/ 262 w 584"/>
              <a:gd name="T21" fmla="*/ 267 h 336"/>
              <a:gd name="T22" fmla="*/ 299 w 584"/>
              <a:gd name="T23" fmla="*/ 282 h 336"/>
              <a:gd name="T24" fmla="*/ 338 w 584"/>
              <a:gd name="T25" fmla="*/ 295 h 336"/>
              <a:gd name="T26" fmla="*/ 377 w 584"/>
              <a:gd name="T27" fmla="*/ 307 h 336"/>
              <a:gd name="T28" fmla="*/ 416 w 584"/>
              <a:gd name="T29" fmla="*/ 316 h 336"/>
              <a:gd name="T30" fmla="*/ 456 w 584"/>
              <a:gd name="T31" fmla="*/ 324 h 336"/>
              <a:gd name="T32" fmla="*/ 498 w 584"/>
              <a:gd name="T33" fmla="*/ 330 h 336"/>
              <a:gd name="T34" fmla="*/ 539 w 584"/>
              <a:gd name="T35" fmla="*/ 334 h 336"/>
              <a:gd name="T36" fmla="*/ 582 w 584"/>
              <a:gd name="T37" fmla="*/ 336 h 336"/>
              <a:gd name="T38" fmla="*/ 584 w 584"/>
              <a:gd name="T39" fmla="*/ 213 h 336"/>
              <a:gd name="T40" fmla="*/ 584 w 584"/>
              <a:gd name="T41" fmla="*/ 213 h 336"/>
              <a:gd name="T42" fmla="*/ 547 w 584"/>
              <a:gd name="T43" fmla="*/ 212 h 336"/>
              <a:gd name="T44" fmla="*/ 512 w 584"/>
              <a:gd name="T45" fmla="*/ 208 h 336"/>
              <a:gd name="T46" fmla="*/ 476 w 584"/>
              <a:gd name="T47" fmla="*/ 204 h 336"/>
              <a:gd name="T48" fmla="*/ 442 w 584"/>
              <a:gd name="T49" fmla="*/ 196 h 336"/>
              <a:gd name="T50" fmla="*/ 408 w 584"/>
              <a:gd name="T51" fmla="*/ 188 h 336"/>
              <a:gd name="T52" fmla="*/ 374 w 584"/>
              <a:gd name="T53" fmla="*/ 178 h 336"/>
              <a:gd name="T54" fmla="*/ 341 w 584"/>
              <a:gd name="T55" fmla="*/ 166 h 336"/>
              <a:gd name="T56" fmla="*/ 309 w 584"/>
              <a:gd name="T57" fmla="*/ 153 h 336"/>
              <a:gd name="T58" fmla="*/ 278 w 584"/>
              <a:gd name="T59" fmla="*/ 139 h 336"/>
              <a:gd name="T60" fmla="*/ 248 w 584"/>
              <a:gd name="T61" fmla="*/ 123 h 336"/>
              <a:gd name="T62" fmla="*/ 218 w 584"/>
              <a:gd name="T63" fmla="*/ 106 h 336"/>
              <a:gd name="T64" fmla="*/ 189 w 584"/>
              <a:gd name="T65" fmla="*/ 87 h 336"/>
              <a:gd name="T66" fmla="*/ 162 w 584"/>
              <a:gd name="T67" fmla="*/ 67 h 336"/>
              <a:gd name="T68" fmla="*/ 136 w 584"/>
              <a:gd name="T69" fmla="*/ 46 h 336"/>
              <a:gd name="T70" fmla="*/ 110 w 584"/>
              <a:gd name="T71" fmla="*/ 23 h 336"/>
              <a:gd name="T72" fmla="*/ 85 w 584"/>
              <a:gd name="T73" fmla="*/ 0 h 336"/>
              <a:gd name="T74" fmla="*/ 85 w 584"/>
              <a:gd name="T75"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84" h="336">
                <a:moveTo>
                  <a:pt x="85" y="0"/>
                </a:moveTo>
                <a:lnTo>
                  <a:pt x="0" y="88"/>
                </a:lnTo>
                <a:lnTo>
                  <a:pt x="0" y="88"/>
                </a:lnTo>
                <a:lnTo>
                  <a:pt x="29" y="115"/>
                </a:lnTo>
                <a:lnTo>
                  <a:pt x="59" y="142"/>
                </a:lnTo>
                <a:lnTo>
                  <a:pt x="90" y="166"/>
                </a:lnTo>
                <a:lnTo>
                  <a:pt x="121" y="190"/>
                </a:lnTo>
                <a:lnTo>
                  <a:pt x="155" y="211"/>
                </a:lnTo>
                <a:lnTo>
                  <a:pt x="189" y="231"/>
                </a:lnTo>
                <a:lnTo>
                  <a:pt x="226" y="250"/>
                </a:lnTo>
                <a:lnTo>
                  <a:pt x="262" y="267"/>
                </a:lnTo>
                <a:lnTo>
                  <a:pt x="299" y="282"/>
                </a:lnTo>
                <a:lnTo>
                  <a:pt x="338" y="295"/>
                </a:lnTo>
                <a:lnTo>
                  <a:pt x="377" y="307"/>
                </a:lnTo>
                <a:lnTo>
                  <a:pt x="416" y="316"/>
                </a:lnTo>
                <a:lnTo>
                  <a:pt x="456" y="324"/>
                </a:lnTo>
                <a:lnTo>
                  <a:pt x="498" y="330"/>
                </a:lnTo>
                <a:lnTo>
                  <a:pt x="539" y="334"/>
                </a:lnTo>
                <a:lnTo>
                  <a:pt x="582" y="336"/>
                </a:lnTo>
                <a:lnTo>
                  <a:pt x="584" y="213"/>
                </a:lnTo>
                <a:lnTo>
                  <a:pt x="584" y="213"/>
                </a:lnTo>
                <a:lnTo>
                  <a:pt x="547" y="212"/>
                </a:lnTo>
                <a:lnTo>
                  <a:pt x="512" y="208"/>
                </a:lnTo>
                <a:lnTo>
                  <a:pt x="476" y="204"/>
                </a:lnTo>
                <a:lnTo>
                  <a:pt x="442" y="196"/>
                </a:lnTo>
                <a:lnTo>
                  <a:pt x="408" y="188"/>
                </a:lnTo>
                <a:lnTo>
                  <a:pt x="374" y="178"/>
                </a:lnTo>
                <a:lnTo>
                  <a:pt x="341" y="166"/>
                </a:lnTo>
                <a:lnTo>
                  <a:pt x="309" y="153"/>
                </a:lnTo>
                <a:lnTo>
                  <a:pt x="278" y="139"/>
                </a:lnTo>
                <a:lnTo>
                  <a:pt x="248" y="123"/>
                </a:lnTo>
                <a:lnTo>
                  <a:pt x="218" y="106"/>
                </a:lnTo>
                <a:lnTo>
                  <a:pt x="189" y="87"/>
                </a:lnTo>
                <a:lnTo>
                  <a:pt x="162" y="67"/>
                </a:lnTo>
                <a:lnTo>
                  <a:pt x="136" y="46"/>
                </a:lnTo>
                <a:lnTo>
                  <a:pt x="110" y="23"/>
                </a:lnTo>
                <a:lnTo>
                  <a:pt x="85" y="0"/>
                </a:lnTo>
                <a:lnTo>
                  <a:pt x="85" y="0"/>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5" name="Freeform 76"/>
          <p:cNvSpPr>
            <a:spLocks/>
          </p:cNvSpPr>
          <p:nvPr/>
        </p:nvSpPr>
        <p:spPr bwMode="auto">
          <a:xfrm>
            <a:off x="4240213" y="3552826"/>
            <a:ext cx="133350" cy="222250"/>
          </a:xfrm>
          <a:custGeom>
            <a:avLst/>
            <a:gdLst>
              <a:gd name="T0" fmla="*/ 336 w 336"/>
              <a:gd name="T1" fmla="*/ 84 h 558"/>
              <a:gd name="T2" fmla="*/ 248 w 336"/>
              <a:gd name="T3" fmla="*/ 0 h 558"/>
              <a:gd name="T4" fmla="*/ 248 w 336"/>
              <a:gd name="T5" fmla="*/ 0 h 558"/>
              <a:gd name="T6" fmla="*/ 222 w 336"/>
              <a:gd name="T7" fmla="*/ 27 h 558"/>
              <a:gd name="T8" fmla="*/ 197 w 336"/>
              <a:gd name="T9" fmla="*/ 56 h 558"/>
              <a:gd name="T10" fmla="*/ 172 w 336"/>
              <a:gd name="T11" fmla="*/ 86 h 558"/>
              <a:gd name="T12" fmla="*/ 150 w 336"/>
              <a:gd name="T13" fmla="*/ 117 h 558"/>
              <a:gd name="T14" fmla="*/ 128 w 336"/>
              <a:gd name="T15" fmla="*/ 148 h 558"/>
              <a:gd name="T16" fmla="*/ 108 w 336"/>
              <a:gd name="T17" fmla="*/ 182 h 558"/>
              <a:gd name="T18" fmla="*/ 90 w 336"/>
              <a:gd name="T19" fmla="*/ 216 h 558"/>
              <a:gd name="T20" fmla="*/ 73 w 336"/>
              <a:gd name="T21" fmla="*/ 250 h 558"/>
              <a:gd name="T22" fmla="*/ 59 w 336"/>
              <a:gd name="T23" fmla="*/ 286 h 558"/>
              <a:gd name="T24" fmla="*/ 44 w 336"/>
              <a:gd name="T25" fmla="*/ 323 h 558"/>
              <a:gd name="T26" fmla="*/ 33 w 336"/>
              <a:gd name="T27" fmla="*/ 360 h 558"/>
              <a:gd name="T28" fmla="*/ 22 w 336"/>
              <a:gd name="T29" fmla="*/ 398 h 558"/>
              <a:gd name="T30" fmla="*/ 15 w 336"/>
              <a:gd name="T31" fmla="*/ 437 h 558"/>
              <a:gd name="T32" fmla="*/ 8 w 336"/>
              <a:gd name="T33" fmla="*/ 476 h 558"/>
              <a:gd name="T34" fmla="*/ 3 w 336"/>
              <a:gd name="T35" fmla="*/ 517 h 558"/>
              <a:gd name="T36" fmla="*/ 0 w 336"/>
              <a:gd name="T37" fmla="*/ 557 h 558"/>
              <a:gd name="T38" fmla="*/ 123 w 336"/>
              <a:gd name="T39" fmla="*/ 558 h 558"/>
              <a:gd name="T40" fmla="*/ 123 w 336"/>
              <a:gd name="T41" fmla="*/ 558 h 558"/>
              <a:gd name="T42" fmla="*/ 125 w 336"/>
              <a:gd name="T43" fmla="*/ 524 h 558"/>
              <a:gd name="T44" fmla="*/ 130 w 336"/>
              <a:gd name="T45" fmla="*/ 491 h 558"/>
              <a:gd name="T46" fmla="*/ 136 w 336"/>
              <a:gd name="T47" fmla="*/ 457 h 558"/>
              <a:gd name="T48" fmla="*/ 143 w 336"/>
              <a:gd name="T49" fmla="*/ 423 h 558"/>
              <a:gd name="T50" fmla="*/ 151 w 336"/>
              <a:gd name="T51" fmla="*/ 392 h 558"/>
              <a:gd name="T52" fmla="*/ 162 w 336"/>
              <a:gd name="T53" fmla="*/ 359 h 558"/>
              <a:gd name="T54" fmla="*/ 173 w 336"/>
              <a:gd name="T55" fmla="*/ 328 h 558"/>
              <a:gd name="T56" fmla="*/ 186 w 336"/>
              <a:gd name="T57" fmla="*/ 298 h 558"/>
              <a:gd name="T58" fmla="*/ 201 w 336"/>
              <a:gd name="T59" fmla="*/ 268 h 558"/>
              <a:gd name="T60" fmla="*/ 216 w 336"/>
              <a:gd name="T61" fmla="*/ 239 h 558"/>
              <a:gd name="T62" fmla="*/ 233 w 336"/>
              <a:gd name="T63" fmla="*/ 211 h 558"/>
              <a:gd name="T64" fmla="*/ 251 w 336"/>
              <a:gd name="T65" fmla="*/ 185 h 558"/>
              <a:gd name="T66" fmla="*/ 271 w 336"/>
              <a:gd name="T67" fmla="*/ 157 h 558"/>
              <a:gd name="T68" fmla="*/ 292 w 336"/>
              <a:gd name="T69" fmla="*/ 132 h 558"/>
              <a:gd name="T70" fmla="*/ 313 w 336"/>
              <a:gd name="T71" fmla="*/ 108 h 558"/>
              <a:gd name="T72" fmla="*/ 336 w 336"/>
              <a:gd name="T73" fmla="*/ 84 h 558"/>
              <a:gd name="T74" fmla="*/ 336 w 336"/>
              <a:gd name="T75" fmla="*/ 84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36" h="558">
                <a:moveTo>
                  <a:pt x="336" y="84"/>
                </a:moveTo>
                <a:lnTo>
                  <a:pt x="248" y="0"/>
                </a:lnTo>
                <a:lnTo>
                  <a:pt x="248" y="0"/>
                </a:lnTo>
                <a:lnTo>
                  <a:pt x="222" y="27"/>
                </a:lnTo>
                <a:lnTo>
                  <a:pt x="197" y="56"/>
                </a:lnTo>
                <a:lnTo>
                  <a:pt x="172" y="86"/>
                </a:lnTo>
                <a:lnTo>
                  <a:pt x="150" y="117"/>
                </a:lnTo>
                <a:lnTo>
                  <a:pt x="128" y="148"/>
                </a:lnTo>
                <a:lnTo>
                  <a:pt x="108" y="182"/>
                </a:lnTo>
                <a:lnTo>
                  <a:pt x="90" y="216"/>
                </a:lnTo>
                <a:lnTo>
                  <a:pt x="73" y="250"/>
                </a:lnTo>
                <a:lnTo>
                  <a:pt x="59" y="286"/>
                </a:lnTo>
                <a:lnTo>
                  <a:pt x="44" y="323"/>
                </a:lnTo>
                <a:lnTo>
                  <a:pt x="33" y="360"/>
                </a:lnTo>
                <a:lnTo>
                  <a:pt x="22" y="398"/>
                </a:lnTo>
                <a:lnTo>
                  <a:pt x="15" y="437"/>
                </a:lnTo>
                <a:lnTo>
                  <a:pt x="8" y="476"/>
                </a:lnTo>
                <a:lnTo>
                  <a:pt x="3" y="517"/>
                </a:lnTo>
                <a:lnTo>
                  <a:pt x="0" y="557"/>
                </a:lnTo>
                <a:lnTo>
                  <a:pt x="123" y="558"/>
                </a:lnTo>
                <a:lnTo>
                  <a:pt x="123" y="558"/>
                </a:lnTo>
                <a:lnTo>
                  <a:pt x="125" y="524"/>
                </a:lnTo>
                <a:lnTo>
                  <a:pt x="130" y="491"/>
                </a:lnTo>
                <a:lnTo>
                  <a:pt x="136" y="457"/>
                </a:lnTo>
                <a:lnTo>
                  <a:pt x="143" y="423"/>
                </a:lnTo>
                <a:lnTo>
                  <a:pt x="151" y="392"/>
                </a:lnTo>
                <a:lnTo>
                  <a:pt x="162" y="359"/>
                </a:lnTo>
                <a:lnTo>
                  <a:pt x="173" y="328"/>
                </a:lnTo>
                <a:lnTo>
                  <a:pt x="186" y="298"/>
                </a:lnTo>
                <a:lnTo>
                  <a:pt x="201" y="268"/>
                </a:lnTo>
                <a:lnTo>
                  <a:pt x="216" y="239"/>
                </a:lnTo>
                <a:lnTo>
                  <a:pt x="233" y="211"/>
                </a:lnTo>
                <a:lnTo>
                  <a:pt x="251" y="185"/>
                </a:lnTo>
                <a:lnTo>
                  <a:pt x="271" y="157"/>
                </a:lnTo>
                <a:lnTo>
                  <a:pt x="292" y="132"/>
                </a:lnTo>
                <a:lnTo>
                  <a:pt x="313" y="108"/>
                </a:lnTo>
                <a:lnTo>
                  <a:pt x="336" y="84"/>
                </a:lnTo>
                <a:lnTo>
                  <a:pt x="336" y="84"/>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6" name="Freeform 77"/>
          <p:cNvSpPr>
            <a:spLocks/>
          </p:cNvSpPr>
          <p:nvPr/>
        </p:nvSpPr>
        <p:spPr bwMode="auto">
          <a:xfrm>
            <a:off x="4576763" y="3989388"/>
            <a:ext cx="231775" cy="133350"/>
          </a:xfrm>
          <a:custGeom>
            <a:avLst/>
            <a:gdLst>
              <a:gd name="T0" fmla="*/ 0 w 584"/>
              <a:gd name="T1" fmla="*/ 213 h 336"/>
              <a:gd name="T2" fmla="*/ 3 w 584"/>
              <a:gd name="T3" fmla="*/ 336 h 336"/>
              <a:gd name="T4" fmla="*/ 3 w 584"/>
              <a:gd name="T5" fmla="*/ 336 h 336"/>
              <a:gd name="T6" fmla="*/ 45 w 584"/>
              <a:gd name="T7" fmla="*/ 334 h 336"/>
              <a:gd name="T8" fmla="*/ 86 w 584"/>
              <a:gd name="T9" fmla="*/ 330 h 336"/>
              <a:gd name="T10" fmla="*/ 128 w 584"/>
              <a:gd name="T11" fmla="*/ 324 h 336"/>
              <a:gd name="T12" fmla="*/ 168 w 584"/>
              <a:gd name="T13" fmla="*/ 316 h 336"/>
              <a:gd name="T14" fmla="*/ 209 w 584"/>
              <a:gd name="T15" fmla="*/ 307 h 336"/>
              <a:gd name="T16" fmla="*/ 248 w 584"/>
              <a:gd name="T17" fmla="*/ 295 h 336"/>
              <a:gd name="T18" fmla="*/ 285 w 584"/>
              <a:gd name="T19" fmla="*/ 282 h 336"/>
              <a:gd name="T20" fmla="*/ 323 w 584"/>
              <a:gd name="T21" fmla="*/ 267 h 336"/>
              <a:gd name="T22" fmla="*/ 358 w 584"/>
              <a:gd name="T23" fmla="*/ 250 h 336"/>
              <a:gd name="T24" fmla="*/ 395 w 584"/>
              <a:gd name="T25" fmla="*/ 231 h 336"/>
              <a:gd name="T26" fmla="*/ 429 w 584"/>
              <a:gd name="T27" fmla="*/ 211 h 336"/>
              <a:gd name="T28" fmla="*/ 463 w 584"/>
              <a:gd name="T29" fmla="*/ 190 h 336"/>
              <a:gd name="T30" fmla="*/ 495 w 584"/>
              <a:gd name="T31" fmla="*/ 166 h 336"/>
              <a:gd name="T32" fmla="*/ 525 w 584"/>
              <a:gd name="T33" fmla="*/ 142 h 336"/>
              <a:gd name="T34" fmla="*/ 555 w 584"/>
              <a:gd name="T35" fmla="*/ 115 h 336"/>
              <a:gd name="T36" fmla="*/ 584 w 584"/>
              <a:gd name="T37" fmla="*/ 88 h 336"/>
              <a:gd name="T38" fmla="*/ 499 w 584"/>
              <a:gd name="T39" fmla="*/ 0 h 336"/>
              <a:gd name="T40" fmla="*/ 499 w 584"/>
              <a:gd name="T41" fmla="*/ 0 h 336"/>
              <a:gd name="T42" fmla="*/ 474 w 584"/>
              <a:gd name="T43" fmla="*/ 23 h 336"/>
              <a:gd name="T44" fmla="*/ 450 w 584"/>
              <a:gd name="T45" fmla="*/ 46 h 336"/>
              <a:gd name="T46" fmla="*/ 422 w 584"/>
              <a:gd name="T47" fmla="*/ 67 h 336"/>
              <a:gd name="T48" fmla="*/ 395 w 584"/>
              <a:gd name="T49" fmla="*/ 87 h 336"/>
              <a:gd name="T50" fmla="*/ 366 w 584"/>
              <a:gd name="T51" fmla="*/ 106 h 336"/>
              <a:gd name="T52" fmla="*/ 336 w 584"/>
              <a:gd name="T53" fmla="*/ 123 h 336"/>
              <a:gd name="T54" fmla="*/ 306 w 584"/>
              <a:gd name="T55" fmla="*/ 139 h 336"/>
              <a:gd name="T56" fmla="*/ 275 w 584"/>
              <a:gd name="T57" fmla="*/ 153 h 336"/>
              <a:gd name="T58" fmla="*/ 243 w 584"/>
              <a:gd name="T59" fmla="*/ 166 h 336"/>
              <a:gd name="T60" fmla="*/ 210 w 584"/>
              <a:gd name="T61" fmla="*/ 178 h 336"/>
              <a:gd name="T62" fmla="*/ 177 w 584"/>
              <a:gd name="T63" fmla="*/ 188 h 336"/>
              <a:gd name="T64" fmla="*/ 142 w 584"/>
              <a:gd name="T65" fmla="*/ 196 h 336"/>
              <a:gd name="T66" fmla="*/ 108 w 584"/>
              <a:gd name="T67" fmla="*/ 204 h 336"/>
              <a:gd name="T68" fmla="*/ 73 w 584"/>
              <a:gd name="T69" fmla="*/ 208 h 336"/>
              <a:gd name="T70" fmla="*/ 37 w 584"/>
              <a:gd name="T71" fmla="*/ 212 h 336"/>
              <a:gd name="T72" fmla="*/ 0 w 584"/>
              <a:gd name="T73" fmla="*/ 213 h 336"/>
              <a:gd name="T74" fmla="*/ 0 w 584"/>
              <a:gd name="T75" fmla="*/ 213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84" h="336">
                <a:moveTo>
                  <a:pt x="0" y="213"/>
                </a:moveTo>
                <a:lnTo>
                  <a:pt x="3" y="336"/>
                </a:lnTo>
                <a:lnTo>
                  <a:pt x="3" y="336"/>
                </a:lnTo>
                <a:lnTo>
                  <a:pt x="45" y="334"/>
                </a:lnTo>
                <a:lnTo>
                  <a:pt x="86" y="330"/>
                </a:lnTo>
                <a:lnTo>
                  <a:pt x="128" y="324"/>
                </a:lnTo>
                <a:lnTo>
                  <a:pt x="168" y="316"/>
                </a:lnTo>
                <a:lnTo>
                  <a:pt x="209" y="307"/>
                </a:lnTo>
                <a:lnTo>
                  <a:pt x="248" y="295"/>
                </a:lnTo>
                <a:lnTo>
                  <a:pt x="285" y="282"/>
                </a:lnTo>
                <a:lnTo>
                  <a:pt x="323" y="267"/>
                </a:lnTo>
                <a:lnTo>
                  <a:pt x="358" y="250"/>
                </a:lnTo>
                <a:lnTo>
                  <a:pt x="395" y="231"/>
                </a:lnTo>
                <a:lnTo>
                  <a:pt x="429" y="211"/>
                </a:lnTo>
                <a:lnTo>
                  <a:pt x="463" y="190"/>
                </a:lnTo>
                <a:lnTo>
                  <a:pt x="495" y="166"/>
                </a:lnTo>
                <a:lnTo>
                  <a:pt x="525" y="142"/>
                </a:lnTo>
                <a:lnTo>
                  <a:pt x="555" y="115"/>
                </a:lnTo>
                <a:lnTo>
                  <a:pt x="584" y="88"/>
                </a:lnTo>
                <a:lnTo>
                  <a:pt x="499" y="0"/>
                </a:lnTo>
                <a:lnTo>
                  <a:pt x="499" y="0"/>
                </a:lnTo>
                <a:lnTo>
                  <a:pt x="474" y="23"/>
                </a:lnTo>
                <a:lnTo>
                  <a:pt x="450" y="46"/>
                </a:lnTo>
                <a:lnTo>
                  <a:pt x="422" y="67"/>
                </a:lnTo>
                <a:lnTo>
                  <a:pt x="395" y="87"/>
                </a:lnTo>
                <a:lnTo>
                  <a:pt x="366" y="106"/>
                </a:lnTo>
                <a:lnTo>
                  <a:pt x="336" y="123"/>
                </a:lnTo>
                <a:lnTo>
                  <a:pt x="306" y="139"/>
                </a:lnTo>
                <a:lnTo>
                  <a:pt x="275" y="153"/>
                </a:lnTo>
                <a:lnTo>
                  <a:pt x="243" y="166"/>
                </a:lnTo>
                <a:lnTo>
                  <a:pt x="210" y="178"/>
                </a:lnTo>
                <a:lnTo>
                  <a:pt x="177" y="188"/>
                </a:lnTo>
                <a:lnTo>
                  <a:pt x="142" y="196"/>
                </a:lnTo>
                <a:lnTo>
                  <a:pt x="108" y="204"/>
                </a:lnTo>
                <a:lnTo>
                  <a:pt x="73" y="208"/>
                </a:lnTo>
                <a:lnTo>
                  <a:pt x="37" y="212"/>
                </a:lnTo>
                <a:lnTo>
                  <a:pt x="0" y="213"/>
                </a:lnTo>
                <a:lnTo>
                  <a:pt x="0" y="213"/>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7" name="ZoneTexte 56"/>
          <p:cNvSpPr txBox="1"/>
          <p:nvPr/>
        </p:nvSpPr>
        <p:spPr>
          <a:xfrm>
            <a:off x="6553200" y="3806187"/>
            <a:ext cx="2411288" cy="175432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err="1" smtClean="0"/>
              <a:t>Nout</a:t>
            </a:r>
            <a:r>
              <a:rPr lang="fr-FR" b="1" dirty="0" smtClean="0"/>
              <a:t> travail d’écrivain, c’est un travail sur la matérialité de la Langue pour faire connaître le Trésor des mots créoles (C.H.)</a:t>
            </a:r>
            <a:endParaRPr lang="fr-FR" b="1" dirty="0"/>
          </a:p>
        </p:txBody>
      </p:sp>
      <p:sp>
        <p:nvSpPr>
          <p:cNvPr id="58" name="ZoneTexte 57"/>
          <p:cNvSpPr txBox="1"/>
          <p:nvPr/>
        </p:nvSpPr>
        <p:spPr>
          <a:xfrm>
            <a:off x="4300538" y="1242914"/>
            <a:ext cx="4126203" cy="369332"/>
          </a:xfrm>
          <a:prstGeom prst="rect">
            <a:avLst/>
          </a:prstGeom>
          <a:ln w="12700"/>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smtClean="0"/>
              <a:t>Écrire en créole, c’est un besoin (C.H.)  </a:t>
            </a:r>
            <a:endParaRPr lang="fr-FR" b="1" dirty="0"/>
          </a:p>
        </p:txBody>
      </p:sp>
      <p:sp>
        <p:nvSpPr>
          <p:cNvPr id="59" name="ZoneTexte 58"/>
          <p:cNvSpPr txBox="1"/>
          <p:nvPr/>
        </p:nvSpPr>
        <p:spPr>
          <a:xfrm>
            <a:off x="347638" y="1242914"/>
            <a:ext cx="3449662" cy="923330"/>
          </a:xfrm>
          <a:prstGeom prst="rect">
            <a:avLst/>
          </a:prstGeom>
          <a:ln w="12700"/>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smtClean="0"/>
              <a:t>Si mi </a:t>
            </a:r>
            <a:r>
              <a:rPr lang="fr-FR" b="1" dirty="0" err="1" smtClean="0"/>
              <a:t>ékri</a:t>
            </a:r>
            <a:r>
              <a:rPr lang="fr-FR" b="1" dirty="0" smtClean="0"/>
              <a:t> le mot « danse », mi utilise les mêmes lettres qu’en français (C.H.)</a:t>
            </a:r>
            <a:endParaRPr lang="fr-FR" b="1" dirty="0"/>
          </a:p>
        </p:txBody>
      </p:sp>
      <p:sp>
        <p:nvSpPr>
          <p:cNvPr id="60" name="ZoneTexte 59"/>
          <p:cNvSpPr txBox="1"/>
          <p:nvPr/>
        </p:nvSpPr>
        <p:spPr>
          <a:xfrm>
            <a:off x="5906397" y="1952625"/>
            <a:ext cx="3058091" cy="92333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smtClean="0"/>
              <a:t>Quand mi </a:t>
            </a:r>
            <a:r>
              <a:rPr lang="fr-FR" b="1" dirty="0" err="1" smtClean="0"/>
              <a:t>ékri</a:t>
            </a:r>
            <a:r>
              <a:rPr lang="fr-FR" b="1" dirty="0" smtClean="0"/>
              <a:t>, mi rédige naturellement en graphie phonologique (C.H.)</a:t>
            </a:r>
            <a:endParaRPr lang="fr-FR" b="1" dirty="0"/>
          </a:p>
        </p:txBody>
      </p:sp>
      <p:sp>
        <p:nvSpPr>
          <p:cNvPr id="61" name="ZoneTexte 60"/>
          <p:cNvSpPr txBox="1"/>
          <p:nvPr/>
        </p:nvSpPr>
        <p:spPr>
          <a:xfrm>
            <a:off x="130262" y="2297459"/>
            <a:ext cx="3449551" cy="92333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err="1" smtClean="0"/>
              <a:t>Mwin</a:t>
            </a:r>
            <a:r>
              <a:rPr lang="fr-FR" b="1" dirty="0" smtClean="0"/>
              <a:t> la jamais utilise le </a:t>
            </a:r>
            <a:r>
              <a:rPr lang="fr-FR" b="1" dirty="0" err="1" smtClean="0"/>
              <a:t>bann</a:t>
            </a:r>
            <a:r>
              <a:rPr lang="fr-FR" b="1" dirty="0" smtClean="0"/>
              <a:t> KWZ,  la graphie que lé le plus éloigné du français (C.H.)</a:t>
            </a:r>
            <a:endParaRPr lang="fr-FR" b="1" dirty="0"/>
          </a:p>
        </p:txBody>
      </p:sp>
      <p:sp>
        <p:nvSpPr>
          <p:cNvPr id="62" name="ZoneTexte 61"/>
          <p:cNvSpPr txBox="1"/>
          <p:nvPr/>
        </p:nvSpPr>
        <p:spPr>
          <a:xfrm>
            <a:off x="2870200" y="5020094"/>
            <a:ext cx="3036197" cy="147732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smtClean="0"/>
              <a:t>Kan mi </a:t>
            </a:r>
            <a:r>
              <a:rPr lang="fr-FR" b="1" dirty="0" err="1" smtClean="0"/>
              <a:t>ékri</a:t>
            </a:r>
            <a:r>
              <a:rPr lang="fr-FR" b="1" dirty="0" smtClean="0"/>
              <a:t>, mi garde la syntaxe </a:t>
            </a:r>
            <a:r>
              <a:rPr lang="fr-FR" b="1" dirty="0" err="1" smtClean="0"/>
              <a:t>kréol</a:t>
            </a:r>
            <a:r>
              <a:rPr lang="fr-FR" b="1" dirty="0" smtClean="0"/>
              <a:t> en évitant de franciser: « mi sa va </a:t>
            </a:r>
            <a:r>
              <a:rPr lang="fr-FR" b="1" dirty="0" err="1"/>
              <a:t>L</a:t>
            </a:r>
            <a:r>
              <a:rPr lang="fr-FR" b="1" dirty="0" err="1" smtClean="0"/>
              <a:t>ékol</a:t>
            </a:r>
            <a:r>
              <a:rPr lang="fr-FR" b="1" dirty="0" smtClean="0"/>
              <a:t> » plutôt que « mi sa va à  </a:t>
            </a:r>
            <a:r>
              <a:rPr lang="fr-FR" b="1" dirty="0" err="1"/>
              <a:t>L</a:t>
            </a:r>
            <a:r>
              <a:rPr lang="fr-FR" b="1" dirty="0" err="1" smtClean="0"/>
              <a:t>ékol</a:t>
            </a:r>
            <a:r>
              <a:rPr lang="fr-FR" b="1" dirty="0" smtClean="0"/>
              <a:t> » (</a:t>
            </a:r>
            <a:r>
              <a:rPr lang="fr-FR" b="1" dirty="0"/>
              <a:t>C</a:t>
            </a:r>
            <a:r>
              <a:rPr lang="fr-FR" b="1" dirty="0" smtClean="0"/>
              <a:t>.H.)</a:t>
            </a:r>
            <a:endParaRPr lang="fr-FR" b="1" dirty="0"/>
          </a:p>
        </p:txBody>
      </p:sp>
      <p:sp>
        <p:nvSpPr>
          <p:cNvPr id="66" name="Freeform 54"/>
          <p:cNvSpPr>
            <a:spLocks/>
          </p:cNvSpPr>
          <p:nvPr/>
        </p:nvSpPr>
        <p:spPr bwMode="auto">
          <a:xfrm rot="10800000">
            <a:off x="4932040" y="3356992"/>
            <a:ext cx="228600" cy="409575"/>
          </a:xfrm>
          <a:custGeom>
            <a:avLst/>
            <a:gdLst>
              <a:gd name="T0" fmla="*/ 235 w 579"/>
              <a:gd name="T1" fmla="*/ 5 h 1035"/>
              <a:gd name="T2" fmla="*/ 235 w 579"/>
              <a:gd name="T3" fmla="*/ 5 h 1035"/>
              <a:gd name="T4" fmla="*/ 235 w 579"/>
              <a:gd name="T5" fmla="*/ 0 h 1035"/>
              <a:gd name="T6" fmla="*/ 0 w 579"/>
              <a:gd name="T7" fmla="*/ 4 h 1035"/>
              <a:gd name="T8" fmla="*/ 0 w 579"/>
              <a:gd name="T9" fmla="*/ 4 h 1035"/>
              <a:gd name="T10" fmla="*/ 0 w 579"/>
              <a:gd name="T11" fmla="*/ 5 h 1035"/>
              <a:gd name="T12" fmla="*/ 0 w 579"/>
              <a:gd name="T13" fmla="*/ 5 h 1035"/>
              <a:gd name="T14" fmla="*/ 0 w 579"/>
              <a:gd name="T15" fmla="*/ 43 h 1035"/>
              <a:gd name="T16" fmla="*/ 2 w 579"/>
              <a:gd name="T17" fmla="*/ 79 h 1035"/>
              <a:gd name="T18" fmla="*/ 4 w 579"/>
              <a:gd name="T19" fmla="*/ 116 h 1035"/>
              <a:gd name="T20" fmla="*/ 7 w 579"/>
              <a:gd name="T21" fmla="*/ 153 h 1035"/>
              <a:gd name="T22" fmla="*/ 11 w 579"/>
              <a:gd name="T23" fmla="*/ 189 h 1035"/>
              <a:gd name="T24" fmla="*/ 16 w 579"/>
              <a:gd name="T25" fmla="*/ 225 h 1035"/>
              <a:gd name="T26" fmla="*/ 21 w 579"/>
              <a:gd name="T27" fmla="*/ 262 h 1035"/>
              <a:gd name="T28" fmla="*/ 28 w 579"/>
              <a:gd name="T29" fmla="*/ 297 h 1035"/>
              <a:gd name="T30" fmla="*/ 36 w 579"/>
              <a:gd name="T31" fmla="*/ 332 h 1035"/>
              <a:gd name="T32" fmla="*/ 43 w 579"/>
              <a:gd name="T33" fmla="*/ 367 h 1035"/>
              <a:gd name="T34" fmla="*/ 53 w 579"/>
              <a:gd name="T35" fmla="*/ 401 h 1035"/>
              <a:gd name="T36" fmla="*/ 63 w 579"/>
              <a:gd name="T37" fmla="*/ 436 h 1035"/>
              <a:gd name="T38" fmla="*/ 73 w 579"/>
              <a:gd name="T39" fmla="*/ 470 h 1035"/>
              <a:gd name="T40" fmla="*/ 85 w 579"/>
              <a:gd name="T41" fmla="*/ 502 h 1035"/>
              <a:gd name="T42" fmla="*/ 97 w 579"/>
              <a:gd name="T43" fmla="*/ 536 h 1035"/>
              <a:gd name="T44" fmla="*/ 110 w 579"/>
              <a:gd name="T45" fmla="*/ 569 h 1035"/>
              <a:gd name="T46" fmla="*/ 123 w 579"/>
              <a:gd name="T47" fmla="*/ 601 h 1035"/>
              <a:gd name="T48" fmla="*/ 137 w 579"/>
              <a:gd name="T49" fmla="*/ 634 h 1035"/>
              <a:gd name="T50" fmla="*/ 153 w 579"/>
              <a:gd name="T51" fmla="*/ 665 h 1035"/>
              <a:gd name="T52" fmla="*/ 168 w 579"/>
              <a:gd name="T53" fmla="*/ 696 h 1035"/>
              <a:gd name="T54" fmla="*/ 185 w 579"/>
              <a:gd name="T55" fmla="*/ 728 h 1035"/>
              <a:gd name="T56" fmla="*/ 202 w 579"/>
              <a:gd name="T57" fmla="*/ 758 h 1035"/>
              <a:gd name="T58" fmla="*/ 221 w 579"/>
              <a:gd name="T59" fmla="*/ 788 h 1035"/>
              <a:gd name="T60" fmla="*/ 239 w 579"/>
              <a:gd name="T61" fmla="*/ 818 h 1035"/>
              <a:gd name="T62" fmla="*/ 258 w 579"/>
              <a:gd name="T63" fmla="*/ 846 h 1035"/>
              <a:gd name="T64" fmla="*/ 278 w 579"/>
              <a:gd name="T65" fmla="*/ 875 h 1035"/>
              <a:gd name="T66" fmla="*/ 299 w 579"/>
              <a:gd name="T67" fmla="*/ 903 h 1035"/>
              <a:gd name="T68" fmla="*/ 319 w 579"/>
              <a:gd name="T69" fmla="*/ 931 h 1035"/>
              <a:gd name="T70" fmla="*/ 342 w 579"/>
              <a:gd name="T71" fmla="*/ 957 h 1035"/>
              <a:gd name="T72" fmla="*/ 364 w 579"/>
              <a:gd name="T73" fmla="*/ 984 h 1035"/>
              <a:gd name="T74" fmla="*/ 386 w 579"/>
              <a:gd name="T75" fmla="*/ 1010 h 1035"/>
              <a:gd name="T76" fmla="*/ 411 w 579"/>
              <a:gd name="T77" fmla="*/ 1035 h 1035"/>
              <a:gd name="T78" fmla="*/ 579 w 579"/>
              <a:gd name="T79" fmla="*/ 872 h 1035"/>
              <a:gd name="T80" fmla="*/ 579 w 579"/>
              <a:gd name="T81" fmla="*/ 872 h 1035"/>
              <a:gd name="T82" fmla="*/ 540 w 579"/>
              <a:gd name="T83" fmla="*/ 828 h 1035"/>
              <a:gd name="T84" fmla="*/ 503 w 579"/>
              <a:gd name="T85" fmla="*/ 784 h 1035"/>
              <a:gd name="T86" fmla="*/ 468 w 579"/>
              <a:gd name="T87" fmla="*/ 737 h 1035"/>
              <a:gd name="T88" fmla="*/ 435 w 579"/>
              <a:gd name="T89" fmla="*/ 689 h 1035"/>
              <a:gd name="T90" fmla="*/ 405 w 579"/>
              <a:gd name="T91" fmla="*/ 638 h 1035"/>
              <a:gd name="T92" fmla="*/ 377 w 579"/>
              <a:gd name="T93" fmla="*/ 587 h 1035"/>
              <a:gd name="T94" fmla="*/ 351 w 579"/>
              <a:gd name="T95" fmla="*/ 534 h 1035"/>
              <a:gd name="T96" fmla="*/ 327 w 579"/>
              <a:gd name="T97" fmla="*/ 479 h 1035"/>
              <a:gd name="T98" fmla="*/ 306 w 579"/>
              <a:gd name="T99" fmla="*/ 424 h 1035"/>
              <a:gd name="T100" fmla="*/ 288 w 579"/>
              <a:gd name="T101" fmla="*/ 367 h 1035"/>
              <a:gd name="T102" fmla="*/ 273 w 579"/>
              <a:gd name="T103" fmla="*/ 310 h 1035"/>
              <a:gd name="T104" fmla="*/ 258 w 579"/>
              <a:gd name="T105" fmla="*/ 250 h 1035"/>
              <a:gd name="T106" fmla="*/ 249 w 579"/>
              <a:gd name="T107" fmla="*/ 190 h 1035"/>
              <a:gd name="T108" fmla="*/ 241 w 579"/>
              <a:gd name="T109" fmla="*/ 129 h 1035"/>
              <a:gd name="T110" fmla="*/ 236 w 579"/>
              <a:gd name="T111" fmla="*/ 68 h 1035"/>
              <a:gd name="T112" fmla="*/ 235 w 579"/>
              <a:gd name="T113" fmla="*/ 5 h 1035"/>
              <a:gd name="T114" fmla="*/ 235 w 579"/>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9" h="1035">
                <a:moveTo>
                  <a:pt x="235" y="5"/>
                </a:moveTo>
                <a:lnTo>
                  <a:pt x="235" y="5"/>
                </a:lnTo>
                <a:lnTo>
                  <a:pt x="235" y="0"/>
                </a:lnTo>
                <a:lnTo>
                  <a:pt x="0" y="4"/>
                </a:lnTo>
                <a:lnTo>
                  <a:pt x="0" y="4"/>
                </a:lnTo>
                <a:lnTo>
                  <a:pt x="0" y="5"/>
                </a:lnTo>
                <a:lnTo>
                  <a:pt x="0" y="5"/>
                </a:lnTo>
                <a:lnTo>
                  <a:pt x="0" y="43"/>
                </a:lnTo>
                <a:lnTo>
                  <a:pt x="2" y="79"/>
                </a:lnTo>
                <a:lnTo>
                  <a:pt x="4" y="116"/>
                </a:lnTo>
                <a:lnTo>
                  <a:pt x="7" y="153"/>
                </a:lnTo>
                <a:lnTo>
                  <a:pt x="11" y="189"/>
                </a:lnTo>
                <a:lnTo>
                  <a:pt x="16" y="225"/>
                </a:lnTo>
                <a:lnTo>
                  <a:pt x="21" y="262"/>
                </a:lnTo>
                <a:lnTo>
                  <a:pt x="28" y="297"/>
                </a:lnTo>
                <a:lnTo>
                  <a:pt x="36" y="332"/>
                </a:lnTo>
                <a:lnTo>
                  <a:pt x="43" y="367"/>
                </a:lnTo>
                <a:lnTo>
                  <a:pt x="53" y="401"/>
                </a:lnTo>
                <a:lnTo>
                  <a:pt x="63" y="436"/>
                </a:lnTo>
                <a:lnTo>
                  <a:pt x="73" y="470"/>
                </a:lnTo>
                <a:lnTo>
                  <a:pt x="85" y="502"/>
                </a:lnTo>
                <a:lnTo>
                  <a:pt x="97" y="536"/>
                </a:lnTo>
                <a:lnTo>
                  <a:pt x="110" y="569"/>
                </a:lnTo>
                <a:lnTo>
                  <a:pt x="123" y="601"/>
                </a:lnTo>
                <a:lnTo>
                  <a:pt x="137" y="634"/>
                </a:lnTo>
                <a:lnTo>
                  <a:pt x="153" y="665"/>
                </a:lnTo>
                <a:lnTo>
                  <a:pt x="168" y="696"/>
                </a:lnTo>
                <a:lnTo>
                  <a:pt x="185" y="728"/>
                </a:lnTo>
                <a:lnTo>
                  <a:pt x="202" y="758"/>
                </a:lnTo>
                <a:lnTo>
                  <a:pt x="221" y="788"/>
                </a:lnTo>
                <a:lnTo>
                  <a:pt x="239" y="818"/>
                </a:lnTo>
                <a:lnTo>
                  <a:pt x="258" y="846"/>
                </a:lnTo>
                <a:lnTo>
                  <a:pt x="278" y="875"/>
                </a:lnTo>
                <a:lnTo>
                  <a:pt x="299" y="903"/>
                </a:lnTo>
                <a:lnTo>
                  <a:pt x="319" y="931"/>
                </a:lnTo>
                <a:lnTo>
                  <a:pt x="342" y="957"/>
                </a:lnTo>
                <a:lnTo>
                  <a:pt x="364" y="984"/>
                </a:lnTo>
                <a:lnTo>
                  <a:pt x="386" y="1010"/>
                </a:lnTo>
                <a:lnTo>
                  <a:pt x="411" y="1035"/>
                </a:lnTo>
                <a:lnTo>
                  <a:pt x="579" y="872"/>
                </a:lnTo>
                <a:lnTo>
                  <a:pt x="579" y="872"/>
                </a:lnTo>
                <a:lnTo>
                  <a:pt x="540" y="828"/>
                </a:lnTo>
                <a:lnTo>
                  <a:pt x="503" y="784"/>
                </a:lnTo>
                <a:lnTo>
                  <a:pt x="468" y="737"/>
                </a:lnTo>
                <a:lnTo>
                  <a:pt x="435" y="689"/>
                </a:lnTo>
                <a:lnTo>
                  <a:pt x="405" y="638"/>
                </a:lnTo>
                <a:lnTo>
                  <a:pt x="377" y="587"/>
                </a:lnTo>
                <a:lnTo>
                  <a:pt x="351" y="534"/>
                </a:lnTo>
                <a:lnTo>
                  <a:pt x="327" y="479"/>
                </a:lnTo>
                <a:lnTo>
                  <a:pt x="306" y="424"/>
                </a:lnTo>
                <a:lnTo>
                  <a:pt x="288" y="367"/>
                </a:lnTo>
                <a:lnTo>
                  <a:pt x="273" y="310"/>
                </a:lnTo>
                <a:lnTo>
                  <a:pt x="258" y="250"/>
                </a:lnTo>
                <a:lnTo>
                  <a:pt x="249" y="190"/>
                </a:lnTo>
                <a:lnTo>
                  <a:pt x="241" y="129"/>
                </a:lnTo>
                <a:lnTo>
                  <a:pt x="236" y="68"/>
                </a:lnTo>
                <a:lnTo>
                  <a:pt x="235" y="5"/>
                </a:lnTo>
                <a:lnTo>
                  <a:pt x="235" y="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75" name="Freeform 18"/>
          <p:cNvSpPr>
            <a:spLocks/>
          </p:cNvSpPr>
          <p:nvPr/>
        </p:nvSpPr>
        <p:spPr bwMode="auto">
          <a:xfrm rot="10592407">
            <a:off x="5209125" y="3084404"/>
            <a:ext cx="332300" cy="690798"/>
          </a:xfrm>
          <a:custGeom>
            <a:avLst/>
            <a:gdLst>
              <a:gd name="T0" fmla="*/ 0 w 1955"/>
              <a:gd name="T1" fmla="*/ 13 h 3405"/>
              <a:gd name="T2" fmla="*/ 2 w 1955"/>
              <a:gd name="T3" fmla="*/ 136 h 3405"/>
              <a:gd name="T4" fmla="*/ 17 w 1955"/>
              <a:gd name="T5" fmla="*/ 380 h 3405"/>
              <a:gd name="T6" fmla="*/ 44 w 1955"/>
              <a:gd name="T7" fmla="*/ 621 h 3405"/>
              <a:gd name="T8" fmla="*/ 81 w 1955"/>
              <a:gd name="T9" fmla="*/ 858 h 3405"/>
              <a:gd name="T10" fmla="*/ 129 w 1955"/>
              <a:gd name="T11" fmla="*/ 1091 h 3405"/>
              <a:gd name="T12" fmla="*/ 189 w 1955"/>
              <a:gd name="T13" fmla="*/ 1320 h 3405"/>
              <a:gd name="T14" fmla="*/ 258 w 1955"/>
              <a:gd name="T15" fmla="*/ 1544 h 3405"/>
              <a:gd name="T16" fmla="*/ 337 w 1955"/>
              <a:gd name="T17" fmla="*/ 1764 h 3405"/>
              <a:gd name="T18" fmla="*/ 427 w 1955"/>
              <a:gd name="T19" fmla="*/ 1979 h 3405"/>
              <a:gd name="T20" fmla="*/ 527 w 1955"/>
              <a:gd name="T21" fmla="*/ 2188 h 3405"/>
              <a:gd name="T22" fmla="*/ 635 w 1955"/>
              <a:gd name="T23" fmla="*/ 2393 h 3405"/>
              <a:gd name="T24" fmla="*/ 752 w 1955"/>
              <a:gd name="T25" fmla="*/ 2591 h 3405"/>
              <a:gd name="T26" fmla="*/ 879 w 1955"/>
              <a:gd name="T27" fmla="*/ 2784 h 3405"/>
              <a:gd name="T28" fmla="*/ 1014 w 1955"/>
              <a:gd name="T29" fmla="*/ 2970 h 3405"/>
              <a:gd name="T30" fmla="*/ 1157 w 1955"/>
              <a:gd name="T31" fmla="*/ 3149 h 3405"/>
              <a:gd name="T32" fmla="*/ 1308 w 1955"/>
              <a:gd name="T33" fmla="*/ 3321 h 3405"/>
              <a:gd name="T34" fmla="*/ 1955 w 1955"/>
              <a:gd name="T35" fmla="*/ 2855 h 3405"/>
              <a:gd name="T36" fmla="*/ 1889 w 1955"/>
              <a:gd name="T37" fmla="*/ 2785 h 3405"/>
              <a:gd name="T38" fmla="*/ 1761 w 1955"/>
              <a:gd name="T39" fmla="*/ 2640 h 3405"/>
              <a:gd name="T40" fmla="*/ 1642 w 1955"/>
              <a:gd name="T41" fmla="*/ 2489 h 3405"/>
              <a:gd name="T42" fmla="*/ 1528 w 1955"/>
              <a:gd name="T43" fmla="*/ 2333 h 3405"/>
              <a:gd name="T44" fmla="*/ 1422 w 1955"/>
              <a:gd name="T45" fmla="*/ 2170 h 3405"/>
              <a:gd name="T46" fmla="*/ 1323 w 1955"/>
              <a:gd name="T47" fmla="*/ 2004 h 3405"/>
              <a:gd name="T48" fmla="*/ 1232 w 1955"/>
              <a:gd name="T49" fmla="*/ 1832 h 3405"/>
              <a:gd name="T50" fmla="*/ 1148 w 1955"/>
              <a:gd name="T51" fmla="*/ 1655 h 3405"/>
              <a:gd name="T52" fmla="*/ 1073 w 1955"/>
              <a:gd name="T53" fmla="*/ 1474 h 3405"/>
              <a:gd name="T54" fmla="*/ 1006 w 1955"/>
              <a:gd name="T55" fmla="*/ 1289 h 3405"/>
              <a:gd name="T56" fmla="*/ 948 w 1955"/>
              <a:gd name="T57" fmla="*/ 1100 h 3405"/>
              <a:gd name="T58" fmla="*/ 898 w 1955"/>
              <a:gd name="T59" fmla="*/ 907 h 3405"/>
              <a:gd name="T60" fmla="*/ 858 w 1955"/>
              <a:gd name="T61" fmla="*/ 711 h 3405"/>
              <a:gd name="T62" fmla="*/ 825 w 1955"/>
              <a:gd name="T63" fmla="*/ 511 h 3405"/>
              <a:gd name="T64" fmla="*/ 804 w 1955"/>
              <a:gd name="T65" fmla="*/ 310 h 3405"/>
              <a:gd name="T66" fmla="*/ 793 w 1955"/>
              <a:gd name="T67" fmla="*/ 104 h 3405"/>
              <a:gd name="T68" fmla="*/ 790 w 1955"/>
              <a:gd name="T69" fmla="*/ 0 h 3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55" h="3405">
                <a:moveTo>
                  <a:pt x="790" y="0"/>
                </a:moveTo>
                <a:lnTo>
                  <a:pt x="0" y="13"/>
                </a:lnTo>
                <a:lnTo>
                  <a:pt x="0" y="13"/>
                </a:lnTo>
                <a:lnTo>
                  <a:pt x="2" y="136"/>
                </a:lnTo>
                <a:lnTo>
                  <a:pt x="9" y="259"/>
                </a:lnTo>
                <a:lnTo>
                  <a:pt x="17" y="380"/>
                </a:lnTo>
                <a:lnTo>
                  <a:pt x="29" y="501"/>
                </a:lnTo>
                <a:lnTo>
                  <a:pt x="44" y="621"/>
                </a:lnTo>
                <a:lnTo>
                  <a:pt x="61" y="739"/>
                </a:lnTo>
                <a:lnTo>
                  <a:pt x="81" y="858"/>
                </a:lnTo>
                <a:lnTo>
                  <a:pt x="104" y="975"/>
                </a:lnTo>
                <a:lnTo>
                  <a:pt x="129" y="1091"/>
                </a:lnTo>
                <a:lnTo>
                  <a:pt x="157" y="1205"/>
                </a:lnTo>
                <a:lnTo>
                  <a:pt x="189" y="1320"/>
                </a:lnTo>
                <a:lnTo>
                  <a:pt x="221" y="1432"/>
                </a:lnTo>
                <a:lnTo>
                  <a:pt x="258" y="1544"/>
                </a:lnTo>
                <a:lnTo>
                  <a:pt x="297" y="1655"/>
                </a:lnTo>
                <a:lnTo>
                  <a:pt x="337" y="1764"/>
                </a:lnTo>
                <a:lnTo>
                  <a:pt x="381" y="1872"/>
                </a:lnTo>
                <a:lnTo>
                  <a:pt x="427" y="1979"/>
                </a:lnTo>
                <a:lnTo>
                  <a:pt x="475" y="2084"/>
                </a:lnTo>
                <a:lnTo>
                  <a:pt x="527" y="2188"/>
                </a:lnTo>
                <a:lnTo>
                  <a:pt x="579" y="2291"/>
                </a:lnTo>
                <a:lnTo>
                  <a:pt x="635" y="2393"/>
                </a:lnTo>
                <a:lnTo>
                  <a:pt x="693" y="2493"/>
                </a:lnTo>
                <a:lnTo>
                  <a:pt x="752" y="2591"/>
                </a:lnTo>
                <a:lnTo>
                  <a:pt x="815" y="2688"/>
                </a:lnTo>
                <a:lnTo>
                  <a:pt x="879" y="2784"/>
                </a:lnTo>
                <a:lnTo>
                  <a:pt x="946" y="2877"/>
                </a:lnTo>
                <a:lnTo>
                  <a:pt x="1014" y="2970"/>
                </a:lnTo>
                <a:lnTo>
                  <a:pt x="1084" y="3060"/>
                </a:lnTo>
                <a:lnTo>
                  <a:pt x="1157" y="3149"/>
                </a:lnTo>
                <a:lnTo>
                  <a:pt x="1233" y="3237"/>
                </a:lnTo>
                <a:lnTo>
                  <a:pt x="1308" y="3321"/>
                </a:lnTo>
                <a:lnTo>
                  <a:pt x="1388" y="3405"/>
                </a:lnTo>
                <a:lnTo>
                  <a:pt x="1955" y="2855"/>
                </a:lnTo>
                <a:lnTo>
                  <a:pt x="1955" y="2855"/>
                </a:lnTo>
                <a:lnTo>
                  <a:pt x="1889" y="2785"/>
                </a:lnTo>
                <a:lnTo>
                  <a:pt x="1824" y="2713"/>
                </a:lnTo>
                <a:lnTo>
                  <a:pt x="1761" y="2640"/>
                </a:lnTo>
                <a:lnTo>
                  <a:pt x="1700" y="2565"/>
                </a:lnTo>
                <a:lnTo>
                  <a:pt x="1642" y="2489"/>
                </a:lnTo>
                <a:lnTo>
                  <a:pt x="1583" y="2411"/>
                </a:lnTo>
                <a:lnTo>
                  <a:pt x="1528" y="2333"/>
                </a:lnTo>
                <a:lnTo>
                  <a:pt x="1474" y="2252"/>
                </a:lnTo>
                <a:lnTo>
                  <a:pt x="1422" y="2170"/>
                </a:lnTo>
                <a:lnTo>
                  <a:pt x="1371" y="2087"/>
                </a:lnTo>
                <a:lnTo>
                  <a:pt x="1323" y="2004"/>
                </a:lnTo>
                <a:lnTo>
                  <a:pt x="1276" y="1918"/>
                </a:lnTo>
                <a:lnTo>
                  <a:pt x="1232" y="1832"/>
                </a:lnTo>
                <a:lnTo>
                  <a:pt x="1189" y="1743"/>
                </a:lnTo>
                <a:lnTo>
                  <a:pt x="1148" y="1655"/>
                </a:lnTo>
                <a:lnTo>
                  <a:pt x="1109" y="1565"/>
                </a:lnTo>
                <a:lnTo>
                  <a:pt x="1073" y="1474"/>
                </a:lnTo>
                <a:lnTo>
                  <a:pt x="1038" y="1382"/>
                </a:lnTo>
                <a:lnTo>
                  <a:pt x="1006" y="1289"/>
                </a:lnTo>
                <a:lnTo>
                  <a:pt x="975" y="1195"/>
                </a:lnTo>
                <a:lnTo>
                  <a:pt x="948" y="1100"/>
                </a:lnTo>
                <a:lnTo>
                  <a:pt x="922" y="1004"/>
                </a:lnTo>
                <a:lnTo>
                  <a:pt x="898" y="907"/>
                </a:lnTo>
                <a:lnTo>
                  <a:pt x="876" y="810"/>
                </a:lnTo>
                <a:lnTo>
                  <a:pt x="858" y="711"/>
                </a:lnTo>
                <a:lnTo>
                  <a:pt x="841" y="612"/>
                </a:lnTo>
                <a:lnTo>
                  <a:pt x="825" y="511"/>
                </a:lnTo>
                <a:lnTo>
                  <a:pt x="814" y="411"/>
                </a:lnTo>
                <a:lnTo>
                  <a:pt x="804" y="310"/>
                </a:lnTo>
                <a:lnTo>
                  <a:pt x="797" y="207"/>
                </a:lnTo>
                <a:lnTo>
                  <a:pt x="793" y="104"/>
                </a:lnTo>
                <a:lnTo>
                  <a:pt x="790" y="0"/>
                </a:lnTo>
                <a:lnTo>
                  <a:pt x="790" y="0"/>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dirty="0"/>
          </a:p>
        </p:txBody>
      </p:sp>
      <p:sp>
        <p:nvSpPr>
          <p:cNvPr id="76" name="Freeform 18"/>
          <p:cNvSpPr>
            <a:spLocks/>
          </p:cNvSpPr>
          <p:nvPr/>
        </p:nvSpPr>
        <p:spPr bwMode="auto">
          <a:xfrm rot="10592407">
            <a:off x="5334527" y="2935287"/>
            <a:ext cx="478483" cy="869952"/>
          </a:xfrm>
          <a:custGeom>
            <a:avLst/>
            <a:gdLst>
              <a:gd name="T0" fmla="*/ 0 w 1955"/>
              <a:gd name="T1" fmla="*/ 13 h 3405"/>
              <a:gd name="T2" fmla="*/ 2 w 1955"/>
              <a:gd name="T3" fmla="*/ 136 h 3405"/>
              <a:gd name="T4" fmla="*/ 17 w 1955"/>
              <a:gd name="T5" fmla="*/ 380 h 3405"/>
              <a:gd name="T6" fmla="*/ 44 w 1955"/>
              <a:gd name="T7" fmla="*/ 621 h 3405"/>
              <a:gd name="T8" fmla="*/ 81 w 1955"/>
              <a:gd name="T9" fmla="*/ 858 h 3405"/>
              <a:gd name="T10" fmla="*/ 129 w 1955"/>
              <a:gd name="T11" fmla="*/ 1091 h 3405"/>
              <a:gd name="T12" fmla="*/ 189 w 1955"/>
              <a:gd name="T13" fmla="*/ 1320 h 3405"/>
              <a:gd name="T14" fmla="*/ 258 w 1955"/>
              <a:gd name="T15" fmla="*/ 1544 h 3405"/>
              <a:gd name="T16" fmla="*/ 337 w 1955"/>
              <a:gd name="T17" fmla="*/ 1764 h 3405"/>
              <a:gd name="T18" fmla="*/ 427 w 1955"/>
              <a:gd name="T19" fmla="*/ 1979 h 3405"/>
              <a:gd name="T20" fmla="*/ 527 w 1955"/>
              <a:gd name="T21" fmla="*/ 2188 h 3405"/>
              <a:gd name="T22" fmla="*/ 635 w 1955"/>
              <a:gd name="T23" fmla="*/ 2393 h 3405"/>
              <a:gd name="T24" fmla="*/ 752 w 1955"/>
              <a:gd name="T25" fmla="*/ 2591 h 3405"/>
              <a:gd name="T26" fmla="*/ 879 w 1955"/>
              <a:gd name="T27" fmla="*/ 2784 h 3405"/>
              <a:gd name="T28" fmla="*/ 1014 w 1955"/>
              <a:gd name="T29" fmla="*/ 2970 h 3405"/>
              <a:gd name="T30" fmla="*/ 1157 w 1955"/>
              <a:gd name="T31" fmla="*/ 3149 h 3405"/>
              <a:gd name="T32" fmla="*/ 1308 w 1955"/>
              <a:gd name="T33" fmla="*/ 3321 h 3405"/>
              <a:gd name="T34" fmla="*/ 1955 w 1955"/>
              <a:gd name="T35" fmla="*/ 2855 h 3405"/>
              <a:gd name="T36" fmla="*/ 1889 w 1955"/>
              <a:gd name="T37" fmla="*/ 2785 h 3405"/>
              <a:gd name="T38" fmla="*/ 1761 w 1955"/>
              <a:gd name="T39" fmla="*/ 2640 h 3405"/>
              <a:gd name="T40" fmla="*/ 1642 w 1955"/>
              <a:gd name="T41" fmla="*/ 2489 h 3405"/>
              <a:gd name="T42" fmla="*/ 1528 w 1955"/>
              <a:gd name="T43" fmla="*/ 2333 h 3405"/>
              <a:gd name="T44" fmla="*/ 1422 w 1955"/>
              <a:gd name="T45" fmla="*/ 2170 h 3405"/>
              <a:gd name="T46" fmla="*/ 1323 w 1955"/>
              <a:gd name="T47" fmla="*/ 2004 h 3405"/>
              <a:gd name="T48" fmla="*/ 1232 w 1955"/>
              <a:gd name="T49" fmla="*/ 1832 h 3405"/>
              <a:gd name="T50" fmla="*/ 1148 w 1955"/>
              <a:gd name="T51" fmla="*/ 1655 h 3405"/>
              <a:gd name="T52" fmla="*/ 1073 w 1955"/>
              <a:gd name="T53" fmla="*/ 1474 h 3405"/>
              <a:gd name="T54" fmla="*/ 1006 w 1955"/>
              <a:gd name="T55" fmla="*/ 1289 h 3405"/>
              <a:gd name="T56" fmla="*/ 948 w 1955"/>
              <a:gd name="T57" fmla="*/ 1100 h 3405"/>
              <a:gd name="T58" fmla="*/ 898 w 1955"/>
              <a:gd name="T59" fmla="*/ 907 h 3405"/>
              <a:gd name="T60" fmla="*/ 858 w 1955"/>
              <a:gd name="T61" fmla="*/ 711 h 3405"/>
              <a:gd name="T62" fmla="*/ 825 w 1955"/>
              <a:gd name="T63" fmla="*/ 511 h 3405"/>
              <a:gd name="T64" fmla="*/ 804 w 1955"/>
              <a:gd name="T65" fmla="*/ 310 h 3405"/>
              <a:gd name="T66" fmla="*/ 793 w 1955"/>
              <a:gd name="T67" fmla="*/ 104 h 3405"/>
              <a:gd name="T68" fmla="*/ 790 w 1955"/>
              <a:gd name="T69" fmla="*/ 0 h 3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55" h="3405">
                <a:moveTo>
                  <a:pt x="790" y="0"/>
                </a:moveTo>
                <a:lnTo>
                  <a:pt x="0" y="13"/>
                </a:lnTo>
                <a:lnTo>
                  <a:pt x="0" y="13"/>
                </a:lnTo>
                <a:lnTo>
                  <a:pt x="2" y="136"/>
                </a:lnTo>
                <a:lnTo>
                  <a:pt x="9" y="259"/>
                </a:lnTo>
                <a:lnTo>
                  <a:pt x="17" y="380"/>
                </a:lnTo>
                <a:lnTo>
                  <a:pt x="29" y="501"/>
                </a:lnTo>
                <a:lnTo>
                  <a:pt x="44" y="621"/>
                </a:lnTo>
                <a:lnTo>
                  <a:pt x="61" y="739"/>
                </a:lnTo>
                <a:lnTo>
                  <a:pt x="81" y="858"/>
                </a:lnTo>
                <a:lnTo>
                  <a:pt x="104" y="975"/>
                </a:lnTo>
                <a:lnTo>
                  <a:pt x="129" y="1091"/>
                </a:lnTo>
                <a:lnTo>
                  <a:pt x="157" y="1205"/>
                </a:lnTo>
                <a:lnTo>
                  <a:pt x="189" y="1320"/>
                </a:lnTo>
                <a:lnTo>
                  <a:pt x="221" y="1432"/>
                </a:lnTo>
                <a:lnTo>
                  <a:pt x="258" y="1544"/>
                </a:lnTo>
                <a:lnTo>
                  <a:pt x="297" y="1655"/>
                </a:lnTo>
                <a:lnTo>
                  <a:pt x="337" y="1764"/>
                </a:lnTo>
                <a:lnTo>
                  <a:pt x="381" y="1872"/>
                </a:lnTo>
                <a:lnTo>
                  <a:pt x="427" y="1979"/>
                </a:lnTo>
                <a:lnTo>
                  <a:pt x="475" y="2084"/>
                </a:lnTo>
                <a:lnTo>
                  <a:pt x="527" y="2188"/>
                </a:lnTo>
                <a:lnTo>
                  <a:pt x="579" y="2291"/>
                </a:lnTo>
                <a:lnTo>
                  <a:pt x="635" y="2393"/>
                </a:lnTo>
                <a:lnTo>
                  <a:pt x="693" y="2493"/>
                </a:lnTo>
                <a:lnTo>
                  <a:pt x="752" y="2591"/>
                </a:lnTo>
                <a:lnTo>
                  <a:pt x="815" y="2688"/>
                </a:lnTo>
                <a:lnTo>
                  <a:pt x="879" y="2784"/>
                </a:lnTo>
                <a:lnTo>
                  <a:pt x="946" y="2877"/>
                </a:lnTo>
                <a:lnTo>
                  <a:pt x="1014" y="2970"/>
                </a:lnTo>
                <a:lnTo>
                  <a:pt x="1084" y="3060"/>
                </a:lnTo>
                <a:lnTo>
                  <a:pt x="1157" y="3149"/>
                </a:lnTo>
                <a:lnTo>
                  <a:pt x="1233" y="3237"/>
                </a:lnTo>
                <a:lnTo>
                  <a:pt x="1308" y="3321"/>
                </a:lnTo>
                <a:lnTo>
                  <a:pt x="1388" y="3405"/>
                </a:lnTo>
                <a:lnTo>
                  <a:pt x="1955" y="2855"/>
                </a:lnTo>
                <a:lnTo>
                  <a:pt x="1955" y="2855"/>
                </a:lnTo>
                <a:lnTo>
                  <a:pt x="1889" y="2785"/>
                </a:lnTo>
                <a:lnTo>
                  <a:pt x="1824" y="2713"/>
                </a:lnTo>
                <a:lnTo>
                  <a:pt x="1761" y="2640"/>
                </a:lnTo>
                <a:lnTo>
                  <a:pt x="1700" y="2565"/>
                </a:lnTo>
                <a:lnTo>
                  <a:pt x="1642" y="2489"/>
                </a:lnTo>
                <a:lnTo>
                  <a:pt x="1583" y="2411"/>
                </a:lnTo>
                <a:lnTo>
                  <a:pt x="1528" y="2333"/>
                </a:lnTo>
                <a:lnTo>
                  <a:pt x="1474" y="2252"/>
                </a:lnTo>
                <a:lnTo>
                  <a:pt x="1422" y="2170"/>
                </a:lnTo>
                <a:lnTo>
                  <a:pt x="1371" y="2087"/>
                </a:lnTo>
                <a:lnTo>
                  <a:pt x="1323" y="2004"/>
                </a:lnTo>
                <a:lnTo>
                  <a:pt x="1276" y="1918"/>
                </a:lnTo>
                <a:lnTo>
                  <a:pt x="1232" y="1832"/>
                </a:lnTo>
                <a:lnTo>
                  <a:pt x="1189" y="1743"/>
                </a:lnTo>
                <a:lnTo>
                  <a:pt x="1148" y="1655"/>
                </a:lnTo>
                <a:lnTo>
                  <a:pt x="1109" y="1565"/>
                </a:lnTo>
                <a:lnTo>
                  <a:pt x="1073" y="1474"/>
                </a:lnTo>
                <a:lnTo>
                  <a:pt x="1038" y="1382"/>
                </a:lnTo>
                <a:lnTo>
                  <a:pt x="1006" y="1289"/>
                </a:lnTo>
                <a:lnTo>
                  <a:pt x="975" y="1195"/>
                </a:lnTo>
                <a:lnTo>
                  <a:pt x="948" y="1100"/>
                </a:lnTo>
                <a:lnTo>
                  <a:pt x="922" y="1004"/>
                </a:lnTo>
                <a:lnTo>
                  <a:pt x="898" y="907"/>
                </a:lnTo>
                <a:lnTo>
                  <a:pt x="876" y="810"/>
                </a:lnTo>
                <a:lnTo>
                  <a:pt x="858" y="711"/>
                </a:lnTo>
                <a:lnTo>
                  <a:pt x="841" y="612"/>
                </a:lnTo>
                <a:lnTo>
                  <a:pt x="825" y="511"/>
                </a:lnTo>
                <a:lnTo>
                  <a:pt x="814" y="411"/>
                </a:lnTo>
                <a:lnTo>
                  <a:pt x="804" y="310"/>
                </a:lnTo>
                <a:lnTo>
                  <a:pt x="797" y="207"/>
                </a:lnTo>
                <a:lnTo>
                  <a:pt x="793" y="104"/>
                </a:lnTo>
                <a:lnTo>
                  <a:pt x="790" y="0"/>
                </a:lnTo>
                <a:lnTo>
                  <a:pt x="790" y="0"/>
                </a:lnTo>
                <a:close/>
              </a:path>
            </a:pathLst>
          </a:custGeom>
          <a:ln/>
          <a:ex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endParaRPr lang="fr-FR" dirty="0"/>
          </a:p>
        </p:txBody>
      </p:sp>
      <p:sp>
        <p:nvSpPr>
          <p:cNvPr id="77" name="Freeform 18"/>
          <p:cNvSpPr>
            <a:spLocks/>
          </p:cNvSpPr>
          <p:nvPr/>
        </p:nvSpPr>
        <p:spPr bwMode="auto">
          <a:xfrm rot="10592407">
            <a:off x="5073751" y="3228916"/>
            <a:ext cx="285549" cy="538034"/>
          </a:xfrm>
          <a:custGeom>
            <a:avLst/>
            <a:gdLst>
              <a:gd name="T0" fmla="*/ 0 w 1955"/>
              <a:gd name="T1" fmla="*/ 13 h 3405"/>
              <a:gd name="T2" fmla="*/ 2 w 1955"/>
              <a:gd name="T3" fmla="*/ 136 h 3405"/>
              <a:gd name="T4" fmla="*/ 17 w 1955"/>
              <a:gd name="T5" fmla="*/ 380 h 3405"/>
              <a:gd name="T6" fmla="*/ 44 w 1955"/>
              <a:gd name="T7" fmla="*/ 621 h 3405"/>
              <a:gd name="T8" fmla="*/ 81 w 1955"/>
              <a:gd name="T9" fmla="*/ 858 h 3405"/>
              <a:gd name="T10" fmla="*/ 129 w 1955"/>
              <a:gd name="T11" fmla="*/ 1091 h 3405"/>
              <a:gd name="T12" fmla="*/ 189 w 1955"/>
              <a:gd name="T13" fmla="*/ 1320 h 3405"/>
              <a:gd name="T14" fmla="*/ 258 w 1955"/>
              <a:gd name="T15" fmla="*/ 1544 h 3405"/>
              <a:gd name="T16" fmla="*/ 337 w 1955"/>
              <a:gd name="T17" fmla="*/ 1764 h 3405"/>
              <a:gd name="T18" fmla="*/ 427 w 1955"/>
              <a:gd name="T19" fmla="*/ 1979 h 3405"/>
              <a:gd name="T20" fmla="*/ 527 w 1955"/>
              <a:gd name="T21" fmla="*/ 2188 h 3405"/>
              <a:gd name="T22" fmla="*/ 635 w 1955"/>
              <a:gd name="T23" fmla="*/ 2393 h 3405"/>
              <a:gd name="T24" fmla="*/ 752 w 1955"/>
              <a:gd name="T25" fmla="*/ 2591 h 3405"/>
              <a:gd name="T26" fmla="*/ 879 w 1955"/>
              <a:gd name="T27" fmla="*/ 2784 h 3405"/>
              <a:gd name="T28" fmla="*/ 1014 w 1955"/>
              <a:gd name="T29" fmla="*/ 2970 h 3405"/>
              <a:gd name="T30" fmla="*/ 1157 w 1955"/>
              <a:gd name="T31" fmla="*/ 3149 h 3405"/>
              <a:gd name="T32" fmla="*/ 1308 w 1955"/>
              <a:gd name="T33" fmla="*/ 3321 h 3405"/>
              <a:gd name="T34" fmla="*/ 1955 w 1955"/>
              <a:gd name="T35" fmla="*/ 2855 h 3405"/>
              <a:gd name="T36" fmla="*/ 1889 w 1955"/>
              <a:gd name="T37" fmla="*/ 2785 h 3405"/>
              <a:gd name="T38" fmla="*/ 1761 w 1955"/>
              <a:gd name="T39" fmla="*/ 2640 h 3405"/>
              <a:gd name="T40" fmla="*/ 1642 w 1955"/>
              <a:gd name="T41" fmla="*/ 2489 h 3405"/>
              <a:gd name="T42" fmla="*/ 1528 w 1955"/>
              <a:gd name="T43" fmla="*/ 2333 h 3405"/>
              <a:gd name="T44" fmla="*/ 1422 w 1955"/>
              <a:gd name="T45" fmla="*/ 2170 h 3405"/>
              <a:gd name="T46" fmla="*/ 1323 w 1955"/>
              <a:gd name="T47" fmla="*/ 2004 h 3405"/>
              <a:gd name="T48" fmla="*/ 1232 w 1955"/>
              <a:gd name="T49" fmla="*/ 1832 h 3405"/>
              <a:gd name="T50" fmla="*/ 1148 w 1955"/>
              <a:gd name="T51" fmla="*/ 1655 h 3405"/>
              <a:gd name="T52" fmla="*/ 1073 w 1955"/>
              <a:gd name="T53" fmla="*/ 1474 h 3405"/>
              <a:gd name="T54" fmla="*/ 1006 w 1955"/>
              <a:gd name="T55" fmla="*/ 1289 h 3405"/>
              <a:gd name="T56" fmla="*/ 948 w 1955"/>
              <a:gd name="T57" fmla="*/ 1100 h 3405"/>
              <a:gd name="T58" fmla="*/ 898 w 1955"/>
              <a:gd name="T59" fmla="*/ 907 h 3405"/>
              <a:gd name="T60" fmla="*/ 858 w 1955"/>
              <a:gd name="T61" fmla="*/ 711 h 3405"/>
              <a:gd name="T62" fmla="*/ 825 w 1955"/>
              <a:gd name="T63" fmla="*/ 511 h 3405"/>
              <a:gd name="T64" fmla="*/ 804 w 1955"/>
              <a:gd name="T65" fmla="*/ 310 h 3405"/>
              <a:gd name="T66" fmla="*/ 793 w 1955"/>
              <a:gd name="T67" fmla="*/ 104 h 3405"/>
              <a:gd name="T68" fmla="*/ 790 w 1955"/>
              <a:gd name="T69" fmla="*/ 0 h 3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55" h="3405">
                <a:moveTo>
                  <a:pt x="790" y="0"/>
                </a:moveTo>
                <a:lnTo>
                  <a:pt x="0" y="13"/>
                </a:lnTo>
                <a:lnTo>
                  <a:pt x="0" y="13"/>
                </a:lnTo>
                <a:lnTo>
                  <a:pt x="2" y="136"/>
                </a:lnTo>
                <a:lnTo>
                  <a:pt x="9" y="259"/>
                </a:lnTo>
                <a:lnTo>
                  <a:pt x="17" y="380"/>
                </a:lnTo>
                <a:lnTo>
                  <a:pt x="29" y="501"/>
                </a:lnTo>
                <a:lnTo>
                  <a:pt x="44" y="621"/>
                </a:lnTo>
                <a:lnTo>
                  <a:pt x="61" y="739"/>
                </a:lnTo>
                <a:lnTo>
                  <a:pt x="81" y="858"/>
                </a:lnTo>
                <a:lnTo>
                  <a:pt x="104" y="975"/>
                </a:lnTo>
                <a:lnTo>
                  <a:pt x="129" y="1091"/>
                </a:lnTo>
                <a:lnTo>
                  <a:pt x="157" y="1205"/>
                </a:lnTo>
                <a:lnTo>
                  <a:pt x="189" y="1320"/>
                </a:lnTo>
                <a:lnTo>
                  <a:pt x="221" y="1432"/>
                </a:lnTo>
                <a:lnTo>
                  <a:pt x="258" y="1544"/>
                </a:lnTo>
                <a:lnTo>
                  <a:pt x="297" y="1655"/>
                </a:lnTo>
                <a:lnTo>
                  <a:pt x="337" y="1764"/>
                </a:lnTo>
                <a:lnTo>
                  <a:pt x="381" y="1872"/>
                </a:lnTo>
                <a:lnTo>
                  <a:pt x="427" y="1979"/>
                </a:lnTo>
                <a:lnTo>
                  <a:pt x="475" y="2084"/>
                </a:lnTo>
                <a:lnTo>
                  <a:pt x="527" y="2188"/>
                </a:lnTo>
                <a:lnTo>
                  <a:pt x="579" y="2291"/>
                </a:lnTo>
                <a:lnTo>
                  <a:pt x="635" y="2393"/>
                </a:lnTo>
                <a:lnTo>
                  <a:pt x="693" y="2493"/>
                </a:lnTo>
                <a:lnTo>
                  <a:pt x="752" y="2591"/>
                </a:lnTo>
                <a:lnTo>
                  <a:pt x="815" y="2688"/>
                </a:lnTo>
                <a:lnTo>
                  <a:pt x="879" y="2784"/>
                </a:lnTo>
                <a:lnTo>
                  <a:pt x="946" y="2877"/>
                </a:lnTo>
                <a:lnTo>
                  <a:pt x="1014" y="2970"/>
                </a:lnTo>
                <a:lnTo>
                  <a:pt x="1084" y="3060"/>
                </a:lnTo>
                <a:lnTo>
                  <a:pt x="1157" y="3149"/>
                </a:lnTo>
                <a:lnTo>
                  <a:pt x="1233" y="3237"/>
                </a:lnTo>
                <a:lnTo>
                  <a:pt x="1308" y="3321"/>
                </a:lnTo>
                <a:lnTo>
                  <a:pt x="1388" y="3405"/>
                </a:lnTo>
                <a:lnTo>
                  <a:pt x="1955" y="2855"/>
                </a:lnTo>
                <a:lnTo>
                  <a:pt x="1955" y="2855"/>
                </a:lnTo>
                <a:lnTo>
                  <a:pt x="1889" y="2785"/>
                </a:lnTo>
                <a:lnTo>
                  <a:pt x="1824" y="2713"/>
                </a:lnTo>
                <a:lnTo>
                  <a:pt x="1761" y="2640"/>
                </a:lnTo>
                <a:lnTo>
                  <a:pt x="1700" y="2565"/>
                </a:lnTo>
                <a:lnTo>
                  <a:pt x="1642" y="2489"/>
                </a:lnTo>
                <a:lnTo>
                  <a:pt x="1583" y="2411"/>
                </a:lnTo>
                <a:lnTo>
                  <a:pt x="1528" y="2333"/>
                </a:lnTo>
                <a:lnTo>
                  <a:pt x="1474" y="2252"/>
                </a:lnTo>
                <a:lnTo>
                  <a:pt x="1422" y="2170"/>
                </a:lnTo>
                <a:lnTo>
                  <a:pt x="1371" y="2087"/>
                </a:lnTo>
                <a:lnTo>
                  <a:pt x="1323" y="2004"/>
                </a:lnTo>
                <a:lnTo>
                  <a:pt x="1276" y="1918"/>
                </a:lnTo>
                <a:lnTo>
                  <a:pt x="1232" y="1832"/>
                </a:lnTo>
                <a:lnTo>
                  <a:pt x="1189" y="1743"/>
                </a:lnTo>
                <a:lnTo>
                  <a:pt x="1148" y="1655"/>
                </a:lnTo>
                <a:lnTo>
                  <a:pt x="1109" y="1565"/>
                </a:lnTo>
                <a:lnTo>
                  <a:pt x="1073" y="1474"/>
                </a:lnTo>
                <a:lnTo>
                  <a:pt x="1038" y="1382"/>
                </a:lnTo>
                <a:lnTo>
                  <a:pt x="1006" y="1289"/>
                </a:lnTo>
                <a:lnTo>
                  <a:pt x="975" y="1195"/>
                </a:lnTo>
                <a:lnTo>
                  <a:pt x="948" y="1100"/>
                </a:lnTo>
                <a:lnTo>
                  <a:pt x="922" y="1004"/>
                </a:lnTo>
                <a:lnTo>
                  <a:pt x="898" y="907"/>
                </a:lnTo>
                <a:lnTo>
                  <a:pt x="876" y="810"/>
                </a:lnTo>
                <a:lnTo>
                  <a:pt x="858" y="711"/>
                </a:lnTo>
                <a:lnTo>
                  <a:pt x="841" y="612"/>
                </a:lnTo>
                <a:lnTo>
                  <a:pt x="825" y="511"/>
                </a:lnTo>
                <a:lnTo>
                  <a:pt x="814" y="411"/>
                </a:lnTo>
                <a:lnTo>
                  <a:pt x="804" y="310"/>
                </a:lnTo>
                <a:lnTo>
                  <a:pt x="797" y="207"/>
                </a:lnTo>
                <a:lnTo>
                  <a:pt x="793" y="104"/>
                </a:lnTo>
                <a:lnTo>
                  <a:pt x="790" y="0"/>
                </a:lnTo>
                <a:lnTo>
                  <a:pt x="790" y="0"/>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dirty="0"/>
          </a:p>
        </p:txBody>
      </p:sp>
      <p:sp>
        <p:nvSpPr>
          <p:cNvPr id="79" name="ZoneTexte 78"/>
          <p:cNvSpPr txBox="1"/>
          <p:nvPr/>
        </p:nvSpPr>
        <p:spPr>
          <a:xfrm>
            <a:off x="130262" y="184666"/>
            <a:ext cx="7743738" cy="95410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fr-FR" sz="2800" b="1" dirty="0" smtClean="0">
                <a:ln w="17780" cmpd="sng">
                  <a:solidFill>
                    <a:srgbClr val="FFFFFF"/>
                  </a:solidFill>
                  <a:prstDash val="solid"/>
                  <a:miter lim="800000"/>
                </a:ln>
                <a:solidFill>
                  <a:schemeClr val="tx1"/>
                </a:solidFill>
                <a:effectLst>
                  <a:outerShdw blurRad="50800" algn="tl" rotWithShape="0">
                    <a:srgbClr val="000000"/>
                  </a:outerShdw>
                </a:effectLst>
              </a:rPr>
              <a:t>Effets du Réel sur le Transfert de graphie chez quelques poètes &amp; écrivains du Prix </a:t>
            </a:r>
            <a:r>
              <a:rPr lang="fr-FR" sz="2800" b="1" dirty="0" err="1" smtClean="0">
                <a:ln w="17780" cmpd="sng">
                  <a:solidFill>
                    <a:srgbClr val="FFFFFF"/>
                  </a:solidFill>
                  <a:prstDash val="solid"/>
                  <a:miter lim="800000"/>
                </a:ln>
                <a:solidFill>
                  <a:schemeClr val="tx1"/>
                </a:solidFill>
                <a:effectLst>
                  <a:outerShdw blurRad="50800" algn="tl" rotWithShape="0">
                    <a:srgbClr val="000000"/>
                  </a:outerShdw>
                </a:effectLst>
              </a:rPr>
              <a:t>Lankréol</a:t>
            </a:r>
            <a:r>
              <a:rPr lang="fr-FR" sz="2800" b="1" dirty="0" smtClean="0">
                <a:ln w="17780" cmpd="sng">
                  <a:solidFill>
                    <a:srgbClr val="FFFFFF"/>
                  </a:solidFill>
                  <a:prstDash val="solid"/>
                  <a:miter lim="800000"/>
                </a:ln>
                <a:solidFill>
                  <a:schemeClr val="tx1"/>
                </a:solidFill>
                <a:effectLst>
                  <a:outerShdw blurRad="50800" algn="tl" rotWithShape="0">
                    <a:srgbClr val="000000"/>
                  </a:outerShdw>
                </a:effectLst>
              </a:rPr>
              <a:t>      </a:t>
            </a:r>
            <a:r>
              <a:rPr lang="fr-FR" sz="2800" b="1" dirty="0">
                <a:ln w="17780" cmpd="sng">
                  <a:solidFill>
                    <a:srgbClr val="FFFFFF"/>
                  </a:solidFill>
                  <a:prstDash val="solid"/>
                  <a:miter lim="800000"/>
                </a:ln>
                <a:solidFill>
                  <a:schemeClr val="tx1"/>
                </a:solidFill>
                <a:effectLst>
                  <a:outerShdw blurRad="50800" algn="tl" rotWithShape="0">
                    <a:srgbClr val="000000"/>
                  </a:outerShdw>
                </a:effectLst>
              </a:rPr>
              <a:t>2</a:t>
            </a:r>
          </a:p>
        </p:txBody>
      </p:sp>
      <p:sp>
        <p:nvSpPr>
          <p:cNvPr id="80" name="Freeform 69"/>
          <p:cNvSpPr>
            <a:spLocks/>
          </p:cNvSpPr>
          <p:nvPr/>
        </p:nvSpPr>
        <p:spPr bwMode="auto">
          <a:xfrm>
            <a:off x="4335463" y="3470275"/>
            <a:ext cx="256381" cy="135285"/>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1" name="Freeform 62"/>
          <p:cNvSpPr>
            <a:spLocks/>
          </p:cNvSpPr>
          <p:nvPr/>
        </p:nvSpPr>
        <p:spPr bwMode="auto">
          <a:xfrm>
            <a:off x="4594225" y="3467894"/>
            <a:ext cx="214313" cy="137667"/>
          </a:xfrm>
          <a:custGeom>
            <a:avLst/>
            <a:gdLst>
              <a:gd name="T0" fmla="*/ 645 w 761"/>
              <a:gd name="T1" fmla="*/ 425 h 425"/>
              <a:gd name="T2" fmla="*/ 761 w 761"/>
              <a:gd name="T3" fmla="*/ 307 h 425"/>
              <a:gd name="T4" fmla="*/ 761 w 761"/>
              <a:gd name="T5" fmla="*/ 307 h 425"/>
              <a:gd name="T6" fmla="*/ 723 w 761"/>
              <a:gd name="T7" fmla="*/ 273 h 425"/>
              <a:gd name="T8" fmla="*/ 682 w 761"/>
              <a:gd name="T9" fmla="*/ 240 h 425"/>
              <a:gd name="T10" fmla="*/ 642 w 761"/>
              <a:gd name="T11" fmla="*/ 209 h 425"/>
              <a:gd name="T12" fmla="*/ 599 w 761"/>
              <a:gd name="T13" fmla="*/ 181 h 425"/>
              <a:gd name="T14" fmla="*/ 555 w 761"/>
              <a:gd name="T15" fmla="*/ 155 h 425"/>
              <a:gd name="T16" fmla="*/ 511 w 761"/>
              <a:gd name="T17" fmla="*/ 128 h 425"/>
              <a:gd name="T18" fmla="*/ 464 w 761"/>
              <a:gd name="T19" fmla="*/ 106 h 425"/>
              <a:gd name="T20" fmla="*/ 417 w 761"/>
              <a:gd name="T21" fmla="*/ 86 h 425"/>
              <a:gd name="T22" fmla="*/ 369 w 761"/>
              <a:gd name="T23" fmla="*/ 66 h 425"/>
              <a:gd name="T24" fmla="*/ 319 w 761"/>
              <a:gd name="T25" fmla="*/ 50 h 425"/>
              <a:gd name="T26" fmla="*/ 268 w 761"/>
              <a:gd name="T27" fmla="*/ 36 h 425"/>
              <a:gd name="T28" fmla="*/ 216 w 761"/>
              <a:gd name="T29" fmla="*/ 24 h 425"/>
              <a:gd name="T30" fmla="*/ 164 w 761"/>
              <a:gd name="T31" fmla="*/ 14 h 425"/>
              <a:gd name="T32" fmla="*/ 111 w 761"/>
              <a:gd name="T33" fmla="*/ 7 h 425"/>
              <a:gd name="T34" fmla="*/ 58 w 761"/>
              <a:gd name="T35" fmla="*/ 2 h 425"/>
              <a:gd name="T36" fmla="*/ 3 w 761"/>
              <a:gd name="T37" fmla="*/ 0 h 425"/>
              <a:gd name="T38" fmla="*/ 0 w 761"/>
              <a:gd name="T39" fmla="*/ 165 h 425"/>
              <a:gd name="T40" fmla="*/ 0 w 761"/>
              <a:gd name="T41" fmla="*/ 165 h 425"/>
              <a:gd name="T42" fmla="*/ 46 w 761"/>
              <a:gd name="T43" fmla="*/ 168 h 425"/>
              <a:gd name="T44" fmla="*/ 93 w 761"/>
              <a:gd name="T45" fmla="*/ 171 h 425"/>
              <a:gd name="T46" fmla="*/ 137 w 761"/>
              <a:gd name="T47" fmla="*/ 178 h 425"/>
              <a:gd name="T48" fmla="*/ 183 w 761"/>
              <a:gd name="T49" fmla="*/ 186 h 425"/>
              <a:gd name="T50" fmla="*/ 226 w 761"/>
              <a:gd name="T51" fmla="*/ 196 h 425"/>
              <a:gd name="T52" fmla="*/ 268 w 761"/>
              <a:gd name="T53" fmla="*/ 208 h 425"/>
              <a:gd name="T54" fmla="*/ 311 w 761"/>
              <a:gd name="T55" fmla="*/ 222 h 425"/>
              <a:gd name="T56" fmla="*/ 352 w 761"/>
              <a:gd name="T57" fmla="*/ 238 h 425"/>
              <a:gd name="T58" fmla="*/ 393 w 761"/>
              <a:gd name="T59" fmla="*/ 256 h 425"/>
              <a:gd name="T60" fmla="*/ 433 w 761"/>
              <a:gd name="T61" fmla="*/ 274 h 425"/>
              <a:gd name="T62" fmla="*/ 470 w 761"/>
              <a:gd name="T63" fmla="*/ 296 h 425"/>
              <a:gd name="T64" fmla="*/ 508 w 761"/>
              <a:gd name="T65" fmla="*/ 319 h 425"/>
              <a:gd name="T66" fmla="*/ 544 w 761"/>
              <a:gd name="T67" fmla="*/ 343 h 425"/>
              <a:gd name="T68" fmla="*/ 580 w 761"/>
              <a:gd name="T69" fmla="*/ 369 h 425"/>
              <a:gd name="T70" fmla="*/ 613 w 761"/>
              <a:gd name="T71" fmla="*/ 397 h 425"/>
              <a:gd name="T72" fmla="*/ 645 w 761"/>
              <a:gd name="T73" fmla="*/ 425 h 425"/>
              <a:gd name="T74" fmla="*/ 645 w 761"/>
              <a:gd name="T75"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1" h="425">
                <a:moveTo>
                  <a:pt x="645" y="425"/>
                </a:moveTo>
                <a:lnTo>
                  <a:pt x="761" y="307"/>
                </a:lnTo>
                <a:lnTo>
                  <a:pt x="761" y="307"/>
                </a:lnTo>
                <a:lnTo>
                  <a:pt x="723" y="273"/>
                </a:lnTo>
                <a:lnTo>
                  <a:pt x="682" y="240"/>
                </a:lnTo>
                <a:lnTo>
                  <a:pt x="642" y="209"/>
                </a:lnTo>
                <a:lnTo>
                  <a:pt x="599" y="181"/>
                </a:lnTo>
                <a:lnTo>
                  <a:pt x="555" y="155"/>
                </a:lnTo>
                <a:lnTo>
                  <a:pt x="511" y="128"/>
                </a:lnTo>
                <a:lnTo>
                  <a:pt x="464" y="106"/>
                </a:lnTo>
                <a:lnTo>
                  <a:pt x="417" y="86"/>
                </a:lnTo>
                <a:lnTo>
                  <a:pt x="369" y="66"/>
                </a:lnTo>
                <a:lnTo>
                  <a:pt x="319" y="50"/>
                </a:lnTo>
                <a:lnTo>
                  <a:pt x="268" y="36"/>
                </a:lnTo>
                <a:lnTo>
                  <a:pt x="216" y="24"/>
                </a:lnTo>
                <a:lnTo>
                  <a:pt x="164" y="14"/>
                </a:lnTo>
                <a:lnTo>
                  <a:pt x="111" y="7"/>
                </a:lnTo>
                <a:lnTo>
                  <a:pt x="58" y="2"/>
                </a:lnTo>
                <a:lnTo>
                  <a:pt x="3" y="0"/>
                </a:lnTo>
                <a:lnTo>
                  <a:pt x="0" y="165"/>
                </a:lnTo>
                <a:lnTo>
                  <a:pt x="0" y="165"/>
                </a:lnTo>
                <a:lnTo>
                  <a:pt x="46" y="168"/>
                </a:lnTo>
                <a:lnTo>
                  <a:pt x="93" y="171"/>
                </a:lnTo>
                <a:lnTo>
                  <a:pt x="137" y="178"/>
                </a:lnTo>
                <a:lnTo>
                  <a:pt x="183" y="186"/>
                </a:lnTo>
                <a:lnTo>
                  <a:pt x="226" y="196"/>
                </a:lnTo>
                <a:lnTo>
                  <a:pt x="268" y="208"/>
                </a:lnTo>
                <a:lnTo>
                  <a:pt x="311" y="222"/>
                </a:lnTo>
                <a:lnTo>
                  <a:pt x="352" y="238"/>
                </a:lnTo>
                <a:lnTo>
                  <a:pt x="393" y="256"/>
                </a:lnTo>
                <a:lnTo>
                  <a:pt x="433" y="274"/>
                </a:lnTo>
                <a:lnTo>
                  <a:pt x="470" y="296"/>
                </a:lnTo>
                <a:lnTo>
                  <a:pt x="508" y="319"/>
                </a:lnTo>
                <a:lnTo>
                  <a:pt x="544" y="343"/>
                </a:lnTo>
                <a:lnTo>
                  <a:pt x="580" y="369"/>
                </a:lnTo>
                <a:lnTo>
                  <a:pt x="613" y="397"/>
                </a:lnTo>
                <a:lnTo>
                  <a:pt x="645" y="425"/>
                </a:lnTo>
                <a:lnTo>
                  <a:pt x="645" y="425"/>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2" name="Freeform 69"/>
          <p:cNvSpPr>
            <a:spLocks/>
          </p:cNvSpPr>
          <p:nvPr/>
        </p:nvSpPr>
        <p:spPr bwMode="auto">
          <a:xfrm rot="5104073">
            <a:off x="4697270" y="3607414"/>
            <a:ext cx="270217" cy="115995"/>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3" name="Freeform 69"/>
          <p:cNvSpPr>
            <a:spLocks/>
          </p:cNvSpPr>
          <p:nvPr/>
        </p:nvSpPr>
        <p:spPr bwMode="auto">
          <a:xfrm rot="5400000">
            <a:off x="4787107" y="3530824"/>
            <a:ext cx="301625" cy="169863"/>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85" name="ZoneTexte 84"/>
          <p:cNvSpPr txBox="1"/>
          <p:nvPr/>
        </p:nvSpPr>
        <p:spPr>
          <a:xfrm>
            <a:off x="130262" y="3926803"/>
            <a:ext cx="2478317" cy="2308324"/>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smtClean="0"/>
              <a:t> Dans une nouvelle, mi attache à </a:t>
            </a:r>
            <a:r>
              <a:rPr lang="fr-FR" b="1" dirty="0" err="1" smtClean="0"/>
              <a:t>mwin</a:t>
            </a:r>
            <a:r>
              <a:rPr lang="fr-FR" b="1" dirty="0" smtClean="0"/>
              <a:t> </a:t>
            </a:r>
            <a:r>
              <a:rPr lang="fr-FR" b="1" dirty="0" err="1" smtClean="0"/>
              <a:t>employe</a:t>
            </a:r>
            <a:r>
              <a:rPr lang="fr-FR" b="1" dirty="0" smtClean="0"/>
              <a:t> la marque du féminin dans les pronoms possessifs: « la regard à EL » au lieu de « la regard à Li » (C.H.)</a:t>
            </a:r>
            <a:endParaRPr lang="fr-FR" b="1" dirty="0"/>
          </a:p>
        </p:txBody>
      </p:sp>
    </p:spTree>
    <p:extLst>
      <p:ext uri="{BB962C8B-B14F-4D97-AF65-F5344CB8AC3E}">
        <p14:creationId xmlns="" xmlns:p14="http://schemas.microsoft.com/office/powerpoint/2010/main" val="25153848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0FCC3241-6341-45E7-9B29-E28FD3B21BE6}" type="slidenum">
              <a:rPr kumimoji="0" lang="fr-FR"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fr-F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3" name="Freeform 24"/>
          <p:cNvSpPr>
            <a:spLocks/>
          </p:cNvSpPr>
          <p:nvPr/>
        </p:nvSpPr>
        <p:spPr bwMode="auto">
          <a:xfrm>
            <a:off x="4594225" y="2197101"/>
            <a:ext cx="1079500" cy="630238"/>
          </a:xfrm>
          <a:custGeom>
            <a:avLst/>
            <a:gdLst>
              <a:gd name="T0" fmla="*/ 0 w 2722"/>
              <a:gd name="T1" fmla="*/ 653 h 1586"/>
              <a:gd name="T2" fmla="*/ 164 w 2722"/>
              <a:gd name="T3" fmla="*/ 660 h 1586"/>
              <a:gd name="T4" fmla="*/ 326 w 2722"/>
              <a:gd name="T5" fmla="*/ 674 h 1586"/>
              <a:gd name="T6" fmla="*/ 486 w 2722"/>
              <a:gd name="T7" fmla="*/ 696 h 1586"/>
              <a:gd name="T8" fmla="*/ 643 w 2722"/>
              <a:gd name="T9" fmla="*/ 725 h 1586"/>
              <a:gd name="T10" fmla="*/ 797 w 2722"/>
              <a:gd name="T11" fmla="*/ 761 h 1586"/>
              <a:gd name="T12" fmla="*/ 949 w 2722"/>
              <a:gd name="T13" fmla="*/ 806 h 1586"/>
              <a:gd name="T14" fmla="*/ 1098 w 2722"/>
              <a:gd name="T15" fmla="*/ 855 h 1586"/>
              <a:gd name="T16" fmla="*/ 1242 w 2722"/>
              <a:gd name="T17" fmla="*/ 912 h 1586"/>
              <a:gd name="T18" fmla="*/ 1384 w 2722"/>
              <a:gd name="T19" fmla="*/ 976 h 1586"/>
              <a:gd name="T20" fmla="*/ 1523 w 2722"/>
              <a:gd name="T21" fmla="*/ 1045 h 1586"/>
              <a:gd name="T22" fmla="*/ 1657 w 2722"/>
              <a:gd name="T23" fmla="*/ 1121 h 1586"/>
              <a:gd name="T24" fmla="*/ 1788 w 2722"/>
              <a:gd name="T25" fmla="*/ 1203 h 1586"/>
              <a:gd name="T26" fmla="*/ 1915 w 2722"/>
              <a:gd name="T27" fmla="*/ 1290 h 1586"/>
              <a:gd name="T28" fmla="*/ 2038 w 2722"/>
              <a:gd name="T29" fmla="*/ 1384 h 1586"/>
              <a:gd name="T30" fmla="*/ 2155 w 2722"/>
              <a:gd name="T31" fmla="*/ 1481 h 1586"/>
              <a:gd name="T32" fmla="*/ 2268 w 2722"/>
              <a:gd name="T33" fmla="*/ 1586 h 1586"/>
              <a:gd name="T34" fmla="*/ 2722 w 2722"/>
              <a:gd name="T35" fmla="*/ 1115 h 1586"/>
              <a:gd name="T36" fmla="*/ 2587 w 2722"/>
              <a:gd name="T37" fmla="*/ 992 h 1586"/>
              <a:gd name="T38" fmla="*/ 2446 w 2722"/>
              <a:gd name="T39" fmla="*/ 875 h 1586"/>
              <a:gd name="T40" fmla="*/ 2301 w 2722"/>
              <a:gd name="T41" fmla="*/ 763 h 1586"/>
              <a:gd name="T42" fmla="*/ 2150 w 2722"/>
              <a:gd name="T43" fmla="*/ 658 h 1586"/>
              <a:gd name="T44" fmla="*/ 1993 w 2722"/>
              <a:gd name="T45" fmla="*/ 559 h 1586"/>
              <a:gd name="T46" fmla="*/ 1832 w 2722"/>
              <a:gd name="T47" fmla="*/ 470 h 1586"/>
              <a:gd name="T48" fmla="*/ 1667 w 2722"/>
              <a:gd name="T49" fmla="*/ 386 h 1586"/>
              <a:gd name="T50" fmla="*/ 1496 w 2722"/>
              <a:gd name="T51" fmla="*/ 309 h 1586"/>
              <a:gd name="T52" fmla="*/ 1323 w 2722"/>
              <a:gd name="T53" fmla="*/ 242 h 1586"/>
              <a:gd name="T54" fmla="*/ 1144 w 2722"/>
              <a:gd name="T55" fmla="*/ 182 h 1586"/>
              <a:gd name="T56" fmla="*/ 963 w 2722"/>
              <a:gd name="T57" fmla="*/ 130 h 1586"/>
              <a:gd name="T58" fmla="*/ 779 w 2722"/>
              <a:gd name="T59" fmla="*/ 86 h 1586"/>
              <a:gd name="T60" fmla="*/ 591 w 2722"/>
              <a:gd name="T61" fmla="*/ 50 h 1586"/>
              <a:gd name="T62" fmla="*/ 401 w 2722"/>
              <a:gd name="T63" fmla="*/ 24 h 1586"/>
              <a:gd name="T64" fmla="*/ 207 w 2722"/>
              <a:gd name="T65" fmla="*/ 7 h 1586"/>
              <a:gd name="T66" fmla="*/ 10 w 2722"/>
              <a:gd name="T67" fmla="*/ 0 h 1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22" h="1586">
                <a:moveTo>
                  <a:pt x="0" y="653"/>
                </a:moveTo>
                <a:lnTo>
                  <a:pt x="0" y="653"/>
                </a:lnTo>
                <a:lnTo>
                  <a:pt x="82" y="656"/>
                </a:lnTo>
                <a:lnTo>
                  <a:pt x="164" y="660"/>
                </a:lnTo>
                <a:lnTo>
                  <a:pt x="245" y="666"/>
                </a:lnTo>
                <a:lnTo>
                  <a:pt x="326" y="674"/>
                </a:lnTo>
                <a:lnTo>
                  <a:pt x="406" y="684"/>
                </a:lnTo>
                <a:lnTo>
                  <a:pt x="486" y="696"/>
                </a:lnTo>
                <a:lnTo>
                  <a:pt x="564" y="709"/>
                </a:lnTo>
                <a:lnTo>
                  <a:pt x="643" y="725"/>
                </a:lnTo>
                <a:lnTo>
                  <a:pt x="720" y="743"/>
                </a:lnTo>
                <a:lnTo>
                  <a:pt x="797" y="761"/>
                </a:lnTo>
                <a:lnTo>
                  <a:pt x="874" y="782"/>
                </a:lnTo>
                <a:lnTo>
                  <a:pt x="949" y="806"/>
                </a:lnTo>
                <a:lnTo>
                  <a:pt x="1023" y="829"/>
                </a:lnTo>
                <a:lnTo>
                  <a:pt x="1098" y="855"/>
                </a:lnTo>
                <a:lnTo>
                  <a:pt x="1170" y="882"/>
                </a:lnTo>
                <a:lnTo>
                  <a:pt x="1242" y="912"/>
                </a:lnTo>
                <a:lnTo>
                  <a:pt x="1314" y="944"/>
                </a:lnTo>
                <a:lnTo>
                  <a:pt x="1384" y="976"/>
                </a:lnTo>
                <a:lnTo>
                  <a:pt x="1454" y="1010"/>
                </a:lnTo>
                <a:lnTo>
                  <a:pt x="1523" y="1045"/>
                </a:lnTo>
                <a:lnTo>
                  <a:pt x="1591" y="1083"/>
                </a:lnTo>
                <a:lnTo>
                  <a:pt x="1657" y="1121"/>
                </a:lnTo>
                <a:lnTo>
                  <a:pt x="1724" y="1161"/>
                </a:lnTo>
                <a:lnTo>
                  <a:pt x="1788" y="1203"/>
                </a:lnTo>
                <a:lnTo>
                  <a:pt x="1851" y="1246"/>
                </a:lnTo>
                <a:lnTo>
                  <a:pt x="1915" y="1290"/>
                </a:lnTo>
                <a:lnTo>
                  <a:pt x="1976" y="1337"/>
                </a:lnTo>
                <a:lnTo>
                  <a:pt x="2038" y="1384"/>
                </a:lnTo>
                <a:lnTo>
                  <a:pt x="2096" y="1432"/>
                </a:lnTo>
                <a:lnTo>
                  <a:pt x="2155" y="1481"/>
                </a:lnTo>
                <a:lnTo>
                  <a:pt x="2212" y="1533"/>
                </a:lnTo>
                <a:lnTo>
                  <a:pt x="2268" y="1586"/>
                </a:lnTo>
                <a:lnTo>
                  <a:pt x="2722" y="1115"/>
                </a:lnTo>
                <a:lnTo>
                  <a:pt x="2722" y="1115"/>
                </a:lnTo>
                <a:lnTo>
                  <a:pt x="2656" y="1053"/>
                </a:lnTo>
                <a:lnTo>
                  <a:pt x="2587" y="992"/>
                </a:lnTo>
                <a:lnTo>
                  <a:pt x="2518" y="932"/>
                </a:lnTo>
                <a:lnTo>
                  <a:pt x="2446" y="875"/>
                </a:lnTo>
                <a:lnTo>
                  <a:pt x="2373" y="817"/>
                </a:lnTo>
                <a:lnTo>
                  <a:pt x="2301" y="763"/>
                </a:lnTo>
                <a:lnTo>
                  <a:pt x="2225" y="709"/>
                </a:lnTo>
                <a:lnTo>
                  <a:pt x="2150" y="658"/>
                </a:lnTo>
                <a:lnTo>
                  <a:pt x="2071" y="608"/>
                </a:lnTo>
                <a:lnTo>
                  <a:pt x="1993" y="559"/>
                </a:lnTo>
                <a:lnTo>
                  <a:pt x="1913" y="514"/>
                </a:lnTo>
                <a:lnTo>
                  <a:pt x="1832" y="470"/>
                </a:lnTo>
                <a:lnTo>
                  <a:pt x="1750" y="427"/>
                </a:lnTo>
                <a:lnTo>
                  <a:pt x="1667" y="386"/>
                </a:lnTo>
                <a:lnTo>
                  <a:pt x="1582" y="347"/>
                </a:lnTo>
                <a:lnTo>
                  <a:pt x="1496" y="309"/>
                </a:lnTo>
                <a:lnTo>
                  <a:pt x="1410" y="274"/>
                </a:lnTo>
                <a:lnTo>
                  <a:pt x="1323" y="242"/>
                </a:lnTo>
                <a:lnTo>
                  <a:pt x="1234" y="211"/>
                </a:lnTo>
                <a:lnTo>
                  <a:pt x="1144" y="182"/>
                </a:lnTo>
                <a:lnTo>
                  <a:pt x="1055" y="155"/>
                </a:lnTo>
                <a:lnTo>
                  <a:pt x="963" y="130"/>
                </a:lnTo>
                <a:lnTo>
                  <a:pt x="872" y="106"/>
                </a:lnTo>
                <a:lnTo>
                  <a:pt x="779" y="86"/>
                </a:lnTo>
                <a:lnTo>
                  <a:pt x="685" y="67"/>
                </a:lnTo>
                <a:lnTo>
                  <a:pt x="591" y="50"/>
                </a:lnTo>
                <a:lnTo>
                  <a:pt x="496" y="37"/>
                </a:lnTo>
                <a:lnTo>
                  <a:pt x="401" y="24"/>
                </a:lnTo>
                <a:lnTo>
                  <a:pt x="303" y="15"/>
                </a:lnTo>
                <a:lnTo>
                  <a:pt x="207" y="7"/>
                </a:lnTo>
                <a:lnTo>
                  <a:pt x="109" y="2"/>
                </a:lnTo>
                <a:lnTo>
                  <a:pt x="10" y="0"/>
                </a:lnTo>
                <a:lnTo>
                  <a:pt x="0" y="653"/>
                </a:lnTo>
                <a:close/>
              </a:path>
            </a:pathLst>
          </a:custGeom>
          <a:ln/>
          <a:ex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22" name="Freeform 36"/>
          <p:cNvSpPr>
            <a:spLocks/>
          </p:cNvSpPr>
          <p:nvPr/>
        </p:nvSpPr>
        <p:spPr bwMode="auto">
          <a:xfrm>
            <a:off x="4559300" y="2546350"/>
            <a:ext cx="858838" cy="498475"/>
          </a:xfrm>
          <a:custGeom>
            <a:avLst/>
            <a:gdLst>
              <a:gd name="T0" fmla="*/ 2163 w 2163"/>
              <a:gd name="T1" fmla="*/ 885 h 1255"/>
              <a:gd name="T2" fmla="*/ 2110 w 2163"/>
              <a:gd name="T3" fmla="*/ 836 h 1255"/>
              <a:gd name="T4" fmla="*/ 1999 w 2163"/>
              <a:gd name="T5" fmla="*/ 739 h 1255"/>
              <a:gd name="T6" fmla="*/ 1886 w 2163"/>
              <a:gd name="T7" fmla="*/ 648 h 1255"/>
              <a:gd name="T8" fmla="*/ 1768 w 2163"/>
              <a:gd name="T9" fmla="*/ 563 h 1255"/>
              <a:gd name="T10" fmla="*/ 1645 w 2163"/>
              <a:gd name="T11" fmla="*/ 483 h 1255"/>
              <a:gd name="T12" fmla="*/ 1519 w 2163"/>
              <a:gd name="T13" fmla="*/ 407 h 1255"/>
              <a:gd name="T14" fmla="*/ 1389 w 2163"/>
              <a:gd name="T15" fmla="*/ 338 h 1255"/>
              <a:gd name="T16" fmla="*/ 1256 w 2163"/>
              <a:gd name="T17" fmla="*/ 276 h 1255"/>
              <a:gd name="T18" fmla="*/ 1119 w 2163"/>
              <a:gd name="T19" fmla="*/ 218 h 1255"/>
              <a:gd name="T20" fmla="*/ 980 w 2163"/>
              <a:gd name="T21" fmla="*/ 168 h 1255"/>
              <a:gd name="T22" fmla="*/ 837 w 2163"/>
              <a:gd name="T23" fmla="*/ 122 h 1255"/>
              <a:gd name="T24" fmla="*/ 692 w 2163"/>
              <a:gd name="T25" fmla="*/ 84 h 1255"/>
              <a:gd name="T26" fmla="*/ 544 w 2163"/>
              <a:gd name="T27" fmla="*/ 53 h 1255"/>
              <a:gd name="T28" fmla="*/ 393 w 2163"/>
              <a:gd name="T29" fmla="*/ 30 h 1255"/>
              <a:gd name="T30" fmla="*/ 240 w 2163"/>
              <a:gd name="T31" fmla="*/ 11 h 1255"/>
              <a:gd name="T32" fmla="*/ 86 w 2163"/>
              <a:gd name="T33" fmla="*/ 2 h 1255"/>
              <a:gd name="T34" fmla="*/ 0 w 2163"/>
              <a:gd name="T35" fmla="*/ 514 h 1255"/>
              <a:gd name="T36" fmla="*/ 65 w 2163"/>
              <a:gd name="T37" fmla="*/ 517 h 1255"/>
              <a:gd name="T38" fmla="*/ 195 w 2163"/>
              <a:gd name="T39" fmla="*/ 524 h 1255"/>
              <a:gd name="T40" fmla="*/ 322 w 2163"/>
              <a:gd name="T41" fmla="*/ 539 h 1255"/>
              <a:gd name="T42" fmla="*/ 449 w 2163"/>
              <a:gd name="T43" fmla="*/ 559 h 1255"/>
              <a:gd name="T44" fmla="*/ 572 w 2163"/>
              <a:gd name="T45" fmla="*/ 586 h 1255"/>
              <a:gd name="T46" fmla="*/ 694 w 2163"/>
              <a:gd name="T47" fmla="*/ 617 h 1255"/>
              <a:gd name="T48" fmla="*/ 813 w 2163"/>
              <a:gd name="T49" fmla="*/ 655 h 1255"/>
              <a:gd name="T50" fmla="*/ 931 w 2163"/>
              <a:gd name="T51" fmla="*/ 697 h 1255"/>
              <a:gd name="T52" fmla="*/ 1045 w 2163"/>
              <a:gd name="T53" fmla="*/ 744 h 1255"/>
              <a:gd name="T54" fmla="*/ 1157 w 2163"/>
              <a:gd name="T55" fmla="*/ 798 h 1255"/>
              <a:gd name="T56" fmla="*/ 1265 w 2163"/>
              <a:gd name="T57" fmla="*/ 855 h 1255"/>
              <a:gd name="T58" fmla="*/ 1371 w 2163"/>
              <a:gd name="T59" fmla="*/ 918 h 1255"/>
              <a:gd name="T60" fmla="*/ 1473 w 2163"/>
              <a:gd name="T61" fmla="*/ 985 h 1255"/>
              <a:gd name="T62" fmla="*/ 1572 w 2163"/>
              <a:gd name="T63" fmla="*/ 1057 h 1255"/>
              <a:gd name="T64" fmla="*/ 1669 w 2163"/>
              <a:gd name="T65" fmla="*/ 1134 h 1255"/>
              <a:gd name="T66" fmla="*/ 1760 w 2163"/>
              <a:gd name="T67" fmla="*/ 1213 h 1255"/>
              <a:gd name="T68" fmla="*/ 1805 w 2163"/>
              <a:gd name="T69" fmla="*/ 1255 h 1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163" h="1255">
                <a:moveTo>
                  <a:pt x="1805" y="1255"/>
                </a:moveTo>
                <a:lnTo>
                  <a:pt x="2163" y="885"/>
                </a:lnTo>
                <a:lnTo>
                  <a:pt x="2163" y="885"/>
                </a:lnTo>
                <a:lnTo>
                  <a:pt x="2110" y="836"/>
                </a:lnTo>
                <a:lnTo>
                  <a:pt x="2055" y="787"/>
                </a:lnTo>
                <a:lnTo>
                  <a:pt x="1999" y="739"/>
                </a:lnTo>
                <a:lnTo>
                  <a:pt x="1943" y="694"/>
                </a:lnTo>
                <a:lnTo>
                  <a:pt x="1886" y="648"/>
                </a:lnTo>
                <a:lnTo>
                  <a:pt x="1828" y="605"/>
                </a:lnTo>
                <a:lnTo>
                  <a:pt x="1768" y="563"/>
                </a:lnTo>
                <a:lnTo>
                  <a:pt x="1706" y="522"/>
                </a:lnTo>
                <a:lnTo>
                  <a:pt x="1645" y="483"/>
                </a:lnTo>
                <a:lnTo>
                  <a:pt x="1583" y="445"/>
                </a:lnTo>
                <a:lnTo>
                  <a:pt x="1519" y="407"/>
                </a:lnTo>
                <a:lnTo>
                  <a:pt x="1455" y="372"/>
                </a:lnTo>
                <a:lnTo>
                  <a:pt x="1389" y="338"/>
                </a:lnTo>
                <a:lnTo>
                  <a:pt x="1322" y="306"/>
                </a:lnTo>
                <a:lnTo>
                  <a:pt x="1256" y="276"/>
                </a:lnTo>
                <a:lnTo>
                  <a:pt x="1188" y="246"/>
                </a:lnTo>
                <a:lnTo>
                  <a:pt x="1119" y="218"/>
                </a:lnTo>
                <a:lnTo>
                  <a:pt x="1050" y="192"/>
                </a:lnTo>
                <a:lnTo>
                  <a:pt x="980" y="168"/>
                </a:lnTo>
                <a:lnTo>
                  <a:pt x="908" y="144"/>
                </a:lnTo>
                <a:lnTo>
                  <a:pt x="837" y="122"/>
                </a:lnTo>
                <a:lnTo>
                  <a:pt x="765" y="102"/>
                </a:lnTo>
                <a:lnTo>
                  <a:pt x="692" y="84"/>
                </a:lnTo>
                <a:lnTo>
                  <a:pt x="618" y="69"/>
                </a:lnTo>
                <a:lnTo>
                  <a:pt x="544" y="53"/>
                </a:lnTo>
                <a:lnTo>
                  <a:pt x="468" y="40"/>
                </a:lnTo>
                <a:lnTo>
                  <a:pt x="393" y="30"/>
                </a:lnTo>
                <a:lnTo>
                  <a:pt x="317" y="19"/>
                </a:lnTo>
                <a:lnTo>
                  <a:pt x="240" y="11"/>
                </a:lnTo>
                <a:lnTo>
                  <a:pt x="164" y="6"/>
                </a:lnTo>
                <a:lnTo>
                  <a:pt x="86" y="2"/>
                </a:lnTo>
                <a:lnTo>
                  <a:pt x="7" y="0"/>
                </a:lnTo>
                <a:lnTo>
                  <a:pt x="0" y="514"/>
                </a:lnTo>
                <a:lnTo>
                  <a:pt x="0" y="514"/>
                </a:lnTo>
                <a:lnTo>
                  <a:pt x="65" y="517"/>
                </a:lnTo>
                <a:lnTo>
                  <a:pt x="130" y="519"/>
                </a:lnTo>
                <a:lnTo>
                  <a:pt x="195" y="524"/>
                </a:lnTo>
                <a:lnTo>
                  <a:pt x="259" y="531"/>
                </a:lnTo>
                <a:lnTo>
                  <a:pt x="322" y="539"/>
                </a:lnTo>
                <a:lnTo>
                  <a:pt x="385" y="548"/>
                </a:lnTo>
                <a:lnTo>
                  <a:pt x="449" y="559"/>
                </a:lnTo>
                <a:lnTo>
                  <a:pt x="510" y="571"/>
                </a:lnTo>
                <a:lnTo>
                  <a:pt x="572" y="586"/>
                </a:lnTo>
                <a:lnTo>
                  <a:pt x="634" y="600"/>
                </a:lnTo>
                <a:lnTo>
                  <a:pt x="694" y="617"/>
                </a:lnTo>
                <a:lnTo>
                  <a:pt x="755" y="635"/>
                </a:lnTo>
                <a:lnTo>
                  <a:pt x="813" y="655"/>
                </a:lnTo>
                <a:lnTo>
                  <a:pt x="872" y="675"/>
                </a:lnTo>
                <a:lnTo>
                  <a:pt x="931" y="697"/>
                </a:lnTo>
                <a:lnTo>
                  <a:pt x="988" y="720"/>
                </a:lnTo>
                <a:lnTo>
                  <a:pt x="1045" y="744"/>
                </a:lnTo>
                <a:lnTo>
                  <a:pt x="1101" y="770"/>
                </a:lnTo>
                <a:lnTo>
                  <a:pt x="1157" y="798"/>
                </a:lnTo>
                <a:lnTo>
                  <a:pt x="1212" y="826"/>
                </a:lnTo>
                <a:lnTo>
                  <a:pt x="1265" y="855"/>
                </a:lnTo>
                <a:lnTo>
                  <a:pt x="1318" y="886"/>
                </a:lnTo>
                <a:lnTo>
                  <a:pt x="1371" y="918"/>
                </a:lnTo>
                <a:lnTo>
                  <a:pt x="1423" y="951"/>
                </a:lnTo>
                <a:lnTo>
                  <a:pt x="1473" y="985"/>
                </a:lnTo>
                <a:lnTo>
                  <a:pt x="1523" y="1020"/>
                </a:lnTo>
                <a:lnTo>
                  <a:pt x="1572" y="1057"/>
                </a:lnTo>
                <a:lnTo>
                  <a:pt x="1621" y="1095"/>
                </a:lnTo>
                <a:lnTo>
                  <a:pt x="1669" y="1134"/>
                </a:lnTo>
                <a:lnTo>
                  <a:pt x="1714" y="1173"/>
                </a:lnTo>
                <a:lnTo>
                  <a:pt x="1760" y="1213"/>
                </a:lnTo>
                <a:lnTo>
                  <a:pt x="1805" y="1255"/>
                </a:lnTo>
                <a:lnTo>
                  <a:pt x="1805" y="1255"/>
                </a:lnTo>
                <a:close/>
              </a:path>
            </a:pathLst>
          </a:custGeom>
          <a:ln/>
          <a:ex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24" name="Freeform 38"/>
          <p:cNvSpPr>
            <a:spLocks/>
          </p:cNvSpPr>
          <p:nvPr/>
        </p:nvSpPr>
        <p:spPr bwMode="auto">
          <a:xfrm>
            <a:off x="3579813" y="3094038"/>
            <a:ext cx="398463" cy="671513"/>
          </a:xfrm>
          <a:custGeom>
            <a:avLst/>
            <a:gdLst>
              <a:gd name="T0" fmla="*/ 401 w 1004"/>
              <a:gd name="T1" fmla="*/ 1694 h 1694"/>
              <a:gd name="T2" fmla="*/ 407 w 1004"/>
              <a:gd name="T3" fmla="*/ 1591 h 1694"/>
              <a:gd name="T4" fmla="*/ 417 w 1004"/>
              <a:gd name="T5" fmla="*/ 1490 h 1694"/>
              <a:gd name="T6" fmla="*/ 431 w 1004"/>
              <a:gd name="T7" fmla="*/ 1391 h 1694"/>
              <a:gd name="T8" fmla="*/ 451 w 1004"/>
              <a:gd name="T9" fmla="*/ 1292 h 1694"/>
              <a:gd name="T10" fmla="*/ 476 w 1004"/>
              <a:gd name="T11" fmla="*/ 1195 h 1694"/>
              <a:gd name="T12" fmla="*/ 504 w 1004"/>
              <a:gd name="T13" fmla="*/ 1100 h 1694"/>
              <a:gd name="T14" fmla="*/ 537 w 1004"/>
              <a:gd name="T15" fmla="*/ 1008 h 1694"/>
              <a:gd name="T16" fmla="*/ 573 w 1004"/>
              <a:gd name="T17" fmla="*/ 917 h 1694"/>
              <a:gd name="T18" fmla="*/ 615 w 1004"/>
              <a:gd name="T19" fmla="*/ 828 h 1694"/>
              <a:gd name="T20" fmla="*/ 659 w 1004"/>
              <a:gd name="T21" fmla="*/ 742 h 1694"/>
              <a:gd name="T22" fmla="*/ 707 w 1004"/>
              <a:gd name="T23" fmla="*/ 659 h 1694"/>
              <a:gd name="T24" fmla="*/ 761 w 1004"/>
              <a:gd name="T25" fmla="*/ 577 h 1694"/>
              <a:gd name="T26" fmla="*/ 817 w 1004"/>
              <a:gd name="T27" fmla="*/ 499 h 1694"/>
              <a:gd name="T28" fmla="*/ 875 w 1004"/>
              <a:gd name="T29" fmla="*/ 422 h 1694"/>
              <a:gd name="T30" fmla="*/ 939 w 1004"/>
              <a:gd name="T31" fmla="*/ 349 h 1694"/>
              <a:gd name="T32" fmla="*/ 1004 w 1004"/>
              <a:gd name="T33" fmla="*/ 279 h 1694"/>
              <a:gd name="T34" fmla="*/ 716 w 1004"/>
              <a:gd name="T35" fmla="*/ 0 h 1694"/>
              <a:gd name="T36" fmla="*/ 638 w 1004"/>
              <a:gd name="T37" fmla="*/ 83 h 1694"/>
              <a:gd name="T38" fmla="*/ 563 w 1004"/>
              <a:gd name="T39" fmla="*/ 171 h 1694"/>
              <a:gd name="T40" fmla="*/ 492 w 1004"/>
              <a:gd name="T41" fmla="*/ 262 h 1694"/>
              <a:gd name="T42" fmla="*/ 426 w 1004"/>
              <a:gd name="T43" fmla="*/ 356 h 1694"/>
              <a:gd name="T44" fmla="*/ 364 w 1004"/>
              <a:gd name="T45" fmla="*/ 453 h 1694"/>
              <a:gd name="T46" fmla="*/ 306 w 1004"/>
              <a:gd name="T47" fmla="*/ 553 h 1694"/>
              <a:gd name="T48" fmla="*/ 253 w 1004"/>
              <a:gd name="T49" fmla="*/ 656 h 1694"/>
              <a:gd name="T50" fmla="*/ 203 w 1004"/>
              <a:gd name="T51" fmla="*/ 762 h 1694"/>
              <a:gd name="T52" fmla="*/ 160 w 1004"/>
              <a:gd name="T53" fmla="*/ 870 h 1694"/>
              <a:gd name="T54" fmla="*/ 121 w 1004"/>
              <a:gd name="T55" fmla="*/ 981 h 1694"/>
              <a:gd name="T56" fmla="*/ 88 w 1004"/>
              <a:gd name="T57" fmla="*/ 1094 h 1694"/>
              <a:gd name="T58" fmla="*/ 59 w 1004"/>
              <a:gd name="T59" fmla="*/ 1208 h 1694"/>
              <a:gd name="T60" fmla="*/ 37 w 1004"/>
              <a:gd name="T61" fmla="*/ 1326 h 1694"/>
              <a:gd name="T62" fmla="*/ 19 w 1004"/>
              <a:gd name="T63" fmla="*/ 1444 h 1694"/>
              <a:gd name="T64" fmla="*/ 7 w 1004"/>
              <a:gd name="T65" fmla="*/ 1565 h 1694"/>
              <a:gd name="T66" fmla="*/ 0 w 1004"/>
              <a:gd name="T67" fmla="*/ 1688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04" h="1694">
                <a:moveTo>
                  <a:pt x="401" y="1694"/>
                </a:moveTo>
                <a:lnTo>
                  <a:pt x="401" y="1694"/>
                </a:lnTo>
                <a:lnTo>
                  <a:pt x="404" y="1642"/>
                </a:lnTo>
                <a:lnTo>
                  <a:pt x="407" y="1591"/>
                </a:lnTo>
                <a:lnTo>
                  <a:pt x="412" y="1540"/>
                </a:lnTo>
                <a:lnTo>
                  <a:pt x="417" y="1490"/>
                </a:lnTo>
                <a:lnTo>
                  <a:pt x="423" y="1440"/>
                </a:lnTo>
                <a:lnTo>
                  <a:pt x="431" y="1391"/>
                </a:lnTo>
                <a:lnTo>
                  <a:pt x="440" y="1341"/>
                </a:lnTo>
                <a:lnTo>
                  <a:pt x="451" y="1292"/>
                </a:lnTo>
                <a:lnTo>
                  <a:pt x="462" y="1244"/>
                </a:lnTo>
                <a:lnTo>
                  <a:pt x="476" y="1195"/>
                </a:lnTo>
                <a:lnTo>
                  <a:pt x="489" y="1147"/>
                </a:lnTo>
                <a:lnTo>
                  <a:pt x="504" y="1100"/>
                </a:lnTo>
                <a:lnTo>
                  <a:pt x="520" y="1053"/>
                </a:lnTo>
                <a:lnTo>
                  <a:pt x="537" y="1008"/>
                </a:lnTo>
                <a:lnTo>
                  <a:pt x="555" y="962"/>
                </a:lnTo>
                <a:lnTo>
                  <a:pt x="573" y="917"/>
                </a:lnTo>
                <a:lnTo>
                  <a:pt x="593" y="872"/>
                </a:lnTo>
                <a:lnTo>
                  <a:pt x="615" y="828"/>
                </a:lnTo>
                <a:lnTo>
                  <a:pt x="636" y="785"/>
                </a:lnTo>
                <a:lnTo>
                  <a:pt x="659" y="742"/>
                </a:lnTo>
                <a:lnTo>
                  <a:pt x="683" y="701"/>
                </a:lnTo>
                <a:lnTo>
                  <a:pt x="707" y="659"/>
                </a:lnTo>
                <a:lnTo>
                  <a:pt x="733" y="617"/>
                </a:lnTo>
                <a:lnTo>
                  <a:pt x="761" y="577"/>
                </a:lnTo>
                <a:lnTo>
                  <a:pt x="788" y="538"/>
                </a:lnTo>
                <a:lnTo>
                  <a:pt x="817" y="499"/>
                </a:lnTo>
                <a:lnTo>
                  <a:pt x="845" y="460"/>
                </a:lnTo>
                <a:lnTo>
                  <a:pt x="875" y="422"/>
                </a:lnTo>
                <a:lnTo>
                  <a:pt x="906" y="386"/>
                </a:lnTo>
                <a:lnTo>
                  <a:pt x="939" y="349"/>
                </a:lnTo>
                <a:lnTo>
                  <a:pt x="972" y="314"/>
                </a:lnTo>
                <a:lnTo>
                  <a:pt x="1004" y="279"/>
                </a:lnTo>
                <a:lnTo>
                  <a:pt x="716" y="0"/>
                </a:lnTo>
                <a:lnTo>
                  <a:pt x="716" y="0"/>
                </a:lnTo>
                <a:lnTo>
                  <a:pt x="677" y="42"/>
                </a:lnTo>
                <a:lnTo>
                  <a:pt x="638" y="83"/>
                </a:lnTo>
                <a:lnTo>
                  <a:pt x="600" y="126"/>
                </a:lnTo>
                <a:lnTo>
                  <a:pt x="563" y="171"/>
                </a:lnTo>
                <a:lnTo>
                  <a:pt x="528" y="216"/>
                </a:lnTo>
                <a:lnTo>
                  <a:pt x="492" y="262"/>
                </a:lnTo>
                <a:lnTo>
                  <a:pt x="459" y="309"/>
                </a:lnTo>
                <a:lnTo>
                  <a:pt x="426" y="356"/>
                </a:lnTo>
                <a:lnTo>
                  <a:pt x="395" y="404"/>
                </a:lnTo>
                <a:lnTo>
                  <a:pt x="364" y="453"/>
                </a:lnTo>
                <a:lnTo>
                  <a:pt x="335" y="503"/>
                </a:lnTo>
                <a:lnTo>
                  <a:pt x="306" y="553"/>
                </a:lnTo>
                <a:lnTo>
                  <a:pt x="279" y="604"/>
                </a:lnTo>
                <a:lnTo>
                  <a:pt x="253" y="656"/>
                </a:lnTo>
                <a:lnTo>
                  <a:pt x="228" y="708"/>
                </a:lnTo>
                <a:lnTo>
                  <a:pt x="203" y="762"/>
                </a:lnTo>
                <a:lnTo>
                  <a:pt x="181" y="815"/>
                </a:lnTo>
                <a:lnTo>
                  <a:pt x="160" y="870"/>
                </a:lnTo>
                <a:lnTo>
                  <a:pt x="141" y="925"/>
                </a:lnTo>
                <a:lnTo>
                  <a:pt x="121" y="981"/>
                </a:lnTo>
                <a:lnTo>
                  <a:pt x="104" y="1037"/>
                </a:lnTo>
                <a:lnTo>
                  <a:pt x="88" y="1094"/>
                </a:lnTo>
                <a:lnTo>
                  <a:pt x="73" y="1151"/>
                </a:lnTo>
                <a:lnTo>
                  <a:pt x="59" y="1208"/>
                </a:lnTo>
                <a:lnTo>
                  <a:pt x="47" y="1267"/>
                </a:lnTo>
                <a:lnTo>
                  <a:pt x="37" y="1326"/>
                </a:lnTo>
                <a:lnTo>
                  <a:pt x="26" y="1384"/>
                </a:lnTo>
                <a:lnTo>
                  <a:pt x="19" y="1444"/>
                </a:lnTo>
                <a:lnTo>
                  <a:pt x="12" y="1505"/>
                </a:lnTo>
                <a:lnTo>
                  <a:pt x="7" y="1565"/>
                </a:lnTo>
                <a:lnTo>
                  <a:pt x="3" y="1626"/>
                </a:lnTo>
                <a:lnTo>
                  <a:pt x="0" y="1688"/>
                </a:lnTo>
                <a:lnTo>
                  <a:pt x="401" y="1694"/>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25" name="Freeform 40"/>
          <p:cNvSpPr>
            <a:spLocks/>
          </p:cNvSpPr>
          <p:nvPr/>
        </p:nvSpPr>
        <p:spPr bwMode="auto">
          <a:xfrm>
            <a:off x="4586288" y="2795588"/>
            <a:ext cx="671513" cy="388938"/>
          </a:xfrm>
          <a:custGeom>
            <a:avLst/>
            <a:gdLst>
              <a:gd name="T0" fmla="*/ 1693 w 1693"/>
              <a:gd name="T1" fmla="*/ 692 h 981"/>
              <a:gd name="T2" fmla="*/ 1652 w 1693"/>
              <a:gd name="T3" fmla="*/ 654 h 981"/>
              <a:gd name="T4" fmla="*/ 1564 w 1693"/>
              <a:gd name="T5" fmla="*/ 579 h 981"/>
              <a:gd name="T6" fmla="*/ 1476 w 1693"/>
              <a:gd name="T7" fmla="*/ 507 h 981"/>
              <a:gd name="T8" fmla="*/ 1383 w 1693"/>
              <a:gd name="T9" fmla="*/ 440 h 981"/>
              <a:gd name="T10" fmla="*/ 1287 w 1693"/>
              <a:gd name="T11" fmla="*/ 378 h 981"/>
              <a:gd name="T12" fmla="*/ 1188 w 1693"/>
              <a:gd name="T13" fmla="*/ 319 h 981"/>
              <a:gd name="T14" fmla="*/ 1087 w 1693"/>
              <a:gd name="T15" fmla="*/ 265 h 981"/>
              <a:gd name="T16" fmla="*/ 982 w 1693"/>
              <a:gd name="T17" fmla="*/ 215 h 981"/>
              <a:gd name="T18" fmla="*/ 876 w 1693"/>
              <a:gd name="T19" fmla="*/ 171 h 981"/>
              <a:gd name="T20" fmla="*/ 766 w 1693"/>
              <a:gd name="T21" fmla="*/ 131 h 981"/>
              <a:gd name="T22" fmla="*/ 654 w 1693"/>
              <a:gd name="T23" fmla="*/ 97 h 981"/>
              <a:gd name="T24" fmla="*/ 541 w 1693"/>
              <a:gd name="T25" fmla="*/ 67 h 981"/>
              <a:gd name="T26" fmla="*/ 425 w 1693"/>
              <a:gd name="T27" fmla="*/ 42 h 981"/>
              <a:gd name="T28" fmla="*/ 307 w 1693"/>
              <a:gd name="T29" fmla="*/ 24 h 981"/>
              <a:gd name="T30" fmla="*/ 188 w 1693"/>
              <a:gd name="T31" fmla="*/ 9 h 981"/>
              <a:gd name="T32" fmla="*/ 67 w 1693"/>
              <a:gd name="T33" fmla="*/ 2 h 981"/>
              <a:gd name="T34" fmla="*/ 0 w 1693"/>
              <a:gd name="T35" fmla="*/ 401 h 981"/>
              <a:gd name="T36" fmla="*/ 50 w 1693"/>
              <a:gd name="T37" fmla="*/ 403 h 981"/>
              <a:gd name="T38" fmla="*/ 152 w 1693"/>
              <a:gd name="T39" fmla="*/ 409 h 981"/>
              <a:gd name="T40" fmla="*/ 252 w 1693"/>
              <a:gd name="T41" fmla="*/ 421 h 981"/>
              <a:gd name="T42" fmla="*/ 351 w 1693"/>
              <a:gd name="T43" fmla="*/ 437 h 981"/>
              <a:gd name="T44" fmla="*/ 447 w 1693"/>
              <a:gd name="T45" fmla="*/ 456 h 981"/>
              <a:gd name="T46" fmla="*/ 544 w 1693"/>
              <a:gd name="T47" fmla="*/ 481 h 981"/>
              <a:gd name="T48" fmla="*/ 637 w 1693"/>
              <a:gd name="T49" fmla="*/ 511 h 981"/>
              <a:gd name="T50" fmla="*/ 729 w 1693"/>
              <a:gd name="T51" fmla="*/ 543 h 981"/>
              <a:gd name="T52" fmla="*/ 818 w 1693"/>
              <a:gd name="T53" fmla="*/ 581 h 981"/>
              <a:gd name="T54" fmla="*/ 906 w 1693"/>
              <a:gd name="T55" fmla="*/ 623 h 981"/>
              <a:gd name="T56" fmla="*/ 990 w 1693"/>
              <a:gd name="T57" fmla="*/ 668 h 981"/>
              <a:gd name="T58" fmla="*/ 1074 w 1693"/>
              <a:gd name="T59" fmla="*/ 717 h 981"/>
              <a:gd name="T60" fmla="*/ 1154 w 1693"/>
              <a:gd name="T61" fmla="*/ 770 h 981"/>
              <a:gd name="T62" fmla="*/ 1231 w 1693"/>
              <a:gd name="T63" fmla="*/ 826 h 981"/>
              <a:gd name="T64" fmla="*/ 1307 w 1693"/>
              <a:gd name="T65" fmla="*/ 885 h 981"/>
              <a:gd name="T66" fmla="*/ 1380 w 1693"/>
              <a:gd name="T67" fmla="*/ 948 h 981"/>
              <a:gd name="T68" fmla="*/ 1413 w 1693"/>
              <a:gd name="T69" fmla="*/ 981 h 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93" h="981">
                <a:moveTo>
                  <a:pt x="1413" y="981"/>
                </a:moveTo>
                <a:lnTo>
                  <a:pt x="1693" y="692"/>
                </a:lnTo>
                <a:lnTo>
                  <a:pt x="1693" y="692"/>
                </a:lnTo>
                <a:lnTo>
                  <a:pt x="1652" y="654"/>
                </a:lnTo>
                <a:lnTo>
                  <a:pt x="1609" y="615"/>
                </a:lnTo>
                <a:lnTo>
                  <a:pt x="1564" y="579"/>
                </a:lnTo>
                <a:lnTo>
                  <a:pt x="1520" y="542"/>
                </a:lnTo>
                <a:lnTo>
                  <a:pt x="1476" y="507"/>
                </a:lnTo>
                <a:lnTo>
                  <a:pt x="1429" y="473"/>
                </a:lnTo>
                <a:lnTo>
                  <a:pt x="1383" y="440"/>
                </a:lnTo>
                <a:lnTo>
                  <a:pt x="1335" y="408"/>
                </a:lnTo>
                <a:lnTo>
                  <a:pt x="1287" y="378"/>
                </a:lnTo>
                <a:lnTo>
                  <a:pt x="1238" y="348"/>
                </a:lnTo>
                <a:lnTo>
                  <a:pt x="1188" y="319"/>
                </a:lnTo>
                <a:lnTo>
                  <a:pt x="1137" y="292"/>
                </a:lnTo>
                <a:lnTo>
                  <a:pt x="1087" y="265"/>
                </a:lnTo>
                <a:lnTo>
                  <a:pt x="1035" y="240"/>
                </a:lnTo>
                <a:lnTo>
                  <a:pt x="982" y="215"/>
                </a:lnTo>
                <a:lnTo>
                  <a:pt x="929" y="193"/>
                </a:lnTo>
                <a:lnTo>
                  <a:pt x="876" y="171"/>
                </a:lnTo>
                <a:lnTo>
                  <a:pt x="821" y="150"/>
                </a:lnTo>
                <a:lnTo>
                  <a:pt x="766" y="131"/>
                </a:lnTo>
                <a:lnTo>
                  <a:pt x="710" y="114"/>
                </a:lnTo>
                <a:lnTo>
                  <a:pt x="654" y="97"/>
                </a:lnTo>
                <a:lnTo>
                  <a:pt x="598" y="81"/>
                </a:lnTo>
                <a:lnTo>
                  <a:pt x="541" y="67"/>
                </a:lnTo>
                <a:lnTo>
                  <a:pt x="483" y="54"/>
                </a:lnTo>
                <a:lnTo>
                  <a:pt x="425" y="42"/>
                </a:lnTo>
                <a:lnTo>
                  <a:pt x="367" y="32"/>
                </a:lnTo>
                <a:lnTo>
                  <a:pt x="307" y="24"/>
                </a:lnTo>
                <a:lnTo>
                  <a:pt x="248" y="16"/>
                </a:lnTo>
                <a:lnTo>
                  <a:pt x="188" y="9"/>
                </a:lnTo>
                <a:lnTo>
                  <a:pt x="127" y="6"/>
                </a:lnTo>
                <a:lnTo>
                  <a:pt x="67" y="2"/>
                </a:lnTo>
                <a:lnTo>
                  <a:pt x="6" y="0"/>
                </a:lnTo>
                <a:lnTo>
                  <a:pt x="0" y="401"/>
                </a:lnTo>
                <a:lnTo>
                  <a:pt x="0" y="401"/>
                </a:lnTo>
                <a:lnTo>
                  <a:pt x="50" y="403"/>
                </a:lnTo>
                <a:lnTo>
                  <a:pt x="101" y="405"/>
                </a:lnTo>
                <a:lnTo>
                  <a:pt x="152" y="409"/>
                </a:lnTo>
                <a:lnTo>
                  <a:pt x="203" y="414"/>
                </a:lnTo>
                <a:lnTo>
                  <a:pt x="252" y="421"/>
                </a:lnTo>
                <a:lnTo>
                  <a:pt x="302" y="427"/>
                </a:lnTo>
                <a:lnTo>
                  <a:pt x="351" y="437"/>
                </a:lnTo>
                <a:lnTo>
                  <a:pt x="399" y="446"/>
                </a:lnTo>
                <a:lnTo>
                  <a:pt x="447" y="456"/>
                </a:lnTo>
                <a:lnTo>
                  <a:pt x="496" y="469"/>
                </a:lnTo>
                <a:lnTo>
                  <a:pt x="544" y="481"/>
                </a:lnTo>
                <a:lnTo>
                  <a:pt x="591" y="495"/>
                </a:lnTo>
                <a:lnTo>
                  <a:pt x="637" y="511"/>
                </a:lnTo>
                <a:lnTo>
                  <a:pt x="683" y="526"/>
                </a:lnTo>
                <a:lnTo>
                  <a:pt x="729" y="543"/>
                </a:lnTo>
                <a:lnTo>
                  <a:pt x="774" y="562"/>
                </a:lnTo>
                <a:lnTo>
                  <a:pt x="818" y="581"/>
                </a:lnTo>
                <a:lnTo>
                  <a:pt x="863" y="602"/>
                </a:lnTo>
                <a:lnTo>
                  <a:pt x="906" y="623"/>
                </a:lnTo>
                <a:lnTo>
                  <a:pt x="949" y="645"/>
                </a:lnTo>
                <a:lnTo>
                  <a:pt x="990" y="668"/>
                </a:lnTo>
                <a:lnTo>
                  <a:pt x="1032" y="692"/>
                </a:lnTo>
                <a:lnTo>
                  <a:pt x="1074" y="717"/>
                </a:lnTo>
                <a:lnTo>
                  <a:pt x="1114" y="743"/>
                </a:lnTo>
                <a:lnTo>
                  <a:pt x="1154" y="770"/>
                </a:lnTo>
                <a:lnTo>
                  <a:pt x="1193" y="797"/>
                </a:lnTo>
                <a:lnTo>
                  <a:pt x="1231" y="826"/>
                </a:lnTo>
                <a:lnTo>
                  <a:pt x="1270" y="855"/>
                </a:lnTo>
                <a:lnTo>
                  <a:pt x="1307" y="885"/>
                </a:lnTo>
                <a:lnTo>
                  <a:pt x="1343" y="916"/>
                </a:lnTo>
                <a:lnTo>
                  <a:pt x="1380" y="948"/>
                </a:lnTo>
                <a:lnTo>
                  <a:pt x="1413" y="981"/>
                </a:lnTo>
                <a:lnTo>
                  <a:pt x="1413" y="981"/>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29" name="Freeform 44"/>
          <p:cNvSpPr>
            <a:spLocks/>
          </p:cNvSpPr>
          <p:nvPr/>
        </p:nvSpPr>
        <p:spPr bwMode="auto">
          <a:xfrm>
            <a:off x="3886200" y="2795588"/>
            <a:ext cx="673100" cy="388938"/>
          </a:xfrm>
          <a:custGeom>
            <a:avLst/>
            <a:gdLst>
              <a:gd name="T0" fmla="*/ 1687 w 1694"/>
              <a:gd name="T1" fmla="*/ 0 h 981"/>
              <a:gd name="T2" fmla="*/ 1626 w 1694"/>
              <a:gd name="T3" fmla="*/ 2 h 981"/>
              <a:gd name="T4" fmla="*/ 1505 w 1694"/>
              <a:gd name="T5" fmla="*/ 9 h 981"/>
              <a:gd name="T6" fmla="*/ 1385 w 1694"/>
              <a:gd name="T7" fmla="*/ 24 h 981"/>
              <a:gd name="T8" fmla="*/ 1267 w 1694"/>
              <a:gd name="T9" fmla="*/ 42 h 981"/>
              <a:gd name="T10" fmla="*/ 1151 w 1694"/>
              <a:gd name="T11" fmla="*/ 67 h 981"/>
              <a:gd name="T12" fmla="*/ 1038 w 1694"/>
              <a:gd name="T13" fmla="*/ 97 h 981"/>
              <a:gd name="T14" fmla="*/ 926 w 1694"/>
              <a:gd name="T15" fmla="*/ 131 h 981"/>
              <a:gd name="T16" fmla="*/ 816 w 1694"/>
              <a:gd name="T17" fmla="*/ 171 h 981"/>
              <a:gd name="T18" fmla="*/ 710 w 1694"/>
              <a:gd name="T19" fmla="*/ 215 h 981"/>
              <a:gd name="T20" fmla="*/ 605 w 1694"/>
              <a:gd name="T21" fmla="*/ 265 h 981"/>
              <a:gd name="T22" fmla="*/ 504 w 1694"/>
              <a:gd name="T23" fmla="*/ 319 h 981"/>
              <a:gd name="T24" fmla="*/ 405 w 1694"/>
              <a:gd name="T25" fmla="*/ 378 h 981"/>
              <a:gd name="T26" fmla="*/ 310 w 1694"/>
              <a:gd name="T27" fmla="*/ 440 h 981"/>
              <a:gd name="T28" fmla="*/ 216 w 1694"/>
              <a:gd name="T29" fmla="*/ 507 h 981"/>
              <a:gd name="T30" fmla="*/ 128 w 1694"/>
              <a:gd name="T31" fmla="*/ 579 h 981"/>
              <a:gd name="T32" fmla="*/ 42 w 1694"/>
              <a:gd name="T33" fmla="*/ 654 h 981"/>
              <a:gd name="T34" fmla="*/ 279 w 1694"/>
              <a:gd name="T35" fmla="*/ 981 h 981"/>
              <a:gd name="T36" fmla="*/ 314 w 1694"/>
              <a:gd name="T37" fmla="*/ 948 h 981"/>
              <a:gd name="T38" fmla="*/ 385 w 1694"/>
              <a:gd name="T39" fmla="*/ 885 h 981"/>
              <a:gd name="T40" fmla="*/ 461 w 1694"/>
              <a:gd name="T41" fmla="*/ 826 h 981"/>
              <a:gd name="T42" fmla="*/ 538 w 1694"/>
              <a:gd name="T43" fmla="*/ 770 h 981"/>
              <a:gd name="T44" fmla="*/ 618 w 1694"/>
              <a:gd name="T45" fmla="*/ 717 h 981"/>
              <a:gd name="T46" fmla="*/ 702 w 1694"/>
              <a:gd name="T47" fmla="*/ 668 h 981"/>
              <a:gd name="T48" fmla="*/ 786 w 1694"/>
              <a:gd name="T49" fmla="*/ 623 h 981"/>
              <a:gd name="T50" fmla="*/ 874 w 1694"/>
              <a:gd name="T51" fmla="*/ 581 h 981"/>
              <a:gd name="T52" fmla="*/ 963 w 1694"/>
              <a:gd name="T53" fmla="*/ 543 h 981"/>
              <a:gd name="T54" fmla="*/ 1056 w 1694"/>
              <a:gd name="T55" fmla="*/ 511 h 981"/>
              <a:gd name="T56" fmla="*/ 1150 w 1694"/>
              <a:gd name="T57" fmla="*/ 481 h 981"/>
              <a:gd name="T58" fmla="*/ 1245 w 1694"/>
              <a:gd name="T59" fmla="*/ 456 h 981"/>
              <a:gd name="T60" fmla="*/ 1341 w 1694"/>
              <a:gd name="T61" fmla="*/ 437 h 981"/>
              <a:gd name="T62" fmla="*/ 1440 w 1694"/>
              <a:gd name="T63" fmla="*/ 421 h 981"/>
              <a:gd name="T64" fmla="*/ 1540 w 1694"/>
              <a:gd name="T65" fmla="*/ 409 h 981"/>
              <a:gd name="T66" fmla="*/ 1642 w 1694"/>
              <a:gd name="T67" fmla="*/ 403 h 981"/>
              <a:gd name="T68" fmla="*/ 1694 w 1694"/>
              <a:gd name="T69" fmla="*/ 401 h 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94" h="981">
                <a:moveTo>
                  <a:pt x="1694" y="401"/>
                </a:moveTo>
                <a:lnTo>
                  <a:pt x="1687" y="0"/>
                </a:lnTo>
                <a:lnTo>
                  <a:pt x="1687" y="0"/>
                </a:lnTo>
                <a:lnTo>
                  <a:pt x="1626" y="2"/>
                </a:lnTo>
                <a:lnTo>
                  <a:pt x="1565" y="6"/>
                </a:lnTo>
                <a:lnTo>
                  <a:pt x="1505" y="9"/>
                </a:lnTo>
                <a:lnTo>
                  <a:pt x="1445" y="16"/>
                </a:lnTo>
                <a:lnTo>
                  <a:pt x="1385" y="24"/>
                </a:lnTo>
                <a:lnTo>
                  <a:pt x="1325" y="32"/>
                </a:lnTo>
                <a:lnTo>
                  <a:pt x="1267" y="42"/>
                </a:lnTo>
                <a:lnTo>
                  <a:pt x="1209" y="54"/>
                </a:lnTo>
                <a:lnTo>
                  <a:pt x="1151" y="67"/>
                </a:lnTo>
                <a:lnTo>
                  <a:pt x="1094" y="81"/>
                </a:lnTo>
                <a:lnTo>
                  <a:pt x="1038" y="97"/>
                </a:lnTo>
                <a:lnTo>
                  <a:pt x="982" y="114"/>
                </a:lnTo>
                <a:lnTo>
                  <a:pt x="926" y="131"/>
                </a:lnTo>
                <a:lnTo>
                  <a:pt x="871" y="150"/>
                </a:lnTo>
                <a:lnTo>
                  <a:pt x="816" y="171"/>
                </a:lnTo>
                <a:lnTo>
                  <a:pt x="763" y="193"/>
                </a:lnTo>
                <a:lnTo>
                  <a:pt x="710" y="215"/>
                </a:lnTo>
                <a:lnTo>
                  <a:pt x="657" y="240"/>
                </a:lnTo>
                <a:lnTo>
                  <a:pt x="605" y="265"/>
                </a:lnTo>
                <a:lnTo>
                  <a:pt x="555" y="292"/>
                </a:lnTo>
                <a:lnTo>
                  <a:pt x="504" y="319"/>
                </a:lnTo>
                <a:lnTo>
                  <a:pt x="454" y="348"/>
                </a:lnTo>
                <a:lnTo>
                  <a:pt x="405" y="378"/>
                </a:lnTo>
                <a:lnTo>
                  <a:pt x="357" y="408"/>
                </a:lnTo>
                <a:lnTo>
                  <a:pt x="310" y="440"/>
                </a:lnTo>
                <a:lnTo>
                  <a:pt x="263" y="473"/>
                </a:lnTo>
                <a:lnTo>
                  <a:pt x="216" y="507"/>
                </a:lnTo>
                <a:lnTo>
                  <a:pt x="172" y="542"/>
                </a:lnTo>
                <a:lnTo>
                  <a:pt x="128" y="579"/>
                </a:lnTo>
                <a:lnTo>
                  <a:pt x="83" y="615"/>
                </a:lnTo>
                <a:lnTo>
                  <a:pt x="42" y="654"/>
                </a:lnTo>
                <a:lnTo>
                  <a:pt x="0" y="692"/>
                </a:lnTo>
                <a:lnTo>
                  <a:pt x="279" y="981"/>
                </a:lnTo>
                <a:lnTo>
                  <a:pt x="279" y="981"/>
                </a:lnTo>
                <a:lnTo>
                  <a:pt x="314" y="948"/>
                </a:lnTo>
                <a:lnTo>
                  <a:pt x="349" y="916"/>
                </a:lnTo>
                <a:lnTo>
                  <a:pt x="385" y="885"/>
                </a:lnTo>
                <a:lnTo>
                  <a:pt x="423" y="855"/>
                </a:lnTo>
                <a:lnTo>
                  <a:pt x="461" y="826"/>
                </a:lnTo>
                <a:lnTo>
                  <a:pt x="499" y="797"/>
                </a:lnTo>
                <a:lnTo>
                  <a:pt x="538" y="770"/>
                </a:lnTo>
                <a:lnTo>
                  <a:pt x="578" y="743"/>
                </a:lnTo>
                <a:lnTo>
                  <a:pt x="618" y="717"/>
                </a:lnTo>
                <a:lnTo>
                  <a:pt x="660" y="692"/>
                </a:lnTo>
                <a:lnTo>
                  <a:pt x="702" y="668"/>
                </a:lnTo>
                <a:lnTo>
                  <a:pt x="743" y="645"/>
                </a:lnTo>
                <a:lnTo>
                  <a:pt x="786" y="623"/>
                </a:lnTo>
                <a:lnTo>
                  <a:pt x="831" y="602"/>
                </a:lnTo>
                <a:lnTo>
                  <a:pt x="874" y="581"/>
                </a:lnTo>
                <a:lnTo>
                  <a:pt x="919" y="562"/>
                </a:lnTo>
                <a:lnTo>
                  <a:pt x="963" y="543"/>
                </a:lnTo>
                <a:lnTo>
                  <a:pt x="1009" y="526"/>
                </a:lnTo>
                <a:lnTo>
                  <a:pt x="1056" y="511"/>
                </a:lnTo>
                <a:lnTo>
                  <a:pt x="1101" y="495"/>
                </a:lnTo>
                <a:lnTo>
                  <a:pt x="1150" y="481"/>
                </a:lnTo>
                <a:lnTo>
                  <a:pt x="1196" y="469"/>
                </a:lnTo>
                <a:lnTo>
                  <a:pt x="1245" y="456"/>
                </a:lnTo>
                <a:lnTo>
                  <a:pt x="1293" y="446"/>
                </a:lnTo>
                <a:lnTo>
                  <a:pt x="1341" y="437"/>
                </a:lnTo>
                <a:lnTo>
                  <a:pt x="1390" y="427"/>
                </a:lnTo>
                <a:lnTo>
                  <a:pt x="1440" y="421"/>
                </a:lnTo>
                <a:lnTo>
                  <a:pt x="1491" y="414"/>
                </a:lnTo>
                <a:lnTo>
                  <a:pt x="1540" y="409"/>
                </a:lnTo>
                <a:lnTo>
                  <a:pt x="1591" y="405"/>
                </a:lnTo>
                <a:lnTo>
                  <a:pt x="1642" y="403"/>
                </a:lnTo>
                <a:lnTo>
                  <a:pt x="1694" y="401"/>
                </a:lnTo>
                <a:lnTo>
                  <a:pt x="1694" y="401"/>
                </a:lnTo>
                <a:close/>
              </a:path>
            </a:pathLst>
          </a:custGeom>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32" name="Freeform 47"/>
          <p:cNvSpPr>
            <a:spLocks/>
          </p:cNvSpPr>
          <p:nvPr/>
        </p:nvSpPr>
        <p:spPr bwMode="auto">
          <a:xfrm>
            <a:off x="4038600" y="3014663"/>
            <a:ext cx="522288" cy="300038"/>
          </a:xfrm>
          <a:custGeom>
            <a:avLst/>
            <a:gdLst>
              <a:gd name="T0" fmla="*/ 1314 w 1319"/>
              <a:gd name="T1" fmla="*/ 0 h 755"/>
              <a:gd name="T2" fmla="*/ 1267 w 1319"/>
              <a:gd name="T3" fmla="*/ 1 h 755"/>
              <a:gd name="T4" fmla="*/ 1172 w 1319"/>
              <a:gd name="T5" fmla="*/ 6 h 755"/>
              <a:gd name="T6" fmla="*/ 1080 w 1319"/>
              <a:gd name="T7" fmla="*/ 17 h 755"/>
              <a:gd name="T8" fmla="*/ 987 w 1319"/>
              <a:gd name="T9" fmla="*/ 32 h 755"/>
              <a:gd name="T10" fmla="*/ 897 w 1319"/>
              <a:gd name="T11" fmla="*/ 51 h 755"/>
              <a:gd name="T12" fmla="*/ 809 w 1319"/>
              <a:gd name="T13" fmla="*/ 74 h 755"/>
              <a:gd name="T14" fmla="*/ 722 w 1319"/>
              <a:gd name="T15" fmla="*/ 100 h 755"/>
              <a:gd name="T16" fmla="*/ 637 w 1319"/>
              <a:gd name="T17" fmla="*/ 131 h 755"/>
              <a:gd name="T18" fmla="*/ 554 w 1319"/>
              <a:gd name="T19" fmla="*/ 167 h 755"/>
              <a:gd name="T20" fmla="*/ 473 w 1319"/>
              <a:gd name="T21" fmla="*/ 204 h 755"/>
              <a:gd name="T22" fmla="*/ 394 w 1319"/>
              <a:gd name="T23" fmla="*/ 247 h 755"/>
              <a:gd name="T24" fmla="*/ 317 w 1319"/>
              <a:gd name="T25" fmla="*/ 292 h 755"/>
              <a:gd name="T26" fmla="*/ 241 w 1319"/>
              <a:gd name="T27" fmla="*/ 341 h 755"/>
              <a:gd name="T28" fmla="*/ 170 w 1319"/>
              <a:gd name="T29" fmla="*/ 393 h 755"/>
              <a:gd name="T30" fmla="*/ 99 w 1319"/>
              <a:gd name="T31" fmla="*/ 448 h 755"/>
              <a:gd name="T32" fmla="*/ 33 w 1319"/>
              <a:gd name="T33" fmla="*/ 506 h 755"/>
              <a:gd name="T34" fmla="*/ 213 w 1319"/>
              <a:gd name="T35" fmla="*/ 755 h 755"/>
              <a:gd name="T36" fmla="*/ 240 w 1319"/>
              <a:gd name="T37" fmla="*/ 730 h 755"/>
              <a:gd name="T38" fmla="*/ 296 w 1319"/>
              <a:gd name="T39" fmla="*/ 681 h 755"/>
              <a:gd name="T40" fmla="*/ 355 w 1319"/>
              <a:gd name="T41" fmla="*/ 635 h 755"/>
              <a:gd name="T42" fmla="*/ 416 w 1319"/>
              <a:gd name="T43" fmla="*/ 591 h 755"/>
              <a:gd name="T44" fmla="*/ 478 w 1319"/>
              <a:gd name="T45" fmla="*/ 551 h 755"/>
              <a:gd name="T46" fmla="*/ 543 w 1319"/>
              <a:gd name="T47" fmla="*/ 512 h 755"/>
              <a:gd name="T48" fmla="*/ 610 w 1319"/>
              <a:gd name="T49" fmla="*/ 476 h 755"/>
              <a:gd name="T50" fmla="*/ 679 w 1319"/>
              <a:gd name="T51" fmla="*/ 445 h 755"/>
              <a:gd name="T52" fmla="*/ 749 w 1319"/>
              <a:gd name="T53" fmla="*/ 415 h 755"/>
              <a:gd name="T54" fmla="*/ 821 w 1319"/>
              <a:gd name="T55" fmla="*/ 389 h 755"/>
              <a:gd name="T56" fmla="*/ 894 w 1319"/>
              <a:gd name="T57" fmla="*/ 367 h 755"/>
              <a:gd name="T58" fmla="*/ 969 w 1319"/>
              <a:gd name="T59" fmla="*/ 348 h 755"/>
              <a:gd name="T60" fmla="*/ 1045 w 1319"/>
              <a:gd name="T61" fmla="*/ 332 h 755"/>
              <a:gd name="T62" fmla="*/ 1121 w 1319"/>
              <a:gd name="T63" fmla="*/ 319 h 755"/>
              <a:gd name="T64" fmla="*/ 1200 w 1319"/>
              <a:gd name="T65" fmla="*/ 310 h 755"/>
              <a:gd name="T66" fmla="*/ 1279 w 1319"/>
              <a:gd name="T67" fmla="*/ 306 h 755"/>
              <a:gd name="T68" fmla="*/ 1319 w 1319"/>
              <a:gd name="T69" fmla="*/ 305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19" h="755">
                <a:moveTo>
                  <a:pt x="1319" y="305"/>
                </a:moveTo>
                <a:lnTo>
                  <a:pt x="1314" y="0"/>
                </a:lnTo>
                <a:lnTo>
                  <a:pt x="1314" y="0"/>
                </a:lnTo>
                <a:lnTo>
                  <a:pt x="1267" y="1"/>
                </a:lnTo>
                <a:lnTo>
                  <a:pt x="1219" y="2"/>
                </a:lnTo>
                <a:lnTo>
                  <a:pt x="1172" y="6"/>
                </a:lnTo>
                <a:lnTo>
                  <a:pt x="1127" y="12"/>
                </a:lnTo>
                <a:lnTo>
                  <a:pt x="1080" y="17"/>
                </a:lnTo>
                <a:lnTo>
                  <a:pt x="1034" y="23"/>
                </a:lnTo>
                <a:lnTo>
                  <a:pt x="987" y="32"/>
                </a:lnTo>
                <a:lnTo>
                  <a:pt x="943" y="40"/>
                </a:lnTo>
                <a:lnTo>
                  <a:pt x="897" y="51"/>
                </a:lnTo>
                <a:lnTo>
                  <a:pt x="853" y="62"/>
                </a:lnTo>
                <a:lnTo>
                  <a:pt x="809" y="74"/>
                </a:lnTo>
                <a:lnTo>
                  <a:pt x="766" y="87"/>
                </a:lnTo>
                <a:lnTo>
                  <a:pt x="722" y="100"/>
                </a:lnTo>
                <a:lnTo>
                  <a:pt x="679" y="116"/>
                </a:lnTo>
                <a:lnTo>
                  <a:pt x="637" y="131"/>
                </a:lnTo>
                <a:lnTo>
                  <a:pt x="595" y="148"/>
                </a:lnTo>
                <a:lnTo>
                  <a:pt x="554" y="167"/>
                </a:lnTo>
                <a:lnTo>
                  <a:pt x="513" y="185"/>
                </a:lnTo>
                <a:lnTo>
                  <a:pt x="473" y="204"/>
                </a:lnTo>
                <a:lnTo>
                  <a:pt x="433" y="225"/>
                </a:lnTo>
                <a:lnTo>
                  <a:pt x="394" y="247"/>
                </a:lnTo>
                <a:lnTo>
                  <a:pt x="355" y="269"/>
                </a:lnTo>
                <a:lnTo>
                  <a:pt x="317" y="292"/>
                </a:lnTo>
                <a:lnTo>
                  <a:pt x="279" y="316"/>
                </a:lnTo>
                <a:lnTo>
                  <a:pt x="241" y="341"/>
                </a:lnTo>
                <a:lnTo>
                  <a:pt x="205" y="367"/>
                </a:lnTo>
                <a:lnTo>
                  <a:pt x="170" y="393"/>
                </a:lnTo>
                <a:lnTo>
                  <a:pt x="135" y="420"/>
                </a:lnTo>
                <a:lnTo>
                  <a:pt x="99" y="448"/>
                </a:lnTo>
                <a:lnTo>
                  <a:pt x="66" y="476"/>
                </a:lnTo>
                <a:lnTo>
                  <a:pt x="33" y="506"/>
                </a:lnTo>
                <a:lnTo>
                  <a:pt x="0" y="536"/>
                </a:lnTo>
                <a:lnTo>
                  <a:pt x="213" y="755"/>
                </a:lnTo>
                <a:lnTo>
                  <a:pt x="213" y="755"/>
                </a:lnTo>
                <a:lnTo>
                  <a:pt x="240" y="730"/>
                </a:lnTo>
                <a:lnTo>
                  <a:pt x="267" y="706"/>
                </a:lnTo>
                <a:lnTo>
                  <a:pt x="296" y="681"/>
                </a:lnTo>
                <a:lnTo>
                  <a:pt x="326" y="657"/>
                </a:lnTo>
                <a:lnTo>
                  <a:pt x="355" y="635"/>
                </a:lnTo>
                <a:lnTo>
                  <a:pt x="386" y="613"/>
                </a:lnTo>
                <a:lnTo>
                  <a:pt x="416" y="591"/>
                </a:lnTo>
                <a:lnTo>
                  <a:pt x="447" y="570"/>
                </a:lnTo>
                <a:lnTo>
                  <a:pt x="478" y="551"/>
                </a:lnTo>
                <a:lnTo>
                  <a:pt x="511" y="531"/>
                </a:lnTo>
                <a:lnTo>
                  <a:pt x="543" y="512"/>
                </a:lnTo>
                <a:lnTo>
                  <a:pt x="577" y="495"/>
                </a:lnTo>
                <a:lnTo>
                  <a:pt x="610" y="476"/>
                </a:lnTo>
                <a:lnTo>
                  <a:pt x="645" y="461"/>
                </a:lnTo>
                <a:lnTo>
                  <a:pt x="679" y="445"/>
                </a:lnTo>
                <a:lnTo>
                  <a:pt x="714" y="430"/>
                </a:lnTo>
                <a:lnTo>
                  <a:pt x="749" y="415"/>
                </a:lnTo>
                <a:lnTo>
                  <a:pt x="784" y="402"/>
                </a:lnTo>
                <a:lnTo>
                  <a:pt x="821" y="389"/>
                </a:lnTo>
                <a:lnTo>
                  <a:pt x="857" y="377"/>
                </a:lnTo>
                <a:lnTo>
                  <a:pt x="894" y="367"/>
                </a:lnTo>
                <a:lnTo>
                  <a:pt x="931" y="357"/>
                </a:lnTo>
                <a:lnTo>
                  <a:pt x="969" y="348"/>
                </a:lnTo>
                <a:lnTo>
                  <a:pt x="1007" y="338"/>
                </a:lnTo>
                <a:lnTo>
                  <a:pt x="1045" y="332"/>
                </a:lnTo>
                <a:lnTo>
                  <a:pt x="1082" y="325"/>
                </a:lnTo>
                <a:lnTo>
                  <a:pt x="1121" y="319"/>
                </a:lnTo>
                <a:lnTo>
                  <a:pt x="1160" y="314"/>
                </a:lnTo>
                <a:lnTo>
                  <a:pt x="1200" y="310"/>
                </a:lnTo>
                <a:lnTo>
                  <a:pt x="1240" y="307"/>
                </a:lnTo>
                <a:lnTo>
                  <a:pt x="1279" y="306"/>
                </a:lnTo>
                <a:lnTo>
                  <a:pt x="1319" y="305"/>
                </a:lnTo>
                <a:lnTo>
                  <a:pt x="1319" y="30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33" name="Freeform 49"/>
          <p:cNvSpPr>
            <a:spLocks/>
          </p:cNvSpPr>
          <p:nvPr/>
        </p:nvSpPr>
        <p:spPr bwMode="auto">
          <a:xfrm>
            <a:off x="3797300" y="3244851"/>
            <a:ext cx="309563" cy="523875"/>
          </a:xfrm>
          <a:custGeom>
            <a:avLst/>
            <a:gdLst>
              <a:gd name="T0" fmla="*/ 561 w 780"/>
              <a:gd name="T1" fmla="*/ 0 h 1320"/>
              <a:gd name="T2" fmla="*/ 530 w 780"/>
              <a:gd name="T3" fmla="*/ 32 h 1320"/>
              <a:gd name="T4" fmla="*/ 470 w 780"/>
              <a:gd name="T5" fmla="*/ 99 h 1320"/>
              <a:gd name="T6" fmla="*/ 412 w 780"/>
              <a:gd name="T7" fmla="*/ 168 h 1320"/>
              <a:gd name="T8" fmla="*/ 359 w 780"/>
              <a:gd name="T9" fmla="*/ 240 h 1320"/>
              <a:gd name="T10" fmla="*/ 308 w 780"/>
              <a:gd name="T11" fmla="*/ 315 h 1320"/>
              <a:gd name="T12" fmla="*/ 261 w 780"/>
              <a:gd name="T13" fmla="*/ 392 h 1320"/>
              <a:gd name="T14" fmla="*/ 218 w 780"/>
              <a:gd name="T15" fmla="*/ 470 h 1320"/>
              <a:gd name="T16" fmla="*/ 178 w 780"/>
              <a:gd name="T17" fmla="*/ 552 h 1320"/>
              <a:gd name="T18" fmla="*/ 142 w 780"/>
              <a:gd name="T19" fmla="*/ 635 h 1320"/>
              <a:gd name="T20" fmla="*/ 110 w 780"/>
              <a:gd name="T21" fmla="*/ 720 h 1320"/>
              <a:gd name="T22" fmla="*/ 82 w 780"/>
              <a:gd name="T23" fmla="*/ 807 h 1320"/>
              <a:gd name="T24" fmla="*/ 57 w 780"/>
              <a:gd name="T25" fmla="*/ 895 h 1320"/>
              <a:gd name="T26" fmla="*/ 36 w 780"/>
              <a:gd name="T27" fmla="*/ 987 h 1320"/>
              <a:gd name="T28" fmla="*/ 21 w 780"/>
              <a:gd name="T29" fmla="*/ 1079 h 1320"/>
              <a:gd name="T30" fmla="*/ 9 w 780"/>
              <a:gd name="T31" fmla="*/ 1171 h 1320"/>
              <a:gd name="T32" fmla="*/ 1 w 780"/>
              <a:gd name="T33" fmla="*/ 1267 h 1320"/>
              <a:gd name="T34" fmla="*/ 304 w 780"/>
              <a:gd name="T35" fmla="*/ 1320 h 1320"/>
              <a:gd name="T36" fmla="*/ 306 w 780"/>
              <a:gd name="T37" fmla="*/ 1280 h 1320"/>
              <a:gd name="T38" fmla="*/ 312 w 780"/>
              <a:gd name="T39" fmla="*/ 1199 h 1320"/>
              <a:gd name="T40" fmla="*/ 323 w 780"/>
              <a:gd name="T41" fmla="*/ 1121 h 1320"/>
              <a:gd name="T42" fmla="*/ 336 w 780"/>
              <a:gd name="T43" fmla="*/ 1043 h 1320"/>
              <a:gd name="T44" fmla="*/ 354 w 780"/>
              <a:gd name="T45" fmla="*/ 967 h 1320"/>
              <a:gd name="T46" fmla="*/ 375 w 780"/>
              <a:gd name="T47" fmla="*/ 892 h 1320"/>
              <a:gd name="T48" fmla="*/ 398 w 780"/>
              <a:gd name="T49" fmla="*/ 819 h 1320"/>
              <a:gd name="T50" fmla="*/ 425 w 780"/>
              <a:gd name="T51" fmla="*/ 747 h 1320"/>
              <a:gd name="T52" fmla="*/ 457 w 780"/>
              <a:gd name="T53" fmla="*/ 677 h 1320"/>
              <a:gd name="T54" fmla="*/ 491 w 780"/>
              <a:gd name="T55" fmla="*/ 608 h 1320"/>
              <a:gd name="T56" fmla="*/ 527 w 780"/>
              <a:gd name="T57" fmla="*/ 541 h 1320"/>
              <a:gd name="T58" fmla="*/ 567 w 780"/>
              <a:gd name="T59" fmla="*/ 476 h 1320"/>
              <a:gd name="T60" fmla="*/ 609 w 780"/>
              <a:gd name="T61" fmla="*/ 414 h 1320"/>
              <a:gd name="T62" fmla="*/ 655 w 780"/>
              <a:gd name="T63" fmla="*/ 354 h 1320"/>
              <a:gd name="T64" fmla="*/ 703 w 780"/>
              <a:gd name="T65" fmla="*/ 295 h 1320"/>
              <a:gd name="T66" fmla="*/ 754 w 780"/>
              <a:gd name="T67" fmla="*/ 239 h 1320"/>
              <a:gd name="T68" fmla="*/ 780 w 780"/>
              <a:gd name="T69" fmla="*/ 212 h 1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80" h="1320">
                <a:moveTo>
                  <a:pt x="780" y="212"/>
                </a:moveTo>
                <a:lnTo>
                  <a:pt x="561" y="0"/>
                </a:lnTo>
                <a:lnTo>
                  <a:pt x="561" y="0"/>
                </a:lnTo>
                <a:lnTo>
                  <a:pt x="530" y="32"/>
                </a:lnTo>
                <a:lnTo>
                  <a:pt x="500" y="65"/>
                </a:lnTo>
                <a:lnTo>
                  <a:pt x="470" y="99"/>
                </a:lnTo>
                <a:lnTo>
                  <a:pt x="441" y="132"/>
                </a:lnTo>
                <a:lnTo>
                  <a:pt x="412" y="168"/>
                </a:lnTo>
                <a:lnTo>
                  <a:pt x="385" y="204"/>
                </a:lnTo>
                <a:lnTo>
                  <a:pt x="359" y="240"/>
                </a:lnTo>
                <a:lnTo>
                  <a:pt x="333" y="277"/>
                </a:lnTo>
                <a:lnTo>
                  <a:pt x="308" y="315"/>
                </a:lnTo>
                <a:lnTo>
                  <a:pt x="285" y="352"/>
                </a:lnTo>
                <a:lnTo>
                  <a:pt x="261" y="392"/>
                </a:lnTo>
                <a:lnTo>
                  <a:pt x="239" y="431"/>
                </a:lnTo>
                <a:lnTo>
                  <a:pt x="218" y="470"/>
                </a:lnTo>
                <a:lnTo>
                  <a:pt x="198" y="510"/>
                </a:lnTo>
                <a:lnTo>
                  <a:pt x="178" y="552"/>
                </a:lnTo>
                <a:lnTo>
                  <a:pt x="160" y="593"/>
                </a:lnTo>
                <a:lnTo>
                  <a:pt x="142" y="635"/>
                </a:lnTo>
                <a:lnTo>
                  <a:pt x="126" y="677"/>
                </a:lnTo>
                <a:lnTo>
                  <a:pt x="110" y="720"/>
                </a:lnTo>
                <a:lnTo>
                  <a:pt x="95" y="763"/>
                </a:lnTo>
                <a:lnTo>
                  <a:pt x="82" y="807"/>
                </a:lnTo>
                <a:lnTo>
                  <a:pt x="69" y="851"/>
                </a:lnTo>
                <a:lnTo>
                  <a:pt x="57" y="895"/>
                </a:lnTo>
                <a:lnTo>
                  <a:pt x="47" y="941"/>
                </a:lnTo>
                <a:lnTo>
                  <a:pt x="36" y="987"/>
                </a:lnTo>
                <a:lnTo>
                  <a:pt x="28" y="1032"/>
                </a:lnTo>
                <a:lnTo>
                  <a:pt x="21" y="1079"/>
                </a:lnTo>
                <a:lnTo>
                  <a:pt x="14" y="1125"/>
                </a:lnTo>
                <a:lnTo>
                  <a:pt x="9" y="1171"/>
                </a:lnTo>
                <a:lnTo>
                  <a:pt x="5" y="1220"/>
                </a:lnTo>
                <a:lnTo>
                  <a:pt x="1" y="1267"/>
                </a:lnTo>
                <a:lnTo>
                  <a:pt x="0" y="1315"/>
                </a:lnTo>
                <a:lnTo>
                  <a:pt x="304" y="1320"/>
                </a:lnTo>
                <a:lnTo>
                  <a:pt x="304" y="1320"/>
                </a:lnTo>
                <a:lnTo>
                  <a:pt x="306" y="1280"/>
                </a:lnTo>
                <a:lnTo>
                  <a:pt x="308" y="1239"/>
                </a:lnTo>
                <a:lnTo>
                  <a:pt x="312" y="1199"/>
                </a:lnTo>
                <a:lnTo>
                  <a:pt x="317" y="1160"/>
                </a:lnTo>
                <a:lnTo>
                  <a:pt x="323" y="1121"/>
                </a:lnTo>
                <a:lnTo>
                  <a:pt x="329" y="1082"/>
                </a:lnTo>
                <a:lnTo>
                  <a:pt x="336" y="1043"/>
                </a:lnTo>
                <a:lnTo>
                  <a:pt x="345" y="1005"/>
                </a:lnTo>
                <a:lnTo>
                  <a:pt x="354" y="967"/>
                </a:lnTo>
                <a:lnTo>
                  <a:pt x="363" y="929"/>
                </a:lnTo>
                <a:lnTo>
                  <a:pt x="375" y="892"/>
                </a:lnTo>
                <a:lnTo>
                  <a:pt x="386" y="855"/>
                </a:lnTo>
                <a:lnTo>
                  <a:pt x="398" y="819"/>
                </a:lnTo>
                <a:lnTo>
                  <a:pt x="411" y="782"/>
                </a:lnTo>
                <a:lnTo>
                  <a:pt x="425" y="747"/>
                </a:lnTo>
                <a:lnTo>
                  <a:pt x="441" y="712"/>
                </a:lnTo>
                <a:lnTo>
                  <a:pt x="457" y="677"/>
                </a:lnTo>
                <a:lnTo>
                  <a:pt x="474" y="642"/>
                </a:lnTo>
                <a:lnTo>
                  <a:pt x="491" y="608"/>
                </a:lnTo>
                <a:lnTo>
                  <a:pt x="509" y="574"/>
                </a:lnTo>
                <a:lnTo>
                  <a:pt x="527" y="541"/>
                </a:lnTo>
                <a:lnTo>
                  <a:pt x="547" y="509"/>
                </a:lnTo>
                <a:lnTo>
                  <a:pt x="567" y="476"/>
                </a:lnTo>
                <a:lnTo>
                  <a:pt x="588" y="445"/>
                </a:lnTo>
                <a:lnTo>
                  <a:pt x="609" y="414"/>
                </a:lnTo>
                <a:lnTo>
                  <a:pt x="632" y="384"/>
                </a:lnTo>
                <a:lnTo>
                  <a:pt x="655" y="354"/>
                </a:lnTo>
                <a:lnTo>
                  <a:pt x="678" y="324"/>
                </a:lnTo>
                <a:lnTo>
                  <a:pt x="703" y="295"/>
                </a:lnTo>
                <a:lnTo>
                  <a:pt x="728" y="267"/>
                </a:lnTo>
                <a:lnTo>
                  <a:pt x="754" y="239"/>
                </a:lnTo>
                <a:lnTo>
                  <a:pt x="780" y="212"/>
                </a:lnTo>
                <a:lnTo>
                  <a:pt x="780" y="212"/>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34" name="Freeform 50"/>
          <p:cNvSpPr>
            <a:spLocks/>
          </p:cNvSpPr>
          <p:nvPr/>
        </p:nvSpPr>
        <p:spPr bwMode="auto">
          <a:xfrm>
            <a:off x="4583113" y="3014663"/>
            <a:ext cx="522288" cy="300038"/>
          </a:xfrm>
          <a:custGeom>
            <a:avLst/>
            <a:gdLst>
              <a:gd name="T0" fmla="*/ 1319 w 1319"/>
              <a:gd name="T1" fmla="*/ 536 h 755"/>
              <a:gd name="T2" fmla="*/ 1286 w 1319"/>
              <a:gd name="T3" fmla="*/ 506 h 755"/>
              <a:gd name="T4" fmla="*/ 1220 w 1319"/>
              <a:gd name="T5" fmla="*/ 448 h 755"/>
              <a:gd name="T6" fmla="*/ 1149 w 1319"/>
              <a:gd name="T7" fmla="*/ 393 h 755"/>
              <a:gd name="T8" fmla="*/ 1078 w 1319"/>
              <a:gd name="T9" fmla="*/ 341 h 755"/>
              <a:gd name="T10" fmla="*/ 1002 w 1319"/>
              <a:gd name="T11" fmla="*/ 292 h 755"/>
              <a:gd name="T12" fmla="*/ 925 w 1319"/>
              <a:gd name="T13" fmla="*/ 247 h 755"/>
              <a:gd name="T14" fmla="*/ 847 w 1319"/>
              <a:gd name="T15" fmla="*/ 204 h 755"/>
              <a:gd name="T16" fmla="*/ 765 w 1319"/>
              <a:gd name="T17" fmla="*/ 167 h 755"/>
              <a:gd name="T18" fmla="*/ 682 w 1319"/>
              <a:gd name="T19" fmla="*/ 131 h 755"/>
              <a:gd name="T20" fmla="*/ 597 w 1319"/>
              <a:gd name="T21" fmla="*/ 100 h 755"/>
              <a:gd name="T22" fmla="*/ 510 w 1319"/>
              <a:gd name="T23" fmla="*/ 74 h 755"/>
              <a:gd name="T24" fmla="*/ 422 w 1319"/>
              <a:gd name="T25" fmla="*/ 51 h 755"/>
              <a:gd name="T26" fmla="*/ 332 w 1319"/>
              <a:gd name="T27" fmla="*/ 32 h 755"/>
              <a:gd name="T28" fmla="*/ 239 w 1319"/>
              <a:gd name="T29" fmla="*/ 17 h 755"/>
              <a:gd name="T30" fmla="*/ 147 w 1319"/>
              <a:gd name="T31" fmla="*/ 6 h 755"/>
              <a:gd name="T32" fmla="*/ 52 w 1319"/>
              <a:gd name="T33" fmla="*/ 1 h 755"/>
              <a:gd name="T34" fmla="*/ 0 w 1319"/>
              <a:gd name="T35" fmla="*/ 305 h 755"/>
              <a:gd name="T36" fmla="*/ 40 w 1319"/>
              <a:gd name="T37" fmla="*/ 306 h 755"/>
              <a:gd name="T38" fmla="*/ 119 w 1319"/>
              <a:gd name="T39" fmla="*/ 310 h 755"/>
              <a:gd name="T40" fmla="*/ 198 w 1319"/>
              <a:gd name="T41" fmla="*/ 319 h 755"/>
              <a:gd name="T42" fmla="*/ 274 w 1319"/>
              <a:gd name="T43" fmla="*/ 332 h 755"/>
              <a:gd name="T44" fmla="*/ 351 w 1319"/>
              <a:gd name="T45" fmla="*/ 348 h 755"/>
              <a:gd name="T46" fmla="*/ 425 w 1319"/>
              <a:gd name="T47" fmla="*/ 367 h 755"/>
              <a:gd name="T48" fmla="*/ 498 w 1319"/>
              <a:gd name="T49" fmla="*/ 389 h 755"/>
              <a:gd name="T50" fmla="*/ 570 w 1319"/>
              <a:gd name="T51" fmla="*/ 415 h 755"/>
              <a:gd name="T52" fmla="*/ 640 w 1319"/>
              <a:gd name="T53" fmla="*/ 445 h 755"/>
              <a:gd name="T54" fmla="*/ 709 w 1319"/>
              <a:gd name="T55" fmla="*/ 476 h 755"/>
              <a:gd name="T56" fmla="*/ 776 w 1319"/>
              <a:gd name="T57" fmla="*/ 512 h 755"/>
              <a:gd name="T58" fmla="*/ 841 w 1319"/>
              <a:gd name="T59" fmla="*/ 551 h 755"/>
              <a:gd name="T60" fmla="*/ 903 w 1319"/>
              <a:gd name="T61" fmla="*/ 591 h 755"/>
              <a:gd name="T62" fmla="*/ 964 w 1319"/>
              <a:gd name="T63" fmla="*/ 635 h 755"/>
              <a:gd name="T64" fmla="*/ 1023 w 1319"/>
              <a:gd name="T65" fmla="*/ 681 h 755"/>
              <a:gd name="T66" fmla="*/ 1079 w 1319"/>
              <a:gd name="T67" fmla="*/ 730 h 755"/>
              <a:gd name="T68" fmla="*/ 1106 w 1319"/>
              <a:gd name="T69" fmla="*/ 755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19" h="755">
                <a:moveTo>
                  <a:pt x="1106" y="755"/>
                </a:moveTo>
                <a:lnTo>
                  <a:pt x="1319" y="536"/>
                </a:lnTo>
                <a:lnTo>
                  <a:pt x="1319" y="536"/>
                </a:lnTo>
                <a:lnTo>
                  <a:pt x="1286" y="506"/>
                </a:lnTo>
                <a:lnTo>
                  <a:pt x="1253" y="476"/>
                </a:lnTo>
                <a:lnTo>
                  <a:pt x="1220" y="448"/>
                </a:lnTo>
                <a:lnTo>
                  <a:pt x="1184" y="420"/>
                </a:lnTo>
                <a:lnTo>
                  <a:pt x="1149" y="393"/>
                </a:lnTo>
                <a:lnTo>
                  <a:pt x="1114" y="367"/>
                </a:lnTo>
                <a:lnTo>
                  <a:pt x="1078" y="341"/>
                </a:lnTo>
                <a:lnTo>
                  <a:pt x="1040" y="316"/>
                </a:lnTo>
                <a:lnTo>
                  <a:pt x="1002" y="292"/>
                </a:lnTo>
                <a:lnTo>
                  <a:pt x="964" y="269"/>
                </a:lnTo>
                <a:lnTo>
                  <a:pt x="925" y="247"/>
                </a:lnTo>
                <a:lnTo>
                  <a:pt x="886" y="225"/>
                </a:lnTo>
                <a:lnTo>
                  <a:pt x="847" y="204"/>
                </a:lnTo>
                <a:lnTo>
                  <a:pt x="807" y="185"/>
                </a:lnTo>
                <a:lnTo>
                  <a:pt x="765" y="167"/>
                </a:lnTo>
                <a:lnTo>
                  <a:pt x="724" y="148"/>
                </a:lnTo>
                <a:lnTo>
                  <a:pt x="682" y="131"/>
                </a:lnTo>
                <a:lnTo>
                  <a:pt x="640" y="116"/>
                </a:lnTo>
                <a:lnTo>
                  <a:pt x="597" y="100"/>
                </a:lnTo>
                <a:lnTo>
                  <a:pt x="554" y="87"/>
                </a:lnTo>
                <a:lnTo>
                  <a:pt x="510" y="74"/>
                </a:lnTo>
                <a:lnTo>
                  <a:pt x="466" y="62"/>
                </a:lnTo>
                <a:lnTo>
                  <a:pt x="422" y="51"/>
                </a:lnTo>
                <a:lnTo>
                  <a:pt x="376" y="40"/>
                </a:lnTo>
                <a:lnTo>
                  <a:pt x="332" y="32"/>
                </a:lnTo>
                <a:lnTo>
                  <a:pt x="286" y="23"/>
                </a:lnTo>
                <a:lnTo>
                  <a:pt x="239" y="17"/>
                </a:lnTo>
                <a:lnTo>
                  <a:pt x="194" y="12"/>
                </a:lnTo>
                <a:lnTo>
                  <a:pt x="147" y="6"/>
                </a:lnTo>
                <a:lnTo>
                  <a:pt x="100" y="2"/>
                </a:lnTo>
                <a:lnTo>
                  <a:pt x="52" y="1"/>
                </a:lnTo>
                <a:lnTo>
                  <a:pt x="5" y="0"/>
                </a:lnTo>
                <a:lnTo>
                  <a:pt x="0" y="305"/>
                </a:lnTo>
                <a:lnTo>
                  <a:pt x="0" y="305"/>
                </a:lnTo>
                <a:lnTo>
                  <a:pt x="40" y="306"/>
                </a:lnTo>
                <a:lnTo>
                  <a:pt x="79" y="307"/>
                </a:lnTo>
                <a:lnTo>
                  <a:pt x="119" y="310"/>
                </a:lnTo>
                <a:lnTo>
                  <a:pt x="159" y="314"/>
                </a:lnTo>
                <a:lnTo>
                  <a:pt x="198" y="319"/>
                </a:lnTo>
                <a:lnTo>
                  <a:pt x="237" y="325"/>
                </a:lnTo>
                <a:lnTo>
                  <a:pt x="274" y="332"/>
                </a:lnTo>
                <a:lnTo>
                  <a:pt x="313" y="338"/>
                </a:lnTo>
                <a:lnTo>
                  <a:pt x="351" y="348"/>
                </a:lnTo>
                <a:lnTo>
                  <a:pt x="388" y="357"/>
                </a:lnTo>
                <a:lnTo>
                  <a:pt x="425" y="367"/>
                </a:lnTo>
                <a:lnTo>
                  <a:pt x="462" y="377"/>
                </a:lnTo>
                <a:lnTo>
                  <a:pt x="498" y="389"/>
                </a:lnTo>
                <a:lnTo>
                  <a:pt x="535" y="402"/>
                </a:lnTo>
                <a:lnTo>
                  <a:pt x="570" y="415"/>
                </a:lnTo>
                <a:lnTo>
                  <a:pt x="605" y="430"/>
                </a:lnTo>
                <a:lnTo>
                  <a:pt x="640" y="445"/>
                </a:lnTo>
                <a:lnTo>
                  <a:pt x="675" y="461"/>
                </a:lnTo>
                <a:lnTo>
                  <a:pt x="709" y="476"/>
                </a:lnTo>
                <a:lnTo>
                  <a:pt x="742" y="495"/>
                </a:lnTo>
                <a:lnTo>
                  <a:pt x="776" y="512"/>
                </a:lnTo>
                <a:lnTo>
                  <a:pt x="808" y="531"/>
                </a:lnTo>
                <a:lnTo>
                  <a:pt x="841" y="551"/>
                </a:lnTo>
                <a:lnTo>
                  <a:pt x="872" y="570"/>
                </a:lnTo>
                <a:lnTo>
                  <a:pt x="903" y="591"/>
                </a:lnTo>
                <a:lnTo>
                  <a:pt x="934" y="613"/>
                </a:lnTo>
                <a:lnTo>
                  <a:pt x="964" y="635"/>
                </a:lnTo>
                <a:lnTo>
                  <a:pt x="994" y="657"/>
                </a:lnTo>
                <a:lnTo>
                  <a:pt x="1023" y="681"/>
                </a:lnTo>
                <a:lnTo>
                  <a:pt x="1052" y="706"/>
                </a:lnTo>
                <a:lnTo>
                  <a:pt x="1079" y="730"/>
                </a:lnTo>
                <a:lnTo>
                  <a:pt x="1106" y="755"/>
                </a:lnTo>
                <a:lnTo>
                  <a:pt x="1106" y="75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38" name="Freeform 54"/>
          <p:cNvSpPr>
            <a:spLocks/>
          </p:cNvSpPr>
          <p:nvPr/>
        </p:nvSpPr>
        <p:spPr bwMode="auto">
          <a:xfrm>
            <a:off x="3976688" y="3787776"/>
            <a:ext cx="228600" cy="409575"/>
          </a:xfrm>
          <a:custGeom>
            <a:avLst/>
            <a:gdLst>
              <a:gd name="T0" fmla="*/ 235 w 579"/>
              <a:gd name="T1" fmla="*/ 5 h 1035"/>
              <a:gd name="T2" fmla="*/ 235 w 579"/>
              <a:gd name="T3" fmla="*/ 5 h 1035"/>
              <a:gd name="T4" fmla="*/ 235 w 579"/>
              <a:gd name="T5" fmla="*/ 0 h 1035"/>
              <a:gd name="T6" fmla="*/ 0 w 579"/>
              <a:gd name="T7" fmla="*/ 4 h 1035"/>
              <a:gd name="T8" fmla="*/ 0 w 579"/>
              <a:gd name="T9" fmla="*/ 4 h 1035"/>
              <a:gd name="T10" fmla="*/ 0 w 579"/>
              <a:gd name="T11" fmla="*/ 5 h 1035"/>
              <a:gd name="T12" fmla="*/ 0 w 579"/>
              <a:gd name="T13" fmla="*/ 5 h 1035"/>
              <a:gd name="T14" fmla="*/ 0 w 579"/>
              <a:gd name="T15" fmla="*/ 43 h 1035"/>
              <a:gd name="T16" fmla="*/ 2 w 579"/>
              <a:gd name="T17" fmla="*/ 79 h 1035"/>
              <a:gd name="T18" fmla="*/ 4 w 579"/>
              <a:gd name="T19" fmla="*/ 116 h 1035"/>
              <a:gd name="T20" fmla="*/ 7 w 579"/>
              <a:gd name="T21" fmla="*/ 153 h 1035"/>
              <a:gd name="T22" fmla="*/ 11 w 579"/>
              <a:gd name="T23" fmla="*/ 189 h 1035"/>
              <a:gd name="T24" fmla="*/ 16 w 579"/>
              <a:gd name="T25" fmla="*/ 225 h 1035"/>
              <a:gd name="T26" fmla="*/ 21 w 579"/>
              <a:gd name="T27" fmla="*/ 262 h 1035"/>
              <a:gd name="T28" fmla="*/ 28 w 579"/>
              <a:gd name="T29" fmla="*/ 297 h 1035"/>
              <a:gd name="T30" fmla="*/ 36 w 579"/>
              <a:gd name="T31" fmla="*/ 332 h 1035"/>
              <a:gd name="T32" fmla="*/ 43 w 579"/>
              <a:gd name="T33" fmla="*/ 367 h 1035"/>
              <a:gd name="T34" fmla="*/ 53 w 579"/>
              <a:gd name="T35" fmla="*/ 401 h 1035"/>
              <a:gd name="T36" fmla="*/ 63 w 579"/>
              <a:gd name="T37" fmla="*/ 436 h 1035"/>
              <a:gd name="T38" fmla="*/ 73 w 579"/>
              <a:gd name="T39" fmla="*/ 470 h 1035"/>
              <a:gd name="T40" fmla="*/ 85 w 579"/>
              <a:gd name="T41" fmla="*/ 502 h 1035"/>
              <a:gd name="T42" fmla="*/ 97 w 579"/>
              <a:gd name="T43" fmla="*/ 536 h 1035"/>
              <a:gd name="T44" fmla="*/ 110 w 579"/>
              <a:gd name="T45" fmla="*/ 569 h 1035"/>
              <a:gd name="T46" fmla="*/ 123 w 579"/>
              <a:gd name="T47" fmla="*/ 601 h 1035"/>
              <a:gd name="T48" fmla="*/ 137 w 579"/>
              <a:gd name="T49" fmla="*/ 634 h 1035"/>
              <a:gd name="T50" fmla="*/ 153 w 579"/>
              <a:gd name="T51" fmla="*/ 665 h 1035"/>
              <a:gd name="T52" fmla="*/ 168 w 579"/>
              <a:gd name="T53" fmla="*/ 696 h 1035"/>
              <a:gd name="T54" fmla="*/ 185 w 579"/>
              <a:gd name="T55" fmla="*/ 728 h 1035"/>
              <a:gd name="T56" fmla="*/ 202 w 579"/>
              <a:gd name="T57" fmla="*/ 758 h 1035"/>
              <a:gd name="T58" fmla="*/ 221 w 579"/>
              <a:gd name="T59" fmla="*/ 788 h 1035"/>
              <a:gd name="T60" fmla="*/ 239 w 579"/>
              <a:gd name="T61" fmla="*/ 818 h 1035"/>
              <a:gd name="T62" fmla="*/ 258 w 579"/>
              <a:gd name="T63" fmla="*/ 846 h 1035"/>
              <a:gd name="T64" fmla="*/ 278 w 579"/>
              <a:gd name="T65" fmla="*/ 875 h 1035"/>
              <a:gd name="T66" fmla="*/ 299 w 579"/>
              <a:gd name="T67" fmla="*/ 903 h 1035"/>
              <a:gd name="T68" fmla="*/ 319 w 579"/>
              <a:gd name="T69" fmla="*/ 931 h 1035"/>
              <a:gd name="T70" fmla="*/ 342 w 579"/>
              <a:gd name="T71" fmla="*/ 957 h 1035"/>
              <a:gd name="T72" fmla="*/ 364 w 579"/>
              <a:gd name="T73" fmla="*/ 984 h 1035"/>
              <a:gd name="T74" fmla="*/ 386 w 579"/>
              <a:gd name="T75" fmla="*/ 1010 h 1035"/>
              <a:gd name="T76" fmla="*/ 411 w 579"/>
              <a:gd name="T77" fmla="*/ 1035 h 1035"/>
              <a:gd name="T78" fmla="*/ 579 w 579"/>
              <a:gd name="T79" fmla="*/ 872 h 1035"/>
              <a:gd name="T80" fmla="*/ 579 w 579"/>
              <a:gd name="T81" fmla="*/ 872 h 1035"/>
              <a:gd name="T82" fmla="*/ 540 w 579"/>
              <a:gd name="T83" fmla="*/ 828 h 1035"/>
              <a:gd name="T84" fmla="*/ 503 w 579"/>
              <a:gd name="T85" fmla="*/ 784 h 1035"/>
              <a:gd name="T86" fmla="*/ 468 w 579"/>
              <a:gd name="T87" fmla="*/ 737 h 1035"/>
              <a:gd name="T88" fmla="*/ 435 w 579"/>
              <a:gd name="T89" fmla="*/ 689 h 1035"/>
              <a:gd name="T90" fmla="*/ 405 w 579"/>
              <a:gd name="T91" fmla="*/ 638 h 1035"/>
              <a:gd name="T92" fmla="*/ 377 w 579"/>
              <a:gd name="T93" fmla="*/ 587 h 1035"/>
              <a:gd name="T94" fmla="*/ 351 w 579"/>
              <a:gd name="T95" fmla="*/ 534 h 1035"/>
              <a:gd name="T96" fmla="*/ 327 w 579"/>
              <a:gd name="T97" fmla="*/ 479 h 1035"/>
              <a:gd name="T98" fmla="*/ 306 w 579"/>
              <a:gd name="T99" fmla="*/ 424 h 1035"/>
              <a:gd name="T100" fmla="*/ 288 w 579"/>
              <a:gd name="T101" fmla="*/ 367 h 1035"/>
              <a:gd name="T102" fmla="*/ 273 w 579"/>
              <a:gd name="T103" fmla="*/ 310 h 1035"/>
              <a:gd name="T104" fmla="*/ 258 w 579"/>
              <a:gd name="T105" fmla="*/ 250 h 1035"/>
              <a:gd name="T106" fmla="*/ 249 w 579"/>
              <a:gd name="T107" fmla="*/ 190 h 1035"/>
              <a:gd name="T108" fmla="*/ 241 w 579"/>
              <a:gd name="T109" fmla="*/ 129 h 1035"/>
              <a:gd name="T110" fmla="*/ 236 w 579"/>
              <a:gd name="T111" fmla="*/ 68 h 1035"/>
              <a:gd name="T112" fmla="*/ 235 w 579"/>
              <a:gd name="T113" fmla="*/ 5 h 1035"/>
              <a:gd name="T114" fmla="*/ 235 w 579"/>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9" h="1035">
                <a:moveTo>
                  <a:pt x="235" y="5"/>
                </a:moveTo>
                <a:lnTo>
                  <a:pt x="235" y="5"/>
                </a:lnTo>
                <a:lnTo>
                  <a:pt x="235" y="0"/>
                </a:lnTo>
                <a:lnTo>
                  <a:pt x="0" y="4"/>
                </a:lnTo>
                <a:lnTo>
                  <a:pt x="0" y="4"/>
                </a:lnTo>
                <a:lnTo>
                  <a:pt x="0" y="5"/>
                </a:lnTo>
                <a:lnTo>
                  <a:pt x="0" y="5"/>
                </a:lnTo>
                <a:lnTo>
                  <a:pt x="0" y="43"/>
                </a:lnTo>
                <a:lnTo>
                  <a:pt x="2" y="79"/>
                </a:lnTo>
                <a:lnTo>
                  <a:pt x="4" y="116"/>
                </a:lnTo>
                <a:lnTo>
                  <a:pt x="7" y="153"/>
                </a:lnTo>
                <a:lnTo>
                  <a:pt x="11" y="189"/>
                </a:lnTo>
                <a:lnTo>
                  <a:pt x="16" y="225"/>
                </a:lnTo>
                <a:lnTo>
                  <a:pt x="21" y="262"/>
                </a:lnTo>
                <a:lnTo>
                  <a:pt x="28" y="297"/>
                </a:lnTo>
                <a:lnTo>
                  <a:pt x="36" y="332"/>
                </a:lnTo>
                <a:lnTo>
                  <a:pt x="43" y="367"/>
                </a:lnTo>
                <a:lnTo>
                  <a:pt x="53" y="401"/>
                </a:lnTo>
                <a:lnTo>
                  <a:pt x="63" y="436"/>
                </a:lnTo>
                <a:lnTo>
                  <a:pt x="73" y="470"/>
                </a:lnTo>
                <a:lnTo>
                  <a:pt x="85" y="502"/>
                </a:lnTo>
                <a:lnTo>
                  <a:pt x="97" y="536"/>
                </a:lnTo>
                <a:lnTo>
                  <a:pt x="110" y="569"/>
                </a:lnTo>
                <a:lnTo>
                  <a:pt x="123" y="601"/>
                </a:lnTo>
                <a:lnTo>
                  <a:pt x="137" y="634"/>
                </a:lnTo>
                <a:lnTo>
                  <a:pt x="153" y="665"/>
                </a:lnTo>
                <a:lnTo>
                  <a:pt x="168" y="696"/>
                </a:lnTo>
                <a:lnTo>
                  <a:pt x="185" y="728"/>
                </a:lnTo>
                <a:lnTo>
                  <a:pt x="202" y="758"/>
                </a:lnTo>
                <a:lnTo>
                  <a:pt x="221" y="788"/>
                </a:lnTo>
                <a:lnTo>
                  <a:pt x="239" y="818"/>
                </a:lnTo>
                <a:lnTo>
                  <a:pt x="258" y="846"/>
                </a:lnTo>
                <a:lnTo>
                  <a:pt x="278" y="875"/>
                </a:lnTo>
                <a:lnTo>
                  <a:pt x="299" y="903"/>
                </a:lnTo>
                <a:lnTo>
                  <a:pt x="319" y="931"/>
                </a:lnTo>
                <a:lnTo>
                  <a:pt x="342" y="957"/>
                </a:lnTo>
                <a:lnTo>
                  <a:pt x="364" y="984"/>
                </a:lnTo>
                <a:lnTo>
                  <a:pt x="386" y="1010"/>
                </a:lnTo>
                <a:lnTo>
                  <a:pt x="411" y="1035"/>
                </a:lnTo>
                <a:lnTo>
                  <a:pt x="579" y="872"/>
                </a:lnTo>
                <a:lnTo>
                  <a:pt x="579" y="872"/>
                </a:lnTo>
                <a:lnTo>
                  <a:pt x="540" y="828"/>
                </a:lnTo>
                <a:lnTo>
                  <a:pt x="503" y="784"/>
                </a:lnTo>
                <a:lnTo>
                  <a:pt x="468" y="737"/>
                </a:lnTo>
                <a:lnTo>
                  <a:pt x="435" y="689"/>
                </a:lnTo>
                <a:lnTo>
                  <a:pt x="405" y="638"/>
                </a:lnTo>
                <a:lnTo>
                  <a:pt x="377" y="587"/>
                </a:lnTo>
                <a:lnTo>
                  <a:pt x="351" y="534"/>
                </a:lnTo>
                <a:lnTo>
                  <a:pt x="327" y="479"/>
                </a:lnTo>
                <a:lnTo>
                  <a:pt x="306" y="424"/>
                </a:lnTo>
                <a:lnTo>
                  <a:pt x="288" y="367"/>
                </a:lnTo>
                <a:lnTo>
                  <a:pt x="273" y="310"/>
                </a:lnTo>
                <a:lnTo>
                  <a:pt x="258" y="250"/>
                </a:lnTo>
                <a:lnTo>
                  <a:pt x="249" y="190"/>
                </a:lnTo>
                <a:lnTo>
                  <a:pt x="241" y="129"/>
                </a:lnTo>
                <a:lnTo>
                  <a:pt x="236" y="68"/>
                </a:lnTo>
                <a:lnTo>
                  <a:pt x="235" y="5"/>
                </a:lnTo>
                <a:lnTo>
                  <a:pt x="235" y="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39" name="Freeform 55"/>
          <p:cNvSpPr>
            <a:spLocks/>
          </p:cNvSpPr>
          <p:nvPr/>
        </p:nvSpPr>
        <p:spPr bwMode="auto">
          <a:xfrm>
            <a:off x="3976688" y="3370263"/>
            <a:ext cx="239713" cy="400050"/>
          </a:xfrm>
          <a:custGeom>
            <a:avLst/>
            <a:gdLst>
              <a:gd name="T0" fmla="*/ 603 w 603"/>
              <a:gd name="T1" fmla="*/ 164 h 1010"/>
              <a:gd name="T2" fmla="*/ 433 w 603"/>
              <a:gd name="T3" fmla="*/ 0 h 1010"/>
              <a:gd name="T4" fmla="*/ 433 w 603"/>
              <a:gd name="T5" fmla="*/ 0 h 1010"/>
              <a:gd name="T6" fmla="*/ 410 w 603"/>
              <a:gd name="T7" fmla="*/ 24 h 1010"/>
              <a:gd name="T8" fmla="*/ 386 w 603"/>
              <a:gd name="T9" fmla="*/ 49 h 1010"/>
              <a:gd name="T10" fmla="*/ 363 w 603"/>
              <a:gd name="T11" fmla="*/ 75 h 1010"/>
              <a:gd name="T12" fmla="*/ 341 w 603"/>
              <a:gd name="T13" fmla="*/ 101 h 1010"/>
              <a:gd name="T14" fmla="*/ 320 w 603"/>
              <a:gd name="T15" fmla="*/ 129 h 1010"/>
              <a:gd name="T16" fmla="*/ 298 w 603"/>
              <a:gd name="T17" fmla="*/ 156 h 1010"/>
              <a:gd name="T18" fmla="*/ 278 w 603"/>
              <a:gd name="T19" fmla="*/ 183 h 1010"/>
              <a:gd name="T20" fmla="*/ 259 w 603"/>
              <a:gd name="T21" fmla="*/ 212 h 1010"/>
              <a:gd name="T22" fmla="*/ 239 w 603"/>
              <a:gd name="T23" fmla="*/ 241 h 1010"/>
              <a:gd name="T24" fmla="*/ 221 w 603"/>
              <a:gd name="T25" fmla="*/ 269 h 1010"/>
              <a:gd name="T26" fmla="*/ 203 w 603"/>
              <a:gd name="T27" fmla="*/ 299 h 1010"/>
              <a:gd name="T28" fmla="*/ 186 w 603"/>
              <a:gd name="T29" fmla="*/ 329 h 1010"/>
              <a:gd name="T30" fmla="*/ 169 w 603"/>
              <a:gd name="T31" fmla="*/ 360 h 1010"/>
              <a:gd name="T32" fmla="*/ 153 w 603"/>
              <a:gd name="T33" fmla="*/ 390 h 1010"/>
              <a:gd name="T34" fmla="*/ 139 w 603"/>
              <a:gd name="T35" fmla="*/ 422 h 1010"/>
              <a:gd name="T36" fmla="*/ 125 w 603"/>
              <a:gd name="T37" fmla="*/ 454 h 1010"/>
              <a:gd name="T38" fmla="*/ 110 w 603"/>
              <a:gd name="T39" fmla="*/ 485 h 1010"/>
              <a:gd name="T40" fmla="*/ 97 w 603"/>
              <a:gd name="T41" fmla="*/ 518 h 1010"/>
              <a:gd name="T42" fmla="*/ 86 w 603"/>
              <a:gd name="T43" fmla="*/ 552 h 1010"/>
              <a:gd name="T44" fmla="*/ 74 w 603"/>
              <a:gd name="T45" fmla="*/ 584 h 1010"/>
              <a:gd name="T46" fmla="*/ 64 w 603"/>
              <a:gd name="T47" fmla="*/ 618 h 1010"/>
              <a:gd name="T48" fmla="*/ 53 w 603"/>
              <a:gd name="T49" fmla="*/ 652 h 1010"/>
              <a:gd name="T50" fmla="*/ 44 w 603"/>
              <a:gd name="T51" fmla="*/ 686 h 1010"/>
              <a:gd name="T52" fmla="*/ 36 w 603"/>
              <a:gd name="T53" fmla="*/ 721 h 1010"/>
              <a:gd name="T54" fmla="*/ 28 w 603"/>
              <a:gd name="T55" fmla="*/ 755 h 1010"/>
              <a:gd name="T56" fmla="*/ 22 w 603"/>
              <a:gd name="T57" fmla="*/ 790 h 1010"/>
              <a:gd name="T58" fmla="*/ 15 w 603"/>
              <a:gd name="T59" fmla="*/ 827 h 1010"/>
              <a:gd name="T60" fmla="*/ 12 w 603"/>
              <a:gd name="T61" fmla="*/ 862 h 1010"/>
              <a:gd name="T62" fmla="*/ 6 w 603"/>
              <a:gd name="T63" fmla="*/ 898 h 1010"/>
              <a:gd name="T64" fmla="*/ 4 w 603"/>
              <a:gd name="T65" fmla="*/ 933 h 1010"/>
              <a:gd name="T66" fmla="*/ 1 w 603"/>
              <a:gd name="T67" fmla="*/ 970 h 1010"/>
              <a:gd name="T68" fmla="*/ 0 w 603"/>
              <a:gd name="T69" fmla="*/ 1006 h 1010"/>
              <a:gd name="T70" fmla="*/ 234 w 603"/>
              <a:gd name="T71" fmla="*/ 1010 h 1010"/>
              <a:gd name="T72" fmla="*/ 234 w 603"/>
              <a:gd name="T73" fmla="*/ 1010 h 1010"/>
              <a:gd name="T74" fmla="*/ 238 w 603"/>
              <a:gd name="T75" fmla="*/ 949 h 1010"/>
              <a:gd name="T76" fmla="*/ 245 w 603"/>
              <a:gd name="T77" fmla="*/ 889 h 1010"/>
              <a:gd name="T78" fmla="*/ 254 w 603"/>
              <a:gd name="T79" fmla="*/ 829 h 1010"/>
              <a:gd name="T80" fmla="*/ 267 w 603"/>
              <a:gd name="T81" fmla="*/ 769 h 1010"/>
              <a:gd name="T82" fmla="*/ 281 w 603"/>
              <a:gd name="T83" fmla="*/ 712 h 1010"/>
              <a:gd name="T84" fmla="*/ 298 w 603"/>
              <a:gd name="T85" fmla="*/ 655 h 1010"/>
              <a:gd name="T86" fmla="*/ 319 w 603"/>
              <a:gd name="T87" fmla="*/ 600 h 1010"/>
              <a:gd name="T88" fmla="*/ 341 w 603"/>
              <a:gd name="T89" fmla="*/ 545 h 1010"/>
              <a:gd name="T90" fmla="*/ 366 w 603"/>
              <a:gd name="T91" fmla="*/ 492 h 1010"/>
              <a:gd name="T92" fmla="*/ 393 w 603"/>
              <a:gd name="T93" fmla="*/ 441 h 1010"/>
              <a:gd name="T94" fmla="*/ 423 w 603"/>
              <a:gd name="T95" fmla="*/ 390 h 1010"/>
              <a:gd name="T96" fmla="*/ 454 w 603"/>
              <a:gd name="T97" fmla="*/ 342 h 1010"/>
              <a:gd name="T98" fmla="*/ 488 w 603"/>
              <a:gd name="T99" fmla="*/ 294 h 1010"/>
              <a:gd name="T100" fmla="*/ 524 w 603"/>
              <a:gd name="T101" fmla="*/ 250 h 1010"/>
              <a:gd name="T102" fmla="*/ 562 w 603"/>
              <a:gd name="T103" fmla="*/ 205 h 1010"/>
              <a:gd name="T104" fmla="*/ 603 w 603"/>
              <a:gd name="T105" fmla="*/ 164 h 1010"/>
              <a:gd name="T106" fmla="*/ 603 w 603"/>
              <a:gd name="T107" fmla="*/ 164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3" h="1010">
                <a:moveTo>
                  <a:pt x="603" y="164"/>
                </a:moveTo>
                <a:lnTo>
                  <a:pt x="433" y="0"/>
                </a:lnTo>
                <a:lnTo>
                  <a:pt x="433" y="0"/>
                </a:lnTo>
                <a:lnTo>
                  <a:pt x="410" y="24"/>
                </a:lnTo>
                <a:lnTo>
                  <a:pt x="386" y="49"/>
                </a:lnTo>
                <a:lnTo>
                  <a:pt x="363" y="75"/>
                </a:lnTo>
                <a:lnTo>
                  <a:pt x="341" y="101"/>
                </a:lnTo>
                <a:lnTo>
                  <a:pt x="320" y="129"/>
                </a:lnTo>
                <a:lnTo>
                  <a:pt x="298" y="156"/>
                </a:lnTo>
                <a:lnTo>
                  <a:pt x="278" y="183"/>
                </a:lnTo>
                <a:lnTo>
                  <a:pt x="259" y="212"/>
                </a:lnTo>
                <a:lnTo>
                  <a:pt x="239" y="241"/>
                </a:lnTo>
                <a:lnTo>
                  <a:pt x="221" y="269"/>
                </a:lnTo>
                <a:lnTo>
                  <a:pt x="203" y="299"/>
                </a:lnTo>
                <a:lnTo>
                  <a:pt x="186" y="329"/>
                </a:lnTo>
                <a:lnTo>
                  <a:pt x="169" y="360"/>
                </a:lnTo>
                <a:lnTo>
                  <a:pt x="153" y="390"/>
                </a:lnTo>
                <a:lnTo>
                  <a:pt x="139" y="422"/>
                </a:lnTo>
                <a:lnTo>
                  <a:pt x="125" y="454"/>
                </a:lnTo>
                <a:lnTo>
                  <a:pt x="110" y="485"/>
                </a:lnTo>
                <a:lnTo>
                  <a:pt x="97" y="518"/>
                </a:lnTo>
                <a:lnTo>
                  <a:pt x="86" y="552"/>
                </a:lnTo>
                <a:lnTo>
                  <a:pt x="74" y="584"/>
                </a:lnTo>
                <a:lnTo>
                  <a:pt x="64" y="618"/>
                </a:lnTo>
                <a:lnTo>
                  <a:pt x="53" y="652"/>
                </a:lnTo>
                <a:lnTo>
                  <a:pt x="44" y="686"/>
                </a:lnTo>
                <a:lnTo>
                  <a:pt x="36" y="721"/>
                </a:lnTo>
                <a:lnTo>
                  <a:pt x="28" y="755"/>
                </a:lnTo>
                <a:lnTo>
                  <a:pt x="22" y="790"/>
                </a:lnTo>
                <a:lnTo>
                  <a:pt x="15" y="827"/>
                </a:lnTo>
                <a:lnTo>
                  <a:pt x="12" y="862"/>
                </a:lnTo>
                <a:lnTo>
                  <a:pt x="6" y="898"/>
                </a:lnTo>
                <a:lnTo>
                  <a:pt x="4" y="933"/>
                </a:lnTo>
                <a:lnTo>
                  <a:pt x="1" y="970"/>
                </a:lnTo>
                <a:lnTo>
                  <a:pt x="0" y="1006"/>
                </a:lnTo>
                <a:lnTo>
                  <a:pt x="234" y="1010"/>
                </a:lnTo>
                <a:lnTo>
                  <a:pt x="234" y="1010"/>
                </a:lnTo>
                <a:lnTo>
                  <a:pt x="238" y="949"/>
                </a:lnTo>
                <a:lnTo>
                  <a:pt x="245" y="889"/>
                </a:lnTo>
                <a:lnTo>
                  <a:pt x="254" y="829"/>
                </a:lnTo>
                <a:lnTo>
                  <a:pt x="267" y="769"/>
                </a:lnTo>
                <a:lnTo>
                  <a:pt x="281" y="712"/>
                </a:lnTo>
                <a:lnTo>
                  <a:pt x="298" y="655"/>
                </a:lnTo>
                <a:lnTo>
                  <a:pt x="319" y="600"/>
                </a:lnTo>
                <a:lnTo>
                  <a:pt x="341" y="545"/>
                </a:lnTo>
                <a:lnTo>
                  <a:pt x="366" y="492"/>
                </a:lnTo>
                <a:lnTo>
                  <a:pt x="393" y="441"/>
                </a:lnTo>
                <a:lnTo>
                  <a:pt x="423" y="390"/>
                </a:lnTo>
                <a:lnTo>
                  <a:pt x="454" y="342"/>
                </a:lnTo>
                <a:lnTo>
                  <a:pt x="488" y="294"/>
                </a:lnTo>
                <a:lnTo>
                  <a:pt x="524" y="250"/>
                </a:lnTo>
                <a:lnTo>
                  <a:pt x="562" y="205"/>
                </a:lnTo>
                <a:lnTo>
                  <a:pt x="603" y="164"/>
                </a:lnTo>
                <a:lnTo>
                  <a:pt x="603" y="164"/>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0" name="Freeform 56"/>
          <p:cNvSpPr>
            <a:spLocks/>
          </p:cNvSpPr>
          <p:nvPr/>
        </p:nvSpPr>
        <p:spPr bwMode="auto">
          <a:xfrm>
            <a:off x="4162425" y="3194051"/>
            <a:ext cx="401638" cy="230188"/>
          </a:xfrm>
          <a:custGeom>
            <a:avLst/>
            <a:gdLst>
              <a:gd name="T0" fmla="*/ 1010 w 1010"/>
              <a:gd name="T1" fmla="*/ 235 h 579"/>
              <a:gd name="T2" fmla="*/ 1006 w 1010"/>
              <a:gd name="T3" fmla="*/ 0 h 579"/>
              <a:gd name="T4" fmla="*/ 1006 w 1010"/>
              <a:gd name="T5" fmla="*/ 0 h 579"/>
              <a:gd name="T6" fmla="*/ 969 w 1010"/>
              <a:gd name="T7" fmla="*/ 1 h 579"/>
              <a:gd name="T8" fmla="*/ 933 w 1010"/>
              <a:gd name="T9" fmla="*/ 4 h 579"/>
              <a:gd name="T10" fmla="*/ 898 w 1010"/>
              <a:gd name="T11" fmla="*/ 6 h 579"/>
              <a:gd name="T12" fmla="*/ 861 w 1010"/>
              <a:gd name="T13" fmla="*/ 9 h 579"/>
              <a:gd name="T14" fmla="*/ 826 w 1010"/>
              <a:gd name="T15" fmla="*/ 14 h 579"/>
              <a:gd name="T16" fmla="*/ 791 w 1010"/>
              <a:gd name="T17" fmla="*/ 19 h 579"/>
              <a:gd name="T18" fmla="*/ 756 w 1010"/>
              <a:gd name="T19" fmla="*/ 24 h 579"/>
              <a:gd name="T20" fmla="*/ 721 w 1010"/>
              <a:gd name="T21" fmla="*/ 32 h 579"/>
              <a:gd name="T22" fmla="*/ 687 w 1010"/>
              <a:gd name="T23" fmla="*/ 40 h 579"/>
              <a:gd name="T24" fmla="*/ 653 w 1010"/>
              <a:gd name="T25" fmla="*/ 48 h 579"/>
              <a:gd name="T26" fmla="*/ 619 w 1010"/>
              <a:gd name="T27" fmla="*/ 57 h 579"/>
              <a:gd name="T28" fmla="*/ 585 w 1010"/>
              <a:gd name="T29" fmla="*/ 67 h 579"/>
              <a:gd name="T30" fmla="*/ 553 w 1010"/>
              <a:gd name="T31" fmla="*/ 78 h 579"/>
              <a:gd name="T32" fmla="*/ 520 w 1010"/>
              <a:gd name="T33" fmla="*/ 90 h 579"/>
              <a:gd name="T34" fmla="*/ 488 w 1010"/>
              <a:gd name="T35" fmla="*/ 101 h 579"/>
              <a:gd name="T36" fmla="*/ 455 w 1010"/>
              <a:gd name="T37" fmla="*/ 114 h 579"/>
              <a:gd name="T38" fmla="*/ 424 w 1010"/>
              <a:gd name="T39" fmla="*/ 127 h 579"/>
              <a:gd name="T40" fmla="*/ 393 w 1010"/>
              <a:gd name="T41" fmla="*/ 142 h 579"/>
              <a:gd name="T42" fmla="*/ 361 w 1010"/>
              <a:gd name="T43" fmla="*/ 157 h 579"/>
              <a:gd name="T44" fmla="*/ 330 w 1010"/>
              <a:gd name="T45" fmla="*/ 173 h 579"/>
              <a:gd name="T46" fmla="*/ 300 w 1010"/>
              <a:gd name="T47" fmla="*/ 188 h 579"/>
              <a:gd name="T48" fmla="*/ 270 w 1010"/>
              <a:gd name="T49" fmla="*/ 205 h 579"/>
              <a:gd name="T50" fmla="*/ 213 w 1010"/>
              <a:gd name="T51" fmla="*/ 242 h 579"/>
              <a:gd name="T52" fmla="*/ 157 w 1010"/>
              <a:gd name="T53" fmla="*/ 281 h 579"/>
              <a:gd name="T54" fmla="*/ 102 w 1010"/>
              <a:gd name="T55" fmla="*/ 321 h 579"/>
              <a:gd name="T56" fmla="*/ 50 w 1010"/>
              <a:gd name="T57" fmla="*/ 364 h 579"/>
              <a:gd name="T58" fmla="*/ 0 w 1010"/>
              <a:gd name="T59" fmla="*/ 410 h 579"/>
              <a:gd name="T60" fmla="*/ 162 w 1010"/>
              <a:gd name="T61" fmla="*/ 579 h 579"/>
              <a:gd name="T62" fmla="*/ 162 w 1010"/>
              <a:gd name="T63" fmla="*/ 579 h 579"/>
              <a:gd name="T64" fmla="*/ 205 w 1010"/>
              <a:gd name="T65" fmla="*/ 541 h 579"/>
              <a:gd name="T66" fmla="*/ 249 w 1010"/>
              <a:gd name="T67" fmla="*/ 505 h 579"/>
              <a:gd name="T68" fmla="*/ 295 w 1010"/>
              <a:gd name="T69" fmla="*/ 470 h 579"/>
              <a:gd name="T70" fmla="*/ 343 w 1010"/>
              <a:gd name="T71" fmla="*/ 438 h 579"/>
              <a:gd name="T72" fmla="*/ 391 w 1010"/>
              <a:gd name="T73" fmla="*/ 407 h 579"/>
              <a:gd name="T74" fmla="*/ 442 w 1010"/>
              <a:gd name="T75" fmla="*/ 380 h 579"/>
              <a:gd name="T76" fmla="*/ 494 w 1010"/>
              <a:gd name="T77" fmla="*/ 354 h 579"/>
              <a:gd name="T78" fmla="*/ 546 w 1010"/>
              <a:gd name="T79" fmla="*/ 330 h 579"/>
              <a:gd name="T80" fmla="*/ 601 w 1010"/>
              <a:gd name="T81" fmla="*/ 310 h 579"/>
              <a:gd name="T82" fmla="*/ 656 w 1010"/>
              <a:gd name="T83" fmla="*/ 291 h 579"/>
              <a:gd name="T84" fmla="*/ 713 w 1010"/>
              <a:gd name="T85" fmla="*/ 276 h 579"/>
              <a:gd name="T86" fmla="*/ 770 w 1010"/>
              <a:gd name="T87" fmla="*/ 261 h 579"/>
              <a:gd name="T88" fmla="*/ 829 w 1010"/>
              <a:gd name="T89" fmla="*/ 251 h 579"/>
              <a:gd name="T90" fmla="*/ 889 w 1010"/>
              <a:gd name="T91" fmla="*/ 243 h 579"/>
              <a:gd name="T92" fmla="*/ 949 w 1010"/>
              <a:gd name="T93" fmla="*/ 238 h 579"/>
              <a:gd name="T94" fmla="*/ 1010 w 1010"/>
              <a:gd name="T95" fmla="*/ 235 h 579"/>
              <a:gd name="T96" fmla="*/ 1010 w 1010"/>
              <a:gd name="T97" fmla="*/ 235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0" h="579">
                <a:moveTo>
                  <a:pt x="1010" y="235"/>
                </a:moveTo>
                <a:lnTo>
                  <a:pt x="1006" y="0"/>
                </a:lnTo>
                <a:lnTo>
                  <a:pt x="1006" y="0"/>
                </a:lnTo>
                <a:lnTo>
                  <a:pt x="969" y="1"/>
                </a:lnTo>
                <a:lnTo>
                  <a:pt x="933" y="4"/>
                </a:lnTo>
                <a:lnTo>
                  <a:pt x="898" y="6"/>
                </a:lnTo>
                <a:lnTo>
                  <a:pt x="861" y="9"/>
                </a:lnTo>
                <a:lnTo>
                  <a:pt x="826" y="14"/>
                </a:lnTo>
                <a:lnTo>
                  <a:pt x="791" y="19"/>
                </a:lnTo>
                <a:lnTo>
                  <a:pt x="756" y="24"/>
                </a:lnTo>
                <a:lnTo>
                  <a:pt x="721" y="32"/>
                </a:lnTo>
                <a:lnTo>
                  <a:pt x="687" y="40"/>
                </a:lnTo>
                <a:lnTo>
                  <a:pt x="653" y="48"/>
                </a:lnTo>
                <a:lnTo>
                  <a:pt x="619" y="57"/>
                </a:lnTo>
                <a:lnTo>
                  <a:pt x="585" y="67"/>
                </a:lnTo>
                <a:lnTo>
                  <a:pt x="553" y="78"/>
                </a:lnTo>
                <a:lnTo>
                  <a:pt x="520" y="90"/>
                </a:lnTo>
                <a:lnTo>
                  <a:pt x="488" y="101"/>
                </a:lnTo>
                <a:lnTo>
                  <a:pt x="455" y="114"/>
                </a:lnTo>
                <a:lnTo>
                  <a:pt x="424" y="127"/>
                </a:lnTo>
                <a:lnTo>
                  <a:pt x="393" y="142"/>
                </a:lnTo>
                <a:lnTo>
                  <a:pt x="361" y="157"/>
                </a:lnTo>
                <a:lnTo>
                  <a:pt x="330" y="173"/>
                </a:lnTo>
                <a:lnTo>
                  <a:pt x="300" y="188"/>
                </a:lnTo>
                <a:lnTo>
                  <a:pt x="270" y="205"/>
                </a:lnTo>
                <a:lnTo>
                  <a:pt x="213" y="242"/>
                </a:lnTo>
                <a:lnTo>
                  <a:pt x="157" y="281"/>
                </a:lnTo>
                <a:lnTo>
                  <a:pt x="102" y="321"/>
                </a:lnTo>
                <a:lnTo>
                  <a:pt x="50" y="364"/>
                </a:lnTo>
                <a:lnTo>
                  <a:pt x="0" y="410"/>
                </a:lnTo>
                <a:lnTo>
                  <a:pt x="162" y="579"/>
                </a:lnTo>
                <a:lnTo>
                  <a:pt x="162" y="579"/>
                </a:lnTo>
                <a:lnTo>
                  <a:pt x="205" y="541"/>
                </a:lnTo>
                <a:lnTo>
                  <a:pt x="249" y="505"/>
                </a:lnTo>
                <a:lnTo>
                  <a:pt x="295" y="470"/>
                </a:lnTo>
                <a:lnTo>
                  <a:pt x="343" y="438"/>
                </a:lnTo>
                <a:lnTo>
                  <a:pt x="391" y="407"/>
                </a:lnTo>
                <a:lnTo>
                  <a:pt x="442" y="380"/>
                </a:lnTo>
                <a:lnTo>
                  <a:pt x="494" y="354"/>
                </a:lnTo>
                <a:lnTo>
                  <a:pt x="546" y="330"/>
                </a:lnTo>
                <a:lnTo>
                  <a:pt x="601" y="310"/>
                </a:lnTo>
                <a:lnTo>
                  <a:pt x="656" y="291"/>
                </a:lnTo>
                <a:lnTo>
                  <a:pt x="713" y="276"/>
                </a:lnTo>
                <a:lnTo>
                  <a:pt x="770" y="261"/>
                </a:lnTo>
                <a:lnTo>
                  <a:pt x="829" y="251"/>
                </a:lnTo>
                <a:lnTo>
                  <a:pt x="889" y="243"/>
                </a:lnTo>
                <a:lnTo>
                  <a:pt x="949" y="238"/>
                </a:lnTo>
                <a:lnTo>
                  <a:pt x="1010" y="235"/>
                </a:lnTo>
                <a:lnTo>
                  <a:pt x="1010" y="23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2" name="Freeform 58"/>
          <p:cNvSpPr>
            <a:spLocks/>
          </p:cNvSpPr>
          <p:nvPr/>
        </p:nvSpPr>
        <p:spPr bwMode="auto">
          <a:xfrm>
            <a:off x="4938713" y="3787776"/>
            <a:ext cx="228600" cy="409575"/>
          </a:xfrm>
          <a:custGeom>
            <a:avLst/>
            <a:gdLst>
              <a:gd name="T0" fmla="*/ 344 w 580"/>
              <a:gd name="T1" fmla="*/ 5 h 1035"/>
              <a:gd name="T2" fmla="*/ 344 w 580"/>
              <a:gd name="T3" fmla="*/ 5 h 1035"/>
              <a:gd name="T4" fmla="*/ 343 w 580"/>
              <a:gd name="T5" fmla="*/ 68 h 1035"/>
              <a:gd name="T6" fmla="*/ 338 w 580"/>
              <a:gd name="T7" fmla="*/ 129 h 1035"/>
              <a:gd name="T8" fmla="*/ 331 w 580"/>
              <a:gd name="T9" fmla="*/ 190 h 1035"/>
              <a:gd name="T10" fmla="*/ 321 w 580"/>
              <a:gd name="T11" fmla="*/ 250 h 1035"/>
              <a:gd name="T12" fmla="*/ 308 w 580"/>
              <a:gd name="T13" fmla="*/ 310 h 1035"/>
              <a:gd name="T14" fmla="*/ 292 w 580"/>
              <a:gd name="T15" fmla="*/ 367 h 1035"/>
              <a:gd name="T16" fmla="*/ 273 w 580"/>
              <a:gd name="T17" fmla="*/ 424 h 1035"/>
              <a:gd name="T18" fmla="*/ 252 w 580"/>
              <a:gd name="T19" fmla="*/ 479 h 1035"/>
              <a:gd name="T20" fmla="*/ 228 w 580"/>
              <a:gd name="T21" fmla="*/ 534 h 1035"/>
              <a:gd name="T22" fmla="*/ 202 w 580"/>
              <a:gd name="T23" fmla="*/ 587 h 1035"/>
              <a:gd name="T24" fmla="*/ 175 w 580"/>
              <a:gd name="T25" fmla="*/ 638 h 1035"/>
              <a:gd name="T26" fmla="*/ 144 w 580"/>
              <a:gd name="T27" fmla="*/ 689 h 1035"/>
              <a:gd name="T28" fmla="*/ 111 w 580"/>
              <a:gd name="T29" fmla="*/ 737 h 1035"/>
              <a:gd name="T30" fmla="*/ 76 w 580"/>
              <a:gd name="T31" fmla="*/ 784 h 1035"/>
              <a:gd name="T32" fmla="*/ 39 w 580"/>
              <a:gd name="T33" fmla="*/ 828 h 1035"/>
              <a:gd name="T34" fmla="*/ 0 w 580"/>
              <a:gd name="T35" fmla="*/ 872 h 1035"/>
              <a:gd name="T36" fmla="*/ 170 w 580"/>
              <a:gd name="T37" fmla="*/ 1035 h 1035"/>
              <a:gd name="T38" fmla="*/ 170 w 580"/>
              <a:gd name="T39" fmla="*/ 1035 h 1035"/>
              <a:gd name="T40" fmla="*/ 193 w 580"/>
              <a:gd name="T41" fmla="*/ 1010 h 1035"/>
              <a:gd name="T42" fmla="*/ 215 w 580"/>
              <a:gd name="T43" fmla="*/ 984 h 1035"/>
              <a:gd name="T44" fmla="*/ 237 w 580"/>
              <a:gd name="T45" fmla="*/ 957 h 1035"/>
              <a:gd name="T46" fmla="*/ 260 w 580"/>
              <a:gd name="T47" fmla="*/ 931 h 1035"/>
              <a:gd name="T48" fmla="*/ 280 w 580"/>
              <a:gd name="T49" fmla="*/ 903 h 1035"/>
              <a:gd name="T50" fmla="*/ 301 w 580"/>
              <a:gd name="T51" fmla="*/ 875 h 1035"/>
              <a:gd name="T52" fmla="*/ 321 w 580"/>
              <a:gd name="T53" fmla="*/ 846 h 1035"/>
              <a:gd name="T54" fmla="*/ 340 w 580"/>
              <a:gd name="T55" fmla="*/ 818 h 1035"/>
              <a:gd name="T56" fmla="*/ 358 w 580"/>
              <a:gd name="T57" fmla="*/ 788 h 1035"/>
              <a:gd name="T58" fmla="*/ 377 w 580"/>
              <a:gd name="T59" fmla="*/ 758 h 1035"/>
              <a:gd name="T60" fmla="*/ 394 w 580"/>
              <a:gd name="T61" fmla="*/ 728 h 1035"/>
              <a:gd name="T62" fmla="*/ 411 w 580"/>
              <a:gd name="T63" fmla="*/ 696 h 1035"/>
              <a:gd name="T64" fmla="*/ 426 w 580"/>
              <a:gd name="T65" fmla="*/ 665 h 1035"/>
              <a:gd name="T66" fmla="*/ 442 w 580"/>
              <a:gd name="T67" fmla="*/ 634 h 1035"/>
              <a:gd name="T68" fmla="*/ 456 w 580"/>
              <a:gd name="T69" fmla="*/ 601 h 1035"/>
              <a:gd name="T70" fmla="*/ 469 w 580"/>
              <a:gd name="T71" fmla="*/ 569 h 1035"/>
              <a:gd name="T72" fmla="*/ 482 w 580"/>
              <a:gd name="T73" fmla="*/ 536 h 1035"/>
              <a:gd name="T74" fmla="*/ 495 w 580"/>
              <a:gd name="T75" fmla="*/ 502 h 1035"/>
              <a:gd name="T76" fmla="*/ 506 w 580"/>
              <a:gd name="T77" fmla="*/ 470 h 1035"/>
              <a:gd name="T78" fmla="*/ 516 w 580"/>
              <a:gd name="T79" fmla="*/ 436 h 1035"/>
              <a:gd name="T80" fmla="*/ 526 w 580"/>
              <a:gd name="T81" fmla="*/ 401 h 1035"/>
              <a:gd name="T82" fmla="*/ 536 w 580"/>
              <a:gd name="T83" fmla="*/ 367 h 1035"/>
              <a:gd name="T84" fmla="*/ 543 w 580"/>
              <a:gd name="T85" fmla="*/ 332 h 1035"/>
              <a:gd name="T86" fmla="*/ 551 w 580"/>
              <a:gd name="T87" fmla="*/ 297 h 1035"/>
              <a:gd name="T88" fmla="*/ 558 w 580"/>
              <a:gd name="T89" fmla="*/ 262 h 1035"/>
              <a:gd name="T90" fmla="*/ 563 w 580"/>
              <a:gd name="T91" fmla="*/ 225 h 1035"/>
              <a:gd name="T92" fmla="*/ 568 w 580"/>
              <a:gd name="T93" fmla="*/ 189 h 1035"/>
              <a:gd name="T94" fmla="*/ 572 w 580"/>
              <a:gd name="T95" fmla="*/ 153 h 1035"/>
              <a:gd name="T96" fmla="*/ 575 w 580"/>
              <a:gd name="T97" fmla="*/ 116 h 1035"/>
              <a:gd name="T98" fmla="*/ 577 w 580"/>
              <a:gd name="T99" fmla="*/ 79 h 1035"/>
              <a:gd name="T100" fmla="*/ 579 w 580"/>
              <a:gd name="T101" fmla="*/ 43 h 1035"/>
              <a:gd name="T102" fmla="*/ 580 w 580"/>
              <a:gd name="T103" fmla="*/ 5 h 1035"/>
              <a:gd name="T104" fmla="*/ 580 w 580"/>
              <a:gd name="T105" fmla="*/ 5 h 1035"/>
              <a:gd name="T106" fmla="*/ 580 w 580"/>
              <a:gd name="T107" fmla="*/ 4 h 1035"/>
              <a:gd name="T108" fmla="*/ 344 w 580"/>
              <a:gd name="T109" fmla="*/ 0 h 1035"/>
              <a:gd name="T110" fmla="*/ 344 w 580"/>
              <a:gd name="T111" fmla="*/ 0 h 1035"/>
              <a:gd name="T112" fmla="*/ 344 w 580"/>
              <a:gd name="T113" fmla="*/ 5 h 1035"/>
              <a:gd name="T114" fmla="*/ 344 w 580"/>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80" h="1035">
                <a:moveTo>
                  <a:pt x="344" y="5"/>
                </a:moveTo>
                <a:lnTo>
                  <a:pt x="344" y="5"/>
                </a:lnTo>
                <a:lnTo>
                  <a:pt x="343" y="68"/>
                </a:lnTo>
                <a:lnTo>
                  <a:pt x="338" y="129"/>
                </a:lnTo>
                <a:lnTo>
                  <a:pt x="331" y="190"/>
                </a:lnTo>
                <a:lnTo>
                  <a:pt x="321" y="250"/>
                </a:lnTo>
                <a:lnTo>
                  <a:pt x="308" y="310"/>
                </a:lnTo>
                <a:lnTo>
                  <a:pt x="292" y="367"/>
                </a:lnTo>
                <a:lnTo>
                  <a:pt x="273" y="424"/>
                </a:lnTo>
                <a:lnTo>
                  <a:pt x="252" y="479"/>
                </a:lnTo>
                <a:lnTo>
                  <a:pt x="228" y="534"/>
                </a:lnTo>
                <a:lnTo>
                  <a:pt x="202" y="587"/>
                </a:lnTo>
                <a:lnTo>
                  <a:pt x="175" y="638"/>
                </a:lnTo>
                <a:lnTo>
                  <a:pt x="144" y="689"/>
                </a:lnTo>
                <a:lnTo>
                  <a:pt x="111" y="737"/>
                </a:lnTo>
                <a:lnTo>
                  <a:pt x="76" y="784"/>
                </a:lnTo>
                <a:lnTo>
                  <a:pt x="39" y="828"/>
                </a:lnTo>
                <a:lnTo>
                  <a:pt x="0" y="872"/>
                </a:lnTo>
                <a:lnTo>
                  <a:pt x="170" y="1035"/>
                </a:lnTo>
                <a:lnTo>
                  <a:pt x="170" y="1035"/>
                </a:lnTo>
                <a:lnTo>
                  <a:pt x="193" y="1010"/>
                </a:lnTo>
                <a:lnTo>
                  <a:pt x="215" y="984"/>
                </a:lnTo>
                <a:lnTo>
                  <a:pt x="237" y="957"/>
                </a:lnTo>
                <a:lnTo>
                  <a:pt x="260" y="931"/>
                </a:lnTo>
                <a:lnTo>
                  <a:pt x="280" y="903"/>
                </a:lnTo>
                <a:lnTo>
                  <a:pt x="301" y="875"/>
                </a:lnTo>
                <a:lnTo>
                  <a:pt x="321" y="846"/>
                </a:lnTo>
                <a:lnTo>
                  <a:pt x="340" y="818"/>
                </a:lnTo>
                <a:lnTo>
                  <a:pt x="358" y="788"/>
                </a:lnTo>
                <a:lnTo>
                  <a:pt x="377" y="758"/>
                </a:lnTo>
                <a:lnTo>
                  <a:pt x="394" y="728"/>
                </a:lnTo>
                <a:lnTo>
                  <a:pt x="411" y="696"/>
                </a:lnTo>
                <a:lnTo>
                  <a:pt x="426" y="665"/>
                </a:lnTo>
                <a:lnTo>
                  <a:pt x="442" y="634"/>
                </a:lnTo>
                <a:lnTo>
                  <a:pt x="456" y="601"/>
                </a:lnTo>
                <a:lnTo>
                  <a:pt x="469" y="569"/>
                </a:lnTo>
                <a:lnTo>
                  <a:pt x="482" y="536"/>
                </a:lnTo>
                <a:lnTo>
                  <a:pt x="495" y="502"/>
                </a:lnTo>
                <a:lnTo>
                  <a:pt x="506" y="470"/>
                </a:lnTo>
                <a:lnTo>
                  <a:pt x="516" y="436"/>
                </a:lnTo>
                <a:lnTo>
                  <a:pt x="526" y="401"/>
                </a:lnTo>
                <a:lnTo>
                  <a:pt x="536" y="367"/>
                </a:lnTo>
                <a:lnTo>
                  <a:pt x="543" y="332"/>
                </a:lnTo>
                <a:lnTo>
                  <a:pt x="551" y="297"/>
                </a:lnTo>
                <a:lnTo>
                  <a:pt x="558" y="262"/>
                </a:lnTo>
                <a:lnTo>
                  <a:pt x="563" y="225"/>
                </a:lnTo>
                <a:lnTo>
                  <a:pt x="568" y="189"/>
                </a:lnTo>
                <a:lnTo>
                  <a:pt x="572" y="153"/>
                </a:lnTo>
                <a:lnTo>
                  <a:pt x="575" y="116"/>
                </a:lnTo>
                <a:lnTo>
                  <a:pt x="577" y="79"/>
                </a:lnTo>
                <a:lnTo>
                  <a:pt x="579" y="43"/>
                </a:lnTo>
                <a:lnTo>
                  <a:pt x="580" y="5"/>
                </a:lnTo>
                <a:lnTo>
                  <a:pt x="580" y="5"/>
                </a:lnTo>
                <a:lnTo>
                  <a:pt x="580" y="4"/>
                </a:lnTo>
                <a:lnTo>
                  <a:pt x="344" y="0"/>
                </a:lnTo>
                <a:lnTo>
                  <a:pt x="344" y="0"/>
                </a:lnTo>
                <a:lnTo>
                  <a:pt x="344" y="5"/>
                </a:lnTo>
                <a:lnTo>
                  <a:pt x="344" y="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4" name="Freeform 60"/>
          <p:cNvSpPr>
            <a:spLocks/>
          </p:cNvSpPr>
          <p:nvPr/>
        </p:nvSpPr>
        <p:spPr bwMode="auto">
          <a:xfrm>
            <a:off x="4579938" y="3194051"/>
            <a:ext cx="401638" cy="230188"/>
          </a:xfrm>
          <a:custGeom>
            <a:avLst/>
            <a:gdLst>
              <a:gd name="T0" fmla="*/ 848 w 1010"/>
              <a:gd name="T1" fmla="*/ 579 h 579"/>
              <a:gd name="T2" fmla="*/ 1010 w 1010"/>
              <a:gd name="T3" fmla="*/ 410 h 579"/>
              <a:gd name="T4" fmla="*/ 1010 w 1010"/>
              <a:gd name="T5" fmla="*/ 410 h 579"/>
              <a:gd name="T6" fmla="*/ 961 w 1010"/>
              <a:gd name="T7" fmla="*/ 364 h 579"/>
              <a:gd name="T8" fmla="*/ 908 w 1010"/>
              <a:gd name="T9" fmla="*/ 321 h 579"/>
              <a:gd name="T10" fmla="*/ 854 w 1010"/>
              <a:gd name="T11" fmla="*/ 281 h 579"/>
              <a:gd name="T12" fmla="*/ 797 w 1010"/>
              <a:gd name="T13" fmla="*/ 242 h 579"/>
              <a:gd name="T14" fmla="*/ 740 w 1010"/>
              <a:gd name="T15" fmla="*/ 205 h 579"/>
              <a:gd name="T16" fmla="*/ 710 w 1010"/>
              <a:gd name="T17" fmla="*/ 188 h 579"/>
              <a:gd name="T18" fmla="*/ 680 w 1010"/>
              <a:gd name="T19" fmla="*/ 173 h 579"/>
              <a:gd name="T20" fmla="*/ 649 w 1010"/>
              <a:gd name="T21" fmla="*/ 157 h 579"/>
              <a:gd name="T22" fmla="*/ 619 w 1010"/>
              <a:gd name="T23" fmla="*/ 142 h 579"/>
              <a:gd name="T24" fmla="*/ 586 w 1010"/>
              <a:gd name="T25" fmla="*/ 127 h 579"/>
              <a:gd name="T26" fmla="*/ 555 w 1010"/>
              <a:gd name="T27" fmla="*/ 114 h 579"/>
              <a:gd name="T28" fmla="*/ 524 w 1010"/>
              <a:gd name="T29" fmla="*/ 101 h 579"/>
              <a:gd name="T30" fmla="*/ 491 w 1010"/>
              <a:gd name="T31" fmla="*/ 90 h 579"/>
              <a:gd name="T32" fmla="*/ 457 w 1010"/>
              <a:gd name="T33" fmla="*/ 78 h 579"/>
              <a:gd name="T34" fmla="*/ 425 w 1010"/>
              <a:gd name="T35" fmla="*/ 67 h 579"/>
              <a:gd name="T36" fmla="*/ 391 w 1010"/>
              <a:gd name="T37" fmla="*/ 57 h 579"/>
              <a:gd name="T38" fmla="*/ 357 w 1010"/>
              <a:gd name="T39" fmla="*/ 48 h 579"/>
              <a:gd name="T40" fmla="*/ 323 w 1010"/>
              <a:gd name="T41" fmla="*/ 40 h 579"/>
              <a:gd name="T42" fmla="*/ 289 w 1010"/>
              <a:gd name="T43" fmla="*/ 32 h 579"/>
              <a:gd name="T44" fmla="*/ 254 w 1010"/>
              <a:gd name="T45" fmla="*/ 24 h 579"/>
              <a:gd name="T46" fmla="*/ 219 w 1010"/>
              <a:gd name="T47" fmla="*/ 19 h 579"/>
              <a:gd name="T48" fmla="*/ 184 w 1010"/>
              <a:gd name="T49" fmla="*/ 14 h 579"/>
              <a:gd name="T50" fmla="*/ 149 w 1010"/>
              <a:gd name="T51" fmla="*/ 9 h 579"/>
              <a:gd name="T52" fmla="*/ 113 w 1010"/>
              <a:gd name="T53" fmla="*/ 6 h 579"/>
              <a:gd name="T54" fmla="*/ 77 w 1010"/>
              <a:gd name="T55" fmla="*/ 4 h 579"/>
              <a:gd name="T56" fmla="*/ 41 w 1010"/>
              <a:gd name="T57" fmla="*/ 1 h 579"/>
              <a:gd name="T58" fmla="*/ 4 w 1010"/>
              <a:gd name="T59" fmla="*/ 0 h 579"/>
              <a:gd name="T60" fmla="*/ 0 w 1010"/>
              <a:gd name="T61" fmla="*/ 235 h 579"/>
              <a:gd name="T62" fmla="*/ 0 w 1010"/>
              <a:gd name="T63" fmla="*/ 235 h 579"/>
              <a:gd name="T64" fmla="*/ 61 w 1010"/>
              <a:gd name="T65" fmla="*/ 238 h 579"/>
              <a:gd name="T66" fmla="*/ 121 w 1010"/>
              <a:gd name="T67" fmla="*/ 243 h 579"/>
              <a:gd name="T68" fmla="*/ 181 w 1010"/>
              <a:gd name="T69" fmla="*/ 251 h 579"/>
              <a:gd name="T70" fmla="*/ 240 w 1010"/>
              <a:gd name="T71" fmla="*/ 261 h 579"/>
              <a:gd name="T72" fmla="*/ 297 w 1010"/>
              <a:gd name="T73" fmla="*/ 276 h 579"/>
              <a:gd name="T74" fmla="*/ 354 w 1010"/>
              <a:gd name="T75" fmla="*/ 291 h 579"/>
              <a:gd name="T76" fmla="*/ 409 w 1010"/>
              <a:gd name="T77" fmla="*/ 310 h 579"/>
              <a:gd name="T78" fmla="*/ 464 w 1010"/>
              <a:gd name="T79" fmla="*/ 330 h 579"/>
              <a:gd name="T80" fmla="*/ 517 w 1010"/>
              <a:gd name="T81" fmla="*/ 354 h 579"/>
              <a:gd name="T82" fmla="*/ 568 w 1010"/>
              <a:gd name="T83" fmla="*/ 380 h 579"/>
              <a:gd name="T84" fmla="*/ 619 w 1010"/>
              <a:gd name="T85" fmla="*/ 407 h 579"/>
              <a:gd name="T86" fmla="*/ 668 w 1010"/>
              <a:gd name="T87" fmla="*/ 438 h 579"/>
              <a:gd name="T88" fmla="*/ 715 w 1010"/>
              <a:gd name="T89" fmla="*/ 470 h 579"/>
              <a:gd name="T90" fmla="*/ 761 w 1010"/>
              <a:gd name="T91" fmla="*/ 505 h 579"/>
              <a:gd name="T92" fmla="*/ 805 w 1010"/>
              <a:gd name="T93" fmla="*/ 541 h 579"/>
              <a:gd name="T94" fmla="*/ 848 w 1010"/>
              <a:gd name="T95" fmla="*/ 579 h 579"/>
              <a:gd name="T96" fmla="*/ 848 w 1010"/>
              <a:gd name="T97" fmla="*/ 579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0" h="579">
                <a:moveTo>
                  <a:pt x="848" y="579"/>
                </a:moveTo>
                <a:lnTo>
                  <a:pt x="1010" y="410"/>
                </a:lnTo>
                <a:lnTo>
                  <a:pt x="1010" y="410"/>
                </a:lnTo>
                <a:lnTo>
                  <a:pt x="961" y="364"/>
                </a:lnTo>
                <a:lnTo>
                  <a:pt x="908" y="321"/>
                </a:lnTo>
                <a:lnTo>
                  <a:pt x="854" y="281"/>
                </a:lnTo>
                <a:lnTo>
                  <a:pt x="797" y="242"/>
                </a:lnTo>
                <a:lnTo>
                  <a:pt x="740" y="205"/>
                </a:lnTo>
                <a:lnTo>
                  <a:pt x="710" y="188"/>
                </a:lnTo>
                <a:lnTo>
                  <a:pt x="680" y="173"/>
                </a:lnTo>
                <a:lnTo>
                  <a:pt x="649" y="157"/>
                </a:lnTo>
                <a:lnTo>
                  <a:pt x="619" y="142"/>
                </a:lnTo>
                <a:lnTo>
                  <a:pt x="586" y="127"/>
                </a:lnTo>
                <a:lnTo>
                  <a:pt x="555" y="114"/>
                </a:lnTo>
                <a:lnTo>
                  <a:pt x="524" y="101"/>
                </a:lnTo>
                <a:lnTo>
                  <a:pt x="491" y="90"/>
                </a:lnTo>
                <a:lnTo>
                  <a:pt x="457" y="78"/>
                </a:lnTo>
                <a:lnTo>
                  <a:pt x="425" y="67"/>
                </a:lnTo>
                <a:lnTo>
                  <a:pt x="391" y="57"/>
                </a:lnTo>
                <a:lnTo>
                  <a:pt x="357" y="48"/>
                </a:lnTo>
                <a:lnTo>
                  <a:pt x="323" y="40"/>
                </a:lnTo>
                <a:lnTo>
                  <a:pt x="289" y="32"/>
                </a:lnTo>
                <a:lnTo>
                  <a:pt x="254" y="24"/>
                </a:lnTo>
                <a:lnTo>
                  <a:pt x="219" y="19"/>
                </a:lnTo>
                <a:lnTo>
                  <a:pt x="184" y="14"/>
                </a:lnTo>
                <a:lnTo>
                  <a:pt x="149" y="9"/>
                </a:lnTo>
                <a:lnTo>
                  <a:pt x="113" y="6"/>
                </a:lnTo>
                <a:lnTo>
                  <a:pt x="77" y="4"/>
                </a:lnTo>
                <a:lnTo>
                  <a:pt x="41" y="1"/>
                </a:lnTo>
                <a:lnTo>
                  <a:pt x="4" y="0"/>
                </a:lnTo>
                <a:lnTo>
                  <a:pt x="0" y="235"/>
                </a:lnTo>
                <a:lnTo>
                  <a:pt x="0" y="235"/>
                </a:lnTo>
                <a:lnTo>
                  <a:pt x="61" y="238"/>
                </a:lnTo>
                <a:lnTo>
                  <a:pt x="121" y="243"/>
                </a:lnTo>
                <a:lnTo>
                  <a:pt x="181" y="251"/>
                </a:lnTo>
                <a:lnTo>
                  <a:pt x="240" y="261"/>
                </a:lnTo>
                <a:lnTo>
                  <a:pt x="297" y="276"/>
                </a:lnTo>
                <a:lnTo>
                  <a:pt x="354" y="291"/>
                </a:lnTo>
                <a:lnTo>
                  <a:pt x="409" y="310"/>
                </a:lnTo>
                <a:lnTo>
                  <a:pt x="464" y="330"/>
                </a:lnTo>
                <a:lnTo>
                  <a:pt x="517" y="354"/>
                </a:lnTo>
                <a:lnTo>
                  <a:pt x="568" y="380"/>
                </a:lnTo>
                <a:lnTo>
                  <a:pt x="619" y="407"/>
                </a:lnTo>
                <a:lnTo>
                  <a:pt x="668" y="438"/>
                </a:lnTo>
                <a:lnTo>
                  <a:pt x="715" y="470"/>
                </a:lnTo>
                <a:lnTo>
                  <a:pt x="761" y="505"/>
                </a:lnTo>
                <a:lnTo>
                  <a:pt x="805" y="541"/>
                </a:lnTo>
                <a:lnTo>
                  <a:pt x="848" y="579"/>
                </a:lnTo>
                <a:lnTo>
                  <a:pt x="848" y="579"/>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5" name="Freeform 62"/>
          <p:cNvSpPr>
            <a:spLocks/>
          </p:cNvSpPr>
          <p:nvPr/>
        </p:nvSpPr>
        <p:spPr bwMode="auto">
          <a:xfrm>
            <a:off x="4578350" y="3338513"/>
            <a:ext cx="301625" cy="169863"/>
          </a:xfrm>
          <a:custGeom>
            <a:avLst/>
            <a:gdLst>
              <a:gd name="T0" fmla="*/ 645 w 761"/>
              <a:gd name="T1" fmla="*/ 425 h 425"/>
              <a:gd name="T2" fmla="*/ 761 w 761"/>
              <a:gd name="T3" fmla="*/ 307 h 425"/>
              <a:gd name="T4" fmla="*/ 761 w 761"/>
              <a:gd name="T5" fmla="*/ 307 h 425"/>
              <a:gd name="T6" fmla="*/ 723 w 761"/>
              <a:gd name="T7" fmla="*/ 273 h 425"/>
              <a:gd name="T8" fmla="*/ 682 w 761"/>
              <a:gd name="T9" fmla="*/ 240 h 425"/>
              <a:gd name="T10" fmla="*/ 642 w 761"/>
              <a:gd name="T11" fmla="*/ 209 h 425"/>
              <a:gd name="T12" fmla="*/ 599 w 761"/>
              <a:gd name="T13" fmla="*/ 181 h 425"/>
              <a:gd name="T14" fmla="*/ 555 w 761"/>
              <a:gd name="T15" fmla="*/ 155 h 425"/>
              <a:gd name="T16" fmla="*/ 511 w 761"/>
              <a:gd name="T17" fmla="*/ 128 h 425"/>
              <a:gd name="T18" fmla="*/ 464 w 761"/>
              <a:gd name="T19" fmla="*/ 106 h 425"/>
              <a:gd name="T20" fmla="*/ 417 w 761"/>
              <a:gd name="T21" fmla="*/ 86 h 425"/>
              <a:gd name="T22" fmla="*/ 369 w 761"/>
              <a:gd name="T23" fmla="*/ 66 h 425"/>
              <a:gd name="T24" fmla="*/ 319 w 761"/>
              <a:gd name="T25" fmla="*/ 50 h 425"/>
              <a:gd name="T26" fmla="*/ 268 w 761"/>
              <a:gd name="T27" fmla="*/ 36 h 425"/>
              <a:gd name="T28" fmla="*/ 216 w 761"/>
              <a:gd name="T29" fmla="*/ 24 h 425"/>
              <a:gd name="T30" fmla="*/ 164 w 761"/>
              <a:gd name="T31" fmla="*/ 14 h 425"/>
              <a:gd name="T32" fmla="*/ 111 w 761"/>
              <a:gd name="T33" fmla="*/ 7 h 425"/>
              <a:gd name="T34" fmla="*/ 58 w 761"/>
              <a:gd name="T35" fmla="*/ 2 h 425"/>
              <a:gd name="T36" fmla="*/ 3 w 761"/>
              <a:gd name="T37" fmla="*/ 0 h 425"/>
              <a:gd name="T38" fmla="*/ 0 w 761"/>
              <a:gd name="T39" fmla="*/ 165 h 425"/>
              <a:gd name="T40" fmla="*/ 0 w 761"/>
              <a:gd name="T41" fmla="*/ 165 h 425"/>
              <a:gd name="T42" fmla="*/ 46 w 761"/>
              <a:gd name="T43" fmla="*/ 168 h 425"/>
              <a:gd name="T44" fmla="*/ 93 w 761"/>
              <a:gd name="T45" fmla="*/ 171 h 425"/>
              <a:gd name="T46" fmla="*/ 137 w 761"/>
              <a:gd name="T47" fmla="*/ 178 h 425"/>
              <a:gd name="T48" fmla="*/ 183 w 761"/>
              <a:gd name="T49" fmla="*/ 186 h 425"/>
              <a:gd name="T50" fmla="*/ 226 w 761"/>
              <a:gd name="T51" fmla="*/ 196 h 425"/>
              <a:gd name="T52" fmla="*/ 268 w 761"/>
              <a:gd name="T53" fmla="*/ 208 h 425"/>
              <a:gd name="T54" fmla="*/ 311 w 761"/>
              <a:gd name="T55" fmla="*/ 222 h 425"/>
              <a:gd name="T56" fmla="*/ 352 w 761"/>
              <a:gd name="T57" fmla="*/ 238 h 425"/>
              <a:gd name="T58" fmla="*/ 393 w 761"/>
              <a:gd name="T59" fmla="*/ 256 h 425"/>
              <a:gd name="T60" fmla="*/ 433 w 761"/>
              <a:gd name="T61" fmla="*/ 274 h 425"/>
              <a:gd name="T62" fmla="*/ 470 w 761"/>
              <a:gd name="T63" fmla="*/ 296 h 425"/>
              <a:gd name="T64" fmla="*/ 508 w 761"/>
              <a:gd name="T65" fmla="*/ 319 h 425"/>
              <a:gd name="T66" fmla="*/ 544 w 761"/>
              <a:gd name="T67" fmla="*/ 343 h 425"/>
              <a:gd name="T68" fmla="*/ 580 w 761"/>
              <a:gd name="T69" fmla="*/ 369 h 425"/>
              <a:gd name="T70" fmla="*/ 613 w 761"/>
              <a:gd name="T71" fmla="*/ 397 h 425"/>
              <a:gd name="T72" fmla="*/ 645 w 761"/>
              <a:gd name="T73" fmla="*/ 425 h 425"/>
              <a:gd name="T74" fmla="*/ 645 w 761"/>
              <a:gd name="T75"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1" h="425">
                <a:moveTo>
                  <a:pt x="645" y="425"/>
                </a:moveTo>
                <a:lnTo>
                  <a:pt x="761" y="307"/>
                </a:lnTo>
                <a:lnTo>
                  <a:pt x="761" y="307"/>
                </a:lnTo>
                <a:lnTo>
                  <a:pt x="723" y="273"/>
                </a:lnTo>
                <a:lnTo>
                  <a:pt x="682" y="240"/>
                </a:lnTo>
                <a:lnTo>
                  <a:pt x="642" y="209"/>
                </a:lnTo>
                <a:lnTo>
                  <a:pt x="599" y="181"/>
                </a:lnTo>
                <a:lnTo>
                  <a:pt x="555" y="155"/>
                </a:lnTo>
                <a:lnTo>
                  <a:pt x="511" y="128"/>
                </a:lnTo>
                <a:lnTo>
                  <a:pt x="464" y="106"/>
                </a:lnTo>
                <a:lnTo>
                  <a:pt x="417" y="86"/>
                </a:lnTo>
                <a:lnTo>
                  <a:pt x="369" y="66"/>
                </a:lnTo>
                <a:lnTo>
                  <a:pt x="319" y="50"/>
                </a:lnTo>
                <a:lnTo>
                  <a:pt x="268" y="36"/>
                </a:lnTo>
                <a:lnTo>
                  <a:pt x="216" y="24"/>
                </a:lnTo>
                <a:lnTo>
                  <a:pt x="164" y="14"/>
                </a:lnTo>
                <a:lnTo>
                  <a:pt x="111" y="7"/>
                </a:lnTo>
                <a:lnTo>
                  <a:pt x="58" y="2"/>
                </a:lnTo>
                <a:lnTo>
                  <a:pt x="3" y="0"/>
                </a:lnTo>
                <a:lnTo>
                  <a:pt x="0" y="165"/>
                </a:lnTo>
                <a:lnTo>
                  <a:pt x="0" y="165"/>
                </a:lnTo>
                <a:lnTo>
                  <a:pt x="46" y="168"/>
                </a:lnTo>
                <a:lnTo>
                  <a:pt x="93" y="171"/>
                </a:lnTo>
                <a:lnTo>
                  <a:pt x="137" y="178"/>
                </a:lnTo>
                <a:lnTo>
                  <a:pt x="183" y="186"/>
                </a:lnTo>
                <a:lnTo>
                  <a:pt x="226" y="196"/>
                </a:lnTo>
                <a:lnTo>
                  <a:pt x="268" y="208"/>
                </a:lnTo>
                <a:lnTo>
                  <a:pt x="311" y="222"/>
                </a:lnTo>
                <a:lnTo>
                  <a:pt x="352" y="238"/>
                </a:lnTo>
                <a:lnTo>
                  <a:pt x="393" y="256"/>
                </a:lnTo>
                <a:lnTo>
                  <a:pt x="433" y="274"/>
                </a:lnTo>
                <a:lnTo>
                  <a:pt x="470" y="296"/>
                </a:lnTo>
                <a:lnTo>
                  <a:pt x="508" y="319"/>
                </a:lnTo>
                <a:lnTo>
                  <a:pt x="544" y="343"/>
                </a:lnTo>
                <a:lnTo>
                  <a:pt x="580" y="369"/>
                </a:lnTo>
                <a:lnTo>
                  <a:pt x="613" y="397"/>
                </a:lnTo>
                <a:lnTo>
                  <a:pt x="645" y="425"/>
                </a:lnTo>
                <a:lnTo>
                  <a:pt x="645" y="42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6" name="Freeform 63"/>
          <p:cNvSpPr>
            <a:spLocks/>
          </p:cNvSpPr>
          <p:nvPr/>
        </p:nvSpPr>
        <p:spPr bwMode="auto">
          <a:xfrm>
            <a:off x="4852988" y="3786188"/>
            <a:ext cx="169863" cy="311150"/>
          </a:xfrm>
          <a:custGeom>
            <a:avLst/>
            <a:gdLst>
              <a:gd name="T0" fmla="*/ 260 w 427"/>
              <a:gd name="T1" fmla="*/ 9 h 785"/>
              <a:gd name="T2" fmla="*/ 260 w 427"/>
              <a:gd name="T3" fmla="*/ 9 h 785"/>
              <a:gd name="T4" fmla="*/ 260 w 427"/>
              <a:gd name="T5" fmla="*/ 57 h 785"/>
              <a:gd name="T6" fmla="*/ 256 w 427"/>
              <a:gd name="T7" fmla="*/ 104 h 785"/>
              <a:gd name="T8" fmla="*/ 251 w 427"/>
              <a:gd name="T9" fmla="*/ 150 h 785"/>
              <a:gd name="T10" fmla="*/ 243 w 427"/>
              <a:gd name="T11" fmla="*/ 195 h 785"/>
              <a:gd name="T12" fmla="*/ 233 w 427"/>
              <a:gd name="T13" fmla="*/ 241 h 785"/>
              <a:gd name="T14" fmla="*/ 221 w 427"/>
              <a:gd name="T15" fmla="*/ 285 h 785"/>
              <a:gd name="T16" fmla="*/ 207 w 427"/>
              <a:gd name="T17" fmla="*/ 328 h 785"/>
              <a:gd name="T18" fmla="*/ 191 w 427"/>
              <a:gd name="T19" fmla="*/ 370 h 785"/>
              <a:gd name="T20" fmla="*/ 173 w 427"/>
              <a:gd name="T21" fmla="*/ 411 h 785"/>
              <a:gd name="T22" fmla="*/ 154 w 427"/>
              <a:gd name="T23" fmla="*/ 452 h 785"/>
              <a:gd name="T24" fmla="*/ 133 w 427"/>
              <a:gd name="T25" fmla="*/ 491 h 785"/>
              <a:gd name="T26" fmla="*/ 109 w 427"/>
              <a:gd name="T27" fmla="*/ 530 h 785"/>
              <a:gd name="T28" fmla="*/ 85 w 427"/>
              <a:gd name="T29" fmla="*/ 566 h 785"/>
              <a:gd name="T30" fmla="*/ 59 w 427"/>
              <a:gd name="T31" fmla="*/ 603 h 785"/>
              <a:gd name="T32" fmla="*/ 30 w 427"/>
              <a:gd name="T33" fmla="*/ 637 h 785"/>
              <a:gd name="T34" fmla="*/ 0 w 427"/>
              <a:gd name="T35" fmla="*/ 670 h 785"/>
              <a:gd name="T36" fmla="*/ 120 w 427"/>
              <a:gd name="T37" fmla="*/ 785 h 785"/>
              <a:gd name="T38" fmla="*/ 120 w 427"/>
              <a:gd name="T39" fmla="*/ 785 h 785"/>
              <a:gd name="T40" fmla="*/ 154 w 427"/>
              <a:gd name="T41" fmla="*/ 746 h 785"/>
              <a:gd name="T42" fmla="*/ 187 w 427"/>
              <a:gd name="T43" fmla="*/ 706 h 785"/>
              <a:gd name="T44" fmla="*/ 219 w 427"/>
              <a:gd name="T45" fmla="*/ 664 h 785"/>
              <a:gd name="T46" fmla="*/ 247 w 427"/>
              <a:gd name="T47" fmla="*/ 620 h 785"/>
              <a:gd name="T48" fmla="*/ 275 w 427"/>
              <a:gd name="T49" fmla="*/ 575 h 785"/>
              <a:gd name="T50" fmla="*/ 301 w 427"/>
              <a:gd name="T51" fmla="*/ 530 h 785"/>
              <a:gd name="T52" fmla="*/ 323 w 427"/>
              <a:gd name="T53" fmla="*/ 482 h 785"/>
              <a:gd name="T54" fmla="*/ 344 w 427"/>
              <a:gd name="T55" fmla="*/ 433 h 785"/>
              <a:gd name="T56" fmla="*/ 363 w 427"/>
              <a:gd name="T57" fmla="*/ 384 h 785"/>
              <a:gd name="T58" fmla="*/ 379 w 427"/>
              <a:gd name="T59" fmla="*/ 333 h 785"/>
              <a:gd name="T60" fmla="*/ 393 w 427"/>
              <a:gd name="T61" fmla="*/ 281 h 785"/>
              <a:gd name="T62" fmla="*/ 405 w 427"/>
              <a:gd name="T63" fmla="*/ 228 h 785"/>
              <a:gd name="T64" fmla="*/ 414 w 427"/>
              <a:gd name="T65" fmla="*/ 174 h 785"/>
              <a:gd name="T66" fmla="*/ 420 w 427"/>
              <a:gd name="T67" fmla="*/ 120 h 785"/>
              <a:gd name="T68" fmla="*/ 424 w 427"/>
              <a:gd name="T69" fmla="*/ 65 h 785"/>
              <a:gd name="T70" fmla="*/ 427 w 427"/>
              <a:gd name="T71" fmla="*/ 9 h 785"/>
              <a:gd name="T72" fmla="*/ 427 w 427"/>
              <a:gd name="T73" fmla="*/ 9 h 785"/>
              <a:gd name="T74" fmla="*/ 426 w 427"/>
              <a:gd name="T75" fmla="*/ 2 h 785"/>
              <a:gd name="T76" fmla="*/ 260 w 427"/>
              <a:gd name="T77" fmla="*/ 0 h 785"/>
              <a:gd name="T78" fmla="*/ 260 w 427"/>
              <a:gd name="T79" fmla="*/ 0 h 785"/>
              <a:gd name="T80" fmla="*/ 260 w 427"/>
              <a:gd name="T81" fmla="*/ 9 h 785"/>
              <a:gd name="T82" fmla="*/ 260 w 427"/>
              <a:gd name="T83" fmla="*/ 9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 h="785">
                <a:moveTo>
                  <a:pt x="260" y="9"/>
                </a:moveTo>
                <a:lnTo>
                  <a:pt x="260" y="9"/>
                </a:lnTo>
                <a:lnTo>
                  <a:pt x="260" y="57"/>
                </a:lnTo>
                <a:lnTo>
                  <a:pt x="256" y="104"/>
                </a:lnTo>
                <a:lnTo>
                  <a:pt x="251" y="150"/>
                </a:lnTo>
                <a:lnTo>
                  <a:pt x="243" y="195"/>
                </a:lnTo>
                <a:lnTo>
                  <a:pt x="233" y="241"/>
                </a:lnTo>
                <a:lnTo>
                  <a:pt x="221" y="285"/>
                </a:lnTo>
                <a:lnTo>
                  <a:pt x="207" y="328"/>
                </a:lnTo>
                <a:lnTo>
                  <a:pt x="191" y="370"/>
                </a:lnTo>
                <a:lnTo>
                  <a:pt x="173" y="411"/>
                </a:lnTo>
                <a:lnTo>
                  <a:pt x="154" y="452"/>
                </a:lnTo>
                <a:lnTo>
                  <a:pt x="133" y="491"/>
                </a:lnTo>
                <a:lnTo>
                  <a:pt x="109" y="530"/>
                </a:lnTo>
                <a:lnTo>
                  <a:pt x="85" y="566"/>
                </a:lnTo>
                <a:lnTo>
                  <a:pt x="59" y="603"/>
                </a:lnTo>
                <a:lnTo>
                  <a:pt x="30" y="637"/>
                </a:lnTo>
                <a:lnTo>
                  <a:pt x="0" y="670"/>
                </a:lnTo>
                <a:lnTo>
                  <a:pt x="120" y="785"/>
                </a:lnTo>
                <a:lnTo>
                  <a:pt x="120" y="785"/>
                </a:lnTo>
                <a:lnTo>
                  <a:pt x="154" y="746"/>
                </a:lnTo>
                <a:lnTo>
                  <a:pt x="187" y="706"/>
                </a:lnTo>
                <a:lnTo>
                  <a:pt x="219" y="664"/>
                </a:lnTo>
                <a:lnTo>
                  <a:pt x="247" y="620"/>
                </a:lnTo>
                <a:lnTo>
                  <a:pt x="275" y="575"/>
                </a:lnTo>
                <a:lnTo>
                  <a:pt x="301" y="530"/>
                </a:lnTo>
                <a:lnTo>
                  <a:pt x="323" y="482"/>
                </a:lnTo>
                <a:lnTo>
                  <a:pt x="344" y="433"/>
                </a:lnTo>
                <a:lnTo>
                  <a:pt x="363" y="384"/>
                </a:lnTo>
                <a:lnTo>
                  <a:pt x="379" y="333"/>
                </a:lnTo>
                <a:lnTo>
                  <a:pt x="393" y="281"/>
                </a:lnTo>
                <a:lnTo>
                  <a:pt x="405" y="228"/>
                </a:lnTo>
                <a:lnTo>
                  <a:pt x="414" y="174"/>
                </a:lnTo>
                <a:lnTo>
                  <a:pt x="420" y="120"/>
                </a:lnTo>
                <a:lnTo>
                  <a:pt x="424" y="65"/>
                </a:lnTo>
                <a:lnTo>
                  <a:pt x="427" y="9"/>
                </a:lnTo>
                <a:lnTo>
                  <a:pt x="427" y="9"/>
                </a:lnTo>
                <a:lnTo>
                  <a:pt x="426" y="2"/>
                </a:lnTo>
                <a:lnTo>
                  <a:pt x="260" y="0"/>
                </a:lnTo>
                <a:lnTo>
                  <a:pt x="260" y="0"/>
                </a:lnTo>
                <a:lnTo>
                  <a:pt x="260" y="9"/>
                </a:lnTo>
                <a:lnTo>
                  <a:pt x="260" y="9"/>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7" name="Freeform 65"/>
          <p:cNvSpPr>
            <a:spLocks/>
          </p:cNvSpPr>
          <p:nvPr/>
        </p:nvSpPr>
        <p:spPr bwMode="auto">
          <a:xfrm>
            <a:off x="4121150" y="3470276"/>
            <a:ext cx="179388" cy="303213"/>
          </a:xfrm>
          <a:custGeom>
            <a:avLst/>
            <a:gdLst>
              <a:gd name="T0" fmla="*/ 451 w 451"/>
              <a:gd name="T1" fmla="*/ 114 h 760"/>
              <a:gd name="T2" fmla="*/ 332 w 451"/>
              <a:gd name="T3" fmla="*/ 0 h 760"/>
              <a:gd name="T4" fmla="*/ 332 w 451"/>
              <a:gd name="T5" fmla="*/ 0 h 760"/>
              <a:gd name="T6" fmla="*/ 296 w 451"/>
              <a:gd name="T7" fmla="*/ 36 h 760"/>
              <a:gd name="T8" fmla="*/ 262 w 451"/>
              <a:gd name="T9" fmla="*/ 75 h 760"/>
              <a:gd name="T10" fmla="*/ 229 w 451"/>
              <a:gd name="T11" fmla="*/ 117 h 760"/>
              <a:gd name="T12" fmla="*/ 200 w 451"/>
              <a:gd name="T13" fmla="*/ 159 h 760"/>
              <a:gd name="T14" fmla="*/ 171 w 451"/>
              <a:gd name="T15" fmla="*/ 203 h 760"/>
              <a:gd name="T16" fmla="*/ 145 w 451"/>
              <a:gd name="T17" fmla="*/ 247 h 760"/>
              <a:gd name="T18" fmla="*/ 120 w 451"/>
              <a:gd name="T19" fmla="*/ 294 h 760"/>
              <a:gd name="T20" fmla="*/ 98 w 451"/>
              <a:gd name="T21" fmla="*/ 341 h 760"/>
              <a:gd name="T22" fmla="*/ 77 w 451"/>
              <a:gd name="T23" fmla="*/ 389 h 760"/>
              <a:gd name="T24" fmla="*/ 59 w 451"/>
              <a:gd name="T25" fmla="*/ 440 h 760"/>
              <a:gd name="T26" fmla="*/ 43 w 451"/>
              <a:gd name="T27" fmla="*/ 491 h 760"/>
              <a:gd name="T28" fmla="*/ 30 w 451"/>
              <a:gd name="T29" fmla="*/ 542 h 760"/>
              <a:gd name="T30" fmla="*/ 19 w 451"/>
              <a:gd name="T31" fmla="*/ 595 h 760"/>
              <a:gd name="T32" fmla="*/ 11 w 451"/>
              <a:gd name="T33" fmla="*/ 648 h 760"/>
              <a:gd name="T34" fmla="*/ 4 w 451"/>
              <a:gd name="T35" fmla="*/ 703 h 760"/>
              <a:gd name="T36" fmla="*/ 0 w 451"/>
              <a:gd name="T37" fmla="*/ 758 h 760"/>
              <a:gd name="T38" fmla="*/ 167 w 451"/>
              <a:gd name="T39" fmla="*/ 760 h 760"/>
              <a:gd name="T40" fmla="*/ 167 w 451"/>
              <a:gd name="T41" fmla="*/ 760 h 760"/>
              <a:gd name="T42" fmla="*/ 170 w 451"/>
              <a:gd name="T43" fmla="*/ 713 h 760"/>
              <a:gd name="T44" fmla="*/ 175 w 451"/>
              <a:gd name="T45" fmla="*/ 667 h 760"/>
              <a:gd name="T46" fmla="*/ 183 w 451"/>
              <a:gd name="T47" fmla="*/ 621 h 760"/>
              <a:gd name="T48" fmla="*/ 192 w 451"/>
              <a:gd name="T49" fmla="*/ 577 h 760"/>
              <a:gd name="T50" fmla="*/ 203 w 451"/>
              <a:gd name="T51" fmla="*/ 532 h 760"/>
              <a:gd name="T52" fmla="*/ 216 w 451"/>
              <a:gd name="T53" fmla="*/ 489 h 760"/>
              <a:gd name="T54" fmla="*/ 232 w 451"/>
              <a:gd name="T55" fmla="*/ 447 h 760"/>
              <a:gd name="T56" fmla="*/ 250 w 451"/>
              <a:gd name="T57" fmla="*/ 405 h 760"/>
              <a:gd name="T58" fmla="*/ 270 w 451"/>
              <a:gd name="T59" fmla="*/ 364 h 760"/>
              <a:gd name="T60" fmla="*/ 291 w 451"/>
              <a:gd name="T61" fmla="*/ 325 h 760"/>
              <a:gd name="T62" fmla="*/ 313 w 451"/>
              <a:gd name="T63" fmla="*/ 288 h 760"/>
              <a:gd name="T64" fmla="*/ 338 w 451"/>
              <a:gd name="T65" fmla="*/ 250 h 760"/>
              <a:gd name="T66" fmla="*/ 364 w 451"/>
              <a:gd name="T67" fmla="*/ 215 h 760"/>
              <a:gd name="T68" fmla="*/ 391 w 451"/>
              <a:gd name="T69" fmla="*/ 180 h 760"/>
              <a:gd name="T70" fmla="*/ 421 w 451"/>
              <a:gd name="T71" fmla="*/ 147 h 760"/>
              <a:gd name="T72" fmla="*/ 451 w 451"/>
              <a:gd name="T73" fmla="*/ 114 h 760"/>
              <a:gd name="T74" fmla="*/ 451 w 451"/>
              <a:gd name="T75" fmla="*/ 114 h 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51" h="760">
                <a:moveTo>
                  <a:pt x="451" y="114"/>
                </a:moveTo>
                <a:lnTo>
                  <a:pt x="332" y="0"/>
                </a:lnTo>
                <a:lnTo>
                  <a:pt x="332" y="0"/>
                </a:lnTo>
                <a:lnTo>
                  <a:pt x="296" y="36"/>
                </a:lnTo>
                <a:lnTo>
                  <a:pt x="262" y="75"/>
                </a:lnTo>
                <a:lnTo>
                  <a:pt x="229" y="117"/>
                </a:lnTo>
                <a:lnTo>
                  <a:pt x="200" y="159"/>
                </a:lnTo>
                <a:lnTo>
                  <a:pt x="171" y="203"/>
                </a:lnTo>
                <a:lnTo>
                  <a:pt x="145" y="247"/>
                </a:lnTo>
                <a:lnTo>
                  <a:pt x="120" y="294"/>
                </a:lnTo>
                <a:lnTo>
                  <a:pt x="98" y="341"/>
                </a:lnTo>
                <a:lnTo>
                  <a:pt x="77" y="389"/>
                </a:lnTo>
                <a:lnTo>
                  <a:pt x="59" y="440"/>
                </a:lnTo>
                <a:lnTo>
                  <a:pt x="43" y="491"/>
                </a:lnTo>
                <a:lnTo>
                  <a:pt x="30" y="542"/>
                </a:lnTo>
                <a:lnTo>
                  <a:pt x="19" y="595"/>
                </a:lnTo>
                <a:lnTo>
                  <a:pt x="11" y="648"/>
                </a:lnTo>
                <a:lnTo>
                  <a:pt x="4" y="703"/>
                </a:lnTo>
                <a:lnTo>
                  <a:pt x="0" y="758"/>
                </a:lnTo>
                <a:lnTo>
                  <a:pt x="167" y="760"/>
                </a:lnTo>
                <a:lnTo>
                  <a:pt x="167" y="760"/>
                </a:lnTo>
                <a:lnTo>
                  <a:pt x="170" y="713"/>
                </a:lnTo>
                <a:lnTo>
                  <a:pt x="175" y="667"/>
                </a:lnTo>
                <a:lnTo>
                  <a:pt x="183" y="621"/>
                </a:lnTo>
                <a:lnTo>
                  <a:pt x="192" y="577"/>
                </a:lnTo>
                <a:lnTo>
                  <a:pt x="203" y="532"/>
                </a:lnTo>
                <a:lnTo>
                  <a:pt x="216" y="489"/>
                </a:lnTo>
                <a:lnTo>
                  <a:pt x="232" y="447"/>
                </a:lnTo>
                <a:lnTo>
                  <a:pt x="250" y="405"/>
                </a:lnTo>
                <a:lnTo>
                  <a:pt x="270" y="364"/>
                </a:lnTo>
                <a:lnTo>
                  <a:pt x="291" y="325"/>
                </a:lnTo>
                <a:lnTo>
                  <a:pt x="313" y="288"/>
                </a:lnTo>
                <a:lnTo>
                  <a:pt x="338" y="250"/>
                </a:lnTo>
                <a:lnTo>
                  <a:pt x="364" y="215"/>
                </a:lnTo>
                <a:lnTo>
                  <a:pt x="391" y="180"/>
                </a:lnTo>
                <a:lnTo>
                  <a:pt x="421" y="147"/>
                </a:lnTo>
                <a:lnTo>
                  <a:pt x="451" y="114"/>
                </a:lnTo>
                <a:lnTo>
                  <a:pt x="451" y="114"/>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8" name="Freeform 66"/>
          <p:cNvSpPr>
            <a:spLocks/>
          </p:cNvSpPr>
          <p:nvPr/>
        </p:nvSpPr>
        <p:spPr bwMode="auto">
          <a:xfrm>
            <a:off x="4121150" y="3786188"/>
            <a:ext cx="169863" cy="311150"/>
          </a:xfrm>
          <a:custGeom>
            <a:avLst/>
            <a:gdLst>
              <a:gd name="T0" fmla="*/ 166 w 426"/>
              <a:gd name="T1" fmla="*/ 9 h 785"/>
              <a:gd name="T2" fmla="*/ 166 w 426"/>
              <a:gd name="T3" fmla="*/ 9 h 785"/>
              <a:gd name="T4" fmla="*/ 166 w 426"/>
              <a:gd name="T5" fmla="*/ 0 h 785"/>
              <a:gd name="T6" fmla="*/ 0 w 426"/>
              <a:gd name="T7" fmla="*/ 2 h 785"/>
              <a:gd name="T8" fmla="*/ 0 w 426"/>
              <a:gd name="T9" fmla="*/ 2 h 785"/>
              <a:gd name="T10" fmla="*/ 0 w 426"/>
              <a:gd name="T11" fmla="*/ 9 h 785"/>
              <a:gd name="T12" fmla="*/ 0 w 426"/>
              <a:gd name="T13" fmla="*/ 9 h 785"/>
              <a:gd name="T14" fmla="*/ 2 w 426"/>
              <a:gd name="T15" fmla="*/ 65 h 785"/>
              <a:gd name="T16" fmla="*/ 6 w 426"/>
              <a:gd name="T17" fmla="*/ 120 h 785"/>
              <a:gd name="T18" fmla="*/ 12 w 426"/>
              <a:gd name="T19" fmla="*/ 174 h 785"/>
              <a:gd name="T20" fmla="*/ 21 w 426"/>
              <a:gd name="T21" fmla="*/ 228 h 785"/>
              <a:gd name="T22" fmla="*/ 33 w 426"/>
              <a:gd name="T23" fmla="*/ 281 h 785"/>
              <a:gd name="T24" fmla="*/ 47 w 426"/>
              <a:gd name="T25" fmla="*/ 333 h 785"/>
              <a:gd name="T26" fmla="*/ 63 w 426"/>
              <a:gd name="T27" fmla="*/ 384 h 785"/>
              <a:gd name="T28" fmla="*/ 82 w 426"/>
              <a:gd name="T29" fmla="*/ 433 h 785"/>
              <a:gd name="T30" fmla="*/ 103 w 426"/>
              <a:gd name="T31" fmla="*/ 482 h 785"/>
              <a:gd name="T32" fmla="*/ 127 w 426"/>
              <a:gd name="T33" fmla="*/ 530 h 785"/>
              <a:gd name="T34" fmla="*/ 151 w 426"/>
              <a:gd name="T35" fmla="*/ 575 h 785"/>
              <a:gd name="T36" fmla="*/ 179 w 426"/>
              <a:gd name="T37" fmla="*/ 620 h 785"/>
              <a:gd name="T38" fmla="*/ 207 w 426"/>
              <a:gd name="T39" fmla="*/ 664 h 785"/>
              <a:gd name="T40" fmla="*/ 239 w 426"/>
              <a:gd name="T41" fmla="*/ 706 h 785"/>
              <a:gd name="T42" fmla="*/ 272 w 426"/>
              <a:gd name="T43" fmla="*/ 746 h 785"/>
              <a:gd name="T44" fmla="*/ 306 w 426"/>
              <a:gd name="T45" fmla="*/ 785 h 785"/>
              <a:gd name="T46" fmla="*/ 426 w 426"/>
              <a:gd name="T47" fmla="*/ 670 h 785"/>
              <a:gd name="T48" fmla="*/ 426 w 426"/>
              <a:gd name="T49" fmla="*/ 670 h 785"/>
              <a:gd name="T50" fmla="*/ 396 w 426"/>
              <a:gd name="T51" fmla="*/ 637 h 785"/>
              <a:gd name="T52" fmla="*/ 369 w 426"/>
              <a:gd name="T53" fmla="*/ 603 h 785"/>
              <a:gd name="T54" fmla="*/ 341 w 426"/>
              <a:gd name="T55" fmla="*/ 566 h 785"/>
              <a:gd name="T56" fmla="*/ 317 w 426"/>
              <a:gd name="T57" fmla="*/ 530 h 785"/>
              <a:gd name="T58" fmla="*/ 293 w 426"/>
              <a:gd name="T59" fmla="*/ 491 h 785"/>
              <a:gd name="T60" fmla="*/ 272 w 426"/>
              <a:gd name="T61" fmla="*/ 452 h 785"/>
              <a:gd name="T62" fmla="*/ 253 w 426"/>
              <a:gd name="T63" fmla="*/ 411 h 785"/>
              <a:gd name="T64" fmla="*/ 235 w 426"/>
              <a:gd name="T65" fmla="*/ 370 h 785"/>
              <a:gd name="T66" fmla="*/ 219 w 426"/>
              <a:gd name="T67" fmla="*/ 328 h 785"/>
              <a:gd name="T68" fmla="*/ 205 w 426"/>
              <a:gd name="T69" fmla="*/ 285 h 785"/>
              <a:gd name="T70" fmla="*/ 193 w 426"/>
              <a:gd name="T71" fmla="*/ 241 h 785"/>
              <a:gd name="T72" fmla="*/ 184 w 426"/>
              <a:gd name="T73" fmla="*/ 195 h 785"/>
              <a:gd name="T74" fmla="*/ 176 w 426"/>
              <a:gd name="T75" fmla="*/ 150 h 785"/>
              <a:gd name="T76" fmla="*/ 170 w 426"/>
              <a:gd name="T77" fmla="*/ 104 h 785"/>
              <a:gd name="T78" fmla="*/ 167 w 426"/>
              <a:gd name="T79" fmla="*/ 57 h 785"/>
              <a:gd name="T80" fmla="*/ 166 w 426"/>
              <a:gd name="T81" fmla="*/ 9 h 785"/>
              <a:gd name="T82" fmla="*/ 166 w 426"/>
              <a:gd name="T83" fmla="*/ 9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6" h="785">
                <a:moveTo>
                  <a:pt x="166" y="9"/>
                </a:moveTo>
                <a:lnTo>
                  <a:pt x="166" y="9"/>
                </a:lnTo>
                <a:lnTo>
                  <a:pt x="166" y="0"/>
                </a:lnTo>
                <a:lnTo>
                  <a:pt x="0" y="2"/>
                </a:lnTo>
                <a:lnTo>
                  <a:pt x="0" y="2"/>
                </a:lnTo>
                <a:lnTo>
                  <a:pt x="0" y="9"/>
                </a:lnTo>
                <a:lnTo>
                  <a:pt x="0" y="9"/>
                </a:lnTo>
                <a:lnTo>
                  <a:pt x="2" y="65"/>
                </a:lnTo>
                <a:lnTo>
                  <a:pt x="6" y="120"/>
                </a:lnTo>
                <a:lnTo>
                  <a:pt x="12" y="174"/>
                </a:lnTo>
                <a:lnTo>
                  <a:pt x="21" y="228"/>
                </a:lnTo>
                <a:lnTo>
                  <a:pt x="33" y="281"/>
                </a:lnTo>
                <a:lnTo>
                  <a:pt x="47" y="333"/>
                </a:lnTo>
                <a:lnTo>
                  <a:pt x="63" y="384"/>
                </a:lnTo>
                <a:lnTo>
                  <a:pt x="82" y="433"/>
                </a:lnTo>
                <a:lnTo>
                  <a:pt x="103" y="482"/>
                </a:lnTo>
                <a:lnTo>
                  <a:pt x="127" y="530"/>
                </a:lnTo>
                <a:lnTo>
                  <a:pt x="151" y="575"/>
                </a:lnTo>
                <a:lnTo>
                  <a:pt x="179" y="620"/>
                </a:lnTo>
                <a:lnTo>
                  <a:pt x="207" y="664"/>
                </a:lnTo>
                <a:lnTo>
                  <a:pt x="239" y="706"/>
                </a:lnTo>
                <a:lnTo>
                  <a:pt x="272" y="746"/>
                </a:lnTo>
                <a:lnTo>
                  <a:pt x="306" y="785"/>
                </a:lnTo>
                <a:lnTo>
                  <a:pt x="426" y="670"/>
                </a:lnTo>
                <a:lnTo>
                  <a:pt x="426" y="670"/>
                </a:lnTo>
                <a:lnTo>
                  <a:pt x="396" y="637"/>
                </a:lnTo>
                <a:lnTo>
                  <a:pt x="369" y="603"/>
                </a:lnTo>
                <a:lnTo>
                  <a:pt x="341" y="566"/>
                </a:lnTo>
                <a:lnTo>
                  <a:pt x="317" y="530"/>
                </a:lnTo>
                <a:lnTo>
                  <a:pt x="293" y="491"/>
                </a:lnTo>
                <a:lnTo>
                  <a:pt x="272" y="452"/>
                </a:lnTo>
                <a:lnTo>
                  <a:pt x="253" y="411"/>
                </a:lnTo>
                <a:lnTo>
                  <a:pt x="235" y="370"/>
                </a:lnTo>
                <a:lnTo>
                  <a:pt x="219" y="328"/>
                </a:lnTo>
                <a:lnTo>
                  <a:pt x="205" y="285"/>
                </a:lnTo>
                <a:lnTo>
                  <a:pt x="193" y="241"/>
                </a:lnTo>
                <a:lnTo>
                  <a:pt x="184" y="195"/>
                </a:lnTo>
                <a:lnTo>
                  <a:pt x="176" y="150"/>
                </a:lnTo>
                <a:lnTo>
                  <a:pt x="170" y="104"/>
                </a:lnTo>
                <a:lnTo>
                  <a:pt x="167" y="57"/>
                </a:lnTo>
                <a:lnTo>
                  <a:pt x="166" y="9"/>
                </a:lnTo>
                <a:lnTo>
                  <a:pt x="166" y="9"/>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49" name="Freeform 67"/>
          <p:cNvSpPr>
            <a:spLocks/>
          </p:cNvSpPr>
          <p:nvPr/>
        </p:nvSpPr>
        <p:spPr bwMode="auto">
          <a:xfrm>
            <a:off x="4268788" y="3954465"/>
            <a:ext cx="311150" cy="179388"/>
          </a:xfrm>
          <a:custGeom>
            <a:avLst/>
            <a:gdLst>
              <a:gd name="T0" fmla="*/ 114 w 785"/>
              <a:gd name="T1" fmla="*/ 0 h 450"/>
              <a:gd name="T2" fmla="*/ 0 w 785"/>
              <a:gd name="T3" fmla="*/ 118 h 450"/>
              <a:gd name="T4" fmla="*/ 0 w 785"/>
              <a:gd name="T5" fmla="*/ 118 h 450"/>
              <a:gd name="T6" fmla="*/ 37 w 785"/>
              <a:gd name="T7" fmla="*/ 155 h 450"/>
              <a:gd name="T8" fmla="*/ 78 w 785"/>
              <a:gd name="T9" fmla="*/ 190 h 450"/>
              <a:gd name="T10" fmla="*/ 119 w 785"/>
              <a:gd name="T11" fmla="*/ 223 h 450"/>
              <a:gd name="T12" fmla="*/ 164 w 785"/>
              <a:gd name="T13" fmla="*/ 254 h 450"/>
              <a:gd name="T14" fmla="*/ 208 w 785"/>
              <a:gd name="T15" fmla="*/ 284 h 450"/>
              <a:gd name="T16" fmla="*/ 255 w 785"/>
              <a:gd name="T17" fmla="*/ 310 h 450"/>
              <a:gd name="T18" fmla="*/ 303 w 785"/>
              <a:gd name="T19" fmla="*/ 335 h 450"/>
              <a:gd name="T20" fmla="*/ 351 w 785"/>
              <a:gd name="T21" fmla="*/ 358 h 450"/>
              <a:gd name="T22" fmla="*/ 402 w 785"/>
              <a:gd name="T23" fmla="*/ 378 h 450"/>
              <a:gd name="T24" fmla="*/ 453 w 785"/>
              <a:gd name="T25" fmla="*/ 396 h 450"/>
              <a:gd name="T26" fmla="*/ 506 w 785"/>
              <a:gd name="T27" fmla="*/ 411 h 450"/>
              <a:gd name="T28" fmla="*/ 559 w 785"/>
              <a:gd name="T29" fmla="*/ 424 h 450"/>
              <a:gd name="T30" fmla="*/ 614 w 785"/>
              <a:gd name="T31" fmla="*/ 435 h 450"/>
              <a:gd name="T32" fmla="*/ 669 w 785"/>
              <a:gd name="T33" fmla="*/ 443 h 450"/>
              <a:gd name="T34" fmla="*/ 725 w 785"/>
              <a:gd name="T35" fmla="*/ 448 h 450"/>
              <a:gd name="T36" fmla="*/ 782 w 785"/>
              <a:gd name="T37" fmla="*/ 450 h 450"/>
              <a:gd name="T38" fmla="*/ 785 w 785"/>
              <a:gd name="T39" fmla="*/ 284 h 450"/>
              <a:gd name="T40" fmla="*/ 785 w 785"/>
              <a:gd name="T41" fmla="*/ 284 h 450"/>
              <a:gd name="T42" fmla="*/ 735 w 785"/>
              <a:gd name="T43" fmla="*/ 282 h 450"/>
              <a:gd name="T44" fmla="*/ 687 w 785"/>
              <a:gd name="T45" fmla="*/ 279 h 450"/>
              <a:gd name="T46" fmla="*/ 640 w 785"/>
              <a:gd name="T47" fmla="*/ 271 h 450"/>
              <a:gd name="T48" fmla="*/ 593 w 785"/>
              <a:gd name="T49" fmla="*/ 262 h 450"/>
              <a:gd name="T50" fmla="*/ 548 w 785"/>
              <a:gd name="T51" fmla="*/ 251 h 450"/>
              <a:gd name="T52" fmla="*/ 502 w 785"/>
              <a:gd name="T53" fmla="*/ 238 h 450"/>
              <a:gd name="T54" fmla="*/ 459 w 785"/>
              <a:gd name="T55" fmla="*/ 223 h 450"/>
              <a:gd name="T56" fmla="*/ 416 w 785"/>
              <a:gd name="T57" fmla="*/ 206 h 450"/>
              <a:gd name="T58" fmla="*/ 373 w 785"/>
              <a:gd name="T59" fmla="*/ 186 h 450"/>
              <a:gd name="T60" fmla="*/ 333 w 785"/>
              <a:gd name="T61" fmla="*/ 164 h 450"/>
              <a:gd name="T62" fmla="*/ 293 w 785"/>
              <a:gd name="T63" fmla="*/ 141 h 450"/>
              <a:gd name="T64" fmla="*/ 255 w 785"/>
              <a:gd name="T65" fmla="*/ 116 h 450"/>
              <a:gd name="T66" fmla="*/ 217 w 785"/>
              <a:gd name="T67" fmla="*/ 90 h 450"/>
              <a:gd name="T68" fmla="*/ 182 w 785"/>
              <a:gd name="T69" fmla="*/ 61 h 450"/>
              <a:gd name="T70" fmla="*/ 147 w 785"/>
              <a:gd name="T71" fmla="*/ 31 h 450"/>
              <a:gd name="T72" fmla="*/ 114 w 785"/>
              <a:gd name="T73" fmla="*/ 0 h 450"/>
              <a:gd name="T74" fmla="*/ 114 w 785"/>
              <a:gd name="T75"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85" h="450">
                <a:moveTo>
                  <a:pt x="114" y="0"/>
                </a:moveTo>
                <a:lnTo>
                  <a:pt x="0" y="118"/>
                </a:lnTo>
                <a:lnTo>
                  <a:pt x="0" y="118"/>
                </a:lnTo>
                <a:lnTo>
                  <a:pt x="37" y="155"/>
                </a:lnTo>
                <a:lnTo>
                  <a:pt x="78" y="190"/>
                </a:lnTo>
                <a:lnTo>
                  <a:pt x="119" y="223"/>
                </a:lnTo>
                <a:lnTo>
                  <a:pt x="164" y="254"/>
                </a:lnTo>
                <a:lnTo>
                  <a:pt x="208" y="284"/>
                </a:lnTo>
                <a:lnTo>
                  <a:pt x="255" y="310"/>
                </a:lnTo>
                <a:lnTo>
                  <a:pt x="303" y="335"/>
                </a:lnTo>
                <a:lnTo>
                  <a:pt x="351" y="358"/>
                </a:lnTo>
                <a:lnTo>
                  <a:pt x="402" y="378"/>
                </a:lnTo>
                <a:lnTo>
                  <a:pt x="453" y="396"/>
                </a:lnTo>
                <a:lnTo>
                  <a:pt x="506" y="411"/>
                </a:lnTo>
                <a:lnTo>
                  <a:pt x="559" y="424"/>
                </a:lnTo>
                <a:lnTo>
                  <a:pt x="614" y="435"/>
                </a:lnTo>
                <a:lnTo>
                  <a:pt x="669" y="443"/>
                </a:lnTo>
                <a:lnTo>
                  <a:pt x="725" y="448"/>
                </a:lnTo>
                <a:lnTo>
                  <a:pt x="782" y="450"/>
                </a:lnTo>
                <a:lnTo>
                  <a:pt x="785" y="284"/>
                </a:lnTo>
                <a:lnTo>
                  <a:pt x="785" y="284"/>
                </a:lnTo>
                <a:lnTo>
                  <a:pt x="735" y="282"/>
                </a:lnTo>
                <a:lnTo>
                  <a:pt x="687" y="279"/>
                </a:lnTo>
                <a:lnTo>
                  <a:pt x="640" y="271"/>
                </a:lnTo>
                <a:lnTo>
                  <a:pt x="593" y="262"/>
                </a:lnTo>
                <a:lnTo>
                  <a:pt x="548" y="251"/>
                </a:lnTo>
                <a:lnTo>
                  <a:pt x="502" y="238"/>
                </a:lnTo>
                <a:lnTo>
                  <a:pt x="459" y="223"/>
                </a:lnTo>
                <a:lnTo>
                  <a:pt x="416" y="206"/>
                </a:lnTo>
                <a:lnTo>
                  <a:pt x="373" y="186"/>
                </a:lnTo>
                <a:lnTo>
                  <a:pt x="333" y="164"/>
                </a:lnTo>
                <a:lnTo>
                  <a:pt x="293" y="141"/>
                </a:lnTo>
                <a:lnTo>
                  <a:pt x="255" y="116"/>
                </a:lnTo>
                <a:lnTo>
                  <a:pt x="217" y="90"/>
                </a:lnTo>
                <a:lnTo>
                  <a:pt x="182" y="61"/>
                </a:lnTo>
                <a:lnTo>
                  <a:pt x="147" y="31"/>
                </a:lnTo>
                <a:lnTo>
                  <a:pt x="114" y="0"/>
                </a:lnTo>
                <a:lnTo>
                  <a:pt x="114" y="0"/>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0" name="Freeform 68"/>
          <p:cNvSpPr>
            <a:spLocks/>
          </p:cNvSpPr>
          <p:nvPr/>
        </p:nvSpPr>
        <p:spPr bwMode="auto">
          <a:xfrm>
            <a:off x="4578350" y="4060826"/>
            <a:ext cx="312738" cy="179388"/>
          </a:xfrm>
          <a:custGeom>
            <a:avLst/>
            <a:gdLst>
              <a:gd name="T0" fmla="*/ 671 w 787"/>
              <a:gd name="T1" fmla="*/ 0 h 450"/>
              <a:gd name="T2" fmla="*/ 671 w 787"/>
              <a:gd name="T3" fmla="*/ 0 h 450"/>
              <a:gd name="T4" fmla="*/ 638 w 787"/>
              <a:gd name="T5" fmla="*/ 31 h 450"/>
              <a:gd name="T6" fmla="*/ 603 w 787"/>
              <a:gd name="T7" fmla="*/ 61 h 450"/>
              <a:gd name="T8" fmla="*/ 568 w 787"/>
              <a:gd name="T9" fmla="*/ 90 h 450"/>
              <a:gd name="T10" fmla="*/ 530 w 787"/>
              <a:gd name="T11" fmla="*/ 116 h 450"/>
              <a:gd name="T12" fmla="*/ 492 w 787"/>
              <a:gd name="T13" fmla="*/ 141 h 450"/>
              <a:gd name="T14" fmla="*/ 452 w 787"/>
              <a:gd name="T15" fmla="*/ 164 h 450"/>
              <a:gd name="T16" fmla="*/ 412 w 787"/>
              <a:gd name="T17" fmla="*/ 186 h 450"/>
              <a:gd name="T18" fmla="*/ 370 w 787"/>
              <a:gd name="T19" fmla="*/ 206 h 450"/>
              <a:gd name="T20" fmla="*/ 326 w 787"/>
              <a:gd name="T21" fmla="*/ 223 h 450"/>
              <a:gd name="T22" fmla="*/ 283 w 787"/>
              <a:gd name="T23" fmla="*/ 238 h 450"/>
              <a:gd name="T24" fmla="*/ 237 w 787"/>
              <a:gd name="T25" fmla="*/ 251 h 450"/>
              <a:gd name="T26" fmla="*/ 192 w 787"/>
              <a:gd name="T27" fmla="*/ 262 h 450"/>
              <a:gd name="T28" fmla="*/ 145 w 787"/>
              <a:gd name="T29" fmla="*/ 271 h 450"/>
              <a:gd name="T30" fmla="*/ 98 w 787"/>
              <a:gd name="T31" fmla="*/ 279 h 450"/>
              <a:gd name="T32" fmla="*/ 50 w 787"/>
              <a:gd name="T33" fmla="*/ 282 h 450"/>
              <a:gd name="T34" fmla="*/ 0 w 787"/>
              <a:gd name="T35" fmla="*/ 284 h 450"/>
              <a:gd name="T36" fmla="*/ 3 w 787"/>
              <a:gd name="T37" fmla="*/ 450 h 450"/>
              <a:gd name="T38" fmla="*/ 3 w 787"/>
              <a:gd name="T39" fmla="*/ 450 h 450"/>
              <a:gd name="T40" fmla="*/ 60 w 787"/>
              <a:gd name="T41" fmla="*/ 448 h 450"/>
              <a:gd name="T42" fmla="*/ 116 w 787"/>
              <a:gd name="T43" fmla="*/ 443 h 450"/>
              <a:gd name="T44" fmla="*/ 172 w 787"/>
              <a:gd name="T45" fmla="*/ 435 h 450"/>
              <a:gd name="T46" fmla="*/ 226 w 787"/>
              <a:gd name="T47" fmla="*/ 424 h 450"/>
              <a:gd name="T48" fmla="*/ 280 w 787"/>
              <a:gd name="T49" fmla="*/ 411 h 450"/>
              <a:gd name="T50" fmla="*/ 332 w 787"/>
              <a:gd name="T51" fmla="*/ 396 h 450"/>
              <a:gd name="T52" fmla="*/ 383 w 787"/>
              <a:gd name="T53" fmla="*/ 378 h 450"/>
              <a:gd name="T54" fmla="*/ 434 w 787"/>
              <a:gd name="T55" fmla="*/ 358 h 450"/>
              <a:gd name="T56" fmla="*/ 483 w 787"/>
              <a:gd name="T57" fmla="*/ 335 h 450"/>
              <a:gd name="T58" fmla="*/ 530 w 787"/>
              <a:gd name="T59" fmla="*/ 310 h 450"/>
              <a:gd name="T60" fmla="*/ 577 w 787"/>
              <a:gd name="T61" fmla="*/ 284 h 450"/>
              <a:gd name="T62" fmla="*/ 621 w 787"/>
              <a:gd name="T63" fmla="*/ 254 h 450"/>
              <a:gd name="T64" fmla="*/ 666 w 787"/>
              <a:gd name="T65" fmla="*/ 223 h 450"/>
              <a:gd name="T66" fmla="*/ 707 w 787"/>
              <a:gd name="T67" fmla="*/ 190 h 450"/>
              <a:gd name="T68" fmla="*/ 748 w 787"/>
              <a:gd name="T69" fmla="*/ 155 h 450"/>
              <a:gd name="T70" fmla="*/ 787 w 787"/>
              <a:gd name="T71" fmla="*/ 118 h 450"/>
              <a:gd name="T72" fmla="*/ 671 w 787"/>
              <a:gd name="T73"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87" h="450">
                <a:moveTo>
                  <a:pt x="671" y="0"/>
                </a:moveTo>
                <a:lnTo>
                  <a:pt x="671" y="0"/>
                </a:lnTo>
                <a:lnTo>
                  <a:pt x="638" y="31"/>
                </a:lnTo>
                <a:lnTo>
                  <a:pt x="603" y="61"/>
                </a:lnTo>
                <a:lnTo>
                  <a:pt x="568" y="90"/>
                </a:lnTo>
                <a:lnTo>
                  <a:pt x="530" y="116"/>
                </a:lnTo>
                <a:lnTo>
                  <a:pt x="492" y="141"/>
                </a:lnTo>
                <a:lnTo>
                  <a:pt x="452" y="164"/>
                </a:lnTo>
                <a:lnTo>
                  <a:pt x="412" y="186"/>
                </a:lnTo>
                <a:lnTo>
                  <a:pt x="370" y="206"/>
                </a:lnTo>
                <a:lnTo>
                  <a:pt x="326" y="223"/>
                </a:lnTo>
                <a:lnTo>
                  <a:pt x="283" y="238"/>
                </a:lnTo>
                <a:lnTo>
                  <a:pt x="237" y="251"/>
                </a:lnTo>
                <a:lnTo>
                  <a:pt x="192" y="262"/>
                </a:lnTo>
                <a:lnTo>
                  <a:pt x="145" y="271"/>
                </a:lnTo>
                <a:lnTo>
                  <a:pt x="98" y="279"/>
                </a:lnTo>
                <a:lnTo>
                  <a:pt x="50" y="282"/>
                </a:lnTo>
                <a:lnTo>
                  <a:pt x="0" y="284"/>
                </a:lnTo>
                <a:lnTo>
                  <a:pt x="3" y="450"/>
                </a:lnTo>
                <a:lnTo>
                  <a:pt x="3" y="450"/>
                </a:lnTo>
                <a:lnTo>
                  <a:pt x="60" y="448"/>
                </a:lnTo>
                <a:lnTo>
                  <a:pt x="116" y="443"/>
                </a:lnTo>
                <a:lnTo>
                  <a:pt x="172" y="435"/>
                </a:lnTo>
                <a:lnTo>
                  <a:pt x="226" y="424"/>
                </a:lnTo>
                <a:lnTo>
                  <a:pt x="280" y="411"/>
                </a:lnTo>
                <a:lnTo>
                  <a:pt x="332" y="396"/>
                </a:lnTo>
                <a:lnTo>
                  <a:pt x="383" y="378"/>
                </a:lnTo>
                <a:lnTo>
                  <a:pt x="434" y="358"/>
                </a:lnTo>
                <a:lnTo>
                  <a:pt x="483" y="335"/>
                </a:lnTo>
                <a:lnTo>
                  <a:pt x="530" y="310"/>
                </a:lnTo>
                <a:lnTo>
                  <a:pt x="577" y="284"/>
                </a:lnTo>
                <a:lnTo>
                  <a:pt x="621" y="254"/>
                </a:lnTo>
                <a:lnTo>
                  <a:pt x="666" y="223"/>
                </a:lnTo>
                <a:lnTo>
                  <a:pt x="707" y="190"/>
                </a:lnTo>
                <a:lnTo>
                  <a:pt x="748" y="155"/>
                </a:lnTo>
                <a:lnTo>
                  <a:pt x="787" y="118"/>
                </a:lnTo>
                <a:lnTo>
                  <a:pt x="671" y="0"/>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51" name="Freeform 69"/>
          <p:cNvSpPr>
            <a:spLocks/>
          </p:cNvSpPr>
          <p:nvPr/>
        </p:nvSpPr>
        <p:spPr bwMode="auto">
          <a:xfrm>
            <a:off x="4264025" y="3338513"/>
            <a:ext cx="301625" cy="169863"/>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52" name="Freeform 71"/>
          <p:cNvSpPr>
            <a:spLocks/>
          </p:cNvSpPr>
          <p:nvPr/>
        </p:nvSpPr>
        <p:spPr bwMode="auto">
          <a:xfrm>
            <a:off x="4238625" y="3784601"/>
            <a:ext cx="123825" cy="231775"/>
          </a:xfrm>
          <a:custGeom>
            <a:avLst/>
            <a:gdLst>
              <a:gd name="T0" fmla="*/ 122 w 311"/>
              <a:gd name="T1" fmla="*/ 13 h 583"/>
              <a:gd name="T2" fmla="*/ 122 w 311"/>
              <a:gd name="T3" fmla="*/ 13 h 583"/>
              <a:gd name="T4" fmla="*/ 122 w 311"/>
              <a:gd name="T5" fmla="*/ 0 h 583"/>
              <a:gd name="T6" fmla="*/ 0 w 311"/>
              <a:gd name="T7" fmla="*/ 1 h 583"/>
              <a:gd name="T8" fmla="*/ 0 w 311"/>
              <a:gd name="T9" fmla="*/ 1 h 583"/>
              <a:gd name="T10" fmla="*/ 0 w 311"/>
              <a:gd name="T11" fmla="*/ 13 h 583"/>
              <a:gd name="T12" fmla="*/ 0 w 311"/>
              <a:gd name="T13" fmla="*/ 13 h 583"/>
              <a:gd name="T14" fmla="*/ 1 w 311"/>
              <a:gd name="T15" fmla="*/ 53 h 583"/>
              <a:gd name="T16" fmla="*/ 4 w 311"/>
              <a:gd name="T17" fmla="*/ 95 h 583"/>
              <a:gd name="T18" fmla="*/ 9 w 311"/>
              <a:gd name="T19" fmla="*/ 134 h 583"/>
              <a:gd name="T20" fmla="*/ 16 w 311"/>
              <a:gd name="T21" fmla="*/ 174 h 583"/>
              <a:gd name="T22" fmla="*/ 25 w 311"/>
              <a:gd name="T23" fmla="*/ 212 h 583"/>
              <a:gd name="T24" fmla="*/ 34 w 311"/>
              <a:gd name="T25" fmla="*/ 250 h 583"/>
              <a:gd name="T26" fmla="*/ 47 w 311"/>
              <a:gd name="T27" fmla="*/ 288 h 583"/>
              <a:gd name="T28" fmla="*/ 60 w 311"/>
              <a:gd name="T29" fmla="*/ 324 h 583"/>
              <a:gd name="T30" fmla="*/ 75 w 311"/>
              <a:gd name="T31" fmla="*/ 361 h 583"/>
              <a:gd name="T32" fmla="*/ 92 w 311"/>
              <a:gd name="T33" fmla="*/ 395 h 583"/>
              <a:gd name="T34" fmla="*/ 111 w 311"/>
              <a:gd name="T35" fmla="*/ 428 h 583"/>
              <a:gd name="T36" fmla="*/ 130 w 311"/>
              <a:gd name="T37" fmla="*/ 462 h 583"/>
              <a:gd name="T38" fmla="*/ 151 w 311"/>
              <a:gd name="T39" fmla="*/ 493 h 583"/>
              <a:gd name="T40" fmla="*/ 174 w 311"/>
              <a:gd name="T41" fmla="*/ 525 h 583"/>
              <a:gd name="T42" fmla="*/ 198 w 311"/>
              <a:gd name="T43" fmla="*/ 555 h 583"/>
              <a:gd name="T44" fmla="*/ 224 w 311"/>
              <a:gd name="T45" fmla="*/ 583 h 583"/>
              <a:gd name="T46" fmla="*/ 311 w 311"/>
              <a:gd name="T47" fmla="*/ 497 h 583"/>
              <a:gd name="T48" fmla="*/ 311 w 311"/>
              <a:gd name="T49" fmla="*/ 497 h 583"/>
              <a:gd name="T50" fmla="*/ 290 w 311"/>
              <a:gd name="T51" fmla="*/ 473 h 583"/>
              <a:gd name="T52" fmla="*/ 269 w 311"/>
              <a:gd name="T53" fmla="*/ 448 h 583"/>
              <a:gd name="T54" fmla="*/ 251 w 311"/>
              <a:gd name="T55" fmla="*/ 422 h 583"/>
              <a:gd name="T56" fmla="*/ 233 w 311"/>
              <a:gd name="T57" fmla="*/ 395 h 583"/>
              <a:gd name="T58" fmla="*/ 216 w 311"/>
              <a:gd name="T59" fmla="*/ 366 h 583"/>
              <a:gd name="T60" fmla="*/ 200 w 311"/>
              <a:gd name="T61" fmla="*/ 337 h 583"/>
              <a:gd name="T62" fmla="*/ 186 w 311"/>
              <a:gd name="T63" fmla="*/ 307 h 583"/>
              <a:gd name="T64" fmla="*/ 173 w 311"/>
              <a:gd name="T65" fmla="*/ 277 h 583"/>
              <a:gd name="T66" fmla="*/ 161 w 311"/>
              <a:gd name="T67" fmla="*/ 246 h 583"/>
              <a:gd name="T68" fmla="*/ 151 w 311"/>
              <a:gd name="T69" fmla="*/ 215 h 583"/>
              <a:gd name="T70" fmla="*/ 142 w 311"/>
              <a:gd name="T71" fmla="*/ 182 h 583"/>
              <a:gd name="T72" fmla="*/ 135 w 311"/>
              <a:gd name="T73" fmla="*/ 150 h 583"/>
              <a:gd name="T74" fmla="*/ 130 w 311"/>
              <a:gd name="T75" fmla="*/ 116 h 583"/>
              <a:gd name="T76" fmla="*/ 125 w 311"/>
              <a:gd name="T77" fmla="*/ 82 h 583"/>
              <a:gd name="T78" fmla="*/ 122 w 311"/>
              <a:gd name="T79" fmla="*/ 48 h 583"/>
              <a:gd name="T80" fmla="*/ 122 w 311"/>
              <a:gd name="T81" fmla="*/ 13 h 583"/>
              <a:gd name="T82" fmla="*/ 122 w 311"/>
              <a:gd name="T83" fmla="*/ 13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583">
                <a:moveTo>
                  <a:pt x="122" y="13"/>
                </a:moveTo>
                <a:lnTo>
                  <a:pt x="122" y="13"/>
                </a:lnTo>
                <a:lnTo>
                  <a:pt x="122" y="0"/>
                </a:lnTo>
                <a:lnTo>
                  <a:pt x="0" y="1"/>
                </a:lnTo>
                <a:lnTo>
                  <a:pt x="0" y="1"/>
                </a:lnTo>
                <a:lnTo>
                  <a:pt x="0" y="13"/>
                </a:lnTo>
                <a:lnTo>
                  <a:pt x="0" y="13"/>
                </a:lnTo>
                <a:lnTo>
                  <a:pt x="1" y="53"/>
                </a:lnTo>
                <a:lnTo>
                  <a:pt x="4" y="95"/>
                </a:lnTo>
                <a:lnTo>
                  <a:pt x="9" y="134"/>
                </a:lnTo>
                <a:lnTo>
                  <a:pt x="16" y="174"/>
                </a:lnTo>
                <a:lnTo>
                  <a:pt x="25" y="212"/>
                </a:lnTo>
                <a:lnTo>
                  <a:pt x="34" y="250"/>
                </a:lnTo>
                <a:lnTo>
                  <a:pt x="47" y="288"/>
                </a:lnTo>
                <a:lnTo>
                  <a:pt x="60" y="324"/>
                </a:lnTo>
                <a:lnTo>
                  <a:pt x="75" y="361"/>
                </a:lnTo>
                <a:lnTo>
                  <a:pt x="92" y="395"/>
                </a:lnTo>
                <a:lnTo>
                  <a:pt x="111" y="428"/>
                </a:lnTo>
                <a:lnTo>
                  <a:pt x="130" y="462"/>
                </a:lnTo>
                <a:lnTo>
                  <a:pt x="151" y="493"/>
                </a:lnTo>
                <a:lnTo>
                  <a:pt x="174" y="525"/>
                </a:lnTo>
                <a:lnTo>
                  <a:pt x="198" y="555"/>
                </a:lnTo>
                <a:lnTo>
                  <a:pt x="224" y="583"/>
                </a:lnTo>
                <a:lnTo>
                  <a:pt x="311" y="497"/>
                </a:lnTo>
                <a:lnTo>
                  <a:pt x="311" y="497"/>
                </a:lnTo>
                <a:lnTo>
                  <a:pt x="290" y="473"/>
                </a:lnTo>
                <a:lnTo>
                  <a:pt x="269" y="448"/>
                </a:lnTo>
                <a:lnTo>
                  <a:pt x="251" y="422"/>
                </a:lnTo>
                <a:lnTo>
                  <a:pt x="233" y="395"/>
                </a:lnTo>
                <a:lnTo>
                  <a:pt x="216" y="366"/>
                </a:lnTo>
                <a:lnTo>
                  <a:pt x="200" y="337"/>
                </a:lnTo>
                <a:lnTo>
                  <a:pt x="186" y="307"/>
                </a:lnTo>
                <a:lnTo>
                  <a:pt x="173" y="277"/>
                </a:lnTo>
                <a:lnTo>
                  <a:pt x="161" y="246"/>
                </a:lnTo>
                <a:lnTo>
                  <a:pt x="151" y="215"/>
                </a:lnTo>
                <a:lnTo>
                  <a:pt x="142" y="182"/>
                </a:lnTo>
                <a:lnTo>
                  <a:pt x="135" y="150"/>
                </a:lnTo>
                <a:lnTo>
                  <a:pt x="130" y="116"/>
                </a:lnTo>
                <a:lnTo>
                  <a:pt x="125" y="82"/>
                </a:lnTo>
                <a:lnTo>
                  <a:pt x="122" y="48"/>
                </a:lnTo>
                <a:lnTo>
                  <a:pt x="122" y="13"/>
                </a:lnTo>
                <a:lnTo>
                  <a:pt x="122" y="13"/>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3" name="Freeform 72"/>
          <p:cNvSpPr>
            <a:spLocks/>
          </p:cNvSpPr>
          <p:nvPr/>
        </p:nvSpPr>
        <p:spPr bwMode="auto">
          <a:xfrm>
            <a:off x="4781550" y="3784601"/>
            <a:ext cx="123825" cy="231775"/>
          </a:xfrm>
          <a:custGeom>
            <a:avLst/>
            <a:gdLst>
              <a:gd name="T0" fmla="*/ 311 w 311"/>
              <a:gd name="T1" fmla="*/ 1 h 583"/>
              <a:gd name="T2" fmla="*/ 189 w 311"/>
              <a:gd name="T3" fmla="*/ 0 h 583"/>
              <a:gd name="T4" fmla="*/ 189 w 311"/>
              <a:gd name="T5" fmla="*/ 0 h 583"/>
              <a:gd name="T6" fmla="*/ 189 w 311"/>
              <a:gd name="T7" fmla="*/ 13 h 583"/>
              <a:gd name="T8" fmla="*/ 189 w 311"/>
              <a:gd name="T9" fmla="*/ 13 h 583"/>
              <a:gd name="T10" fmla="*/ 189 w 311"/>
              <a:gd name="T11" fmla="*/ 48 h 583"/>
              <a:gd name="T12" fmla="*/ 186 w 311"/>
              <a:gd name="T13" fmla="*/ 82 h 583"/>
              <a:gd name="T14" fmla="*/ 182 w 311"/>
              <a:gd name="T15" fmla="*/ 116 h 583"/>
              <a:gd name="T16" fmla="*/ 176 w 311"/>
              <a:gd name="T17" fmla="*/ 150 h 583"/>
              <a:gd name="T18" fmla="*/ 169 w 311"/>
              <a:gd name="T19" fmla="*/ 182 h 583"/>
              <a:gd name="T20" fmla="*/ 160 w 311"/>
              <a:gd name="T21" fmla="*/ 215 h 583"/>
              <a:gd name="T22" fmla="*/ 150 w 311"/>
              <a:gd name="T23" fmla="*/ 246 h 583"/>
              <a:gd name="T24" fmla="*/ 138 w 311"/>
              <a:gd name="T25" fmla="*/ 277 h 583"/>
              <a:gd name="T26" fmla="*/ 125 w 311"/>
              <a:gd name="T27" fmla="*/ 307 h 583"/>
              <a:gd name="T28" fmla="*/ 111 w 311"/>
              <a:gd name="T29" fmla="*/ 337 h 583"/>
              <a:gd name="T30" fmla="*/ 95 w 311"/>
              <a:gd name="T31" fmla="*/ 366 h 583"/>
              <a:gd name="T32" fmla="*/ 78 w 311"/>
              <a:gd name="T33" fmla="*/ 395 h 583"/>
              <a:gd name="T34" fmla="*/ 61 w 311"/>
              <a:gd name="T35" fmla="*/ 422 h 583"/>
              <a:gd name="T36" fmla="*/ 42 w 311"/>
              <a:gd name="T37" fmla="*/ 448 h 583"/>
              <a:gd name="T38" fmla="*/ 21 w 311"/>
              <a:gd name="T39" fmla="*/ 473 h 583"/>
              <a:gd name="T40" fmla="*/ 0 w 311"/>
              <a:gd name="T41" fmla="*/ 497 h 583"/>
              <a:gd name="T42" fmla="*/ 87 w 311"/>
              <a:gd name="T43" fmla="*/ 583 h 583"/>
              <a:gd name="T44" fmla="*/ 87 w 311"/>
              <a:gd name="T45" fmla="*/ 583 h 583"/>
              <a:gd name="T46" fmla="*/ 113 w 311"/>
              <a:gd name="T47" fmla="*/ 555 h 583"/>
              <a:gd name="T48" fmla="*/ 137 w 311"/>
              <a:gd name="T49" fmla="*/ 525 h 583"/>
              <a:gd name="T50" fmla="*/ 160 w 311"/>
              <a:gd name="T51" fmla="*/ 493 h 583"/>
              <a:gd name="T52" fmla="*/ 181 w 311"/>
              <a:gd name="T53" fmla="*/ 462 h 583"/>
              <a:gd name="T54" fmla="*/ 200 w 311"/>
              <a:gd name="T55" fmla="*/ 428 h 583"/>
              <a:gd name="T56" fmla="*/ 219 w 311"/>
              <a:gd name="T57" fmla="*/ 395 h 583"/>
              <a:gd name="T58" fmla="*/ 236 w 311"/>
              <a:gd name="T59" fmla="*/ 361 h 583"/>
              <a:gd name="T60" fmla="*/ 251 w 311"/>
              <a:gd name="T61" fmla="*/ 324 h 583"/>
              <a:gd name="T62" fmla="*/ 266 w 311"/>
              <a:gd name="T63" fmla="*/ 288 h 583"/>
              <a:gd name="T64" fmla="*/ 277 w 311"/>
              <a:gd name="T65" fmla="*/ 250 h 583"/>
              <a:gd name="T66" fmla="*/ 288 w 311"/>
              <a:gd name="T67" fmla="*/ 212 h 583"/>
              <a:gd name="T68" fmla="*/ 295 w 311"/>
              <a:gd name="T69" fmla="*/ 174 h 583"/>
              <a:gd name="T70" fmla="*/ 302 w 311"/>
              <a:gd name="T71" fmla="*/ 134 h 583"/>
              <a:gd name="T72" fmla="*/ 307 w 311"/>
              <a:gd name="T73" fmla="*/ 95 h 583"/>
              <a:gd name="T74" fmla="*/ 310 w 311"/>
              <a:gd name="T75" fmla="*/ 53 h 583"/>
              <a:gd name="T76" fmla="*/ 311 w 311"/>
              <a:gd name="T77" fmla="*/ 13 h 583"/>
              <a:gd name="T78" fmla="*/ 311 w 311"/>
              <a:gd name="T79" fmla="*/ 13 h 583"/>
              <a:gd name="T80" fmla="*/ 311 w 311"/>
              <a:gd name="T81" fmla="*/ 1 h 583"/>
              <a:gd name="T82" fmla="*/ 311 w 311"/>
              <a:gd name="T83" fmla="*/ 1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583">
                <a:moveTo>
                  <a:pt x="311" y="1"/>
                </a:moveTo>
                <a:lnTo>
                  <a:pt x="189" y="0"/>
                </a:lnTo>
                <a:lnTo>
                  <a:pt x="189" y="0"/>
                </a:lnTo>
                <a:lnTo>
                  <a:pt x="189" y="13"/>
                </a:lnTo>
                <a:lnTo>
                  <a:pt x="189" y="13"/>
                </a:lnTo>
                <a:lnTo>
                  <a:pt x="189" y="48"/>
                </a:lnTo>
                <a:lnTo>
                  <a:pt x="186" y="82"/>
                </a:lnTo>
                <a:lnTo>
                  <a:pt x="182" y="116"/>
                </a:lnTo>
                <a:lnTo>
                  <a:pt x="176" y="150"/>
                </a:lnTo>
                <a:lnTo>
                  <a:pt x="169" y="182"/>
                </a:lnTo>
                <a:lnTo>
                  <a:pt x="160" y="215"/>
                </a:lnTo>
                <a:lnTo>
                  <a:pt x="150" y="246"/>
                </a:lnTo>
                <a:lnTo>
                  <a:pt x="138" y="277"/>
                </a:lnTo>
                <a:lnTo>
                  <a:pt x="125" y="307"/>
                </a:lnTo>
                <a:lnTo>
                  <a:pt x="111" y="337"/>
                </a:lnTo>
                <a:lnTo>
                  <a:pt x="95" y="366"/>
                </a:lnTo>
                <a:lnTo>
                  <a:pt x="78" y="395"/>
                </a:lnTo>
                <a:lnTo>
                  <a:pt x="61" y="422"/>
                </a:lnTo>
                <a:lnTo>
                  <a:pt x="42" y="448"/>
                </a:lnTo>
                <a:lnTo>
                  <a:pt x="21" y="473"/>
                </a:lnTo>
                <a:lnTo>
                  <a:pt x="0" y="497"/>
                </a:lnTo>
                <a:lnTo>
                  <a:pt x="87" y="583"/>
                </a:lnTo>
                <a:lnTo>
                  <a:pt x="87" y="583"/>
                </a:lnTo>
                <a:lnTo>
                  <a:pt x="113" y="555"/>
                </a:lnTo>
                <a:lnTo>
                  <a:pt x="137" y="525"/>
                </a:lnTo>
                <a:lnTo>
                  <a:pt x="160" y="493"/>
                </a:lnTo>
                <a:lnTo>
                  <a:pt x="181" y="462"/>
                </a:lnTo>
                <a:lnTo>
                  <a:pt x="200" y="428"/>
                </a:lnTo>
                <a:lnTo>
                  <a:pt x="219" y="395"/>
                </a:lnTo>
                <a:lnTo>
                  <a:pt x="236" y="361"/>
                </a:lnTo>
                <a:lnTo>
                  <a:pt x="251" y="324"/>
                </a:lnTo>
                <a:lnTo>
                  <a:pt x="266" y="288"/>
                </a:lnTo>
                <a:lnTo>
                  <a:pt x="277" y="250"/>
                </a:lnTo>
                <a:lnTo>
                  <a:pt x="288" y="212"/>
                </a:lnTo>
                <a:lnTo>
                  <a:pt x="295" y="174"/>
                </a:lnTo>
                <a:lnTo>
                  <a:pt x="302" y="134"/>
                </a:lnTo>
                <a:lnTo>
                  <a:pt x="307" y="95"/>
                </a:lnTo>
                <a:lnTo>
                  <a:pt x="310" y="53"/>
                </a:lnTo>
                <a:lnTo>
                  <a:pt x="311" y="13"/>
                </a:lnTo>
                <a:lnTo>
                  <a:pt x="311" y="13"/>
                </a:lnTo>
                <a:lnTo>
                  <a:pt x="311" y="1"/>
                </a:lnTo>
                <a:lnTo>
                  <a:pt x="311" y="1"/>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4" name="Freeform 73"/>
          <p:cNvSpPr>
            <a:spLocks/>
          </p:cNvSpPr>
          <p:nvPr/>
        </p:nvSpPr>
        <p:spPr bwMode="auto">
          <a:xfrm>
            <a:off x="4335463" y="3989388"/>
            <a:ext cx="231775" cy="133350"/>
          </a:xfrm>
          <a:custGeom>
            <a:avLst/>
            <a:gdLst>
              <a:gd name="T0" fmla="*/ 85 w 584"/>
              <a:gd name="T1" fmla="*/ 0 h 336"/>
              <a:gd name="T2" fmla="*/ 0 w 584"/>
              <a:gd name="T3" fmla="*/ 88 h 336"/>
              <a:gd name="T4" fmla="*/ 0 w 584"/>
              <a:gd name="T5" fmla="*/ 88 h 336"/>
              <a:gd name="T6" fmla="*/ 29 w 584"/>
              <a:gd name="T7" fmla="*/ 115 h 336"/>
              <a:gd name="T8" fmla="*/ 59 w 584"/>
              <a:gd name="T9" fmla="*/ 142 h 336"/>
              <a:gd name="T10" fmla="*/ 90 w 584"/>
              <a:gd name="T11" fmla="*/ 166 h 336"/>
              <a:gd name="T12" fmla="*/ 121 w 584"/>
              <a:gd name="T13" fmla="*/ 190 h 336"/>
              <a:gd name="T14" fmla="*/ 155 w 584"/>
              <a:gd name="T15" fmla="*/ 211 h 336"/>
              <a:gd name="T16" fmla="*/ 189 w 584"/>
              <a:gd name="T17" fmla="*/ 231 h 336"/>
              <a:gd name="T18" fmla="*/ 226 w 584"/>
              <a:gd name="T19" fmla="*/ 250 h 336"/>
              <a:gd name="T20" fmla="*/ 262 w 584"/>
              <a:gd name="T21" fmla="*/ 267 h 336"/>
              <a:gd name="T22" fmla="*/ 299 w 584"/>
              <a:gd name="T23" fmla="*/ 282 h 336"/>
              <a:gd name="T24" fmla="*/ 338 w 584"/>
              <a:gd name="T25" fmla="*/ 295 h 336"/>
              <a:gd name="T26" fmla="*/ 377 w 584"/>
              <a:gd name="T27" fmla="*/ 307 h 336"/>
              <a:gd name="T28" fmla="*/ 416 w 584"/>
              <a:gd name="T29" fmla="*/ 316 h 336"/>
              <a:gd name="T30" fmla="*/ 456 w 584"/>
              <a:gd name="T31" fmla="*/ 324 h 336"/>
              <a:gd name="T32" fmla="*/ 498 w 584"/>
              <a:gd name="T33" fmla="*/ 330 h 336"/>
              <a:gd name="T34" fmla="*/ 539 w 584"/>
              <a:gd name="T35" fmla="*/ 334 h 336"/>
              <a:gd name="T36" fmla="*/ 582 w 584"/>
              <a:gd name="T37" fmla="*/ 336 h 336"/>
              <a:gd name="T38" fmla="*/ 584 w 584"/>
              <a:gd name="T39" fmla="*/ 213 h 336"/>
              <a:gd name="T40" fmla="*/ 584 w 584"/>
              <a:gd name="T41" fmla="*/ 213 h 336"/>
              <a:gd name="T42" fmla="*/ 547 w 584"/>
              <a:gd name="T43" fmla="*/ 212 h 336"/>
              <a:gd name="T44" fmla="*/ 512 w 584"/>
              <a:gd name="T45" fmla="*/ 208 h 336"/>
              <a:gd name="T46" fmla="*/ 476 w 584"/>
              <a:gd name="T47" fmla="*/ 204 h 336"/>
              <a:gd name="T48" fmla="*/ 442 w 584"/>
              <a:gd name="T49" fmla="*/ 196 h 336"/>
              <a:gd name="T50" fmla="*/ 408 w 584"/>
              <a:gd name="T51" fmla="*/ 188 h 336"/>
              <a:gd name="T52" fmla="*/ 374 w 584"/>
              <a:gd name="T53" fmla="*/ 178 h 336"/>
              <a:gd name="T54" fmla="*/ 341 w 584"/>
              <a:gd name="T55" fmla="*/ 166 h 336"/>
              <a:gd name="T56" fmla="*/ 309 w 584"/>
              <a:gd name="T57" fmla="*/ 153 h 336"/>
              <a:gd name="T58" fmla="*/ 278 w 584"/>
              <a:gd name="T59" fmla="*/ 139 h 336"/>
              <a:gd name="T60" fmla="*/ 248 w 584"/>
              <a:gd name="T61" fmla="*/ 123 h 336"/>
              <a:gd name="T62" fmla="*/ 218 w 584"/>
              <a:gd name="T63" fmla="*/ 106 h 336"/>
              <a:gd name="T64" fmla="*/ 189 w 584"/>
              <a:gd name="T65" fmla="*/ 87 h 336"/>
              <a:gd name="T66" fmla="*/ 162 w 584"/>
              <a:gd name="T67" fmla="*/ 67 h 336"/>
              <a:gd name="T68" fmla="*/ 136 w 584"/>
              <a:gd name="T69" fmla="*/ 46 h 336"/>
              <a:gd name="T70" fmla="*/ 110 w 584"/>
              <a:gd name="T71" fmla="*/ 23 h 336"/>
              <a:gd name="T72" fmla="*/ 85 w 584"/>
              <a:gd name="T73" fmla="*/ 0 h 336"/>
              <a:gd name="T74" fmla="*/ 85 w 584"/>
              <a:gd name="T75"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84" h="336">
                <a:moveTo>
                  <a:pt x="85" y="0"/>
                </a:moveTo>
                <a:lnTo>
                  <a:pt x="0" y="88"/>
                </a:lnTo>
                <a:lnTo>
                  <a:pt x="0" y="88"/>
                </a:lnTo>
                <a:lnTo>
                  <a:pt x="29" y="115"/>
                </a:lnTo>
                <a:lnTo>
                  <a:pt x="59" y="142"/>
                </a:lnTo>
                <a:lnTo>
                  <a:pt x="90" y="166"/>
                </a:lnTo>
                <a:lnTo>
                  <a:pt x="121" y="190"/>
                </a:lnTo>
                <a:lnTo>
                  <a:pt x="155" y="211"/>
                </a:lnTo>
                <a:lnTo>
                  <a:pt x="189" y="231"/>
                </a:lnTo>
                <a:lnTo>
                  <a:pt x="226" y="250"/>
                </a:lnTo>
                <a:lnTo>
                  <a:pt x="262" y="267"/>
                </a:lnTo>
                <a:lnTo>
                  <a:pt x="299" y="282"/>
                </a:lnTo>
                <a:lnTo>
                  <a:pt x="338" y="295"/>
                </a:lnTo>
                <a:lnTo>
                  <a:pt x="377" y="307"/>
                </a:lnTo>
                <a:lnTo>
                  <a:pt x="416" y="316"/>
                </a:lnTo>
                <a:lnTo>
                  <a:pt x="456" y="324"/>
                </a:lnTo>
                <a:lnTo>
                  <a:pt x="498" y="330"/>
                </a:lnTo>
                <a:lnTo>
                  <a:pt x="539" y="334"/>
                </a:lnTo>
                <a:lnTo>
                  <a:pt x="582" y="336"/>
                </a:lnTo>
                <a:lnTo>
                  <a:pt x="584" y="213"/>
                </a:lnTo>
                <a:lnTo>
                  <a:pt x="584" y="213"/>
                </a:lnTo>
                <a:lnTo>
                  <a:pt x="547" y="212"/>
                </a:lnTo>
                <a:lnTo>
                  <a:pt x="512" y="208"/>
                </a:lnTo>
                <a:lnTo>
                  <a:pt x="476" y="204"/>
                </a:lnTo>
                <a:lnTo>
                  <a:pt x="442" y="196"/>
                </a:lnTo>
                <a:lnTo>
                  <a:pt x="408" y="188"/>
                </a:lnTo>
                <a:lnTo>
                  <a:pt x="374" y="178"/>
                </a:lnTo>
                <a:lnTo>
                  <a:pt x="341" y="166"/>
                </a:lnTo>
                <a:lnTo>
                  <a:pt x="309" y="153"/>
                </a:lnTo>
                <a:lnTo>
                  <a:pt x="278" y="139"/>
                </a:lnTo>
                <a:lnTo>
                  <a:pt x="248" y="123"/>
                </a:lnTo>
                <a:lnTo>
                  <a:pt x="218" y="106"/>
                </a:lnTo>
                <a:lnTo>
                  <a:pt x="189" y="87"/>
                </a:lnTo>
                <a:lnTo>
                  <a:pt x="162" y="67"/>
                </a:lnTo>
                <a:lnTo>
                  <a:pt x="136" y="46"/>
                </a:lnTo>
                <a:lnTo>
                  <a:pt x="110" y="23"/>
                </a:lnTo>
                <a:lnTo>
                  <a:pt x="85" y="0"/>
                </a:lnTo>
                <a:lnTo>
                  <a:pt x="85" y="0"/>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5" name="Freeform 76"/>
          <p:cNvSpPr>
            <a:spLocks/>
          </p:cNvSpPr>
          <p:nvPr/>
        </p:nvSpPr>
        <p:spPr bwMode="auto">
          <a:xfrm>
            <a:off x="4240213" y="3552826"/>
            <a:ext cx="133350" cy="222250"/>
          </a:xfrm>
          <a:custGeom>
            <a:avLst/>
            <a:gdLst>
              <a:gd name="T0" fmla="*/ 336 w 336"/>
              <a:gd name="T1" fmla="*/ 84 h 558"/>
              <a:gd name="T2" fmla="*/ 248 w 336"/>
              <a:gd name="T3" fmla="*/ 0 h 558"/>
              <a:gd name="T4" fmla="*/ 248 w 336"/>
              <a:gd name="T5" fmla="*/ 0 h 558"/>
              <a:gd name="T6" fmla="*/ 222 w 336"/>
              <a:gd name="T7" fmla="*/ 27 h 558"/>
              <a:gd name="T8" fmla="*/ 197 w 336"/>
              <a:gd name="T9" fmla="*/ 56 h 558"/>
              <a:gd name="T10" fmla="*/ 172 w 336"/>
              <a:gd name="T11" fmla="*/ 86 h 558"/>
              <a:gd name="T12" fmla="*/ 150 w 336"/>
              <a:gd name="T13" fmla="*/ 117 h 558"/>
              <a:gd name="T14" fmla="*/ 128 w 336"/>
              <a:gd name="T15" fmla="*/ 148 h 558"/>
              <a:gd name="T16" fmla="*/ 108 w 336"/>
              <a:gd name="T17" fmla="*/ 182 h 558"/>
              <a:gd name="T18" fmla="*/ 90 w 336"/>
              <a:gd name="T19" fmla="*/ 216 h 558"/>
              <a:gd name="T20" fmla="*/ 73 w 336"/>
              <a:gd name="T21" fmla="*/ 250 h 558"/>
              <a:gd name="T22" fmla="*/ 59 w 336"/>
              <a:gd name="T23" fmla="*/ 286 h 558"/>
              <a:gd name="T24" fmla="*/ 44 w 336"/>
              <a:gd name="T25" fmla="*/ 323 h 558"/>
              <a:gd name="T26" fmla="*/ 33 w 336"/>
              <a:gd name="T27" fmla="*/ 360 h 558"/>
              <a:gd name="T28" fmla="*/ 22 w 336"/>
              <a:gd name="T29" fmla="*/ 398 h 558"/>
              <a:gd name="T30" fmla="*/ 15 w 336"/>
              <a:gd name="T31" fmla="*/ 437 h 558"/>
              <a:gd name="T32" fmla="*/ 8 w 336"/>
              <a:gd name="T33" fmla="*/ 476 h 558"/>
              <a:gd name="T34" fmla="*/ 3 w 336"/>
              <a:gd name="T35" fmla="*/ 517 h 558"/>
              <a:gd name="T36" fmla="*/ 0 w 336"/>
              <a:gd name="T37" fmla="*/ 557 h 558"/>
              <a:gd name="T38" fmla="*/ 123 w 336"/>
              <a:gd name="T39" fmla="*/ 558 h 558"/>
              <a:gd name="T40" fmla="*/ 123 w 336"/>
              <a:gd name="T41" fmla="*/ 558 h 558"/>
              <a:gd name="T42" fmla="*/ 125 w 336"/>
              <a:gd name="T43" fmla="*/ 524 h 558"/>
              <a:gd name="T44" fmla="*/ 130 w 336"/>
              <a:gd name="T45" fmla="*/ 491 h 558"/>
              <a:gd name="T46" fmla="*/ 136 w 336"/>
              <a:gd name="T47" fmla="*/ 457 h 558"/>
              <a:gd name="T48" fmla="*/ 143 w 336"/>
              <a:gd name="T49" fmla="*/ 423 h 558"/>
              <a:gd name="T50" fmla="*/ 151 w 336"/>
              <a:gd name="T51" fmla="*/ 392 h 558"/>
              <a:gd name="T52" fmla="*/ 162 w 336"/>
              <a:gd name="T53" fmla="*/ 359 h 558"/>
              <a:gd name="T54" fmla="*/ 173 w 336"/>
              <a:gd name="T55" fmla="*/ 328 h 558"/>
              <a:gd name="T56" fmla="*/ 186 w 336"/>
              <a:gd name="T57" fmla="*/ 298 h 558"/>
              <a:gd name="T58" fmla="*/ 201 w 336"/>
              <a:gd name="T59" fmla="*/ 268 h 558"/>
              <a:gd name="T60" fmla="*/ 216 w 336"/>
              <a:gd name="T61" fmla="*/ 239 h 558"/>
              <a:gd name="T62" fmla="*/ 233 w 336"/>
              <a:gd name="T63" fmla="*/ 211 h 558"/>
              <a:gd name="T64" fmla="*/ 251 w 336"/>
              <a:gd name="T65" fmla="*/ 185 h 558"/>
              <a:gd name="T66" fmla="*/ 271 w 336"/>
              <a:gd name="T67" fmla="*/ 157 h 558"/>
              <a:gd name="T68" fmla="*/ 292 w 336"/>
              <a:gd name="T69" fmla="*/ 132 h 558"/>
              <a:gd name="T70" fmla="*/ 313 w 336"/>
              <a:gd name="T71" fmla="*/ 108 h 558"/>
              <a:gd name="T72" fmla="*/ 336 w 336"/>
              <a:gd name="T73" fmla="*/ 84 h 558"/>
              <a:gd name="T74" fmla="*/ 336 w 336"/>
              <a:gd name="T75" fmla="*/ 84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36" h="558">
                <a:moveTo>
                  <a:pt x="336" y="84"/>
                </a:moveTo>
                <a:lnTo>
                  <a:pt x="248" y="0"/>
                </a:lnTo>
                <a:lnTo>
                  <a:pt x="248" y="0"/>
                </a:lnTo>
                <a:lnTo>
                  <a:pt x="222" y="27"/>
                </a:lnTo>
                <a:lnTo>
                  <a:pt x="197" y="56"/>
                </a:lnTo>
                <a:lnTo>
                  <a:pt x="172" y="86"/>
                </a:lnTo>
                <a:lnTo>
                  <a:pt x="150" y="117"/>
                </a:lnTo>
                <a:lnTo>
                  <a:pt x="128" y="148"/>
                </a:lnTo>
                <a:lnTo>
                  <a:pt x="108" y="182"/>
                </a:lnTo>
                <a:lnTo>
                  <a:pt x="90" y="216"/>
                </a:lnTo>
                <a:lnTo>
                  <a:pt x="73" y="250"/>
                </a:lnTo>
                <a:lnTo>
                  <a:pt x="59" y="286"/>
                </a:lnTo>
                <a:lnTo>
                  <a:pt x="44" y="323"/>
                </a:lnTo>
                <a:lnTo>
                  <a:pt x="33" y="360"/>
                </a:lnTo>
                <a:lnTo>
                  <a:pt x="22" y="398"/>
                </a:lnTo>
                <a:lnTo>
                  <a:pt x="15" y="437"/>
                </a:lnTo>
                <a:lnTo>
                  <a:pt x="8" y="476"/>
                </a:lnTo>
                <a:lnTo>
                  <a:pt x="3" y="517"/>
                </a:lnTo>
                <a:lnTo>
                  <a:pt x="0" y="557"/>
                </a:lnTo>
                <a:lnTo>
                  <a:pt x="123" y="558"/>
                </a:lnTo>
                <a:lnTo>
                  <a:pt x="123" y="558"/>
                </a:lnTo>
                <a:lnTo>
                  <a:pt x="125" y="524"/>
                </a:lnTo>
                <a:lnTo>
                  <a:pt x="130" y="491"/>
                </a:lnTo>
                <a:lnTo>
                  <a:pt x="136" y="457"/>
                </a:lnTo>
                <a:lnTo>
                  <a:pt x="143" y="423"/>
                </a:lnTo>
                <a:lnTo>
                  <a:pt x="151" y="392"/>
                </a:lnTo>
                <a:lnTo>
                  <a:pt x="162" y="359"/>
                </a:lnTo>
                <a:lnTo>
                  <a:pt x="173" y="328"/>
                </a:lnTo>
                <a:lnTo>
                  <a:pt x="186" y="298"/>
                </a:lnTo>
                <a:lnTo>
                  <a:pt x="201" y="268"/>
                </a:lnTo>
                <a:lnTo>
                  <a:pt x="216" y="239"/>
                </a:lnTo>
                <a:lnTo>
                  <a:pt x="233" y="211"/>
                </a:lnTo>
                <a:lnTo>
                  <a:pt x="251" y="185"/>
                </a:lnTo>
                <a:lnTo>
                  <a:pt x="271" y="157"/>
                </a:lnTo>
                <a:lnTo>
                  <a:pt x="292" y="132"/>
                </a:lnTo>
                <a:lnTo>
                  <a:pt x="313" y="108"/>
                </a:lnTo>
                <a:lnTo>
                  <a:pt x="336" y="84"/>
                </a:lnTo>
                <a:lnTo>
                  <a:pt x="336" y="84"/>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6" name="Freeform 77"/>
          <p:cNvSpPr>
            <a:spLocks/>
          </p:cNvSpPr>
          <p:nvPr/>
        </p:nvSpPr>
        <p:spPr bwMode="auto">
          <a:xfrm>
            <a:off x="4576763" y="3989388"/>
            <a:ext cx="231775" cy="133350"/>
          </a:xfrm>
          <a:custGeom>
            <a:avLst/>
            <a:gdLst>
              <a:gd name="T0" fmla="*/ 0 w 584"/>
              <a:gd name="T1" fmla="*/ 213 h 336"/>
              <a:gd name="T2" fmla="*/ 3 w 584"/>
              <a:gd name="T3" fmla="*/ 336 h 336"/>
              <a:gd name="T4" fmla="*/ 3 w 584"/>
              <a:gd name="T5" fmla="*/ 336 h 336"/>
              <a:gd name="T6" fmla="*/ 45 w 584"/>
              <a:gd name="T7" fmla="*/ 334 h 336"/>
              <a:gd name="T8" fmla="*/ 86 w 584"/>
              <a:gd name="T9" fmla="*/ 330 h 336"/>
              <a:gd name="T10" fmla="*/ 128 w 584"/>
              <a:gd name="T11" fmla="*/ 324 h 336"/>
              <a:gd name="T12" fmla="*/ 168 w 584"/>
              <a:gd name="T13" fmla="*/ 316 h 336"/>
              <a:gd name="T14" fmla="*/ 209 w 584"/>
              <a:gd name="T15" fmla="*/ 307 h 336"/>
              <a:gd name="T16" fmla="*/ 248 w 584"/>
              <a:gd name="T17" fmla="*/ 295 h 336"/>
              <a:gd name="T18" fmla="*/ 285 w 584"/>
              <a:gd name="T19" fmla="*/ 282 h 336"/>
              <a:gd name="T20" fmla="*/ 323 w 584"/>
              <a:gd name="T21" fmla="*/ 267 h 336"/>
              <a:gd name="T22" fmla="*/ 358 w 584"/>
              <a:gd name="T23" fmla="*/ 250 h 336"/>
              <a:gd name="T24" fmla="*/ 395 w 584"/>
              <a:gd name="T25" fmla="*/ 231 h 336"/>
              <a:gd name="T26" fmla="*/ 429 w 584"/>
              <a:gd name="T27" fmla="*/ 211 h 336"/>
              <a:gd name="T28" fmla="*/ 463 w 584"/>
              <a:gd name="T29" fmla="*/ 190 h 336"/>
              <a:gd name="T30" fmla="*/ 495 w 584"/>
              <a:gd name="T31" fmla="*/ 166 h 336"/>
              <a:gd name="T32" fmla="*/ 525 w 584"/>
              <a:gd name="T33" fmla="*/ 142 h 336"/>
              <a:gd name="T34" fmla="*/ 555 w 584"/>
              <a:gd name="T35" fmla="*/ 115 h 336"/>
              <a:gd name="T36" fmla="*/ 584 w 584"/>
              <a:gd name="T37" fmla="*/ 88 h 336"/>
              <a:gd name="T38" fmla="*/ 499 w 584"/>
              <a:gd name="T39" fmla="*/ 0 h 336"/>
              <a:gd name="T40" fmla="*/ 499 w 584"/>
              <a:gd name="T41" fmla="*/ 0 h 336"/>
              <a:gd name="T42" fmla="*/ 474 w 584"/>
              <a:gd name="T43" fmla="*/ 23 h 336"/>
              <a:gd name="T44" fmla="*/ 450 w 584"/>
              <a:gd name="T45" fmla="*/ 46 h 336"/>
              <a:gd name="T46" fmla="*/ 422 w 584"/>
              <a:gd name="T47" fmla="*/ 67 h 336"/>
              <a:gd name="T48" fmla="*/ 395 w 584"/>
              <a:gd name="T49" fmla="*/ 87 h 336"/>
              <a:gd name="T50" fmla="*/ 366 w 584"/>
              <a:gd name="T51" fmla="*/ 106 h 336"/>
              <a:gd name="T52" fmla="*/ 336 w 584"/>
              <a:gd name="T53" fmla="*/ 123 h 336"/>
              <a:gd name="T54" fmla="*/ 306 w 584"/>
              <a:gd name="T55" fmla="*/ 139 h 336"/>
              <a:gd name="T56" fmla="*/ 275 w 584"/>
              <a:gd name="T57" fmla="*/ 153 h 336"/>
              <a:gd name="T58" fmla="*/ 243 w 584"/>
              <a:gd name="T59" fmla="*/ 166 h 336"/>
              <a:gd name="T60" fmla="*/ 210 w 584"/>
              <a:gd name="T61" fmla="*/ 178 h 336"/>
              <a:gd name="T62" fmla="*/ 177 w 584"/>
              <a:gd name="T63" fmla="*/ 188 h 336"/>
              <a:gd name="T64" fmla="*/ 142 w 584"/>
              <a:gd name="T65" fmla="*/ 196 h 336"/>
              <a:gd name="T66" fmla="*/ 108 w 584"/>
              <a:gd name="T67" fmla="*/ 204 h 336"/>
              <a:gd name="T68" fmla="*/ 73 w 584"/>
              <a:gd name="T69" fmla="*/ 208 h 336"/>
              <a:gd name="T70" fmla="*/ 37 w 584"/>
              <a:gd name="T71" fmla="*/ 212 h 336"/>
              <a:gd name="T72" fmla="*/ 0 w 584"/>
              <a:gd name="T73" fmla="*/ 213 h 336"/>
              <a:gd name="T74" fmla="*/ 0 w 584"/>
              <a:gd name="T75" fmla="*/ 213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84" h="336">
                <a:moveTo>
                  <a:pt x="0" y="213"/>
                </a:moveTo>
                <a:lnTo>
                  <a:pt x="3" y="336"/>
                </a:lnTo>
                <a:lnTo>
                  <a:pt x="3" y="336"/>
                </a:lnTo>
                <a:lnTo>
                  <a:pt x="45" y="334"/>
                </a:lnTo>
                <a:lnTo>
                  <a:pt x="86" y="330"/>
                </a:lnTo>
                <a:lnTo>
                  <a:pt x="128" y="324"/>
                </a:lnTo>
                <a:lnTo>
                  <a:pt x="168" y="316"/>
                </a:lnTo>
                <a:lnTo>
                  <a:pt x="209" y="307"/>
                </a:lnTo>
                <a:lnTo>
                  <a:pt x="248" y="295"/>
                </a:lnTo>
                <a:lnTo>
                  <a:pt x="285" y="282"/>
                </a:lnTo>
                <a:lnTo>
                  <a:pt x="323" y="267"/>
                </a:lnTo>
                <a:lnTo>
                  <a:pt x="358" y="250"/>
                </a:lnTo>
                <a:lnTo>
                  <a:pt x="395" y="231"/>
                </a:lnTo>
                <a:lnTo>
                  <a:pt x="429" y="211"/>
                </a:lnTo>
                <a:lnTo>
                  <a:pt x="463" y="190"/>
                </a:lnTo>
                <a:lnTo>
                  <a:pt x="495" y="166"/>
                </a:lnTo>
                <a:lnTo>
                  <a:pt x="525" y="142"/>
                </a:lnTo>
                <a:lnTo>
                  <a:pt x="555" y="115"/>
                </a:lnTo>
                <a:lnTo>
                  <a:pt x="584" y="88"/>
                </a:lnTo>
                <a:lnTo>
                  <a:pt x="499" y="0"/>
                </a:lnTo>
                <a:lnTo>
                  <a:pt x="499" y="0"/>
                </a:lnTo>
                <a:lnTo>
                  <a:pt x="474" y="23"/>
                </a:lnTo>
                <a:lnTo>
                  <a:pt x="450" y="46"/>
                </a:lnTo>
                <a:lnTo>
                  <a:pt x="422" y="67"/>
                </a:lnTo>
                <a:lnTo>
                  <a:pt x="395" y="87"/>
                </a:lnTo>
                <a:lnTo>
                  <a:pt x="366" y="106"/>
                </a:lnTo>
                <a:lnTo>
                  <a:pt x="336" y="123"/>
                </a:lnTo>
                <a:lnTo>
                  <a:pt x="306" y="139"/>
                </a:lnTo>
                <a:lnTo>
                  <a:pt x="275" y="153"/>
                </a:lnTo>
                <a:lnTo>
                  <a:pt x="243" y="166"/>
                </a:lnTo>
                <a:lnTo>
                  <a:pt x="210" y="178"/>
                </a:lnTo>
                <a:lnTo>
                  <a:pt x="177" y="188"/>
                </a:lnTo>
                <a:lnTo>
                  <a:pt x="142" y="196"/>
                </a:lnTo>
                <a:lnTo>
                  <a:pt x="108" y="204"/>
                </a:lnTo>
                <a:lnTo>
                  <a:pt x="73" y="208"/>
                </a:lnTo>
                <a:lnTo>
                  <a:pt x="37" y="212"/>
                </a:lnTo>
                <a:lnTo>
                  <a:pt x="0" y="213"/>
                </a:lnTo>
                <a:lnTo>
                  <a:pt x="0" y="213"/>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7" name="ZoneTexte 56"/>
          <p:cNvSpPr txBox="1"/>
          <p:nvPr/>
        </p:nvSpPr>
        <p:spPr>
          <a:xfrm>
            <a:off x="6553200" y="3806187"/>
            <a:ext cx="2411288"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err="1" smtClean="0"/>
              <a:t>Mwin</a:t>
            </a:r>
            <a:r>
              <a:rPr lang="fr-FR" b="1" dirty="0" smtClean="0"/>
              <a:t> la stabilise à </a:t>
            </a:r>
            <a:r>
              <a:rPr lang="fr-FR" b="1" dirty="0" err="1" smtClean="0"/>
              <a:t>mwin</a:t>
            </a:r>
            <a:r>
              <a:rPr lang="fr-FR" b="1" dirty="0" smtClean="0"/>
              <a:t> </a:t>
            </a:r>
            <a:r>
              <a:rPr lang="fr-FR" b="1" dirty="0" err="1" smtClean="0"/>
              <a:t>kom</a:t>
            </a:r>
            <a:r>
              <a:rPr lang="fr-FR" b="1" dirty="0" smtClean="0"/>
              <a:t> sa, sans </a:t>
            </a:r>
            <a:r>
              <a:rPr lang="fr-FR" b="1" dirty="0" err="1" smtClean="0"/>
              <a:t>soumèt</a:t>
            </a:r>
            <a:r>
              <a:rPr lang="fr-FR" b="1" dirty="0" smtClean="0"/>
              <a:t> a </a:t>
            </a:r>
            <a:r>
              <a:rPr lang="fr-FR" b="1" dirty="0" err="1" smtClean="0"/>
              <a:t>mwin</a:t>
            </a:r>
            <a:r>
              <a:rPr lang="fr-FR" b="1" dirty="0" smtClean="0"/>
              <a:t> à une graphie en vogue (D.)</a:t>
            </a:r>
            <a:endParaRPr lang="fr-FR" b="1" dirty="0"/>
          </a:p>
        </p:txBody>
      </p:sp>
      <p:sp>
        <p:nvSpPr>
          <p:cNvPr id="58" name="ZoneTexte 57"/>
          <p:cNvSpPr txBox="1"/>
          <p:nvPr/>
        </p:nvSpPr>
        <p:spPr>
          <a:xfrm>
            <a:off x="4300538" y="1242914"/>
            <a:ext cx="4126203" cy="646331"/>
          </a:xfrm>
          <a:prstGeom prst="rect">
            <a:avLst/>
          </a:prstGeom>
          <a:ln w="12700"/>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smtClean="0"/>
              <a:t>Mi pose </a:t>
            </a:r>
            <a:r>
              <a:rPr lang="fr-FR" b="1" dirty="0" err="1" smtClean="0"/>
              <a:t>pa</a:t>
            </a:r>
            <a:r>
              <a:rPr lang="fr-FR" b="1" dirty="0" smtClean="0"/>
              <a:t> </a:t>
            </a:r>
            <a:r>
              <a:rPr lang="fr-FR" b="1" dirty="0" err="1" smtClean="0"/>
              <a:t>mwin</a:t>
            </a:r>
            <a:r>
              <a:rPr lang="fr-FR" b="1" dirty="0" smtClean="0"/>
              <a:t> le problème de la graphie </a:t>
            </a:r>
            <a:r>
              <a:rPr lang="fr-FR" b="1" dirty="0" err="1" smtClean="0"/>
              <a:t>ke</a:t>
            </a:r>
            <a:r>
              <a:rPr lang="fr-FR" b="1" dirty="0" smtClean="0"/>
              <a:t> lé plutôt d’ordre </a:t>
            </a:r>
            <a:r>
              <a:rPr lang="fr-FR" b="1" dirty="0" err="1" smtClean="0"/>
              <a:t>idéologik</a:t>
            </a:r>
            <a:r>
              <a:rPr lang="fr-FR" b="1" dirty="0" smtClean="0"/>
              <a:t> (D.)  </a:t>
            </a:r>
            <a:endParaRPr lang="fr-FR" b="1" dirty="0"/>
          </a:p>
        </p:txBody>
      </p:sp>
      <p:sp>
        <p:nvSpPr>
          <p:cNvPr id="59" name="ZoneTexte 58"/>
          <p:cNvSpPr txBox="1"/>
          <p:nvPr/>
        </p:nvSpPr>
        <p:spPr>
          <a:xfrm>
            <a:off x="347638" y="1242914"/>
            <a:ext cx="3449662" cy="923330"/>
          </a:xfrm>
          <a:prstGeom prst="rect">
            <a:avLst/>
          </a:prstGeom>
          <a:ln w="12700"/>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smtClean="0"/>
              <a:t>Mi </a:t>
            </a:r>
            <a:r>
              <a:rPr lang="fr-FR" b="1" dirty="0" err="1" smtClean="0"/>
              <a:t>retrouv</a:t>
            </a:r>
            <a:r>
              <a:rPr lang="fr-FR" b="1" dirty="0" smtClean="0"/>
              <a:t> </a:t>
            </a:r>
            <a:r>
              <a:rPr lang="fr-FR" b="1" dirty="0" err="1" smtClean="0"/>
              <a:t>pa</a:t>
            </a:r>
            <a:r>
              <a:rPr lang="fr-FR" b="1" dirty="0" smtClean="0"/>
              <a:t> </a:t>
            </a:r>
            <a:r>
              <a:rPr lang="fr-FR" b="1" dirty="0" err="1" smtClean="0"/>
              <a:t>mwin</a:t>
            </a:r>
            <a:r>
              <a:rPr lang="fr-FR" b="1" dirty="0" smtClean="0"/>
              <a:t> dans la graphie des trémas (</a:t>
            </a:r>
            <a:r>
              <a:rPr lang="fr-FR" b="1" dirty="0" err="1" smtClean="0"/>
              <a:t>ë</a:t>
            </a:r>
            <a:r>
              <a:rPr lang="fr-FR" b="1" dirty="0" smtClean="0"/>
              <a:t>), </a:t>
            </a:r>
            <a:r>
              <a:rPr lang="fr-FR" b="1" dirty="0" err="1" smtClean="0"/>
              <a:t>ke</a:t>
            </a:r>
            <a:r>
              <a:rPr lang="fr-FR" b="1" dirty="0" smtClean="0"/>
              <a:t> lé sans esthétique (D.)</a:t>
            </a:r>
            <a:endParaRPr lang="fr-FR" b="1" dirty="0"/>
          </a:p>
        </p:txBody>
      </p:sp>
      <p:sp>
        <p:nvSpPr>
          <p:cNvPr id="60" name="ZoneTexte 59"/>
          <p:cNvSpPr txBox="1"/>
          <p:nvPr/>
        </p:nvSpPr>
        <p:spPr>
          <a:xfrm>
            <a:off x="6008812" y="2486701"/>
            <a:ext cx="3033588"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smtClean="0"/>
              <a:t>Mi </a:t>
            </a:r>
            <a:r>
              <a:rPr lang="fr-FR" b="1" dirty="0" err="1" smtClean="0"/>
              <a:t>ékri</a:t>
            </a:r>
            <a:r>
              <a:rPr lang="fr-FR" b="1" dirty="0" smtClean="0"/>
              <a:t> an « K » an « W »: « </a:t>
            </a:r>
            <a:r>
              <a:rPr lang="fr-FR" b="1" dirty="0" err="1" smtClean="0"/>
              <a:t>mounwar</a:t>
            </a:r>
            <a:r>
              <a:rPr lang="fr-FR" b="1" dirty="0" smtClean="0"/>
              <a:t> », « </a:t>
            </a:r>
            <a:r>
              <a:rPr lang="fr-FR" b="1" dirty="0" err="1" smtClean="0"/>
              <a:t>ginyé</a:t>
            </a:r>
            <a:r>
              <a:rPr lang="fr-FR" b="1" dirty="0" smtClean="0"/>
              <a:t> » (D.)</a:t>
            </a:r>
            <a:endParaRPr lang="fr-FR" b="1" dirty="0"/>
          </a:p>
        </p:txBody>
      </p:sp>
      <p:sp>
        <p:nvSpPr>
          <p:cNvPr id="61" name="ZoneTexte 60"/>
          <p:cNvSpPr txBox="1"/>
          <p:nvPr/>
        </p:nvSpPr>
        <p:spPr>
          <a:xfrm>
            <a:off x="130262" y="2723932"/>
            <a:ext cx="3449551"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smtClean="0"/>
              <a:t>Les trémas (</a:t>
            </a:r>
            <a:r>
              <a:rPr lang="fr-FR" b="1" dirty="0" err="1" smtClean="0"/>
              <a:t>Ë</a:t>
            </a:r>
            <a:r>
              <a:rPr lang="fr-FR" b="1" dirty="0" smtClean="0"/>
              <a:t>) i chargent visuellement la graphie (D.)</a:t>
            </a:r>
            <a:endParaRPr lang="fr-FR" b="1" dirty="0"/>
          </a:p>
        </p:txBody>
      </p:sp>
      <p:sp>
        <p:nvSpPr>
          <p:cNvPr id="62" name="ZoneTexte 61"/>
          <p:cNvSpPr txBox="1"/>
          <p:nvPr/>
        </p:nvSpPr>
        <p:spPr>
          <a:xfrm>
            <a:off x="2870200" y="4559719"/>
            <a:ext cx="3060700"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smtClean="0"/>
              <a:t>C’est pou sa mi </a:t>
            </a:r>
            <a:r>
              <a:rPr lang="fr-FR" b="1" dirty="0" err="1" smtClean="0"/>
              <a:t>ékri</a:t>
            </a:r>
            <a:r>
              <a:rPr lang="fr-FR" b="1" dirty="0" smtClean="0"/>
              <a:t> an doublant certaines consonnes: « </a:t>
            </a:r>
            <a:r>
              <a:rPr lang="fr-FR" b="1" dirty="0" err="1" smtClean="0"/>
              <a:t>tann</a:t>
            </a:r>
            <a:r>
              <a:rPr lang="fr-FR" b="1" dirty="0" smtClean="0"/>
              <a:t> </a:t>
            </a:r>
            <a:r>
              <a:rPr lang="fr-FR" b="1" dirty="0" err="1" smtClean="0"/>
              <a:t>mounn</a:t>
            </a:r>
            <a:r>
              <a:rPr lang="fr-FR" b="1" dirty="0" smtClean="0"/>
              <a:t> » (D.)</a:t>
            </a:r>
            <a:endParaRPr lang="fr-FR" b="1" dirty="0"/>
          </a:p>
        </p:txBody>
      </p:sp>
      <p:sp>
        <p:nvSpPr>
          <p:cNvPr id="66" name="Freeform 54"/>
          <p:cNvSpPr>
            <a:spLocks/>
          </p:cNvSpPr>
          <p:nvPr/>
        </p:nvSpPr>
        <p:spPr bwMode="auto">
          <a:xfrm rot="10800000">
            <a:off x="4932040" y="3356992"/>
            <a:ext cx="228600" cy="409575"/>
          </a:xfrm>
          <a:custGeom>
            <a:avLst/>
            <a:gdLst>
              <a:gd name="T0" fmla="*/ 235 w 579"/>
              <a:gd name="T1" fmla="*/ 5 h 1035"/>
              <a:gd name="T2" fmla="*/ 235 w 579"/>
              <a:gd name="T3" fmla="*/ 5 h 1035"/>
              <a:gd name="T4" fmla="*/ 235 w 579"/>
              <a:gd name="T5" fmla="*/ 0 h 1035"/>
              <a:gd name="T6" fmla="*/ 0 w 579"/>
              <a:gd name="T7" fmla="*/ 4 h 1035"/>
              <a:gd name="T8" fmla="*/ 0 w 579"/>
              <a:gd name="T9" fmla="*/ 4 h 1035"/>
              <a:gd name="T10" fmla="*/ 0 w 579"/>
              <a:gd name="T11" fmla="*/ 5 h 1035"/>
              <a:gd name="T12" fmla="*/ 0 w 579"/>
              <a:gd name="T13" fmla="*/ 5 h 1035"/>
              <a:gd name="T14" fmla="*/ 0 w 579"/>
              <a:gd name="T15" fmla="*/ 43 h 1035"/>
              <a:gd name="T16" fmla="*/ 2 w 579"/>
              <a:gd name="T17" fmla="*/ 79 h 1035"/>
              <a:gd name="T18" fmla="*/ 4 w 579"/>
              <a:gd name="T19" fmla="*/ 116 h 1035"/>
              <a:gd name="T20" fmla="*/ 7 w 579"/>
              <a:gd name="T21" fmla="*/ 153 h 1035"/>
              <a:gd name="T22" fmla="*/ 11 w 579"/>
              <a:gd name="T23" fmla="*/ 189 h 1035"/>
              <a:gd name="T24" fmla="*/ 16 w 579"/>
              <a:gd name="T25" fmla="*/ 225 h 1035"/>
              <a:gd name="T26" fmla="*/ 21 w 579"/>
              <a:gd name="T27" fmla="*/ 262 h 1035"/>
              <a:gd name="T28" fmla="*/ 28 w 579"/>
              <a:gd name="T29" fmla="*/ 297 h 1035"/>
              <a:gd name="T30" fmla="*/ 36 w 579"/>
              <a:gd name="T31" fmla="*/ 332 h 1035"/>
              <a:gd name="T32" fmla="*/ 43 w 579"/>
              <a:gd name="T33" fmla="*/ 367 h 1035"/>
              <a:gd name="T34" fmla="*/ 53 w 579"/>
              <a:gd name="T35" fmla="*/ 401 h 1035"/>
              <a:gd name="T36" fmla="*/ 63 w 579"/>
              <a:gd name="T37" fmla="*/ 436 h 1035"/>
              <a:gd name="T38" fmla="*/ 73 w 579"/>
              <a:gd name="T39" fmla="*/ 470 h 1035"/>
              <a:gd name="T40" fmla="*/ 85 w 579"/>
              <a:gd name="T41" fmla="*/ 502 h 1035"/>
              <a:gd name="T42" fmla="*/ 97 w 579"/>
              <a:gd name="T43" fmla="*/ 536 h 1035"/>
              <a:gd name="T44" fmla="*/ 110 w 579"/>
              <a:gd name="T45" fmla="*/ 569 h 1035"/>
              <a:gd name="T46" fmla="*/ 123 w 579"/>
              <a:gd name="T47" fmla="*/ 601 h 1035"/>
              <a:gd name="T48" fmla="*/ 137 w 579"/>
              <a:gd name="T49" fmla="*/ 634 h 1035"/>
              <a:gd name="T50" fmla="*/ 153 w 579"/>
              <a:gd name="T51" fmla="*/ 665 h 1035"/>
              <a:gd name="T52" fmla="*/ 168 w 579"/>
              <a:gd name="T53" fmla="*/ 696 h 1035"/>
              <a:gd name="T54" fmla="*/ 185 w 579"/>
              <a:gd name="T55" fmla="*/ 728 h 1035"/>
              <a:gd name="T56" fmla="*/ 202 w 579"/>
              <a:gd name="T57" fmla="*/ 758 h 1035"/>
              <a:gd name="T58" fmla="*/ 221 w 579"/>
              <a:gd name="T59" fmla="*/ 788 h 1035"/>
              <a:gd name="T60" fmla="*/ 239 w 579"/>
              <a:gd name="T61" fmla="*/ 818 h 1035"/>
              <a:gd name="T62" fmla="*/ 258 w 579"/>
              <a:gd name="T63" fmla="*/ 846 h 1035"/>
              <a:gd name="T64" fmla="*/ 278 w 579"/>
              <a:gd name="T65" fmla="*/ 875 h 1035"/>
              <a:gd name="T66" fmla="*/ 299 w 579"/>
              <a:gd name="T67" fmla="*/ 903 h 1035"/>
              <a:gd name="T68" fmla="*/ 319 w 579"/>
              <a:gd name="T69" fmla="*/ 931 h 1035"/>
              <a:gd name="T70" fmla="*/ 342 w 579"/>
              <a:gd name="T71" fmla="*/ 957 h 1035"/>
              <a:gd name="T72" fmla="*/ 364 w 579"/>
              <a:gd name="T73" fmla="*/ 984 h 1035"/>
              <a:gd name="T74" fmla="*/ 386 w 579"/>
              <a:gd name="T75" fmla="*/ 1010 h 1035"/>
              <a:gd name="T76" fmla="*/ 411 w 579"/>
              <a:gd name="T77" fmla="*/ 1035 h 1035"/>
              <a:gd name="T78" fmla="*/ 579 w 579"/>
              <a:gd name="T79" fmla="*/ 872 h 1035"/>
              <a:gd name="T80" fmla="*/ 579 w 579"/>
              <a:gd name="T81" fmla="*/ 872 h 1035"/>
              <a:gd name="T82" fmla="*/ 540 w 579"/>
              <a:gd name="T83" fmla="*/ 828 h 1035"/>
              <a:gd name="T84" fmla="*/ 503 w 579"/>
              <a:gd name="T85" fmla="*/ 784 h 1035"/>
              <a:gd name="T86" fmla="*/ 468 w 579"/>
              <a:gd name="T87" fmla="*/ 737 h 1035"/>
              <a:gd name="T88" fmla="*/ 435 w 579"/>
              <a:gd name="T89" fmla="*/ 689 h 1035"/>
              <a:gd name="T90" fmla="*/ 405 w 579"/>
              <a:gd name="T91" fmla="*/ 638 h 1035"/>
              <a:gd name="T92" fmla="*/ 377 w 579"/>
              <a:gd name="T93" fmla="*/ 587 h 1035"/>
              <a:gd name="T94" fmla="*/ 351 w 579"/>
              <a:gd name="T95" fmla="*/ 534 h 1035"/>
              <a:gd name="T96" fmla="*/ 327 w 579"/>
              <a:gd name="T97" fmla="*/ 479 h 1035"/>
              <a:gd name="T98" fmla="*/ 306 w 579"/>
              <a:gd name="T99" fmla="*/ 424 h 1035"/>
              <a:gd name="T100" fmla="*/ 288 w 579"/>
              <a:gd name="T101" fmla="*/ 367 h 1035"/>
              <a:gd name="T102" fmla="*/ 273 w 579"/>
              <a:gd name="T103" fmla="*/ 310 h 1035"/>
              <a:gd name="T104" fmla="*/ 258 w 579"/>
              <a:gd name="T105" fmla="*/ 250 h 1035"/>
              <a:gd name="T106" fmla="*/ 249 w 579"/>
              <a:gd name="T107" fmla="*/ 190 h 1035"/>
              <a:gd name="T108" fmla="*/ 241 w 579"/>
              <a:gd name="T109" fmla="*/ 129 h 1035"/>
              <a:gd name="T110" fmla="*/ 236 w 579"/>
              <a:gd name="T111" fmla="*/ 68 h 1035"/>
              <a:gd name="T112" fmla="*/ 235 w 579"/>
              <a:gd name="T113" fmla="*/ 5 h 1035"/>
              <a:gd name="T114" fmla="*/ 235 w 579"/>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9" h="1035">
                <a:moveTo>
                  <a:pt x="235" y="5"/>
                </a:moveTo>
                <a:lnTo>
                  <a:pt x="235" y="5"/>
                </a:lnTo>
                <a:lnTo>
                  <a:pt x="235" y="0"/>
                </a:lnTo>
                <a:lnTo>
                  <a:pt x="0" y="4"/>
                </a:lnTo>
                <a:lnTo>
                  <a:pt x="0" y="4"/>
                </a:lnTo>
                <a:lnTo>
                  <a:pt x="0" y="5"/>
                </a:lnTo>
                <a:lnTo>
                  <a:pt x="0" y="5"/>
                </a:lnTo>
                <a:lnTo>
                  <a:pt x="0" y="43"/>
                </a:lnTo>
                <a:lnTo>
                  <a:pt x="2" y="79"/>
                </a:lnTo>
                <a:lnTo>
                  <a:pt x="4" y="116"/>
                </a:lnTo>
                <a:lnTo>
                  <a:pt x="7" y="153"/>
                </a:lnTo>
                <a:lnTo>
                  <a:pt x="11" y="189"/>
                </a:lnTo>
                <a:lnTo>
                  <a:pt x="16" y="225"/>
                </a:lnTo>
                <a:lnTo>
                  <a:pt x="21" y="262"/>
                </a:lnTo>
                <a:lnTo>
                  <a:pt x="28" y="297"/>
                </a:lnTo>
                <a:lnTo>
                  <a:pt x="36" y="332"/>
                </a:lnTo>
                <a:lnTo>
                  <a:pt x="43" y="367"/>
                </a:lnTo>
                <a:lnTo>
                  <a:pt x="53" y="401"/>
                </a:lnTo>
                <a:lnTo>
                  <a:pt x="63" y="436"/>
                </a:lnTo>
                <a:lnTo>
                  <a:pt x="73" y="470"/>
                </a:lnTo>
                <a:lnTo>
                  <a:pt x="85" y="502"/>
                </a:lnTo>
                <a:lnTo>
                  <a:pt x="97" y="536"/>
                </a:lnTo>
                <a:lnTo>
                  <a:pt x="110" y="569"/>
                </a:lnTo>
                <a:lnTo>
                  <a:pt x="123" y="601"/>
                </a:lnTo>
                <a:lnTo>
                  <a:pt x="137" y="634"/>
                </a:lnTo>
                <a:lnTo>
                  <a:pt x="153" y="665"/>
                </a:lnTo>
                <a:lnTo>
                  <a:pt x="168" y="696"/>
                </a:lnTo>
                <a:lnTo>
                  <a:pt x="185" y="728"/>
                </a:lnTo>
                <a:lnTo>
                  <a:pt x="202" y="758"/>
                </a:lnTo>
                <a:lnTo>
                  <a:pt x="221" y="788"/>
                </a:lnTo>
                <a:lnTo>
                  <a:pt x="239" y="818"/>
                </a:lnTo>
                <a:lnTo>
                  <a:pt x="258" y="846"/>
                </a:lnTo>
                <a:lnTo>
                  <a:pt x="278" y="875"/>
                </a:lnTo>
                <a:lnTo>
                  <a:pt x="299" y="903"/>
                </a:lnTo>
                <a:lnTo>
                  <a:pt x="319" y="931"/>
                </a:lnTo>
                <a:lnTo>
                  <a:pt x="342" y="957"/>
                </a:lnTo>
                <a:lnTo>
                  <a:pt x="364" y="984"/>
                </a:lnTo>
                <a:lnTo>
                  <a:pt x="386" y="1010"/>
                </a:lnTo>
                <a:lnTo>
                  <a:pt x="411" y="1035"/>
                </a:lnTo>
                <a:lnTo>
                  <a:pt x="579" y="872"/>
                </a:lnTo>
                <a:lnTo>
                  <a:pt x="579" y="872"/>
                </a:lnTo>
                <a:lnTo>
                  <a:pt x="540" y="828"/>
                </a:lnTo>
                <a:lnTo>
                  <a:pt x="503" y="784"/>
                </a:lnTo>
                <a:lnTo>
                  <a:pt x="468" y="737"/>
                </a:lnTo>
                <a:lnTo>
                  <a:pt x="435" y="689"/>
                </a:lnTo>
                <a:lnTo>
                  <a:pt x="405" y="638"/>
                </a:lnTo>
                <a:lnTo>
                  <a:pt x="377" y="587"/>
                </a:lnTo>
                <a:lnTo>
                  <a:pt x="351" y="534"/>
                </a:lnTo>
                <a:lnTo>
                  <a:pt x="327" y="479"/>
                </a:lnTo>
                <a:lnTo>
                  <a:pt x="306" y="424"/>
                </a:lnTo>
                <a:lnTo>
                  <a:pt x="288" y="367"/>
                </a:lnTo>
                <a:lnTo>
                  <a:pt x="273" y="310"/>
                </a:lnTo>
                <a:lnTo>
                  <a:pt x="258" y="250"/>
                </a:lnTo>
                <a:lnTo>
                  <a:pt x="249" y="190"/>
                </a:lnTo>
                <a:lnTo>
                  <a:pt x="241" y="129"/>
                </a:lnTo>
                <a:lnTo>
                  <a:pt x="236" y="68"/>
                </a:lnTo>
                <a:lnTo>
                  <a:pt x="235" y="5"/>
                </a:lnTo>
                <a:lnTo>
                  <a:pt x="235" y="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75" name="Freeform 18"/>
          <p:cNvSpPr>
            <a:spLocks/>
          </p:cNvSpPr>
          <p:nvPr/>
        </p:nvSpPr>
        <p:spPr bwMode="auto">
          <a:xfrm rot="10592407">
            <a:off x="5209125" y="3084404"/>
            <a:ext cx="332300" cy="690798"/>
          </a:xfrm>
          <a:custGeom>
            <a:avLst/>
            <a:gdLst>
              <a:gd name="T0" fmla="*/ 0 w 1955"/>
              <a:gd name="T1" fmla="*/ 13 h 3405"/>
              <a:gd name="T2" fmla="*/ 2 w 1955"/>
              <a:gd name="T3" fmla="*/ 136 h 3405"/>
              <a:gd name="T4" fmla="*/ 17 w 1955"/>
              <a:gd name="T5" fmla="*/ 380 h 3405"/>
              <a:gd name="T6" fmla="*/ 44 w 1955"/>
              <a:gd name="T7" fmla="*/ 621 h 3405"/>
              <a:gd name="T8" fmla="*/ 81 w 1955"/>
              <a:gd name="T9" fmla="*/ 858 h 3405"/>
              <a:gd name="T10" fmla="*/ 129 w 1955"/>
              <a:gd name="T11" fmla="*/ 1091 h 3405"/>
              <a:gd name="T12" fmla="*/ 189 w 1955"/>
              <a:gd name="T13" fmla="*/ 1320 h 3405"/>
              <a:gd name="T14" fmla="*/ 258 w 1955"/>
              <a:gd name="T15" fmla="*/ 1544 h 3405"/>
              <a:gd name="T16" fmla="*/ 337 w 1955"/>
              <a:gd name="T17" fmla="*/ 1764 h 3405"/>
              <a:gd name="T18" fmla="*/ 427 w 1955"/>
              <a:gd name="T19" fmla="*/ 1979 h 3405"/>
              <a:gd name="T20" fmla="*/ 527 w 1955"/>
              <a:gd name="T21" fmla="*/ 2188 h 3405"/>
              <a:gd name="T22" fmla="*/ 635 w 1955"/>
              <a:gd name="T23" fmla="*/ 2393 h 3405"/>
              <a:gd name="T24" fmla="*/ 752 w 1955"/>
              <a:gd name="T25" fmla="*/ 2591 h 3405"/>
              <a:gd name="T26" fmla="*/ 879 w 1955"/>
              <a:gd name="T27" fmla="*/ 2784 h 3405"/>
              <a:gd name="T28" fmla="*/ 1014 w 1955"/>
              <a:gd name="T29" fmla="*/ 2970 h 3405"/>
              <a:gd name="T30" fmla="*/ 1157 w 1955"/>
              <a:gd name="T31" fmla="*/ 3149 h 3405"/>
              <a:gd name="T32" fmla="*/ 1308 w 1955"/>
              <a:gd name="T33" fmla="*/ 3321 h 3405"/>
              <a:gd name="T34" fmla="*/ 1955 w 1955"/>
              <a:gd name="T35" fmla="*/ 2855 h 3405"/>
              <a:gd name="T36" fmla="*/ 1889 w 1955"/>
              <a:gd name="T37" fmla="*/ 2785 h 3405"/>
              <a:gd name="T38" fmla="*/ 1761 w 1955"/>
              <a:gd name="T39" fmla="*/ 2640 h 3405"/>
              <a:gd name="T40" fmla="*/ 1642 w 1955"/>
              <a:gd name="T41" fmla="*/ 2489 h 3405"/>
              <a:gd name="T42" fmla="*/ 1528 w 1955"/>
              <a:gd name="T43" fmla="*/ 2333 h 3405"/>
              <a:gd name="T44" fmla="*/ 1422 w 1955"/>
              <a:gd name="T45" fmla="*/ 2170 h 3405"/>
              <a:gd name="T46" fmla="*/ 1323 w 1955"/>
              <a:gd name="T47" fmla="*/ 2004 h 3405"/>
              <a:gd name="T48" fmla="*/ 1232 w 1955"/>
              <a:gd name="T49" fmla="*/ 1832 h 3405"/>
              <a:gd name="T50" fmla="*/ 1148 w 1955"/>
              <a:gd name="T51" fmla="*/ 1655 h 3405"/>
              <a:gd name="T52" fmla="*/ 1073 w 1955"/>
              <a:gd name="T53" fmla="*/ 1474 h 3405"/>
              <a:gd name="T54" fmla="*/ 1006 w 1955"/>
              <a:gd name="T55" fmla="*/ 1289 h 3405"/>
              <a:gd name="T56" fmla="*/ 948 w 1955"/>
              <a:gd name="T57" fmla="*/ 1100 h 3405"/>
              <a:gd name="T58" fmla="*/ 898 w 1955"/>
              <a:gd name="T59" fmla="*/ 907 h 3405"/>
              <a:gd name="T60" fmla="*/ 858 w 1955"/>
              <a:gd name="T61" fmla="*/ 711 h 3405"/>
              <a:gd name="T62" fmla="*/ 825 w 1955"/>
              <a:gd name="T63" fmla="*/ 511 h 3405"/>
              <a:gd name="T64" fmla="*/ 804 w 1955"/>
              <a:gd name="T65" fmla="*/ 310 h 3405"/>
              <a:gd name="T66" fmla="*/ 793 w 1955"/>
              <a:gd name="T67" fmla="*/ 104 h 3405"/>
              <a:gd name="T68" fmla="*/ 790 w 1955"/>
              <a:gd name="T69" fmla="*/ 0 h 3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55" h="3405">
                <a:moveTo>
                  <a:pt x="790" y="0"/>
                </a:moveTo>
                <a:lnTo>
                  <a:pt x="0" y="13"/>
                </a:lnTo>
                <a:lnTo>
                  <a:pt x="0" y="13"/>
                </a:lnTo>
                <a:lnTo>
                  <a:pt x="2" y="136"/>
                </a:lnTo>
                <a:lnTo>
                  <a:pt x="9" y="259"/>
                </a:lnTo>
                <a:lnTo>
                  <a:pt x="17" y="380"/>
                </a:lnTo>
                <a:lnTo>
                  <a:pt x="29" y="501"/>
                </a:lnTo>
                <a:lnTo>
                  <a:pt x="44" y="621"/>
                </a:lnTo>
                <a:lnTo>
                  <a:pt x="61" y="739"/>
                </a:lnTo>
                <a:lnTo>
                  <a:pt x="81" y="858"/>
                </a:lnTo>
                <a:lnTo>
                  <a:pt x="104" y="975"/>
                </a:lnTo>
                <a:lnTo>
                  <a:pt x="129" y="1091"/>
                </a:lnTo>
                <a:lnTo>
                  <a:pt x="157" y="1205"/>
                </a:lnTo>
                <a:lnTo>
                  <a:pt x="189" y="1320"/>
                </a:lnTo>
                <a:lnTo>
                  <a:pt x="221" y="1432"/>
                </a:lnTo>
                <a:lnTo>
                  <a:pt x="258" y="1544"/>
                </a:lnTo>
                <a:lnTo>
                  <a:pt x="297" y="1655"/>
                </a:lnTo>
                <a:lnTo>
                  <a:pt x="337" y="1764"/>
                </a:lnTo>
                <a:lnTo>
                  <a:pt x="381" y="1872"/>
                </a:lnTo>
                <a:lnTo>
                  <a:pt x="427" y="1979"/>
                </a:lnTo>
                <a:lnTo>
                  <a:pt x="475" y="2084"/>
                </a:lnTo>
                <a:lnTo>
                  <a:pt x="527" y="2188"/>
                </a:lnTo>
                <a:lnTo>
                  <a:pt x="579" y="2291"/>
                </a:lnTo>
                <a:lnTo>
                  <a:pt x="635" y="2393"/>
                </a:lnTo>
                <a:lnTo>
                  <a:pt x="693" y="2493"/>
                </a:lnTo>
                <a:lnTo>
                  <a:pt x="752" y="2591"/>
                </a:lnTo>
                <a:lnTo>
                  <a:pt x="815" y="2688"/>
                </a:lnTo>
                <a:lnTo>
                  <a:pt x="879" y="2784"/>
                </a:lnTo>
                <a:lnTo>
                  <a:pt x="946" y="2877"/>
                </a:lnTo>
                <a:lnTo>
                  <a:pt x="1014" y="2970"/>
                </a:lnTo>
                <a:lnTo>
                  <a:pt x="1084" y="3060"/>
                </a:lnTo>
                <a:lnTo>
                  <a:pt x="1157" y="3149"/>
                </a:lnTo>
                <a:lnTo>
                  <a:pt x="1233" y="3237"/>
                </a:lnTo>
                <a:lnTo>
                  <a:pt x="1308" y="3321"/>
                </a:lnTo>
                <a:lnTo>
                  <a:pt x="1388" y="3405"/>
                </a:lnTo>
                <a:lnTo>
                  <a:pt x="1955" y="2855"/>
                </a:lnTo>
                <a:lnTo>
                  <a:pt x="1955" y="2855"/>
                </a:lnTo>
                <a:lnTo>
                  <a:pt x="1889" y="2785"/>
                </a:lnTo>
                <a:lnTo>
                  <a:pt x="1824" y="2713"/>
                </a:lnTo>
                <a:lnTo>
                  <a:pt x="1761" y="2640"/>
                </a:lnTo>
                <a:lnTo>
                  <a:pt x="1700" y="2565"/>
                </a:lnTo>
                <a:lnTo>
                  <a:pt x="1642" y="2489"/>
                </a:lnTo>
                <a:lnTo>
                  <a:pt x="1583" y="2411"/>
                </a:lnTo>
                <a:lnTo>
                  <a:pt x="1528" y="2333"/>
                </a:lnTo>
                <a:lnTo>
                  <a:pt x="1474" y="2252"/>
                </a:lnTo>
                <a:lnTo>
                  <a:pt x="1422" y="2170"/>
                </a:lnTo>
                <a:lnTo>
                  <a:pt x="1371" y="2087"/>
                </a:lnTo>
                <a:lnTo>
                  <a:pt x="1323" y="2004"/>
                </a:lnTo>
                <a:lnTo>
                  <a:pt x="1276" y="1918"/>
                </a:lnTo>
                <a:lnTo>
                  <a:pt x="1232" y="1832"/>
                </a:lnTo>
                <a:lnTo>
                  <a:pt x="1189" y="1743"/>
                </a:lnTo>
                <a:lnTo>
                  <a:pt x="1148" y="1655"/>
                </a:lnTo>
                <a:lnTo>
                  <a:pt x="1109" y="1565"/>
                </a:lnTo>
                <a:lnTo>
                  <a:pt x="1073" y="1474"/>
                </a:lnTo>
                <a:lnTo>
                  <a:pt x="1038" y="1382"/>
                </a:lnTo>
                <a:lnTo>
                  <a:pt x="1006" y="1289"/>
                </a:lnTo>
                <a:lnTo>
                  <a:pt x="975" y="1195"/>
                </a:lnTo>
                <a:lnTo>
                  <a:pt x="948" y="1100"/>
                </a:lnTo>
                <a:lnTo>
                  <a:pt x="922" y="1004"/>
                </a:lnTo>
                <a:lnTo>
                  <a:pt x="898" y="907"/>
                </a:lnTo>
                <a:lnTo>
                  <a:pt x="876" y="810"/>
                </a:lnTo>
                <a:lnTo>
                  <a:pt x="858" y="711"/>
                </a:lnTo>
                <a:lnTo>
                  <a:pt x="841" y="612"/>
                </a:lnTo>
                <a:lnTo>
                  <a:pt x="825" y="511"/>
                </a:lnTo>
                <a:lnTo>
                  <a:pt x="814" y="411"/>
                </a:lnTo>
                <a:lnTo>
                  <a:pt x="804" y="310"/>
                </a:lnTo>
                <a:lnTo>
                  <a:pt x="797" y="207"/>
                </a:lnTo>
                <a:lnTo>
                  <a:pt x="793" y="104"/>
                </a:lnTo>
                <a:lnTo>
                  <a:pt x="790" y="0"/>
                </a:lnTo>
                <a:lnTo>
                  <a:pt x="790" y="0"/>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dirty="0"/>
          </a:p>
        </p:txBody>
      </p:sp>
      <p:sp>
        <p:nvSpPr>
          <p:cNvPr id="76" name="Freeform 18"/>
          <p:cNvSpPr>
            <a:spLocks/>
          </p:cNvSpPr>
          <p:nvPr/>
        </p:nvSpPr>
        <p:spPr bwMode="auto">
          <a:xfrm rot="10592407">
            <a:off x="5334527" y="2935287"/>
            <a:ext cx="478483" cy="869952"/>
          </a:xfrm>
          <a:custGeom>
            <a:avLst/>
            <a:gdLst>
              <a:gd name="T0" fmla="*/ 0 w 1955"/>
              <a:gd name="T1" fmla="*/ 13 h 3405"/>
              <a:gd name="T2" fmla="*/ 2 w 1955"/>
              <a:gd name="T3" fmla="*/ 136 h 3405"/>
              <a:gd name="T4" fmla="*/ 17 w 1955"/>
              <a:gd name="T5" fmla="*/ 380 h 3405"/>
              <a:gd name="T6" fmla="*/ 44 w 1955"/>
              <a:gd name="T7" fmla="*/ 621 h 3405"/>
              <a:gd name="T8" fmla="*/ 81 w 1955"/>
              <a:gd name="T9" fmla="*/ 858 h 3405"/>
              <a:gd name="T10" fmla="*/ 129 w 1955"/>
              <a:gd name="T11" fmla="*/ 1091 h 3405"/>
              <a:gd name="T12" fmla="*/ 189 w 1955"/>
              <a:gd name="T13" fmla="*/ 1320 h 3405"/>
              <a:gd name="T14" fmla="*/ 258 w 1955"/>
              <a:gd name="T15" fmla="*/ 1544 h 3405"/>
              <a:gd name="T16" fmla="*/ 337 w 1955"/>
              <a:gd name="T17" fmla="*/ 1764 h 3405"/>
              <a:gd name="T18" fmla="*/ 427 w 1955"/>
              <a:gd name="T19" fmla="*/ 1979 h 3405"/>
              <a:gd name="T20" fmla="*/ 527 w 1955"/>
              <a:gd name="T21" fmla="*/ 2188 h 3405"/>
              <a:gd name="T22" fmla="*/ 635 w 1955"/>
              <a:gd name="T23" fmla="*/ 2393 h 3405"/>
              <a:gd name="T24" fmla="*/ 752 w 1955"/>
              <a:gd name="T25" fmla="*/ 2591 h 3405"/>
              <a:gd name="T26" fmla="*/ 879 w 1955"/>
              <a:gd name="T27" fmla="*/ 2784 h 3405"/>
              <a:gd name="T28" fmla="*/ 1014 w 1955"/>
              <a:gd name="T29" fmla="*/ 2970 h 3405"/>
              <a:gd name="T30" fmla="*/ 1157 w 1955"/>
              <a:gd name="T31" fmla="*/ 3149 h 3405"/>
              <a:gd name="T32" fmla="*/ 1308 w 1955"/>
              <a:gd name="T33" fmla="*/ 3321 h 3405"/>
              <a:gd name="T34" fmla="*/ 1955 w 1955"/>
              <a:gd name="T35" fmla="*/ 2855 h 3405"/>
              <a:gd name="T36" fmla="*/ 1889 w 1955"/>
              <a:gd name="T37" fmla="*/ 2785 h 3405"/>
              <a:gd name="T38" fmla="*/ 1761 w 1955"/>
              <a:gd name="T39" fmla="*/ 2640 h 3405"/>
              <a:gd name="T40" fmla="*/ 1642 w 1955"/>
              <a:gd name="T41" fmla="*/ 2489 h 3405"/>
              <a:gd name="T42" fmla="*/ 1528 w 1955"/>
              <a:gd name="T43" fmla="*/ 2333 h 3405"/>
              <a:gd name="T44" fmla="*/ 1422 w 1955"/>
              <a:gd name="T45" fmla="*/ 2170 h 3405"/>
              <a:gd name="T46" fmla="*/ 1323 w 1955"/>
              <a:gd name="T47" fmla="*/ 2004 h 3405"/>
              <a:gd name="T48" fmla="*/ 1232 w 1955"/>
              <a:gd name="T49" fmla="*/ 1832 h 3405"/>
              <a:gd name="T50" fmla="*/ 1148 w 1955"/>
              <a:gd name="T51" fmla="*/ 1655 h 3405"/>
              <a:gd name="T52" fmla="*/ 1073 w 1955"/>
              <a:gd name="T53" fmla="*/ 1474 h 3405"/>
              <a:gd name="T54" fmla="*/ 1006 w 1955"/>
              <a:gd name="T55" fmla="*/ 1289 h 3405"/>
              <a:gd name="T56" fmla="*/ 948 w 1955"/>
              <a:gd name="T57" fmla="*/ 1100 h 3405"/>
              <a:gd name="T58" fmla="*/ 898 w 1955"/>
              <a:gd name="T59" fmla="*/ 907 h 3405"/>
              <a:gd name="T60" fmla="*/ 858 w 1955"/>
              <a:gd name="T61" fmla="*/ 711 h 3405"/>
              <a:gd name="T62" fmla="*/ 825 w 1955"/>
              <a:gd name="T63" fmla="*/ 511 h 3405"/>
              <a:gd name="T64" fmla="*/ 804 w 1955"/>
              <a:gd name="T65" fmla="*/ 310 h 3405"/>
              <a:gd name="T66" fmla="*/ 793 w 1955"/>
              <a:gd name="T67" fmla="*/ 104 h 3405"/>
              <a:gd name="T68" fmla="*/ 790 w 1955"/>
              <a:gd name="T69" fmla="*/ 0 h 3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55" h="3405">
                <a:moveTo>
                  <a:pt x="790" y="0"/>
                </a:moveTo>
                <a:lnTo>
                  <a:pt x="0" y="13"/>
                </a:lnTo>
                <a:lnTo>
                  <a:pt x="0" y="13"/>
                </a:lnTo>
                <a:lnTo>
                  <a:pt x="2" y="136"/>
                </a:lnTo>
                <a:lnTo>
                  <a:pt x="9" y="259"/>
                </a:lnTo>
                <a:lnTo>
                  <a:pt x="17" y="380"/>
                </a:lnTo>
                <a:lnTo>
                  <a:pt x="29" y="501"/>
                </a:lnTo>
                <a:lnTo>
                  <a:pt x="44" y="621"/>
                </a:lnTo>
                <a:lnTo>
                  <a:pt x="61" y="739"/>
                </a:lnTo>
                <a:lnTo>
                  <a:pt x="81" y="858"/>
                </a:lnTo>
                <a:lnTo>
                  <a:pt x="104" y="975"/>
                </a:lnTo>
                <a:lnTo>
                  <a:pt x="129" y="1091"/>
                </a:lnTo>
                <a:lnTo>
                  <a:pt x="157" y="1205"/>
                </a:lnTo>
                <a:lnTo>
                  <a:pt x="189" y="1320"/>
                </a:lnTo>
                <a:lnTo>
                  <a:pt x="221" y="1432"/>
                </a:lnTo>
                <a:lnTo>
                  <a:pt x="258" y="1544"/>
                </a:lnTo>
                <a:lnTo>
                  <a:pt x="297" y="1655"/>
                </a:lnTo>
                <a:lnTo>
                  <a:pt x="337" y="1764"/>
                </a:lnTo>
                <a:lnTo>
                  <a:pt x="381" y="1872"/>
                </a:lnTo>
                <a:lnTo>
                  <a:pt x="427" y="1979"/>
                </a:lnTo>
                <a:lnTo>
                  <a:pt x="475" y="2084"/>
                </a:lnTo>
                <a:lnTo>
                  <a:pt x="527" y="2188"/>
                </a:lnTo>
                <a:lnTo>
                  <a:pt x="579" y="2291"/>
                </a:lnTo>
                <a:lnTo>
                  <a:pt x="635" y="2393"/>
                </a:lnTo>
                <a:lnTo>
                  <a:pt x="693" y="2493"/>
                </a:lnTo>
                <a:lnTo>
                  <a:pt x="752" y="2591"/>
                </a:lnTo>
                <a:lnTo>
                  <a:pt x="815" y="2688"/>
                </a:lnTo>
                <a:lnTo>
                  <a:pt x="879" y="2784"/>
                </a:lnTo>
                <a:lnTo>
                  <a:pt x="946" y="2877"/>
                </a:lnTo>
                <a:lnTo>
                  <a:pt x="1014" y="2970"/>
                </a:lnTo>
                <a:lnTo>
                  <a:pt x="1084" y="3060"/>
                </a:lnTo>
                <a:lnTo>
                  <a:pt x="1157" y="3149"/>
                </a:lnTo>
                <a:lnTo>
                  <a:pt x="1233" y="3237"/>
                </a:lnTo>
                <a:lnTo>
                  <a:pt x="1308" y="3321"/>
                </a:lnTo>
                <a:lnTo>
                  <a:pt x="1388" y="3405"/>
                </a:lnTo>
                <a:lnTo>
                  <a:pt x="1955" y="2855"/>
                </a:lnTo>
                <a:lnTo>
                  <a:pt x="1955" y="2855"/>
                </a:lnTo>
                <a:lnTo>
                  <a:pt x="1889" y="2785"/>
                </a:lnTo>
                <a:lnTo>
                  <a:pt x="1824" y="2713"/>
                </a:lnTo>
                <a:lnTo>
                  <a:pt x="1761" y="2640"/>
                </a:lnTo>
                <a:lnTo>
                  <a:pt x="1700" y="2565"/>
                </a:lnTo>
                <a:lnTo>
                  <a:pt x="1642" y="2489"/>
                </a:lnTo>
                <a:lnTo>
                  <a:pt x="1583" y="2411"/>
                </a:lnTo>
                <a:lnTo>
                  <a:pt x="1528" y="2333"/>
                </a:lnTo>
                <a:lnTo>
                  <a:pt x="1474" y="2252"/>
                </a:lnTo>
                <a:lnTo>
                  <a:pt x="1422" y="2170"/>
                </a:lnTo>
                <a:lnTo>
                  <a:pt x="1371" y="2087"/>
                </a:lnTo>
                <a:lnTo>
                  <a:pt x="1323" y="2004"/>
                </a:lnTo>
                <a:lnTo>
                  <a:pt x="1276" y="1918"/>
                </a:lnTo>
                <a:lnTo>
                  <a:pt x="1232" y="1832"/>
                </a:lnTo>
                <a:lnTo>
                  <a:pt x="1189" y="1743"/>
                </a:lnTo>
                <a:lnTo>
                  <a:pt x="1148" y="1655"/>
                </a:lnTo>
                <a:lnTo>
                  <a:pt x="1109" y="1565"/>
                </a:lnTo>
                <a:lnTo>
                  <a:pt x="1073" y="1474"/>
                </a:lnTo>
                <a:lnTo>
                  <a:pt x="1038" y="1382"/>
                </a:lnTo>
                <a:lnTo>
                  <a:pt x="1006" y="1289"/>
                </a:lnTo>
                <a:lnTo>
                  <a:pt x="975" y="1195"/>
                </a:lnTo>
                <a:lnTo>
                  <a:pt x="948" y="1100"/>
                </a:lnTo>
                <a:lnTo>
                  <a:pt x="922" y="1004"/>
                </a:lnTo>
                <a:lnTo>
                  <a:pt x="898" y="907"/>
                </a:lnTo>
                <a:lnTo>
                  <a:pt x="876" y="810"/>
                </a:lnTo>
                <a:lnTo>
                  <a:pt x="858" y="711"/>
                </a:lnTo>
                <a:lnTo>
                  <a:pt x="841" y="612"/>
                </a:lnTo>
                <a:lnTo>
                  <a:pt x="825" y="511"/>
                </a:lnTo>
                <a:lnTo>
                  <a:pt x="814" y="411"/>
                </a:lnTo>
                <a:lnTo>
                  <a:pt x="804" y="310"/>
                </a:lnTo>
                <a:lnTo>
                  <a:pt x="797" y="207"/>
                </a:lnTo>
                <a:lnTo>
                  <a:pt x="793" y="104"/>
                </a:lnTo>
                <a:lnTo>
                  <a:pt x="790" y="0"/>
                </a:lnTo>
                <a:lnTo>
                  <a:pt x="790" y="0"/>
                </a:lnTo>
                <a:close/>
              </a:path>
            </a:pathLst>
          </a:custGeom>
          <a:ln/>
          <a:ex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endParaRPr lang="fr-FR" dirty="0"/>
          </a:p>
        </p:txBody>
      </p:sp>
      <p:sp>
        <p:nvSpPr>
          <p:cNvPr id="77" name="Freeform 18"/>
          <p:cNvSpPr>
            <a:spLocks/>
          </p:cNvSpPr>
          <p:nvPr/>
        </p:nvSpPr>
        <p:spPr bwMode="auto">
          <a:xfrm rot="10592407">
            <a:off x="5073751" y="3228916"/>
            <a:ext cx="285549" cy="538034"/>
          </a:xfrm>
          <a:custGeom>
            <a:avLst/>
            <a:gdLst>
              <a:gd name="T0" fmla="*/ 0 w 1955"/>
              <a:gd name="T1" fmla="*/ 13 h 3405"/>
              <a:gd name="T2" fmla="*/ 2 w 1955"/>
              <a:gd name="T3" fmla="*/ 136 h 3405"/>
              <a:gd name="T4" fmla="*/ 17 w 1955"/>
              <a:gd name="T5" fmla="*/ 380 h 3405"/>
              <a:gd name="T6" fmla="*/ 44 w 1955"/>
              <a:gd name="T7" fmla="*/ 621 h 3405"/>
              <a:gd name="T8" fmla="*/ 81 w 1955"/>
              <a:gd name="T9" fmla="*/ 858 h 3405"/>
              <a:gd name="T10" fmla="*/ 129 w 1955"/>
              <a:gd name="T11" fmla="*/ 1091 h 3405"/>
              <a:gd name="T12" fmla="*/ 189 w 1955"/>
              <a:gd name="T13" fmla="*/ 1320 h 3405"/>
              <a:gd name="T14" fmla="*/ 258 w 1955"/>
              <a:gd name="T15" fmla="*/ 1544 h 3405"/>
              <a:gd name="T16" fmla="*/ 337 w 1955"/>
              <a:gd name="T17" fmla="*/ 1764 h 3405"/>
              <a:gd name="T18" fmla="*/ 427 w 1955"/>
              <a:gd name="T19" fmla="*/ 1979 h 3405"/>
              <a:gd name="T20" fmla="*/ 527 w 1955"/>
              <a:gd name="T21" fmla="*/ 2188 h 3405"/>
              <a:gd name="T22" fmla="*/ 635 w 1955"/>
              <a:gd name="T23" fmla="*/ 2393 h 3405"/>
              <a:gd name="T24" fmla="*/ 752 w 1955"/>
              <a:gd name="T25" fmla="*/ 2591 h 3405"/>
              <a:gd name="T26" fmla="*/ 879 w 1955"/>
              <a:gd name="T27" fmla="*/ 2784 h 3405"/>
              <a:gd name="T28" fmla="*/ 1014 w 1955"/>
              <a:gd name="T29" fmla="*/ 2970 h 3405"/>
              <a:gd name="T30" fmla="*/ 1157 w 1955"/>
              <a:gd name="T31" fmla="*/ 3149 h 3405"/>
              <a:gd name="T32" fmla="*/ 1308 w 1955"/>
              <a:gd name="T33" fmla="*/ 3321 h 3405"/>
              <a:gd name="T34" fmla="*/ 1955 w 1955"/>
              <a:gd name="T35" fmla="*/ 2855 h 3405"/>
              <a:gd name="T36" fmla="*/ 1889 w 1955"/>
              <a:gd name="T37" fmla="*/ 2785 h 3405"/>
              <a:gd name="T38" fmla="*/ 1761 w 1955"/>
              <a:gd name="T39" fmla="*/ 2640 h 3405"/>
              <a:gd name="T40" fmla="*/ 1642 w 1955"/>
              <a:gd name="T41" fmla="*/ 2489 h 3405"/>
              <a:gd name="T42" fmla="*/ 1528 w 1955"/>
              <a:gd name="T43" fmla="*/ 2333 h 3405"/>
              <a:gd name="T44" fmla="*/ 1422 w 1955"/>
              <a:gd name="T45" fmla="*/ 2170 h 3405"/>
              <a:gd name="T46" fmla="*/ 1323 w 1955"/>
              <a:gd name="T47" fmla="*/ 2004 h 3405"/>
              <a:gd name="T48" fmla="*/ 1232 w 1955"/>
              <a:gd name="T49" fmla="*/ 1832 h 3405"/>
              <a:gd name="T50" fmla="*/ 1148 w 1955"/>
              <a:gd name="T51" fmla="*/ 1655 h 3405"/>
              <a:gd name="T52" fmla="*/ 1073 w 1955"/>
              <a:gd name="T53" fmla="*/ 1474 h 3405"/>
              <a:gd name="T54" fmla="*/ 1006 w 1955"/>
              <a:gd name="T55" fmla="*/ 1289 h 3405"/>
              <a:gd name="T56" fmla="*/ 948 w 1955"/>
              <a:gd name="T57" fmla="*/ 1100 h 3405"/>
              <a:gd name="T58" fmla="*/ 898 w 1955"/>
              <a:gd name="T59" fmla="*/ 907 h 3405"/>
              <a:gd name="T60" fmla="*/ 858 w 1955"/>
              <a:gd name="T61" fmla="*/ 711 h 3405"/>
              <a:gd name="T62" fmla="*/ 825 w 1955"/>
              <a:gd name="T63" fmla="*/ 511 h 3405"/>
              <a:gd name="T64" fmla="*/ 804 w 1955"/>
              <a:gd name="T65" fmla="*/ 310 h 3405"/>
              <a:gd name="T66" fmla="*/ 793 w 1955"/>
              <a:gd name="T67" fmla="*/ 104 h 3405"/>
              <a:gd name="T68" fmla="*/ 790 w 1955"/>
              <a:gd name="T69" fmla="*/ 0 h 3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55" h="3405">
                <a:moveTo>
                  <a:pt x="790" y="0"/>
                </a:moveTo>
                <a:lnTo>
                  <a:pt x="0" y="13"/>
                </a:lnTo>
                <a:lnTo>
                  <a:pt x="0" y="13"/>
                </a:lnTo>
                <a:lnTo>
                  <a:pt x="2" y="136"/>
                </a:lnTo>
                <a:lnTo>
                  <a:pt x="9" y="259"/>
                </a:lnTo>
                <a:lnTo>
                  <a:pt x="17" y="380"/>
                </a:lnTo>
                <a:lnTo>
                  <a:pt x="29" y="501"/>
                </a:lnTo>
                <a:lnTo>
                  <a:pt x="44" y="621"/>
                </a:lnTo>
                <a:lnTo>
                  <a:pt x="61" y="739"/>
                </a:lnTo>
                <a:lnTo>
                  <a:pt x="81" y="858"/>
                </a:lnTo>
                <a:lnTo>
                  <a:pt x="104" y="975"/>
                </a:lnTo>
                <a:lnTo>
                  <a:pt x="129" y="1091"/>
                </a:lnTo>
                <a:lnTo>
                  <a:pt x="157" y="1205"/>
                </a:lnTo>
                <a:lnTo>
                  <a:pt x="189" y="1320"/>
                </a:lnTo>
                <a:lnTo>
                  <a:pt x="221" y="1432"/>
                </a:lnTo>
                <a:lnTo>
                  <a:pt x="258" y="1544"/>
                </a:lnTo>
                <a:lnTo>
                  <a:pt x="297" y="1655"/>
                </a:lnTo>
                <a:lnTo>
                  <a:pt x="337" y="1764"/>
                </a:lnTo>
                <a:lnTo>
                  <a:pt x="381" y="1872"/>
                </a:lnTo>
                <a:lnTo>
                  <a:pt x="427" y="1979"/>
                </a:lnTo>
                <a:lnTo>
                  <a:pt x="475" y="2084"/>
                </a:lnTo>
                <a:lnTo>
                  <a:pt x="527" y="2188"/>
                </a:lnTo>
                <a:lnTo>
                  <a:pt x="579" y="2291"/>
                </a:lnTo>
                <a:lnTo>
                  <a:pt x="635" y="2393"/>
                </a:lnTo>
                <a:lnTo>
                  <a:pt x="693" y="2493"/>
                </a:lnTo>
                <a:lnTo>
                  <a:pt x="752" y="2591"/>
                </a:lnTo>
                <a:lnTo>
                  <a:pt x="815" y="2688"/>
                </a:lnTo>
                <a:lnTo>
                  <a:pt x="879" y="2784"/>
                </a:lnTo>
                <a:lnTo>
                  <a:pt x="946" y="2877"/>
                </a:lnTo>
                <a:lnTo>
                  <a:pt x="1014" y="2970"/>
                </a:lnTo>
                <a:lnTo>
                  <a:pt x="1084" y="3060"/>
                </a:lnTo>
                <a:lnTo>
                  <a:pt x="1157" y="3149"/>
                </a:lnTo>
                <a:lnTo>
                  <a:pt x="1233" y="3237"/>
                </a:lnTo>
                <a:lnTo>
                  <a:pt x="1308" y="3321"/>
                </a:lnTo>
                <a:lnTo>
                  <a:pt x="1388" y="3405"/>
                </a:lnTo>
                <a:lnTo>
                  <a:pt x="1955" y="2855"/>
                </a:lnTo>
                <a:lnTo>
                  <a:pt x="1955" y="2855"/>
                </a:lnTo>
                <a:lnTo>
                  <a:pt x="1889" y="2785"/>
                </a:lnTo>
                <a:lnTo>
                  <a:pt x="1824" y="2713"/>
                </a:lnTo>
                <a:lnTo>
                  <a:pt x="1761" y="2640"/>
                </a:lnTo>
                <a:lnTo>
                  <a:pt x="1700" y="2565"/>
                </a:lnTo>
                <a:lnTo>
                  <a:pt x="1642" y="2489"/>
                </a:lnTo>
                <a:lnTo>
                  <a:pt x="1583" y="2411"/>
                </a:lnTo>
                <a:lnTo>
                  <a:pt x="1528" y="2333"/>
                </a:lnTo>
                <a:lnTo>
                  <a:pt x="1474" y="2252"/>
                </a:lnTo>
                <a:lnTo>
                  <a:pt x="1422" y="2170"/>
                </a:lnTo>
                <a:lnTo>
                  <a:pt x="1371" y="2087"/>
                </a:lnTo>
                <a:lnTo>
                  <a:pt x="1323" y="2004"/>
                </a:lnTo>
                <a:lnTo>
                  <a:pt x="1276" y="1918"/>
                </a:lnTo>
                <a:lnTo>
                  <a:pt x="1232" y="1832"/>
                </a:lnTo>
                <a:lnTo>
                  <a:pt x="1189" y="1743"/>
                </a:lnTo>
                <a:lnTo>
                  <a:pt x="1148" y="1655"/>
                </a:lnTo>
                <a:lnTo>
                  <a:pt x="1109" y="1565"/>
                </a:lnTo>
                <a:lnTo>
                  <a:pt x="1073" y="1474"/>
                </a:lnTo>
                <a:lnTo>
                  <a:pt x="1038" y="1382"/>
                </a:lnTo>
                <a:lnTo>
                  <a:pt x="1006" y="1289"/>
                </a:lnTo>
                <a:lnTo>
                  <a:pt x="975" y="1195"/>
                </a:lnTo>
                <a:lnTo>
                  <a:pt x="948" y="1100"/>
                </a:lnTo>
                <a:lnTo>
                  <a:pt x="922" y="1004"/>
                </a:lnTo>
                <a:lnTo>
                  <a:pt x="898" y="907"/>
                </a:lnTo>
                <a:lnTo>
                  <a:pt x="876" y="810"/>
                </a:lnTo>
                <a:lnTo>
                  <a:pt x="858" y="711"/>
                </a:lnTo>
                <a:lnTo>
                  <a:pt x="841" y="612"/>
                </a:lnTo>
                <a:lnTo>
                  <a:pt x="825" y="511"/>
                </a:lnTo>
                <a:lnTo>
                  <a:pt x="814" y="411"/>
                </a:lnTo>
                <a:lnTo>
                  <a:pt x="804" y="310"/>
                </a:lnTo>
                <a:lnTo>
                  <a:pt x="797" y="207"/>
                </a:lnTo>
                <a:lnTo>
                  <a:pt x="793" y="104"/>
                </a:lnTo>
                <a:lnTo>
                  <a:pt x="790" y="0"/>
                </a:lnTo>
                <a:lnTo>
                  <a:pt x="790" y="0"/>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dirty="0"/>
          </a:p>
        </p:txBody>
      </p:sp>
      <p:sp>
        <p:nvSpPr>
          <p:cNvPr id="79" name="ZoneTexte 78"/>
          <p:cNvSpPr txBox="1"/>
          <p:nvPr/>
        </p:nvSpPr>
        <p:spPr>
          <a:xfrm>
            <a:off x="130262" y="184666"/>
            <a:ext cx="7743738" cy="95410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fr-FR" sz="2800" b="1" dirty="0" smtClean="0">
                <a:ln w="17780" cmpd="sng">
                  <a:solidFill>
                    <a:srgbClr val="FFFFFF"/>
                  </a:solidFill>
                  <a:prstDash val="solid"/>
                  <a:miter lim="800000"/>
                </a:ln>
                <a:solidFill>
                  <a:schemeClr val="tx1"/>
                </a:solidFill>
                <a:effectLst>
                  <a:outerShdw blurRad="50800" algn="tl" rotWithShape="0">
                    <a:srgbClr val="000000"/>
                  </a:outerShdw>
                </a:effectLst>
              </a:rPr>
              <a:t>Effets du Réel sur le Transfert de graphie chez quelques poètes &amp; écrivains du Prix </a:t>
            </a:r>
            <a:r>
              <a:rPr lang="fr-FR" sz="2800" b="1" dirty="0" err="1" smtClean="0">
                <a:ln w="17780" cmpd="sng">
                  <a:solidFill>
                    <a:srgbClr val="FFFFFF"/>
                  </a:solidFill>
                  <a:prstDash val="solid"/>
                  <a:miter lim="800000"/>
                </a:ln>
                <a:solidFill>
                  <a:schemeClr val="tx1"/>
                </a:solidFill>
                <a:effectLst>
                  <a:outerShdw blurRad="50800" algn="tl" rotWithShape="0">
                    <a:srgbClr val="000000"/>
                  </a:outerShdw>
                </a:effectLst>
              </a:rPr>
              <a:t>Lankréol</a:t>
            </a:r>
            <a:r>
              <a:rPr lang="fr-FR" sz="2800" b="1" dirty="0" smtClean="0">
                <a:ln w="17780" cmpd="sng">
                  <a:solidFill>
                    <a:srgbClr val="FFFFFF"/>
                  </a:solidFill>
                  <a:prstDash val="solid"/>
                  <a:miter lim="800000"/>
                </a:ln>
                <a:solidFill>
                  <a:schemeClr val="tx1"/>
                </a:solidFill>
                <a:effectLst>
                  <a:outerShdw blurRad="50800" algn="tl" rotWithShape="0">
                    <a:srgbClr val="000000"/>
                  </a:outerShdw>
                </a:effectLst>
              </a:rPr>
              <a:t>      3</a:t>
            </a:r>
            <a:endParaRPr lang="fr-FR" sz="2800" b="1" dirty="0">
              <a:ln w="17780" cmpd="sng">
                <a:solidFill>
                  <a:srgbClr val="FFFFFF"/>
                </a:solidFill>
                <a:prstDash val="solid"/>
                <a:miter lim="800000"/>
              </a:ln>
              <a:solidFill>
                <a:schemeClr val="tx1"/>
              </a:solidFill>
              <a:effectLst>
                <a:outerShdw blurRad="50800" algn="tl" rotWithShape="0">
                  <a:srgbClr val="000000"/>
                </a:outerShdw>
              </a:effectLst>
            </a:endParaRPr>
          </a:p>
        </p:txBody>
      </p:sp>
      <p:sp>
        <p:nvSpPr>
          <p:cNvPr id="80" name="Freeform 69"/>
          <p:cNvSpPr>
            <a:spLocks/>
          </p:cNvSpPr>
          <p:nvPr/>
        </p:nvSpPr>
        <p:spPr bwMode="auto">
          <a:xfrm>
            <a:off x="4335463" y="3470275"/>
            <a:ext cx="256381" cy="135285"/>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1" name="Freeform 62"/>
          <p:cNvSpPr>
            <a:spLocks/>
          </p:cNvSpPr>
          <p:nvPr/>
        </p:nvSpPr>
        <p:spPr bwMode="auto">
          <a:xfrm>
            <a:off x="4594225" y="3467894"/>
            <a:ext cx="214313" cy="137667"/>
          </a:xfrm>
          <a:custGeom>
            <a:avLst/>
            <a:gdLst>
              <a:gd name="T0" fmla="*/ 645 w 761"/>
              <a:gd name="T1" fmla="*/ 425 h 425"/>
              <a:gd name="T2" fmla="*/ 761 w 761"/>
              <a:gd name="T3" fmla="*/ 307 h 425"/>
              <a:gd name="T4" fmla="*/ 761 w 761"/>
              <a:gd name="T5" fmla="*/ 307 h 425"/>
              <a:gd name="T6" fmla="*/ 723 w 761"/>
              <a:gd name="T7" fmla="*/ 273 h 425"/>
              <a:gd name="T8" fmla="*/ 682 w 761"/>
              <a:gd name="T9" fmla="*/ 240 h 425"/>
              <a:gd name="T10" fmla="*/ 642 w 761"/>
              <a:gd name="T11" fmla="*/ 209 h 425"/>
              <a:gd name="T12" fmla="*/ 599 w 761"/>
              <a:gd name="T13" fmla="*/ 181 h 425"/>
              <a:gd name="T14" fmla="*/ 555 w 761"/>
              <a:gd name="T15" fmla="*/ 155 h 425"/>
              <a:gd name="T16" fmla="*/ 511 w 761"/>
              <a:gd name="T17" fmla="*/ 128 h 425"/>
              <a:gd name="T18" fmla="*/ 464 w 761"/>
              <a:gd name="T19" fmla="*/ 106 h 425"/>
              <a:gd name="T20" fmla="*/ 417 w 761"/>
              <a:gd name="T21" fmla="*/ 86 h 425"/>
              <a:gd name="T22" fmla="*/ 369 w 761"/>
              <a:gd name="T23" fmla="*/ 66 h 425"/>
              <a:gd name="T24" fmla="*/ 319 w 761"/>
              <a:gd name="T25" fmla="*/ 50 h 425"/>
              <a:gd name="T26" fmla="*/ 268 w 761"/>
              <a:gd name="T27" fmla="*/ 36 h 425"/>
              <a:gd name="T28" fmla="*/ 216 w 761"/>
              <a:gd name="T29" fmla="*/ 24 h 425"/>
              <a:gd name="T30" fmla="*/ 164 w 761"/>
              <a:gd name="T31" fmla="*/ 14 h 425"/>
              <a:gd name="T32" fmla="*/ 111 w 761"/>
              <a:gd name="T33" fmla="*/ 7 h 425"/>
              <a:gd name="T34" fmla="*/ 58 w 761"/>
              <a:gd name="T35" fmla="*/ 2 h 425"/>
              <a:gd name="T36" fmla="*/ 3 w 761"/>
              <a:gd name="T37" fmla="*/ 0 h 425"/>
              <a:gd name="T38" fmla="*/ 0 w 761"/>
              <a:gd name="T39" fmla="*/ 165 h 425"/>
              <a:gd name="T40" fmla="*/ 0 w 761"/>
              <a:gd name="T41" fmla="*/ 165 h 425"/>
              <a:gd name="T42" fmla="*/ 46 w 761"/>
              <a:gd name="T43" fmla="*/ 168 h 425"/>
              <a:gd name="T44" fmla="*/ 93 w 761"/>
              <a:gd name="T45" fmla="*/ 171 h 425"/>
              <a:gd name="T46" fmla="*/ 137 w 761"/>
              <a:gd name="T47" fmla="*/ 178 h 425"/>
              <a:gd name="T48" fmla="*/ 183 w 761"/>
              <a:gd name="T49" fmla="*/ 186 h 425"/>
              <a:gd name="T50" fmla="*/ 226 w 761"/>
              <a:gd name="T51" fmla="*/ 196 h 425"/>
              <a:gd name="T52" fmla="*/ 268 w 761"/>
              <a:gd name="T53" fmla="*/ 208 h 425"/>
              <a:gd name="T54" fmla="*/ 311 w 761"/>
              <a:gd name="T55" fmla="*/ 222 h 425"/>
              <a:gd name="T56" fmla="*/ 352 w 761"/>
              <a:gd name="T57" fmla="*/ 238 h 425"/>
              <a:gd name="T58" fmla="*/ 393 w 761"/>
              <a:gd name="T59" fmla="*/ 256 h 425"/>
              <a:gd name="T60" fmla="*/ 433 w 761"/>
              <a:gd name="T61" fmla="*/ 274 h 425"/>
              <a:gd name="T62" fmla="*/ 470 w 761"/>
              <a:gd name="T63" fmla="*/ 296 h 425"/>
              <a:gd name="T64" fmla="*/ 508 w 761"/>
              <a:gd name="T65" fmla="*/ 319 h 425"/>
              <a:gd name="T66" fmla="*/ 544 w 761"/>
              <a:gd name="T67" fmla="*/ 343 h 425"/>
              <a:gd name="T68" fmla="*/ 580 w 761"/>
              <a:gd name="T69" fmla="*/ 369 h 425"/>
              <a:gd name="T70" fmla="*/ 613 w 761"/>
              <a:gd name="T71" fmla="*/ 397 h 425"/>
              <a:gd name="T72" fmla="*/ 645 w 761"/>
              <a:gd name="T73" fmla="*/ 425 h 425"/>
              <a:gd name="T74" fmla="*/ 645 w 761"/>
              <a:gd name="T75"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1" h="425">
                <a:moveTo>
                  <a:pt x="645" y="425"/>
                </a:moveTo>
                <a:lnTo>
                  <a:pt x="761" y="307"/>
                </a:lnTo>
                <a:lnTo>
                  <a:pt x="761" y="307"/>
                </a:lnTo>
                <a:lnTo>
                  <a:pt x="723" y="273"/>
                </a:lnTo>
                <a:lnTo>
                  <a:pt x="682" y="240"/>
                </a:lnTo>
                <a:lnTo>
                  <a:pt x="642" y="209"/>
                </a:lnTo>
                <a:lnTo>
                  <a:pt x="599" y="181"/>
                </a:lnTo>
                <a:lnTo>
                  <a:pt x="555" y="155"/>
                </a:lnTo>
                <a:lnTo>
                  <a:pt x="511" y="128"/>
                </a:lnTo>
                <a:lnTo>
                  <a:pt x="464" y="106"/>
                </a:lnTo>
                <a:lnTo>
                  <a:pt x="417" y="86"/>
                </a:lnTo>
                <a:lnTo>
                  <a:pt x="369" y="66"/>
                </a:lnTo>
                <a:lnTo>
                  <a:pt x="319" y="50"/>
                </a:lnTo>
                <a:lnTo>
                  <a:pt x="268" y="36"/>
                </a:lnTo>
                <a:lnTo>
                  <a:pt x="216" y="24"/>
                </a:lnTo>
                <a:lnTo>
                  <a:pt x="164" y="14"/>
                </a:lnTo>
                <a:lnTo>
                  <a:pt x="111" y="7"/>
                </a:lnTo>
                <a:lnTo>
                  <a:pt x="58" y="2"/>
                </a:lnTo>
                <a:lnTo>
                  <a:pt x="3" y="0"/>
                </a:lnTo>
                <a:lnTo>
                  <a:pt x="0" y="165"/>
                </a:lnTo>
                <a:lnTo>
                  <a:pt x="0" y="165"/>
                </a:lnTo>
                <a:lnTo>
                  <a:pt x="46" y="168"/>
                </a:lnTo>
                <a:lnTo>
                  <a:pt x="93" y="171"/>
                </a:lnTo>
                <a:lnTo>
                  <a:pt x="137" y="178"/>
                </a:lnTo>
                <a:lnTo>
                  <a:pt x="183" y="186"/>
                </a:lnTo>
                <a:lnTo>
                  <a:pt x="226" y="196"/>
                </a:lnTo>
                <a:lnTo>
                  <a:pt x="268" y="208"/>
                </a:lnTo>
                <a:lnTo>
                  <a:pt x="311" y="222"/>
                </a:lnTo>
                <a:lnTo>
                  <a:pt x="352" y="238"/>
                </a:lnTo>
                <a:lnTo>
                  <a:pt x="393" y="256"/>
                </a:lnTo>
                <a:lnTo>
                  <a:pt x="433" y="274"/>
                </a:lnTo>
                <a:lnTo>
                  <a:pt x="470" y="296"/>
                </a:lnTo>
                <a:lnTo>
                  <a:pt x="508" y="319"/>
                </a:lnTo>
                <a:lnTo>
                  <a:pt x="544" y="343"/>
                </a:lnTo>
                <a:lnTo>
                  <a:pt x="580" y="369"/>
                </a:lnTo>
                <a:lnTo>
                  <a:pt x="613" y="397"/>
                </a:lnTo>
                <a:lnTo>
                  <a:pt x="645" y="425"/>
                </a:lnTo>
                <a:lnTo>
                  <a:pt x="645" y="425"/>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2" name="Freeform 69"/>
          <p:cNvSpPr>
            <a:spLocks/>
          </p:cNvSpPr>
          <p:nvPr/>
        </p:nvSpPr>
        <p:spPr bwMode="auto">
          <a:xfrm rot="5104073">
            <a:off x="4697270" y="3607414"/>
            <a:ext cx="270217" cy="115995"/>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w="12700"/>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3" name="Freeform 69"/>
          <p:cNvSpPr>
            <a:spLocks/>
          </p:cNvSpPr>
          <p:nvPr/>
        </p:nvSpPr>
        <p:spPr bwMode="auto">
          <a:xfrm rot="5400000">
            <a:off x="4787107" y="3530824"/>
            <a:ext cx="301625" cy="169863"/>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fr-FR"/>
          </a:p>
        </p:txBody>
      </p:sp>
      <p:sp>
        <p:nvSpPr>
          <p:cNvPr id="85" name="ZoneTexte 84"/>
          <p:cNvSpPr txBox="1"/>
          <p:nvPr/>
        </p:nvSpPr>
        <p:spPr>
          <a:xfrm>
            <a:off x="111057" y="3967305"/>
            <a:ext cx="2497522" cy="92333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smtClean="0"/>
              <a:t>Dan mes tex, </a:t>
            </a:r>
            <a:r>
              <a:rPr lang="fr-FR" b="1" dirty="0" err="1" smtClean="0"/>
              <a:t>néna</a:t>
            </a:r>
            <a:r>
              <a:rPr lang="fr-FR" b="1" dirty="0" smtClean="0"/>
              <a:t> une sonorité, un son </a:t>
            </a:r>
            <a:r>
              <a:rPr lang="fr-FR" b="1" dirty="0" err="1" smtClean="0"/>
              <a:t>ki</a:t>
            </a:r>
            <a:r>
              <a:rPr lang="fr-FR" b="1" dirty="0" smtClean="0"/>
              <a:t> </a:t>
            </a:r>
            <a:r>
              <a:rPr lang="fr-FR" b="1" dirty="0" err="1" smtClean="0"/>
              <a:t>kol</a:t>
            </a:r>
            <a:r>
              <a:rPr lang="fr-FR" b="1" dirty="0" smtClean="0"/>
              <a:t> </a:t>
            </a:r>
            <a:r>
              <a:rPr lang="fr-FR" b="1" dirty="0" err="1" smtClean="0"/>
              <a:t>avek</a:t>
            </a:r>
            <a:r>
              <a:rPr lang="fr-FR" b="1" dirty="0" smtClean="0"/>
              <a:t> </a:t>
            </a:r>
            <a:r>
              <a:rPr lang="fr-FR" b="1" dirty="0" err="1" smtClean="0"/>
              <a:t>sak</a:t>
            </a:r>
            <a:r>
              <a:rPr lang="fr-FR" b="1" dirty="0" smtClean="0"/>
              <a:t>  mi pense (D.)</a:t>
            </a:r>
            <a:endParaRPr lang="fr-FR" b="1" dirty="0"/>
          </a:p>
        </p:txBody>
      </p:sp>
    </p:spTree>
    <p:extLst>
      <p:ext uri="{BB962C8B-B14F-4D97-AF65-F5344CB8AC3E}">
        <p14:creationId xmlns="" xmlns:p14="http://schemas.microsoft.com/office/powerpoint/2010/main" val="19368804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0FCC3241-6341-45E7-9B29-E28FD3B21BE6}" type="slidenum">
              <a:rPr kumimoji="0" lang="fr-FR"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fr-F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3" name="Freeform 24"/>
          <p:cNvSpPr>
            <a:spLocks/>
          </p:cNvSpPr>
          <p:nvPr/>
        </p:nvSpPr>
        <p:spPr bwMode="auto">
          <a:xfrm>
            <a:off x="4594225" y="2197101"/>
            <a:ext cx="1079500" cy="630238"/>
          </a:xfrm>
          <a:custGeom>
            <a:avLst/>
            <a:gdLst>
              <a:gd name="T0" fmla="*/ 0 w 2722"/>
              <a:gd name="T1" fmla="*/ 653 h 1586"/>
              <a:gd name="T2" fmla="*/ 164 w 2722"/>
              <a:gd name="T3" fmla="*/ 660 h 1586"/>
              <a:gd name="T4" fmla="*/ 326 w 2722"/>
              <a:gd name="T5" fmla="*/ 674 h 1586"/>
              <a:gd name="T6" fmla="*/ 486 w 2722"/>
              <a:gd name="T7" fmla="*/ 696 h 1586"/>
              <a:gd name="T8" fmla="*/ 643 w 2722"/>
              <a:gd name="T9" fmla="*/ 725 h 1586"/>
              <a:gd name="T10" fmla="*/ 797 w 2722"/>
              <a:gd name="T11" fmla="*/ 761 h 1586"/>
              <a:gd name="T12" fmla="*/ 949 w 2722"/>
              <a:gd name="T13" fmla="*/ 806 h 1586"/>
              <a:gd name="T14" fmla="*/ 1098 w 2722"/>
              <a:gd name="T15" fmla="*/ 855 h 1586"/>
              <a:gd name="T16" fmla="*/ 1242 w 2722"/>
              <a:gd name="T17" fmla="*/ 912 h 1586"/>
              <a:gd name="T18" fmla="*/ 1384 w 2722"/>
              <a:gd name="T19" fmla="*/ 976 h 1586"/>
              <a:gd name="T20" fmla="*/ 1523 w 2722"/>
              <a:gd name="T21" fmla="*/ 1045 h 1586"/>
              <a:gd name="T22" fmla="*/ 1657 w 2722"/>
              <a:gd name="T23" fmla="*/ 1121 h 1586"/>
              <a:gd name="T24" fmla="*/ 1788 w 2722"/>
              <a:gd name="T25" fmla="*/ 1203 h 1586"/>
              <a:gd name="T26" fmla="*/ 1915 w 2722"/>
              <a:gd name="T27" fmla="*/ 1290 h 1586"/>
              <a:gd name="T28" fmla="*/ 2038 w 2722"/>
              <a:gd name="T29" fmla="*/ 1384 h 1586"/>
              <a:gd name="T30" fmla="*/ 2155 w 2722"/>
              <a:gd name="T31" fmla="*/ 1481 h 1586"/>
              <a:gd name="T32" fmla="*/ 2268 w 2722"/>
              <a:gd name="T33" fmla="*/ 1586 h 1586"/>
              <a:gd name="T34" fmla="*/ 2722 w 2722"/>
              <a:gd name="T35" fmla="*/ 1115 h 1586"/>
              <a:gd name="T36" fmla="*/ 2587 w 2722"/>
              <a:gd name="T37" fmla="*/ 992 h 1586"/>
              <a:gd name="T38" fmla="*/ 2446 w 2722"/>
              <a:gd name="T39" fmla="*/ 875 h 1586"/>
              <a:gd name="T40" fmla="*/ 2301 w 2722"/>
              <a:gd name="T41" fmla="*/ 763 h 1586"/>
              <a:gd name="T42" fmla="*/ 2150 w 2722"/>
              <a:gd name="T43" fmla="*/ 658 h 1586"/>
              <a:gd name="T44" fmla="*/ 1993 w 2722"/>
              <a:gd name="T45" fmla="*/ 559 h 1586"/>
              <a:gd name="T46" fmla="*/ 1832 w 2722"/>
              <a:gd name="T47" fmla="*/ 470 h 1586"/>
              <a:gd name="T48" fmla="*/ 1667 w 2722"/>
              <a:gd name="T49" fmla="*/ 386 h 1586"/>
              <a:gd name="T50" fmla="*/ 1496 w 2722"/>
              <a:gd name="T51" fmla="*/ 309 h 1586"/>
              <a:gd name="T52" fmla="*/ 1323 w 2722"/>
              <a:gd name="T53" fmla="*/ 242 h 1586"/>
              <a:gd name="T54" fmla="*/ 1144 w 2722"/>
              <a:gd name="T55" fmla="*/ 182 h 1586"/>
              <a:gd name="T56" fmla="*/ 963 w 2722"/>
              <a:gd name="T57" fmla="*/ 130 h 1586"/>
              <a:gd name="T58" fmla="*/ 779 w 2722"/>
              <a:gd name="T59" fmla="*/ 86 h 1586"/>
              <a:gd name="T60" fmla="*/ 591 w 2722"/>
              <a:gd name="T61" fmla="*/ 50 h 1586"/>
              <a:gd name="T62" fmla="*/ 401 w 2722"/>
              <a:gd name="T63" fmla="*/ 24 h 1586"/>
              <a:gd name="T64" fmla="*/ 207 w 2722"/>
              <a:gd name="T65" fmla="*/ 7 h 1586"/>
              <a:gd name="T66" fmla="*/ 10 w 2722"/>
              <a:gd name="T67" fmla="*/ 0 h 1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22" h="1586">
                <a:moveTo>
                  <a:pt x="0" y="653"/>
                </a:moveTo>
                <a:lnTo>
                  <a:pt x="0" y="653"/>
                </a:lnTo>
                <a:lnTo>
                  <a:pt x="82" y="656"/>
                </a:lnTo>
                <a:lnTo>
                  <a:pt x="164" y="660"/>
                </a:lnTo>
                <a:lnTo>
                  <a:pt x="245" y="666"/>
                </a:lnTo>
                <a:lnTo>
                  <a:pt x="326" y="674"/>
                </a:lnTo>
                <a:lnTo>
                  <a:pt x="406" y="684"/>
                </a:lnTo>
                <a:lnTo>
                  <a:pt x="486" y="696"/>
                </a:lnTo>
                <a:lnTo>
                  <a:pt x="564" y="709"/>
                </a:lnTo>
                <a:lnTo>
                  <a:pt x="643" y="725"/>
                </a:lnTo>
                <a:lnTo>
                  <a:pt x="720" y="743"/>
                </a:lnTo>
                <a:lnTo>
                  <a:pt x="797" y="761"/>
                </a:lnTo>
                <a:lnTo>
                  <a:pt x="874" y="782"/>
                </a:lnTo>
                <a:lnTo>
                  <a:pt x="949" y="806"/>
                </a:lnTo>
                <a:lnTo>
                  <a:pt x="1023" y="829"/>
                </a:lnTo>
                <a:lnTo>
                  <a:pt x="1098" y="855"/>
                </a:lnTo>
                <a:lnTo>
                  <a:pt x="1170" y="882"/>
                </a:lnTo>
                <a:lnTo>
                  <a:pt x="1242" y="912"/>
                </a:lnTo>
                <a:lnTo>
                  <a:pt x="1314" y="944"/>
                </a:lnTo>
                <a:lnTo>
                  <a:pt x="1384" y="976"/>
                </a:lnTo>
                <a:lnTo>
                  <a:pt x="1454" y="1010"/>
                </a:lnTo>
                <a:lnTo>
                  <a:pt x="1523" y="1045"/>
                </a:lnTo>
                <a:lnTo>
                  <a:pt x="1591" y="1083"/>
                </a:lnTo>
                <a:lnTo>
                  <a:pt x="1657" y="1121"/>
                </a:lnTo>
                <a:lnTo>
                  <a:pt x="1724" y="1161"/>
                </a:lnTo>
                <a:lnTo>
                  <a:pt x="1788" y="1203"/>
                </a:lnTo>
                <a:lnTo>
                  <a:pt x="1851" y="1246"/>
                </a:lnTo>
                <a:lnTo>
                  <a:pt x="1915" y="1290"/>
                </a:lnTo>
                <a:lnTo>
                  <a:pt x="1976" y="1337"/>
                </a:lnTo>
                <a:lnTo>
                  <a:pt x="2038" y="1384"/>
                </a:lnTo>
                <a:lnTo>
                  <a:pt x="2096" y="1432"/>
                </a:lnTo>
                <a:lnTo>
                  <a:pt x="2155" y="1481"/>
                </a:lnTo>
                <a:lnTo>
                  <a:pt x="2212" y="1533"/>
                </a:lnTo>
                <a:lnTo>
                  <a:pt x="2268" y="1586"/>
                </a:lnTo>
                <a:lnTo>
                  <a:pt x="2722" y="1115"/>
                </a:lnTo>
                <a:lnTo>
                  <a:pt x="2722" y="1115"/>
                </a:lnTo>
                <a:lnTo>
                  <a:pt x="2656" y="1053"/>
                </a:lnTo>
                <a:lnTo>
                  <a:pt x="2587" y="992"/>
                </a:lnTo>
                <a:lnTo>
                  <a:pt x="2518" y="932"/>
                </a:lnTo>
                <a:lnTo>
                  <a:pt x="2446" y="875"/>
                </a:lnTo>
                <a:lnTo>
                  <a:pt x="2373" y="817"/>
                </a:lnTo>
                <a:lnTo>
                  <a:pt x="2301" y="763"/>
                </a:lnTo>
                <a:lnTo>
                  <a:pt x="2225" y="709"/>
                </a:lnTo>
                <a:lnTo>
                  <a:pt x="2150" y="658"/>
                </a:lnTo>
                <a:lnTo>
                  <a:pt x="2071" y="608"/>
                </a:lnTo>
                <a:lnTo>
                  <a:pt x="1993" y="559"/>
                </a:lnTo>
                <a:lnTo>
                  <a:pt x="1913" y="514"/>
                </a:lnTo>
                <a:lnTo>
                  <a:pt x="1832" y="470"/>
                </a:lnTo>
                <a:lnTo>
                  <a:pt x="1750" y="427"/>
                </a:lnTo>
                <a:lnTo>
                  <a:pt x="1667" y="386"/>
                </a:lnTo>
                <a:lnTo>
                  <a:pt x="1582" y="347"/>
                </a:lnTo>
                <a:lnTo>
                  <a:pt x="1496" y="309"/>
                </a:lnTo>
                <a:lnTo>
                  <a:pt x="1410" y="274"/>
                </a:lnTo>
                <a:lnTo>
                  <a:pt x="1323" y="242"/>
                </a:lnTo>
                <a:lnTo>
                  <a:pt x="1234" y="211"/>
                </a:lnTo>
                <a:lnTo>
                  <a:pt x="1144" y="182"/>
                </a:lnTo>
                <a:lnTo>
                  <a:pt x="1055" y="155"/>
                </a:lnTo>
                <a:lnTo>
                  <a:pt x="963" y="130"/>
                </a:lnTo>
                <a:lnTo>
                  <a:pt x="872" y="106"/>
                </a:lnTo>
                <a:lnTo>
                  <a:pt x="779" y="86"/>
                </a:lnTo>
                <a:lnTo>
                  <a:pt x="685" y="67"/>
                </a:lnTo>
                <a:lnTo>
                  <a:pt x="591" y="50"/>
                </a:lnTo>
                <a:lnTo>
                  <a:pt x="496" y="37"/>
                </a:lnTo>
                <a:lnTo>
                  <a:pt x="401" y="24"/>
                </a:lnTo>
                <a:lnTo>
                  <a:pt x="303" y="15"/>
                </a:lnTo>
                <a:lnTo>
                  <a:pt x="207" y="7"/>
                </a:lnTo>
                <a:lnTo>
                  <a:pt x="109" y="2"/>
                </a:lnTo>
                <a:lnTo>
                  <a:pt x="10" y="0"/>
                </a:lnTo>
                <a:lnTo>
                  <a:pt x="0" y="653"/>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22" name="Freeform 36"/>
          <p:cNvSpPr>
            <a:spLocks/>
          </p:cNvSpPr>
          <p:nvPr/>
        </p:nvSpPr>
        <p:spPr bwMode="auto">
          <a:xfrm>
            <a:off x="4559300" y="2546350"/>
            <a:ext cx="858838" cy="498475"/>
          </a:xfrm>
          <a:custGeom>
            <a:avLst/>
            <a:gdLst>
              <a:gd name="T0" fmla="*/ 2163 w 2163"/>
              <a:gd name="T1" fmla="*/ 885 h 1255"/>
              <a:gd name="T2" fmla="*/ 2110 w 2163"/>
              <a:gd name="T3" fmla="*/ 836 h 1255"/>
              <a:gd name="T4" fmla="*/ 1999 w 2163"/>
              <a:gd name="T5" fmla="*/ 739 h 1255"/>
              <a:gd name="T6" fmla="*/ 1886 w 2163"/>
              <a:gd name="T7" fmla="*/ 648 h 1255"/>
              <a:gd name="T8" fmla="*/ 1768 w 2163"/>
              <a:gd name="T9" fmla="*/ 563 h 1255"/>
              <a:gd name="T10" fmla="*/ 1645 w 2163"/>
              <a:gd name="T11" fmla="*/ 483 h 1255"/>
              <a:gd name="T12" fmla="*/ 1519 w 2163"/>
              <a:gd name="T13" fmla="*/ 407 h 1255"/>
              <a:gd name="T14" fmla="*/ 1389 w 2163"/>
              <a:gd name="T15" fmla="*/ 338 h 1255"/>
              <a:gd name="T16" fmla="*/ 1256 w 2163"/>
              <a:gd name="T17" fmla="*/ 276 h 1255"/>
              <a:gd name="T18" fmla="*/ 1119 w 2163"/>
              <a:gd name="T19" fmla="*/ 218 h 1255"/>
              <a:gd name="T20" fmla="*/ 980 w 2163"/>
              <a:gd name="T21" fmla="*/ 168 h 1255"/>
              <a:gd name="T22" fmla="*/ 837 w 2163"/>
              <a:gd name="T23" fmla="*/ 122 h 1255"/>
              <a:gd name="T24" fmla="*/ 692 w 2163"/>
              <a:gd name="T25" fmla="*/ 84 h 1255"/>
              <a:gd name="T26" fmla="*/ 544 w 2163"/>
              <a:gd name="T27" fmla="*/ 53 h 1255"/>
              <a:gd name="T28" fmla="*/ 393 w 2163"/>
              <a:gd name="T29" fmla="*/ 30 h 1255"/>
              <a:gd name="T30" fmla="*/ 240 w 2163"/>
              <a:gd name="T31" fmla="*/ 11 h 1255"/>
              <a:gd name="T32" fmla="*/ 86 w 2163"/>
              <a:gd name="T33" fmla="*/ 2 h 1255"/>
              <a:gd name="T34" fmla="*/ 0 w 2163"/>
              <a:gd name="T35" fmla="*/ 514 h 1255"/>
              <a:gd name="T36" fmla="*/ 65 w 2163"/>
              <a:gd name="T37" fmla="*/ 517 h 1255"/>
              <a:gd name="T38" fmla="*/ 195 w 2163"/>
              <a:gd name="T39" fmla="*/ 524 h 1255"/>
              <a:gd name="T40" fmla="*/ 322 w 2163"/>
              <a:gd name="T41" fmla="*/ 539 h 1255"/>
              <a:gd name="T42" fmla="*/ 449 w 2163"/>
              <a:gd name="T43" fmla="*/ 559 h 1255"/>
              <a:gd name="T44" fmla="*/ 572 w 2163"/>
              <a:gd name="T45" fmla="*/ 586 h 1255"/>
              <a:gd name="T46" fmla="*/ 694 w 2163"/>
              <a:gd name="T47" fmla="*/ 617 h 1255"/>
              <a:gd name="T48" fmla="*/ 813 w 2163"/>
              <a:gd name="T49" fmla="*/ 655 h 1255"/>
              <a:gd name="T50" fmla="*/ 931 w 2163"/>
              <a:gd name="T51" fmla="*/ 697 h 1255"/>
              <a:gd name="T52" fmla="*/ 1045 w 2163"/>
              <a:gd name="T53" fmla="*/ 744 h 1255"/>
              <a:gd name="T54" fmla="*/ 1157 w 2163"/>
              <a:gd name="T55" fmla="*/ 798 h 1255"/>
              <a:gd name="T56" fmla="*/ 1265 w 2163"/>
              <a:gd name="T57" fmla="*/ 855 h 1255"/>
              <a:gd name="T58" fmla="*/ 1371 w 2163"/>
              <a:gd name="T59" fmla="*/ 918 h 1255"/>
              <a:gd name="T60" fmla="*/ 1473 w 2163"/>
              <a:gd name="T61" fmla="*/ 985 h 1255"/>
              <a:gd name="T62" fmla="*/ 1572 w 2163"/>
              <a:gd name="T63" fmla="*/ 1057 h 1255"/>
              <a:gd name="T64" fmla="*/ 1669 w 2163"/>
              <a:gd name="T65" fmla="*/ 1134 h 1255"/>
              <a:gd name="T66" fmla="*/ 1760 w 2163"/>
              <a:gd name="T67" fmla="*/ 1213 h 1255"/>
              <a:gd name="T68" fmla="*/ 1805 w 2163"/>
              <a:gd name="T69" fmla="*/ 1255 h 1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163" h="1255">
                <a:moveTo>
                  <a:pt x="1805" y="1255"/>
                </a:moveTo>
                <a:lnTo>
                  <a:pt x="2163" y="885"/>
                </a:lnTo>
                <a:lnTo>
                  <a:pt x="2163" y="885"/>
                </a:lnTo>
                <a:lnTo>
                  <a:pt x="2110" y="836"/>
                </a:lnTo>
                <a:lnTo>
                  <a:pt x="2055" y="787"/>
                </a:lnTo>
                <a:lnTo>
                  <a:pt x="1999" y="739"/>
                </a:lnTo>
                <a:lnTo>
                  <a:pt x="1943" y="694"/>
                </a:lnTo>
                <a:lnTo>
                  <a:pt x="1886" y="648"/>
                </a:lnTo>
                <a:lnTo>
                  <a:pt x="1828" y="605"/>
                </a:lnTo>
                <a:lnTo>
                  <a:pt x="1768" y="563"/>
                </a:lnTo>
                <a:lnTo>
                  <a:pt x="1706" y="522"/>
                </a:lnTo>
                <a:lnTo>
                  <a:pt x="1645" y="483"/>
                </a:lnTo>
                <a:lnTo>
                  <a:pt x="1583" y="445"/>
                </a:lnTo>
                <a:lnTo>
                  <a:pt x="1519" y="407"/>
                </a:lnTo>
                <a:lnTo>
                  <a:pt x="1455" y="372"/>
                </a:lnTo>
                <a:lnTo>
                  <a:pt x="1389" y="338"/>
                </a:lnTo>
                <a:lnTo>
                  <a:pt x="1322" y="306"/>
                </a:lnTo>
                <a:lnTo>
                  <a:pt x="1256" y="276"/>
                </a:lnTo>
                <a:lnTo>
                  <a:pt x="1188" y="246"/>
                </a:lnTo>
                <a:lnTo>
                  <a:pt x="1119" y="218"/>
                </a:lnTo>
                <a:lnTo>
                  <a:pt x="1050" y="192"/>
                </a:lnTo>
                <a:lnTo>
                  <a:pt x="980" y="168"/>
                </a:lnTo>
                <a:lnTo>
                  <a:pt x="908" y="144"/>
                </a:lnTo>
                <a:lnTo>
                  <a:pt x="837" y="122"/>
                </a:lnTo>
                <a:lnTo>
                  <a:pt x="765" y="102"/>
                </a:lnTo>
                <a:lnTo>
                  <a:pt x="692" y="84"/>
                </a:lnTo>
                <a:lnTo>
                  <a:pt x="618" y="69"/>
                </a:lnTo>
                <a:lnTo>
                  <a:pt x="544" y="53"/>
                </a:lnTo>
                <a:lnTo>
                  <a:pt x="468" y="40"/>
                </a:lnTo>
                <a:lnTo>
                  <a:pt x="393" y="30"/>
                </a:lnTo>
                <a:lnTo>
                  <a:pt x="317" y="19"/>
                </a:lnTo>
                <a:lnTo>
                  <a:pt x="240" y="11"/>
                </a:lnTo>
                <a:lnTo>
                  <a:pt x="164" y="6"/>
                </a:lnTo>
                <a:lnTo>
                  <a:pt x="86" y="2"/>
                </a:lnTo>
                <a:lnTo>
                  <a:pt x="7" y="0"/>
                </a:lnTo>
                <a:lnTo>
                  <a:pt x="0" y="514"/>
                </a:lnTo>
                <a:lnTo>
                  <a:pt x="0" y="514"/>
                </a:lnTo>
                <a:lnTo>
                  <a:pt x="65" y="517"/>
                </a:lnTo>
                <a:lnTo>
                  <a:pt x="130" y="519"/>
                </a:lnTo>
                <a:lnTo>
                  <a:pt x="195" y="524"/>
                </a:lnTo>
                <a:lnTo>
                  <a:pt x="259" y="531"/>
                </a:lnTo>
                <a:lnTo>
                  <a:pt x="322" y="539"/>
                </a:lnTo>
                <a:lnTo>
                  <a:pt x="385" y="548"/>
                </a:lnTo>
                <a:lnTo>
                  <a:pt x="449" y="559"/>
                </a:lnTo>
                <a:lnTo>
                  <a:pt x="510" y="571"/>
                </a:lnTo>
                <a:lnTo>
                  <a:pt x="572" y="586"/>
                </a:lnTo>
                <a:lnTo>
                  <a:pt x="634" y="600"/>
                </a:lnTo>
                <a:lnTo>
                  <a:pt x="694" y="617"/>
                </a:lnTo>
                <a:lnTo>
                  <a:pt x="755" y="635"/>
                </a:lnTo>
                <a:lnTo>
                  <a:pt x="813" y="655"/>
                </a:lnTo>
                <a:lnTo>
                  <a:pt x="872" y="675"/>
                </a:lnTo>
                <a:lnTo>
                  <a:pt x="931" y="697"/>
                </a:lnTo>
                <a:lnTo>
                  <a:pt x="988" y="720"/>
                </a:lnTo>
                <a:lnTo>
                  <a:pt x="1045" y="744"/>
                </a:lnTo>
                <a:lnTo>
                  <a:pt x="1101" y="770"/>
                </a:lnTo>
                <a:lnTo>
                  <a:pt x="1157" y="798"/>
                </a:lnTo>
                <a:lnTo>
                  <a:pt x="1212" y="826"/>
                </a:lnTo>
                <a:lnTo>
                  <a:pt x="1265" y="855"/>
                </a:lnTo>
                <a:lnTo>
                  <a:pt x="1318" y="886"/>
                </a:lnTo>
                <a:lnTo>
                  <a:pt x="1371" y="918"/>
                </a:lnTo>
                <a:lnTo>
                  <a:pt x="1423" y="951"/>
                </a:lnTo>
                <a:lnTo>
                  <a:pt x="1473" y="985"/>
                </a:lnTo>
                <a:lnTo>
                  <a:pt x="1523" y="1020"/>
                </a:lnTo>
                <a:lnTo>
                  <a:pt x="1572" y="1057"/>
                </a:lnTo>
                <a:lnTo>
                  <a:pt x="1621" y="1095"/>
                </a:lnTo>
                <a:lnTo>
                  <a:pt x="1669" y="1134"/>
                </a:lnTo>
                <a:lnTo>
                  <a:pt x="1714" y="1173"/>
                </a:lnTo>
                <a:lnTo>
                  <a:pt x="1760" y="1213"/>
                </a:lnTo>
                <a:lnTo>
                  <a:pt x="1805" y="1255"/>
                </a:lnTo>
                <a:lnTo>
                  <a:pt x="1805" y="125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24" name="Freeform 38"/>
          <p:cNvSpPr>
            <a:spLocks/>
          </p:cNvSpPr>
          <p:nvPr/>
        </p:nvSpPr>
        <p:spPr bwMode="auto">
          <a:xfrm>
            <a:off x="3579813" y="3094038"/>
            <a:ext cx="398463" cy="671513"/>
          </a:xfrm>
          <a:custGeom>
            <a:avLst/>
            <a:gdLst>
              <a:gd name="T0" fmla="*/ 401 w 1004"/>
              <a:gd name="T1" fmla="*/ 1694 h 1694"/>
              <a:gd name="T2" fmla="*/ 407 w 1004"/>
              <a:gd name="T3" fmla="*/ 1591 h 1694"/>
              <a:gd name="T4" fmla="*/ 417 w 1004"/>
              <a:gd name="T5" fmla="*/ 1490 h 1694"/>
              <a:gd name="T6" fmla="*/ 431 w 1004"/>
              <a:gd name="T7" fmla="*/ 1391 h 1694"/>
              <a:gd name="T8" fmla="*/ 451 w 1004"/>
              <a:gd name="T9" fmla="*/ 1292 h 1694"/>
              <a:gd name="T10" fmla="*/ 476 w 1004"/>
              <a:gd name="T11" fmla="*/ 1195 h 1694"/>
              <a:gd name="T12" fmla="*/ 504 w 1004"/>
              <a:gd name="T13" fmla="*/ 1100 h 1694"/>
              <a:gd name="T14" fmla="*/ 537 w 1004"/>
              <a:gd name="T15" fmla="*/ 1008 h 1694"/>
              <a:gd name="T16" fmla="*/ 573 w 1004"/>
              <a:gd name="T17" fmla="*/ 917 h 1694"/>
              <a:gd name="T18" fmla="*/ 615 w 1004"/>
              <a:gd name="T19" fmla="*/ 828 h 1694"/>
              <a:gd name="T20" fmla="*/ 659 w 1004"/>
              <a:gd name="T21" fmla="*/ 742 h 1694"/>
              <a:gd name="T22" fmla="*/ 707 w 1004"/>
              <a:gd name="T23" fmla="*/ 659 h 1694"/>
              <a:gd name="T24" fmla="*/ 761 w 1004"/>
              <a:gd name="T25" fmla="*/ 577 h 1694"/>
              <a:gd name="T26" fmla="*/ 817 w 1004"/>
              <a:gd name="T27" fmla="*/ 499 h 1694"/>
              <a:gd name="T28" fmla="*/ 875 w 1004"/>
              <a:gd name="T29" fmla="*/ 422 h 1694"/>
              <a:gd name="T30" fmla="*/ 939 w 1004"/>
              <a:gd name="T31" fmla="*/ 349 h 1694"/>
              <a:gd name="T32" fmla="*/ 1004 w 1004"/>
              <a:gd name="T33" fmla="*/ 279 h 1694"/>
              <a:gd name="T34" fmla="*/ 716 w 1004"/>
              <a:gd name="T35" fmla="*/ 0 h 1694"/>
              <a:gd name="T36" fmla="*/ 638 w 1004"/>
              <a:gd name="T37" fmla="*/ 83 h 1694"/>
              <a:gd name="T38" fmla="*/ 563 w 1004"/>
              <a:gd name="T39" fmla="*/ 171 h 1694"/>
              <a:gd name="T40" fmla="*/ 492 w 1004"/>
              <a:gd name="T41" fmla="*/ 262 h 1694"/>
              <a:gd name="T42" fmla="*/ 426 w 1004"/>
              <a:gd name="T43" fmla="*/ 356 h 1694"/>
              <a:gd name="T44" fmla="*/ 364 w 1004"/>
              <a:gd name="T45" fmla="*/ 453 h 1694"/>
              <a:gd name="T46" fmla="*/ 306 w 1004"/>
              <a:gd name="T47" fmla="*/ 553 h 1694"/>
              <a:gd name="T48" fmla="*/ 253 w 1004"/>
              <a:gd name="T49" fmla="*/ 656 h 1694"/>
              <a:gd name="T50" fmla="*/ 203 w 1004"/>
              <a:gd name="T51" fmla="*/ 762 h 1694"/>
              <a:gd name="T52" fmla="*/ 160 w 1004"/>
              <a:gd name="T53" fmla="*/ 870 h 1694"/>
              <a:gd name="T54" fmla="*/ 121 w 1004"/>
              <a:gd name="T55" fmla="*/ 981 h 1694"/>
              <a:gd name="T56" fmla="*/ 88 w 1004"/>
              <a:gd name="T57" fmla="*/ 1094 h 1694"/>
              <a:gd name="T58" fmla="*/ 59 w 1004"/>
              <a:gd name="T59" fmla="*/ 1208 h 1694"/>
              <a:gd name="T60" fmla="*/ 37 w 1004"/>
              <a:gd name="T61" fmla="*/ 1326 h 1694"/>
              <a:gd name="T62" fmla="*/ 19 w 1004"/>
              <a:gd name="T63" fmla="*/ 1444 h 1694"/>
              <a:gd name="T64" fmla="*/ 7 w 1004"/>
              <a:gd name="T65" fmla="*/ 1565 h 1694"/>
              <a:gd name="T66" fmla="*/ 0 w 1004"/>
              <a:gd name="T67" fmla="*/ 1688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04" h="1694">
                <a:moveTo>
                  <a:pt x="401" y="1694"/>
                </a:moveTo>
                <a:lnTo>
                  <a:pt x="401" y="1694"/>
                </a:lnTo>
                <a:lnTo>
                  <a:pt x="404" y="1642"/>
                </a:lnTo>
                <a:lnTo>
                  <a:pt x="407" y="1591"/>
                </a:lnTo>
                <a:lnTo>
                  <a:pt x="412" y="1540"/>
                </a:lnTo>
                <a:lnTo>
                  <a:pt x="417" y="1490"/>
                </a:lnTo>
                <a:lnTo>
                  <a:pt x="423" y="1440"/>
                </a:lnTo>
                <a:lnTo>
                  <a:pt x="431" y="1391"/>
                </a:lnTo>
                <a:lnTo>
                  <a:pt x="440" y="1341"/>
                </a:lnTo>
                <a:lnTo>
                  <a:pt x="451" y="1292"/>
                </a:lnTo>
                <a:lnTo>
                  <a:pt x="462" y="1244"/>
                </a:lnTo>
                <a:lnTo>
                  <a:pt x="476" y="1195"/>
                </a:lnTo>
                <a:lnTo>
                  <a:pt x="489" y="1147"/>
                </a:lnTo>
                <a:lnTo>
                  <a:pt x="504" y="1100"/>
                </a:lnTo>
                <a:lnTo>
                  <a:pt x="520" y="1053"/>
                </a:lnTo>
                <a:lnTo>
                  <a:pt x="537" y="1008"/>
                </a:lnTo>
                <a:lnTo>
                  <a:pt x="555" y="962"/>
                </a:lnTo>
                <a:lnTo>
                  <a:pt x="573" y="917"/>
                </a:lnTo>
                <a:lnTo>
                  <a:pt x="593" y="872"/>
                </a:lnTo>
                <a:lnTo>
                  <a:pt x="615" y="828"/>
                </a:lnTo>
                <a:lnTo>
                  <a:pt x="636" y="785"/>
                </a:lnTo>
                <a:lnTo>
                  <a:pt x="659" y="742"/>
                </a:lnTo>
                <a:lnTo>
                  <a:pt x="683" y="701"/>
                </a:lnTo>
                <a:lnTo>
                  <a:pt x="707" y="659"/>
                </a:lnTo>
                <a:lnTo>
                  <a:pt x="733" y="617"/>
                </a:lnTo>
                <a:lnTo>
                  <a:pt x="761" y="577"/>
                </a:lnTo>
                <a:lnTo>
                  <a:pt x="788" y="538"/>
                </a:lnTo>
                <a:lnTo>
                  <a:pt x="817" y="499"/>
                </a:lnTo>
                <a:lnTo>
                  <a:pt x="845" y="460"/>
                </a:lnTo>
                <a:lnTo>
                  <a:pt x="875" y="422"/>
                </a:lnTo>
                <a:lnTo>
                  <a:pt x="906" y="386"/>
                </a:lnTo>
                <a:lnTo>
                  <a:pt x="939" y="349"/>
                </a:lnTo>
                <a:lnTo>
                  <a:pt x="972" y="314"/>
                </a:lnTo>
                <a:lnTo>
                  <a:pt x="1004" y="279"/>
                </a:lnTo>
                <a:lnTo>
                  <a:pt x="716" y="0"/>
                </a:lnTo>
                <a:lnTo>
                  <a:pt x="716" y="0"/>
                </a:lnTo>
                <a:lnTo>
                  <a:pt x="677" y="42"/>
                </a:lnTo>
                <a:lnTo>
                  <a:pt x="638" y="83"/>
                </a:lnTo>
                <a:lnTo>
                  <a:pt x="600" y="126"/>
                </a:lnTo>
                <a:lnTo>
                  <a:pt x="563" y="171"/>
                </a:lnTo>
                <a:lnTo>
                  <a:pt x="528" y="216"/>
                </a:lnTo>
                <a:lnTo>
                  <a:pt x="492" y="262"/>
                </a:lnTo>
                <a:lnTo>
                  <a:pt x="459" y="309"/>
                </a:lnTo>
                <a:lnTo>
                  <a:pt x="426" y="356"/>
                </a:lnTo>
                <a:lnTo>
                  <a:pt x="395" y="404"/>
                </a:lnTo>
                <a:lnTo>
                  <a:pt x="364" y="453"/>
                </a:lnTo>
                <a:lnTo>
                  <a:pt x="335" y="503"/>
                </a:lnTo>
                <a:lnTo>
                  <a:pt x="306" y="553"/>
                </a:lnTo>
                <a:lnTo>
                  <a:pt x="279" y="604"/>
                </a:lnTo>
                <a:lnTo>
                  <a:pt x="253" y="656"/>
                </a:lnTo>
                <a:lnTo>
                  <a:pt x="228" y="708"/>
                </a:lnTo>
                <a:lnTo>
                  <a:pt x="203" y="762"/>
                </a:lnTo>
                <a:lnTo>
                  <a:pt x="181" y="815"/>
                </a:lnTo>
                <a:lnTo>
                  <a:pt x="160" y="870"/>
                </a:lnTo>
                <a:lnTo>
                  <a:pt x="141" y="925"/>
                </a:lnTo>
                <a:lnTo>
                  <a:pt x="121" y="981"/>
                </a:lnTo>
                <a:lnTo>
                  <a:pt x="104" y="1037"/>
                </a:lnTo>
                <a:lnTo>
                  <a:pt x="88" y="1094"/>
                </a:lnTo>
                <a:lnTo>
                  <a:pt x="73" y="1151"/>
                </a:lnTo>
                <a:lnTo>
                  <a:pt x="59" y="1208"/>
                </a:lnTo>
                <a:lnTo>
                  <a:pt x="47" y="1267"/>
                </a:lnTo>
                <a:lnTo>
                  <a:pt x="37" y="1326"/>
                </a:lnTo>
                <a:lnTo>
                  <a:pt x="26" y="1384"/>
                </a:lnTo>
                <a:lnTo>
                  <a:pt x="19" y="1444"/>
                </a:lnTo>
                <a:lnTo>
                  <a:pt x="12" y="1505"/>
                </a:lnTo>
                <a:lnTo>
                  <a:pt x="7" y="1565"/>
                </a:lnTo>
                <a:lnTo>
                  <a:pt x="3" y="1626"/>
                </a:lnTo>
                <a:lnTo>
                  <a:pt x="0" y="1688"/>
                </a:lnTo>
                <a:lnTo>
                  <a:pt x="401" y="1694"/>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25" name="Freeform 40"/>
          <p:cNvSpPr>
            <a:spLocks/>
          </p:cNvSpPr>
          <p:nvPr/>
        </p:nvSpPr>
        <p:spPr bwMode="auto">
          <a:xfrm>
            <a:off x="4586288" y="2795588"/>
            <a:ext cx="671513" cy="388938"/>
          </a:xfrm>
          <a:custGeom>
            <a:avLst/>
            <a:gdLst>
              <a:gd name="T0" fmla="*/ 1693 w 1693"/>
              <a:gd name="T1" fmla="*/ 692 h 981"/>
              <a:gd name="T2" fmla="*/ 1652 w 1693"/>
              <a:gd name="T3" fmla="*/ 654 h 981"/>
              <a:gd name="T4" fmla="*/ 1564 w 1693"/>
              <a:gd name="T5" fmla="*/ 579 h 981"/>
              <a:gd name="T6" fmla="*/ 1476 w 1693"/>
              <a:gd name="T7" fmla="*/ 507 h 981"/>
              <a:gd name="T8" fmla="*/ 1383 w 1693"/>
              <a:gd name="T9" fmla="*/ 440 h 981"/>
              <a:gd name="T10" fmla="*/ 1287 w 1693"/>
              <a:gd name="T11" fmla="*/ 378 h 981"/>
              <a:gd name="T12" fmla="*/ 1188 w 1693"/>
              <a:gd name="T13" fmla="*/ 319 h 981"/>
              <a:gd name="T14" fmla="*/ 1087 w 1693"/>
              <a:gd name="T15" fmla="*/ 265 h 981"/>
              <a:gd name="T16" fmla="*/ 982 w 1693"/>
              <a:gd name="T17" fmla="*/ 215 h 981"/>
              <a:gd name="T18" fmla="*/ 876 w 1693"/>
              <a:gd name="T19" fmla="*/ 171 h 981"/>
              <a:gd name="T20" fmla="*/ 766 w 1693"/>
              <a:gd name="T21" fmla="*/ 131 h 981"/>
              <a:gd name="T22" fmla="*/ 654 w 1693"/>
              <a:gd name="T23" fmla="*/ 97 h 981"/>
              <a:gd name="T24" fmla="*/ 541 w 1693"/>
              <a:gd name="T25" fmla="*/ 67 h 981"/>
              <a:gd name="T26" fmla="*/ 425 w 1693"/>
              <a:gd name="T27" fmla="*/ 42 h 981"/>
              <a:gd name="T28" fmla="*/ 307 w 1693"/>
              <a:gd name="T29" fmla="*/ 24 h 981"/>
              <a:gd name="T30" fmla="*/ 188 w 1693"/>
              <a:gd name="T31" fmla="*/ 9 h 981"/>
              <a:gd name="T32" fmla="*/ 67 w 1693"/>
              <a:gd name="T33" fmla="*/ 2 h 981"/>
              <a:gd name="T34" fmla="*/ 0 w 1693"/>
              <a:gd name="T35" fmla="*/ 401 h 981"/>
              <a:gd name="T36" fmla="*/ 50 w 1693"/>
              <a:gd name="T37" fmla="*/ 403 h 981"/>
              <a:gd name="T38" fmla="*/ 152 w 1693"/>
              <a:gd name="T39" fmla="*/ 409 h 981"/>
              <a:gd name="T40" fmla="*/ 252 w 1693"/>
              <a:gd name="T41" fmla="*/ 421 h 981"/>
              <a:gd name="T42" fmla="*/ 351 w 1693"/>
              <a:gd name="T43" fmla="*/ 437 h 981"/>
              <a:gd name="T44" fmla="*/ 447 w 1693"/>
              <a:gd name="T45" fmla="*/ 456 h 981"/>
              <a:gd name="T46" fmla="*/ 544 w 1693"/>
              <a:gd name="T47" fmla="*/ 481 h 981"/>
              <a:gd name="T48" fmla="*/ 637 w 1693"/>
              <a:gd name="T49" fmla="*/ 511 h 981"/>
              <a:gd name="T50" fmla="*/ 729 w 1693"/>
              <a:gd name="T51" fmla="*/ 543 h 981"/>
              <a:gd name="T52" fmla="*/ 818 w 1693"/>
              <a:gd name="T53" fmla="*/ 581 h 981"/>
              <a:gd name="T54" fmla="*/ 906 w 1693"/>
              <a:gd name="T55" fmla="*/ 623 h 981"/>
              <a:gd name="T56" fmla="*/ 990 w 1693"/>
              <a:gd name="T57" fmla="*/ 668 h 981"/>
              <a:gd name="T58" fmla="*/ 1074 w 1693"/>
              <a:gd name="T59" fmla="*/ 717 h 981"/>
              <a:gd name="T60" fmla="*/ 1154 w 1693"/>
              <a:gd name="T61" fmla="*/ 770 h 981"/>
              <a:gd name="T62" fmla="*/ 1231 w 1693"/>
              <a:gd name="T63" fmla="*/ 826 h 981"/>
              <a:gd name="T64" fmla="*/ 1307 w 1693"/>
              <a:gd name="T65" fmla="*/ 885 h 981"/>
              <a:gd name="T66" fmla="*/ 1380 w 1693"/>
              <a:gd name="T67" fmla="*/ 948 h 981"/>
              <a:gd name="T68" fmla="*/ 1413 w 1693"/>
              <a:gd name="T69" fmla="*/ 981 h 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93" h="981">
                <a:moveTo>
                  <a:pt x="1413" y="981"/>
                </a:moveTo>
                <a:lnTo>
                  <a:pt x="1693" y="692"/>
                </a:lnTo>
                <a:lnTo>
                  <a:pt x="1693" y="692"/>
                </a:lnTo>
                <a:lnTo>
                  <a:pt x="1652" y="654"/>
                </a:lnTo>
                <a:lnTo>
                  <a:pt x="1609" y="615"/>
                </a:lnTo>
                <a:lnTo>
                  <a:pt x="1564" y="579"/>
                </a:lnTo>
                <a:lnTo>
                  <a:pt x="1520" y="542"/>
                </a:lnTo>
                <a:lnTo>
                  <a:pt x="1476" y="507"/>
                </a:lnTo>
                <a:lnTo>
                  <a:pt x="1429" y="473"/>
                </a:lnTo>
                <a:lnTo>
                  <a:pt x="1383" y="440"/>
                </a:lnTo>
                <a:lnTo>
                  <a:pt x="1335" y="408"/>
                </a:lnTo>
                <a:lnTo>
                  <a:pt x="1287" y="378"/>
                </a:lnTo>
                <a:lnTo>
                  <a:pt x="1238" y="348"/>
                </a:lnTo>
                <a:lnTo>
                  <a:pt x="1188" y="319"/>
                </a:lnTo>
                <a:lnTo>
                  <a:pt x="1137" y="292"/>
                </a:lnTo>
                <a:lnTo>
                  <a:pt x="1087" y="265"/>
                </a:lnTo>
                <a:lnTo>
                  <a:pt x="1035" y="240"/>
                </a:lnTo>
                <a:lnTo>
                  <a:pt x="982" y="215"/>
                </a:lnTo>
                <a:lnTo>
                  <a:pt x="929" y="193"/>
                </a:lnTo>
                <a:lnTo>
                  <a:pt x="876" y="171"/>
                </a:lnTo>
                <a:lnTo>
                  <a:pt x="821" y="150"/>
                </a:lnTo>
                <a:lnTo>
                  <a:pt x="766" y="131"/>
                </a:lnTo>
                <a:lnTo>
                  <a:pt x="710" y="114"/>
                </a:lnTo>
                <a:lnTo>
                  <a:pt x="654" y="97"/>
                </a:lnTo>
                <a:lnTo>
                  <a:pt x="598" y="81"/>
                </a:lnTo>
                <a:lnTo>
                  <a:pt x="541" y="67"/>
                </a:lnTo>
                <a:lnTo>
                  <a:pt x="483" y="54"/>
                </a:lnTo>
                <a:lnTo>
                  <a:pt x="425" y="42"/>
                </a:lnTo>
                <a:lnTo>
                  <a:pt x="367" y="32"/>
                </a:lnTo>
                <a:lnTo>
                  <a:pt x="307" y="24"/>
                </a:lnTo>
                <a:lnTo>
                  <a:pt x="248" y="16"/>
                </a:lnTo>
                <a:lnTo>
                  <a:pt x="188" y="9"/>
                </a:lnTo>
                <a:lnTo>
                  <a:pt x="127" y="6"/>
                </a:lnTo>
                <a:lnTo>
                  <a:pt x="67" y="2"/>
                </a:lnTo>
                <a:lnTo>
                  <a:pt x="6" y="0"/>
                </a:lnTo>
                <a:lnTo>
                  <a:pt x="0" y="401"/>
                </a:lnTo>
                <a:lnTo>
                  <a:pt x="0" y="401"/>
                </a:lnTo>
                <a:lnTo>
                  <a:pt x="50" y="403"/>
                </a:lnTo>
                <a:lnTo>
                  <a:pt x="101" y="405"/>
                </a:lnTo>
                <a:lnTo>
                  <a:pt x="152" y="409"/>
                </a:lnTo>
                <a:lnTo>
                  <a:pt x="203" y="414"/>
                </a:lnTo>
                <a:lnTo>
                  <a:pt x="252" y="421"/>
                </a:lnTo>
                <a:lnTo>
                  <a:pt x="302" y="427"/>
                </a:lnTo>
                <a:lnTo>
                  <a:pt x="351" y="437"/>
                </a:lnTo>
                <a:lnTo>
                  <a:pt x="399" y="446"/>
                </a:lnTo>
                <a:lnTo>
                  <a:pt x="447" y="456"/>
                </a:lnTo>
                <a:lnTo>
                  <a:pt x="496" y="469"/>
                </a:lnTo>
                <a:lnTo>
                  <a:pt x="544" y="481"/>
                </a:lnTo>
                <a:lnTo>
                  <a:pt x="591" y="495"/>
                </a:lnTo>
                <a:lnTo>
                  <a:pt x="637" y="511"/>
                </a:lnTo>
                <a:lnTo>
                  <a:pt x="683" y="526"/>
                </a:lnTo>
                <a:lnTo>
                  <a:pt x="729" y="543"/>
                </a:lnTo>
                <a:lnTo>
                  <a:pt x="774" y="562"/>
                </a:lnTo>
                <a:lnTo>
                  <a:pt x="818" y="581"/>
                </a:lnTo>
                <a:lnTo>
                  <a:pt x="863" y="602"/>
                </a:lnTo>
                <a:lnTo>
                  <a:pt x="906" y="623"/>
                </a:lnTo>
                <a:lnTo>
                  <a:pt x="949" y="645"/>
                </a:lnTo>
                <a:lnTo>
                  <a:pt x="990" y="668"/>
                </a:lnTo>
                <a:lnTo>
                  <a:pt x="1032" y="692"/>
                </a:lnTo>
                <a:lnTo>
                  <a:pt x="1074" y="717"/>
                </a:lnTo>
                <a:lnTo>
                  <a:pt x="1114" y="743"/>
                </a:lnTo>
                <a:lnTo>
                  <a:pt x="1154" y="770"/>
                </a:lnTo>
                <a:lnTo>
                  <a:pt x="1193" y="797"/>
                </a:lnTo>
                <a:lnTo>
                  <a:pt x="1231" y="826"/>
                </a:lnTo>
                <a:lnTo>
                  <a:pt x="1270" y="855"/>
                </a:lnTo>
                <a:lnTo>
                  <a:pt x="1307" y="885"/>
                </a:lnTo>
                <a:lnTo>
                  <a:pt x="1343" y="916"/>
                </a:lnTo>
                <a:lnTo>
                  <a:pt x="1380" y="948"/>
                </a:lnTo>
                <a:lnTo>
                  <a:pt x="1413" y="981"/>
                </a:lnTo>
                <a:lnTo>
                  <a:pt x="1413" y="981"/>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29" name="Freeform 44"/>
          <p:cNvSpPr>
            <a:spLocks/>
          </p:cNvSpPr>
          <p:nvPr/>
        </p:nvSpPr>
        <p:spPr bwMode="auto">
          <a:xfrm>
            <a:off x="3886200" y="2795588"/>
            <a:ext cx="673100" cy="388938"/>
          </a:xfrm>
          <a:custGeom>
            <a:avLst/>
            <a:gdLst>
              <a:gd name="T0" fmla="*/ 1687 w 1694"/>
              <a:gd name="T1" fmla="*/ 0 h 981"/>
              <a:gd name="T2" fmla="*/ 1626 w 1694"/>
              <a:gd name="T3" fmla="*/ 2 h 981"/>
              <a:gd name="T4" fmla="*/ 1505 w 1694"/>
              <a:gd name="T5" fmla="*/ 9 h 981"/>
              <a:gd name="T6" fmla="*/ 1385 w 1694"/>
              <a:gd name="T7" fmla="*/ 24 h 981"/>
              <a:gd name="T8" fmla="*/ 1267 w 1694"/>
              <a:gd name="T9" fmla="*/ 42 h 981"/>
              <a:gd name="T10" fmla="*/ 1151 w 1694"/>
              <a:gd name="T11" fmla="*/ 67 h 981"/>
              <a:gd name="T12" fmla="*/ 1038 w 1694"/>
              <a:gd name="T13" fmla="*/ 97 h 981"/>
              <a:gd name="T14" fmla="*/ 926 w 1694"/>
              <a:gd name="T15" fmla="*/ 131 h 981"/>
              <a:gd name="T16" fmla="*/ 816 w 1694"/>
              <a:gd name="T17" fmla="*/ 171 h 981"/>
              <a:gd name="T18" fmla="*/ 710 w 1694"/>
              <a:gd name="T19" fmla="*/ 215 h 981"/>
              <a:gd name="T20" fmla="*/ 605 w 1694"/>
              <a:gd name="T21" fmla="*/ 265 h 981"/>
              <a:gd name="T22" fmla="*/ 504 w 1694"/>
              <a:gd name="T23" fmla="*/ 319 h 981"/>
              <a:gd name="T24" fmla="*/ 405 w 1694"/>
              <a:gd name="T25" fmla="*/ 378 h 981"/>
              <a:gd name="T26" fmla="*/ 310 w 1694"/>
              <a:gd name="T27" fmla="*/ 440 h 981"/>
              <a:gd name="T28" fmla="*/ 216 w 1694"/>
              <a:gd name="T29" fmla="*/ 507 h 981"/>
              <a:gd name="T30" fmla="*/ 128 w 1694"/>
              <a:gd name="T31" fmla="*/ 579 h 981"/>
              <a:gd name="T32" fmla="*/ 42 w 1694"/>
              <a:gd name="T33" fmla="*/ 654 h 981"/>
              <a:gd name="T34" fmla="*/ 279 w 1694"/>
              <a:gd name="T35" fmla="*/ 981 h 981"/>
              <a:gd name="T36" fmla="*/ 314 w 1694"/>
              <a:gd name="T37" fmla="*/ 948 h 981"/>
              <a:gd name="T38" fmla="*/ 385 w 1694"/>
              <a:gd name="T39" fmla="*/ 885 h 981"/>
              <a:gd name="T40" fmla="*/ 461 w 1694"/>
              <a:gd name="T41" fmla="*/ 826 h 981"/>
              <a:gd name="T42" fmla="*/ 538 w 1694"/>
              <a:gd name="T43" fmla="*/ 770 h 981"/>
              <a:gd name="T44" fmla="*/ 618 w 1694"/>
              <a:gd name="T45" fmla="*/ 717 h 981"/>
              <a:gd name="T46" fmla="*/ 702 w 1694"/>
              <a:gd name="T47" fmla="*/ 668 h 981"/>
              <a:gd name="T48" fmla="*/ 786 w 1694"/>
              <a:gd name="T49" fmla="*/ 623 h 981"/>
              <a:gd name="T50" fmla="*/ 874 w 1694"/>
              <a:gd name="T51" fmla="*/ 581 h 981"/>
              <a:gd name="T52" fmla="*/ 963 w 1694"/>
              <a:gd name="T53" fmla="*/ 543 h 981"/>
              <a:gd name="T54" fmla="*/ 1056 w 1694"/>
              <a:gd name="T55" fmla="*/ 511 h 981"/>
              <a:gd name="T56" fmla="*/ 1150 w 1694"/>
              <a:gd name="T57" fmla="*/ 481 h 981"/>
              <a:gd name="T58" fmla="*/ 1245 w 1694"/>
              <a:gd name="T59" fmla="*/ 456 h 981"/>
              <a:gd name="T60" fmla="*/ 1341 w 1694"/>
              <a:gd name="T61" fmla="*/ 437 h 981"/>
              <a:gd name="T62" fmla="*/ 1440 w 1694"/>
              <a:gd name="T63" fmla="*/ 421 h 981"/>
              <a:gd name="T64" fmla="*/ 1540 w 1694"/>
              <a:gd name="T65" fmla="*/ 409 h 981"/>
              <a:gd name="T66" fmla="*/ 1642 w 1694"/>
              <a:gd name="T67" fmla="*/ 403 h 981"/>
              <a:gd name="T68" fmla="*/ 1694 w 1694"/>
              <a:gd name="T69" fmla="*/ 401 h 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94" h="981">
                <a:moveTo>
                  <a:pt x="1694" y="401"/>
                </a:moveTo>
                <a:lnTo>
                  <a:pt x="1687" y="0"/>
                </a:lnTo>
                <a:lnTo>
                  <a:pt x="1687" y="0"/>
                </a:lnTo>
                <a:lnTo>
                  <a:pt x="1626" y="2"/>
                </a:lnTo>
                <a:lnTo>
                  <a:pt x="1565" y="6"/>
                </a:lnTo>
                <a:lnTo>
                  <a:pt x="1505" y="9"/>
                </a:lnTo>
                <a:lnTo>
                  <a:pt x="1445" y="16"/>
                </a:lnTo>
                <a:lnTo>
                  <a:pt x="1385" y="24"/>
                </a:lnTo>
                <a:lnTo>
                  <a:pt x="1325" y="32"/>
                </a:lnTo>
                <a:lnTo>
                  <a:pt x="1267" y="42"/>
                </a:lnTo>
                <a:lnTo>
                  <a:pt x="1209" y="54"/>
                </a:lnTo>
                <a:lnTo>
                  <a:pt x="1151" y="67"/>
                </a:lnTo>
                <a:lnTo>
                  <a:pt x="1094" y="81"/>
                </a:lnTo>
                <a:lnTo>
                  <a:pt x="1038" y="97"/>
                </a:lnTo>
                <a:lnTo>
                  <a:pt x="982" y="114"/>
                </a:lnTo>
                <a:lnTo>
                  <a:pt x="926" y="131"/>
                </a:lnTo>
                <a:lnTo>
                  <a:pt x="871" y="150"/>
                </a:lnTo>
                <a:lnTo>
                  <a:pt x="816" y="171"/>
                </a:lnTo>
                <a:lnTo>
                  <a:pt x="763" y="193"/>
                </a:lnTo>
                <a:lnTo>
                  <a:pt x="710" y="215"/>
                </a:lnTo>
                <a:lnTo>
                  <a:pt x="657" y="240"/>
                </a:lnTo>
                <a:lnTo>
                  <a:pt x="605" y="265"/>
                </a:lnTo>
                <a:lnTo>
                  <a:pt x="555" y="292"/>
                </a:lnTo>
                <a:lnTo>
                  <a:pt x="504" y="319"/>
                </a:lnTo>
                <a:lnTo>
                  <a:pt x="454" y="348"/>
                </a:lnTo>
                <a:lnTo>
                  <a:pt x="405" y="378"/>
                </a:lnTo>
                <a:lnTo>
                  <a:pt x="357" y="408"/>
                </a:lnTo>
                <a:lnTo>
                  <a:pt x="310" y="440"/>
                </a:lnTo>
                <a:lnTo>
                  <a:pt x="263" y="473"/>
                </a:lnTo>
                <a:lnTo>
                  <a:pt x="216" y="507"/>
                </a:lnTo>
                <a:lnTo>
                  <a:pt x="172" y="542"/>
                </a:lnTo>
                <a:lnTo>
                  <a:pt x="128" y="579"/>
                </a:lnTo>
                <a:lnTo>
                  <a:pt x="83" y="615"/>
                </a:lnTo>
                <a:lnTo>
                  <a:pt x="42" y="654"/>
                </a:lnTo>
                <a:lnTo>
                  <a:pt x="0" y="692"/>
                </a:lnTo>
                <a:lnTo>
                  <a:pt x="279" y="981"/>
                </a:lnTo>
                <a:lnTo>
                  <a:pt x="279" y="981"/>
                </a:lnTo>
                <a:lnTo>
                  <a:pt x="314" y="948"/>
                </a:lnTo>
                <a:lnTo>
                  <a:pt x="349" y="916"/>
                </a:lnTo>
                <a:lnTo>
                  <a:pt x="385" y="885"/>
                </a:lnTo>
                <a:lnTo>
                  <a:pt x="423" y="855"/>
                </a:lnTo>
                <a:lnTo>
                  <a:pt x="461" y="826"/>
                </a:lnTo>
                <a:lnTo>
                  <a:pt x="499" y="797"/>
                </a:lnTo>
                <a:lnTo>
                  <a:pt x="538" y="770"/>
                </a:lnTo>
                <a:lnTo>
                  <a:pt x="578" y="743"/>
                </a:lnTo>
                <a:lnTo>
                  <a:pt x="618" y="717"/>
                </a:lnTo>
                <a:lnTo>
                  <a:pt x="660" y="692"/>
                </a:lnTo>
                <a:lnTo>
                  <a:pt x="702" y="668"/>
                </a:lnTo>
                <a:lnTo>
                  <a:pt x="743" y="645"/>
                </a:lnTo>
                <a:lnTo>
                  <a:pt x="786" y="623"/>
                </a:lnTo>
                <a:lnTo>
                  <a:pt x="831" y="602"/>
                </a:lnTo>
                <a:lnTo>
                  <a:pt x="874" y="581"/>
                </a:lnTo>
                <a:lnTo>
                  <a:pt x="919" y="562"/>
                </a:lnTo>
                <a:lnTo>
                  <a:pt x="963" y="543"/>
                </a:lnTo>
                <a:lnTo>
                  <a:pt x="1009" y="526"/>
                </a:lnTo>
                <a:lnTo>
                  <a:pt x="1056" y="511"/>
                </a:lnTo>
                <a:lnTo>
                  <a:pt x="1101" y="495"/>
                </a:lnTo>
                <a:lnTo>
                  <a:pt x="1150" y="481"/>
                </a:lnTo>
                <a:lnTo>
                  <a:pt x="1196" y="469"/>
                </a:lnTo>
                <a:lnTo>
                  <a:pt x="1245" y="456"/>
                </a:lnTo>
                <a:lnTo>
                  <a:pt x="1293" y="446"/>
                </a:lnTo>
                <a:lnTo>
                  <a:pt x="1341" y="437"/>
                </a:lnTo>
                <a:lnTo>
                  <a:pt x="1390" y="427"/>
                </a:lnTo>
                <a:lnTo>
                  <a:pt x="1440" y="421"/>
                </a:lnTo>
                <a:lnTo>
                  <a:pt x="1491" y="414"/>
                </a:lnTo>
                <a:lnTo>
                  <a:pt x="1540" y="409"/>
                </a:lnTo>
                <a:lnTo>
                  <a:pt x="1591" y="405"/>
                </a:lnTo>
                <a:lnTo>
                  <a:pt x="1642" y="403"/>
                </a:lnTo>
                <a:lnTo>
                  <a:pt x="1694" y="401"/>
                </a:lnTo>
                <a:lnTo>
                  <a:pt x="1694" y="401"/>
                </a:lnTo>
                <a:close/>
              </a:path>
            </a:pathLst>
          </a:custGeom>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2" name="Freeform 47"/>
          <p:cNvSpPr>
            <a:spLocks/>
          </p:cNvSpPr>
          <p:nvPr/>
        </p:nvSpPr>
        <p:spPr bwMode="auto">
          <a:xfrm>
            <a:off x="4038600" y="3014663"/>
            <a:ext cx="522288" cy="300038"/>
          </a:xfrm>
          <a:custGeom>
            <a:avLst/>
            <a:gdLst>
              <a:gd name="T0" fmla="*/ 1314 w 1319"/>
              <a:gd name="T1" fmla="*/ 0 h 755"/>
              <a:gd name="T2" fmla="*/ 1267 w 1319"/>
              <a:gd name="T3" fmla="*/ 1 h 755"/>
              <a:gd name="T4" fmla="*/ 1172 w 1319"/>
              <a:gd name="T5" fmla="*/ 6 h 755"/>
              <a:gd name="T6" fmla="*/ 1080 w 1319"/>
              <a:gd name="T7" fmla="*/ 17 h 755"/>
              <a:gd name="T8" fmla="*/ 987 w 1319"/>
              <a:gd name="T9" fmla="*/ 32 h 755"/>
              <a:gd name="T10" fmla="*/ 897 w 1319"/>
              <a:gd name="T11" fmla="*/ 51 h 755"/>
              <a:gd name="T12" fmla="*/ 809 w 1319"/>
              <a:gd name="T13" fmla="*/ 74 h 755"/>
              <a:gd name="T14" fmla="*/ 722 w 1319"/>
              <a:gd name="T15" fmla="*/ 100 h 755"/>
              <a:gd name="T16" fmla="*/ 637 w 1319"/>
              <a:gd name="T17" fmla="*/ 131 h 755"/>
              <a:gd name="T18" fmla="*/ 554 w 1319"/>
              <a:gd name="T19" fmla="*/ 167 h 755"/>
              <a:gd name="T20" fmla="*/ 473 w 1319"/>
              <a:gd name="T21" fmla="*/ 204 h 755"/>
              <a:gd name="T22" fmla="*/ 394 w 1319"/>
              <a:gd name="T23" fmla="*/ 247 h 755"/>
              <a:gd name="T24" fmla="*/ 317 w 1319"/>
              <a:gd name="T25" fmla="*/ 292 h 755"/>
              <a:gd name="T26" fmla="*/ 241 w 1319"/>
              <a:gd name="T27" fmla="*/ 341 h 755"/>
              <a:gd name="T28" fmla="*/ 170 w 1319"/>
              <a:gd name="T29" fmla="*/ 393 h 755"/>
              <a:gd name="T30" fmla="*/ 99 w 1319"/>
              <a:gd name="T31" fmla="*/ 448 h 755"/>
              <a:gd name="T32" fmla="*/ 33 w 1319"/>
              <a:gd name="T33" fmla="*/ 506 h 755"/>
              <a:gd name="T34" fmla="*/ 213 w 1319"/>
              <a:gd name="T35" fmla="*/ 755 h 755"/>
              <a:gd name="T36" fmla="*/ 240 w 1319"/>
              <a:gd name="T37" fmla="*/ 730 h 755"/>
              <a:gd name="T38" fmla="*/ 296 w 1319"/>
              <a:gd name="T39" fmla="*/ 681 h 755"/>
              <a:gd name="T40" fmla="*/ 355 w 1319"/>
              <a:gd name="T41" fmla="*/ 635 h 755"/>
              <a:gd name="T42" fmla="*/ 416 w 1319"/>
              <a:gd name="T43" fmla="*/ 591 h 755"/>
              <a:gd name="T44" fmla="*/ 478 w 1319"/>
              <a:gd name="T45" fmla="*/ 551 h 755"/>
              <a:gd name="T46" fmla="*/ 543 w 1319"/>
              <a:gd name="T47" fmla="*/ 512 h 755"/>
              <a:gd name="T48" fmla="*/ 610 w 1319"/>
              <a:gd name="T49" fmla="*/ 476 h 755"/>
              <a:gd name="T50" fmla="*/ 679 w 1319"/>
              <a:gd name="T51" fmla="*/ 445 h 755"/>
              <a:gd name="T52" fmla="*/ 749 w 1319"/>
              <a:gd name="T53" fmla="*/ 415 h 755"/>
              <a:gd name="T54" fmla="*/ 821 w 1319"/>
              <a:gd name="T55" fmla="*/ 389 h 755"/>
              <a:gd name="T56" fmla="*/ 894 w 1319"/>
              <a:gd name="T57" fmla="*/ 367 h 755"/>
              <a:gd name="T58" fmla="*/ 969 w 1319"/>
              <a:gd name="T59" fmla="*/ 348 h 755"/>
              <a:gd name="T60" fmla="*/ 1045 w 1319"/>
              <a:gd name="T61" fmla="*/ 332 h 755"/>
              <a:gd name="T62" fmla="*/ 1121 w 1319"/>
              <a:gd name="T63" fmla="*/ 319 h 755"/>
              <a:gd name="T64" fmla="*/ 1200 w 1319"/>
              <a:gd name="T65" fmla="*/ 310 h 755"/>
              <a:gd name="T66" fmla="*/ 1279 w 1319"/>
              <a:gd name="T67" fmla="*/ 306 h 755"/>
              <a:gd name="T68" fmla="*/ 1319 w 1319"/>
              <a:gd name="T69" fmla="*/ 305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19" h="755">
                <a:moveTo>
                  <a:pt x="1319" y="305"/>
                </a:moveTo>
                <a:lnTo>
                  <a:pt x="1314" y="0"/>
                </a:lnTo>
                <a:lnTo>
                  <a:pt x="1314" y="0"/>
                </a:lnTo>
                <a:lnTo>
                  <a:pt x="1267" y="1"/>
                </a:lnTo>
                <a:lnTo>
                  <a:pt x="1219" y="2"/>
                </a:lnTo>
                <a:lnTo>
                  <a:pt x="1172" y="6"/>
                </a:lnTo>
                <a:lnTo>
                  <a:pt x="1127" y="12"/>
                </a:lnTo>
                <a:lnTo>
                  <a:pt x="1080" y="17"/>
                </a:lnTo>
                <a:lnTo>
                  <a:pt x="1034" y="23"/>
                </a:lnTo>
                <a:lnTo>
                  <a:pt x="987" y="32"/>
                </a:lnTo>
                <a:lnTo>
                  <a:pt x="943" y="40"/>
                </a:lnTo>
                <a:lnTo>
                  <a:pt x="897" y="51"/>
                </a:lnTo>
                <a:lnTo>
                  <a:pt x="853" y="62"/>
                </a:lnTo>
                <a:lnTo>
                  <a:pt x="809" y="74"/>
                </a:lnTo>
                <a:lnTo>
                  <a:pt x="766" y="87"/>
                </a:lnTo>
                <a:lnTo>
                  <a:pt x="722" y="100"/>
                </a:lnTo>
                <a:lnTo>
                  <a:pt x="679" y="116"/>
                </a:lnTo>
                <a:lnTo>
                  <a:pt x="637" y="131"/>
                </a:lnTo>
                <a:lnTo>
                  <a:pt x="595" y="148"/>
                </a:lnTo>
                <a:lnTo>
                  <a:pt x="554" y="167"/>
                </a:lnTo>
                <a:lnTo>
                  <a:pt x="513" y="185"/>
                </a:lnTo>
                <a:lnTo>
                  <a:pt x="473" y="204"/>
                </a:lnTo>
                <a:lnTo>
                  <a:pt x="433" y="225"/>
                </a:lnTo>
                <a:lnTo>
                  <a:pt x="394" y="247"/>
                </a:lnTo>
                <a:lnTo>
                  <a:pt x="355" y="269"/>
                </a:lnTo>
                <a:lnTo>
                  <a:pt x="317" y="292"/>
                </a:lnTo>
                <a:lnTo>
                  <a:pt x="279" y="316"/>
                </a:lnTo>
                <a:lnTo>
                  <a:pt x="241" y="341"/>
                </a:lnTo>
                <a:lnTo>
                  <a:pt x="205" y="367"/>
                </a:lnTo>
                <a:lnTo>
                  <a:pt x="170" y="393"/>
                </a:lnTo>
                <a:lnTo>
                  <a:pt x="135" y="420"/>
                </a:lnTo>
                <a:lnTo>
                  <a:pt x="99" y="448"/>
                </a:lnTo>
                <a:lnTo>
                  <a:pt x="66" y="476"/>
                </a:lnTo>
                <a:lnTo>
                  <a:pt x="33" y="506"/>
                </a:lnTo>
                <a:lnTo>
                  <a:pt x="0" y="536"/>
                </a:lnTo>
                <a:lnTo>
                  <a:pt x="213" y="755"/>
                </a:lnTo>
                <a:lnTo>
                  <a:pt x="213" y="755"/>
                </a:lnTo>
                <a:lnTo>
                  <a:pt x="240" y="730"/>
                </a:lnTo>
                <a:lnTo>
                  <a:pt x="267" y="706"/>
                </a:lnTo>
                <a:lnTo>
                  <a:pt x="296" y="681"/>
                </a:lnTo>
                <a:lnTo>
                  <a:pt x="326" y="657"/>
                </a:lnTo>
                <a:lnTo>
                  <a:pt x="355" y="635"/>
                </a:lnTo>
                <a:lnTo>
                  <a:pt x="386" y="613"/>
                </a:lnTo>
                <a:lnTo>
                  <a:pt x="416" y="591"/>
                </a:lnTo>
                <a:lnTo>
                  <a:pt x="447" y="570"/>
                </a:lnTo>
                <a:lnTo>
                  <a:pt x="478" y="551"/>
                </a:lnTo>
                <a:lnTo>
                  <a:pt x="511" y="531"/>
                </a:lnTo>
                <a:lnTo>
                  <a:pt x="543" y="512"/>
                </a:lnTo>
                <a:lnTo>
                  <a:pt x="577" y="495"/>
                </a:lnTo>
                <a:lnTo>
                  <a:pt x="610" y="476"/>
                </a:lnTo>
                <a:lnTo>
                  <a:pt x="645" y="461"/>
                </a:lnTo>
                <a:lnTo>
                  <a:pt x="679" y="445"/>
                </a:lnTo>
                <a:lnTo>
                  <a:pt x="714" y="430"/>
                </a:lnTo>
                <a:lnTo>
                  <a:pt x="749" y="415"/>
                </a:lnTo>
                <a:lnTo>
                  <a:pt x="784" y="402"/>
                </a:lnTo>
                <a:lnTo>
                  <a:pt x="821" y="389"/>
                </a:lnTo>
                <a:lnTo>
                  <a:pt x="857" y="377"/>
                </a:lnTo>
                <a:lnTo>
                  <a:pt x="894" y="367"/>
                </a:lnTo>
                <a:lnTo>
                  <a:pt x="931" y="357"/>
                </a:lnTo>
                <a:lnTo>
                  <a:pt x="969" y="348"/>
                </a:lnTo>
                <a:lnTo>
                  <a:pt x="1007" y="338"/>
                </a:lnTo>
                <a:lnTo>
                  <a:pt x="1045" y="332"/>
                </a:lnTo>
                <a:lnTo>
                  <a:pt x="1082" y="325"/>
                </a:lnTo>
                <a:lnTo>
                  <a:pt x="1121" y="319"/>
                </a:lnTo>
                <a:lnTo>
                  <a:pt x="1160" y="314"/>
                </a:lnTo>
                <a:lnTo>
                  <a:pt x="1200" y="310"/>
                </a:lnTo>
                <a:lnTo>
                  <a:pt x="1240" y="307"/>
                </a:lnTo>
                <a:lnTo>
                  <a:pt x="1279" y="306"/>
                </a:lnTo>
                <a:lnTo>
                  <a:pt x="1319" y="305"/>
                </a:lnTo>
                <a:lnTo>
                  <a:pt x="1319" y="30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3" name="Freeform 49"/>
          <p:cNvSpPr>
            <a:spLocks/>
          </p:cNvSpPr>
          <p:nvPr/>
        </p:nvSpPr>
        <p:spPr bwMode="auto">
          <a:xfrm>
            <a:off x="3797300" y="3244851"/>
            <a:ext cx="309563" cy="523875"/>
          </a:xfrm>
          <a:custGeom>
            <a:avLst/>
            <a:gdLst>
              <a:gd name="T0" fmla="*/ 561 w 780"/>
              <a:gd name="T1" fmla="*/ 0 h 1320"/>
              <a:gd name="T2" fmla="*/ 530 w 780"/>
              <a:gd name="T3" fmla="*/ 32 h 1320"/>
              <a:gd name="T4" fmla="*/ 470 w 780"/>
              <a:gd name="T5" fmla="*/ 99 h 1320"/>
              <a:gd name="T6" fmla="*/ 412 w 780"/>
              <a:gd name="T7" fmla="*/ 168 h 1320"/>
              <a:gd name="T8" fmla="*/ 359 w 780"/>
              <a:gd name="T9" fmla="*/ 240 h 1320"/>
              <a:gd name="T10" fmla="*/ 308 w 780"/>
              <a:gd name="T11" fmla="*/ 315 h 1320"/>
              <a:gd name="T12" fmla="*/ 261 w 780"/>
              <a:gd name="T13" fmla="*/ 392 h 1320"/>
              <a:gd name="T14" fmla="*/ 218 w 780"/>
              <a:gd name="T15" fmla="*/ 470 h 1320"/>
              <a:gd name="T16" fmla="*/ 178 w 780"/>
              <a:gd name="T17" fmla="*/ 552 h 1320"/>
              <a:gd name="T18" fmla="*/ 142 w 780"/>
              <a:gd name="T19" fmla="*/ 635 h 1320"/>
              <a:gd name="T20" fmla="*/ 110 w 780"/>
              <a:gd name="T21" fmla="*/ 720 h 1320"/>
              <a:gd name="T22" fmla="*/ 82 w 780"/>
              <a:gd name="T23" fmla="*/ 807 h 1320"/>
              <a:gd name="T24" fmla="*/ 57 w 780"/>
              <a:gd name="T25" fmla="*/ 895 h 1320"/>
              <a:gd name="T26" fmla="*/ 36 w 780"/>
              <a:gd name="T27" fmla="*/ 987 h 1320"/>
              <a:gd name="T28" fmla="*/ 21 w 780"/>
              <a:gd name="T29" fmla="*/ 1079 h 1320"/>
              <a:gd name="T30" fmla="*/ 9 w 780"/>
              <a:gd name="T31" fmla="*/ 1171 h 1320"/>
              <a:gd name="T32" fmla="*/ 1 w 780"/>
              <a:gd name="T33" fmla="*/ 1267 h 1320"/>
              <a:gd name="T34" fmla="*/ 304 w 780"/>
              <a:gd name="T35" fmla="*/ 1320 h 1320"/>
              <a:gd name="T36" fmla="*/ 306 w 780"/>
              <a:gd name="T37" fmla="*/ 1280 h 1320"/>
              <a:gd name="T38" fmla="*/ 312 w 780"/>
              <a:gd name="T39" fmla="*/ 1199 h 1320"/>
              <a:gd name="T40" fmla="*/ 323 w 780"/>
              <a:gd name="T41" fmla="*/ 1121 h 1320"/>
              <a:gd name="T42" fmla="*/ 336 w 780"/>
              <a:gd name="T43" fmla="*/ 1043 h 1320"/>
              <a:gd name="T44" fmla="*/ 354 w 780"/>
              <a:gd name="T45" fmla="*/ 967 h 1320"/>
              <a:gd name="T46" fmla="*/ 375 w 780"/>
              <a:gd name="T47" fmla="*/ 892 h 1320"/>
              <a:gd name="T48" fmla="*/ 398 w 780"/>
              <a:gd name="T49" fmla="*/ 819 h 1320"/>
              <a:gd name="T50" fmla="*/ 425 w 780"/>
              <a:gd name="T51" fmla="*/ 747 h 1320"/>
              <a:gd name="T52" fmla="*/ 457 w 780"/>
              <a:gd name="T53" fmla="*/ 677 h 1320"/>
              <a:gd name="T54" fmla="*/ 491 w 780"/>
              <a:gd name="T55" fmla="*/ 608 h 1320"/>
              <a:gd name="T56" fmla="*/ 527 w 780"/>
              <a:gd name="T57" fmla="*/ 541 h 1320"/>
              <a:gd name="T58" fmla="*/ 567 w 780"/>
              <a:gd name="T59" fmla="*/ 476 h 1320"/>
              <a:gd name="T60" fmla="*/ 609 w 780"/>
              <a:gd name="T61" fmla="*/ 414 h 1320"/>
              <a:gd name="T62" fmla="*/ 655 w 780"/>
              <a:gd name="T63" fmla="*/ 354 h 1320"/>
              <a:gd name="T64" fmla="*/ 703 w 780"/>
              <a:gd name="T65" fmla="*/ 295 h 1320"/>
              <a:gd name="T66" fmla="*/ 754 w 780"/>
              <a:gd name="T67" fmla="*/ 239 h 1320"/>
              <a:gd name="T68" fmla="*/ 780 w 780"/>
              <a:gd name="T69" fmla="*/ 212 h 1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80" h="1320">
                <a:moveTo>
                  <a:pt x="780" y="212"/>
                </a:moveTo>
                <a:lnTo>
                  <a:pt x="561" y="0"/>
                </a:lnTo>
                <a:lnTo>
                  <a:pt x="561" y="0"/>
                </a:lnTo>
                <a:lnTo>
                  <a:pt x="530" y="32"/>
                </a:lnTo>
                <a:lnTo>
                  <a:pt x="500" y="65"/>
                </a:lnTo>
                <a:lnTo>
                  <a:pt x="470" y="99"/>
                </a:lnTo>
                <a:lnTo>
                  <a:pt x="441" y="132"/>
                </a:lnTo>
                <a:lnTo>
                  <a:pt x="412" y="168"/>
                </a:lnTo>
                <a:lnTo>
                  <a:pt x="385" y="204"/>
                </a:lnTo>
                <a:lnTo>
                  <a:pt x="359" y="240"/>
                </a:lnTo>
                <a:lnTo>
                  <a:pt x="333" y="277"/>
                </a:lnTo>
                <a:lnTo>
                  <a:pt x="308" y="315"/>
                </a:lnTo>
                <a:lnTo>
                  <a:pt x="285" y="352"/>
                </a:lnTo>
                <a:lnTo>
                  <a:pt x="261" y="392"/>
                </a:lnTo>
                <a:lnTo>
                  <a:pt x="239" y="431"/>
                </a:lnTo>
                <a:lnTo>
                  <a:pt x="218" y="470"/>
                </a:lnTo>
                <a:lnTo>
                  <a:pt x="198" y="510"/>
                </a:lnTo>
                <a:lnTo>
                  <a:pt x="178" y="552"/>
                </a:lnTo>
                <a:lnTo>
                  <a:pt x="160" y="593"/>
                </a:lnTo>
                <a:lnTo>
                  <a:pt x="142" y="635"/>
                </a:lnTo>
                <a:lnTo>
                  <a:pt x="126" y="677"/>
                </a:lnTo>
                <a:lnTo>
                  <a:pt x="110" y="720"/>
                </a:lnTo>
                <a:lnTo>
                  <a:pt x="95" y="763"/>
                </a:lnTo>
                <a:lnTo>
                  <a:pt x="82" y="807"/>
                </a:lnTo>
                <a:lnTo>
                  <a:pt x="69" y="851"/>
                </a:lnTo>
                <a:lnTo>
                  <a:pt x="57" y="895"/>
                </a:lnTo>
                <a:lnTo>
                  <a:pt x="47" y="941"/>
                </a:lnTo>
                <a:lnTo>
                  <a:pt x="36" y="987"/>
                </a:lnTo>
                <a:lnTo>
                  <a:pt x="28" y="1032"/>
                </a:lnTo>
                <a:lnTo>
                  <a:pt x="21" y="1079"/>
                </a:lnTo>
                <a:lnTo>
                  <a:pt x="14" y="1125"/>
                </a:lnTo>
                <a:lnTo>
                  <a:pt x="9" y="1171"/>
                </a:lnTo>
                <a:lnTo>
                  <a:pt x="5" y="1220"/>
                </a:lnTo>
                <a:lnTo>
                  <a:pt x="1" y="1267"/>
                </a:lnTo>
                <a:lnTo>
                  <a:pt x="0" y="1315"/>
                </a:lnTo>
                <a:lnTo>
                  <a:pt x="304" y="1320"/>
                </a:lnTo>
                <a:lnTo>
                  <a:pt x="304" y="1320"/>
                </a:lnTo>
                <a:lnTo>
                  <a:pt x="306" y="1280"/>
                </a:lnTo>
                <a:lnTo>
                  <a:pt x="308" y="1239"/>
                </a:lnTo>
                <a:lnTo>
                  <a:pt x="312" y="1199"/>
                </a:lnTo>
                <a:lnTo>
                  <a:pt x="317" y="1160"/>
                </a:lnTo>
                <a:lnTo>
                  <a:pt x="323" y="1121"/>
                </a:lnTo>
                <a:lnTo>
                  <a:pt x="329" y="1082"/>
                </a:lnTo>
                <a:lnTo>
                  <a:pt x="336" y="1043"/>
                </a:lnTo>
                <a:lnTo>
                  <a:pt x="345" y="1005"/>
                </a:lnTo>
                <a:lnTo>
                  <a:pt x="354" y="967"/>
                </a:lnTo>
                <a:lnTo>
                  <a:pt x="363" y="929"/>
                </a:lnTo>
                <a:lnTo>
                  <a:pt x="375" y="892"/>
                </a:lnTo>
                <a:lnTo>
                  <a:pt x="386" y="855"/>
                </a:lnTo>
                <a:lnTo>
                  <a:pt x="398" y="819"/>
                </a:lnTo>
                <a:lnTo>
                  <a:pt x="411" y="782"/>
                </a:lnTo>
                <a:lnTo>
                  <a:pt x="425" y="747"/>
                </a:lnTo>
                <a:lnTo>
                  <a:pt x="441" y="712"/>
                </a:lnTo>
                <a:lnTo>
                  <a:pt x="457" y="677"/>
                </a:lnTo>
                <a:lnTo>
                  <a:pt x="474" y="642"/>
                </a:lnTo>
                <a:lnTo>
                  <a:pt x="491" y="608"/>
                </a:lnTo>
                <a:lnTo>
                  <a:pt x="509" y="574"/>
                </a:lnTo>
                <a:lnTo>
                  <a:pt x="527" y="541"/>
                </a:lnTo>
                <a:lnTo>
                  <a:pt x="547" y="509"/>
                </a:lnTo>
                <a:lnTo>
                  <a:pt x="567" y="476"/>
                </a:lnTo>
                <a:lnTo>
                  <a:pt x="588" y="445"/>
                </a:lnTo>
                <a:lnTo>
                  <a:pt x="609" y="414"/>
                </a:lnTo>
                <a:lnTo>
                  <a:pt x="632" y="384"/>
                </a:lnTo>
                <a:lnTo>
                  <a:pt x="655" y="354"/>
                </a:lnTo>
                <a:lnTo>
                  <a:pt x="678" y="324"/>
                </a:lnTo>
                <a:lnTo>
                  <a:pt x="703" y="295"/>
                </a:lnTo>
                <a:lnTo>
                  <a:pt x="728" y="267"/>
                </a:lnTo>
                <a:lnTo>
                  <a:pt x="754" y="239"/>
                </a:lnTo>
                <a:lnTo>
                  <a:pt x="780" y="212"/>
                </a:lnTo>
                <a:lnTo>
                  <a:pt x="780" y="212"/>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4" name="Freeform 50"/>
          <p:cNvSpPr>
            <a:spLocks/>
          </p:cNvSpPr>
          <p:nvPr/>
        </p:nvSpPr>
        <p:spPr bwMode="auto">
          <a:xfrm>
            <a:off x="4583113" y="3014663"/>
            <a:ext cx="522288" cy="300038"/>
          </a:xfrm>
          <a:custGeom>
            <a:avLst/>
            <a:gdLst>
              <a:gd name="T0" fmla="*/ 1319 w 1319"/>
              <a:gd name="T1" fmla="*/ 536 h 755"/>
              <a:gd name="T2" fmla="*/ 1286 w 1319"/>
              <a:gd name="T3" fmla="*/ 506 h 755"/>
              <a:gd name="T4" fmla="*/ 1220 w 1319"/>
              <a:gd name="T5" fmla="*/ 448 h 755"/>
              <a:gd name="T6" fmla="*/ 1149 w 1319"/>
              <a:gd name="T7" fmla="*/ 393 h 755"/>
              <a:gd name="T8" fmla="*/ 1078 w 1319"/>
              <a:gd name="T9" fmla="*/ 341 h 755"/>
              <a:gd name="T10" fmla="*/ 1002 w 1319"/>
              <a:gd name="T11" fmla="*/ 292 h 755"/>
              <a:gd name="T12" fmla="*/ 925 w 1319"/>
              <a:gd name="T13" fmla="*/ 247 h 755"/>
              <a:gd name="T14" fmla="*/ 847 w 1319"/>
              <a:gd name="T15" fmla="*/ 204 h 755"/>
              <a:gd name="T16" fmla="*/ 765 w 1319"/>
              <a:gd name="T17" fmla="*/ 167 h 755"/>
              <a:gd name="T18" fmla="*/ 682 w 1319"/>
              <a:gd name="T19" fmla="*/ 131 h 755"/>
              <a:gd name="T20" fmla="*/ 597 w 1319"/>
              <a:gd name="T21" fmla="*/ 100 h 755"/>
              <a:gd name="T22" fmla="*/ 510 w 1319"/>
              <a:gd name="T23" fmla="*/ 74 h 755"/>
              <a:gd name="T24" fmla="*/ 422 w 1319"/>
              <a:gd name="T25" fmla="*/ 51 h 755"/>
              <a:gd name="T26" fmla="*/ 332 w 1319"/>
              <a:gd name="T27" fmla="*/ 32 h 755"/>
              <a:gd name="T28" fmla="*/ 239 w 1319"/>
              <a:gd name="T29" fmla="*/ 17 h 755"/>
              <a:gd name="T30" fmla="*/ 147 w 1319"/>
              <a:gd name="T31" fmla="*/ 6 h 755"/>
              <a:gd name="T32" fmla="*/ 52 w 1319"/>
              <a:gd name="T33" fmla="*/ 1 h 755"/>
              <a:gd name="T34" fmla="*/ 0 w 1319"/>
              <a:gd name="T35" fmla="*/ 305 h 755"/>
              <a:gd name="T36" fmla="*/ 40 w 1319"/>
              <a:gd name="T37" fmla="*/ 306 h 755"/>
              <a:gd name="T38" fmla="*/ 119 w 1319"/>
              <a:gd name="T39" fmla="*/ 310 h 755"/>
              <a:gd name="T40" fmla="*/ 198 w 1319"/>
              <a:gd name="T41" fmla="*/ 319 h 755"/>
              <a:gd name="T42" fmla="*/ 274 w 1319"/>
              <a:gd name="T43" fmla="*/ 332 h 755"/>
              <a:gd name="T44" fmla="*/ 351 w 1319"/>
              <a:gd name="T45" fmla="*/ 348 h 755"/>
              <a:gd name="T46" fmla="*/ 425 w 1319"/>
              <a:gd name="T47" fmla="*/ 367 h 755"/>
              <a:gd name="T48" fmla="*/ 498 w 1319"/>
              <a:gd name="T49" fmla="*/ 389 h 755"/>
              <a:gd name="T50" fmla="*/ 570 w 1319"/>
              <a:gd name="T51" fmla="*/ 415 h 755"/>
              <a:gd name="T52" fmla="*/ 640 w 1319"/>
              <a:gd name="T53" fmla="*/ 445 h 755"/>
              <a:gd name="T54" fmla="*/ 709 w 1319"/>
              <a:gd name="T55" fmla="*/ 476 h 755"/>
              <a:gd name="T56" fmla="*/ 776 w 1319"/>
              <a:gd name="T57" fmla="*/ 512 h 755"/>
              <a:gd name="T58" fmla="*/ 841 w 1319"/>
              <a:gd name="T59" fmla="*/ 551 h 755"/>
              <a:gd name="T60" fmla="*/ 903 w 1319"/>
              <a:gd name="T61" fmla="*/ 591 h 755"/>
              <a:gd name="T62" fmla="*/ 964 w 1319"/>
              <a:gd name="T63" fmla="*/ 635 h 755"/>
              <a:gd name="T64" fmla="*/ 1023 w 1319"/>
              <a:gd name="T65" fmla="*/ 681 h 755"/>
              <a:gd name="T66" fmla="*/ 1079 w 1319"/>
              <a:gd name="T67" fmla="*/ 730 h 755"/>
              <a:gd name="T68" fmla="*/ 1106 w 1319"/>
              <a:gd name="T69" fmla="*/ 755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19" h="755">
                <a:moveTo>
                  <a:pt x="1106" y="755"/>
                </a:moveTo>
                <a:lnTo>
                  <a:pt x="1319" y="536"/>
                </a:lnTo>
                <a:lnTo>
                  <a:pt x="1319" y="536"/>
                </a:lnTo>
                <a:lnTo>
                  <a:pt x="1286" y="506"/>
                </a:lnTo>
                <a:lnTo>
                  <a:pt x="1253" y="476"/>
                </a:lnTo>
                <a:lnTo>
                  <a:pt x="1220" y="448"/>
                </a:lnTo>
                <a:lnTo>
                  <a:pt x="1184" y="420"/>
                </a:lnTo>
                <a:lnTo>
                  <a:pt x="1149" y="393"/>
                </a:lnTo>
                <a:lnTo>
                  <a:pt x="1114" y="367"/>
                </a:lnTo>
                <a:lnTo>
                  <a:pt x="1078" y="341"/>
                </a:lnTo>
                <a:lnTo>
                  <a:pt x="1040" y="316"/>
                </a:lnTo>
                <a:lnTo>
                  <a:pt x="1002" y="292"/>
                </a:lnTo>
                <a:lnTo>
                  <a:pt x="964" y="269"/>
                </a:lnTo>
                <a:lnTo>
                  <a:pt x="925" y="247"/>
                </a:lnTo>
                <a:lnTo>
                  <a:pt x="886" y="225"/>
                </a:lnTo>
                <a:lnTo>
                  <a:pt x="847" y="204"/>
                </a:lnTo>
                <a:lnTo>
                  <a:pt x="807" y="185"/>
                </a:lnTo>
                <a:lnTo>
                  <a:pt x="765" y="167"/>
                </a:lnTo>
                <a:lnTo>
                  <a:pt x="724" y="148"/>
                </a:lnTo>
                <a:lnTo>
                  <a:pt x="682" y="131"/>
                </a:lnTo>
                <a:lnTo>
                  <a:pt x="640" y="116"/>
                </a:lnTo>
                <a:lnTo>
                  <a:pt x="597" y="100"/>
                </a:lnTo>
                <a:lnTo>
                  <a:pt x="554" y="87"/>
                </a:lnTo>
                <a:lnTo>
                  <a:pt x="510" y="74"/>
                </a:lnTo>
                <a:lnTo>
                  <a:pt x="466" y="62"/>
                </a:lnTo>
                <a:lnTo>
                  <a:pt x="422" y="51"/>
                </a:lnTo>
                <a:lnTo>
                  <a:pt x="376" y="40"/>
                </a:lnTo>
                <a:lnTo>
                  <a:pt x="332" y="32"/>
                </a:lnTo>
                <a:lnTo>
                  <a:pt x="286" y="23"/>
                </a:lnTo>
                <a:lnTo>
                  <a:pt x="239" y="17"/>
                </a:lnTo>
                <a:lnTo>
                  <a:pt x="194" y="12"/>
                </a:lnTo>
                <a:lnTo>
                  <a:pt x="147" y="6"/>
                </a:lnTo>
                <a:lnTo>
                  <a:pt x="100" y="2"/>
                </a:lnTo>
                <a:lnTo>
                  <a:pt x="52" y="1"/>
                </a:lnTo>
                <a:lnTo>
                  <a:pt x="5" y="0"/>
                </a:lnTo>
                <a:lnTo>
                  <a:pt x="0" y="305"/>
                </a:lnTo>
                <a:lnTo>
                  <a:pt x="0" y="305"/>
                </a:lnTo>
                <a:lnTo>
                  <a:pt x="40" y="306"/>
                </a:lnTo>
                <a:lnTo>
                  <a:pt x="79" y="307"/>
                </a:lnTo>
                <a:lnTo>
                  <a:pt x="119" y="310"/>
                </a:lnTo>
                <a:lnTo>
                  <a:pt x="159" y="314"/>
                </a:lnTo>
                <a:lnTo>
                  <a:pt x="198" y="319"/>
                </a:lnTo>
                <a:lnTo>
                  <a:pt x="237" y="325"/>
                </a:lnTo>
                <a:lnTo>
                  <a:pt x="274" y="332"/>
                </a:lnTo>
                <a:lnTo>
                  <a:pt x="313" y="338"/>
                </a:lnTo>
                <a:lnTo>
                  <a:pt x="351" y="348"/>
                </a:lnTo>
                <a:lnTo>
                  <a:pt x="388" y="357"/>
                </a:lnTo>
                <a:lnTo>
                  <a:pt x="425" y="367"/>
                </a:lnTo>
                <a:lnTo>
                  <a:pt x="462" y="377"/>
                </a:lnTo>
                <a:lnTo>
                  <a:pt x="498" y="389"/>
                </a:lnTo>
                <a:lnTo>
                  <a:pt x="535" y="402"/>
                </a:lnTo>
                <a:lnTo>
                  <a:pt x="570" y="415"/>
                </a:lnTo>
                <a:lnTo>
                  <a:pt x="605" y="430"/>
                </a:lnTo>
                <a:lnTo>
                  <a:pt x="640" y="445"/>
                </a:lnTo>
                <a:lnTo>
                  <a:pt x="675" y="461"/>
                </a:lnTo>
                <a:lnTo>
                  <a:pt x="709" y="476"/>
                </a:lnTo>
                <a:lnTo>
                  <a:pt x="742" y="495"/>
                </a:lnTo>
                <a:lnTo>
                  <a:pt x="776" y="512"/>
                </a:lnTo>
                <a:lnTo>
                  <a:pt x="808" y="531"/>
                </a:lnTo>
                <a:lnTo>
                  <a:pt x="841" y="551"/>
                </a:lnTo>
                <a:lnTo>
                  <a:pt x="872" y="570"/>
                </a:lnTo>
                <a:lnTo>
                  <a:pt x="903" y="591"/>
                </a:lnTo>
                <a:lnTo>
                  <a:pt x="934" y="613"/>
                </a:lnTo>
                <a:lnTo>
                  <a:pt x="964" y="635"/>
                </a:lnTo>
                <a:lnTo>
                  <a:pt x="994" y="657"/>
                </a:lnTo>
                <a:lnTo>
                  <a:pt x="1023" y="681"/>
                </a:lnTo>
                <a:lnTo>
                  <a:pt x="1052" y="706"/>
                </a:lnTo>
                <a:lnTo>
                  <a:pt x="1079" y="730"/>
                </a:lnTo>
                <a:lnTo>
                  <a:pt x="1106" y="755"/>
                </a:lnTo>
                <a:lnTo>
                  <a:pt x="1106" y="75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8" name="Freeform 54"/>
          <p:cNvSpPr>
            <a:spLocks/>
          </p:cNvSpPr>
          <p:nvPr/>
        </p:nvSpPr>
        <p:spPr bwMode="auto">
          <a:xfrm>
            <a:off x="3976688" y="3787776"/>
            <a:ext cx="228600" cy="409575"/>
          </a:xfrm>
          <a:custGeom>
            <a:avLst/>
            <a:gdLst>
              <a:gd name="T0" fmla="*/ 235 w 579"/>
              <a:gd name="T1" fmla="*/ 5 h 1035"/>
              <a:gd name="T2" fmla="*/ 235 w 579"/>
              <a:gd name="T3" fmla="*/ 5 h 1035"/>
              <a:gd name="T4" fmla="*/ 235 w 579"/>
              <a:gd name="T5" fmla="*/ 0 h 1035"/>
              <a:gd name="T6" fmla="*/ 0 w 579"/>
              <a:gd name="T7" fmla="*/ 4 h 1035"/>
              <a:gd name="T8" fmla="*/ 0 w 579"/>
              <a:gd name="T9" fmla="*/ 4 h 1035"/>
              <a:gd name="T10" fmla="*/ 0 w 579"/>
              <a:gd name="T11" fmla="*/ 5 h 1035"/>
              <a:gd name="T12" fmla="*/ 0 w 579"/>
              <a:gd name="T13" fmla="*/ 5 h 1035"/>
              <a:gd name="T14" fmla="*/ 0 w 579"/>
              <a:gd name="T15" fmla="*/ 43 h 1035"/>
              <a:gd name="T16" fmla="*/ 2 w 579"/>
              <a:gd name="T17" fmla="*/ 79 h 1035"/>
              <a:gd name="T18" fmla="*/ 4 w 579"/>
              <a:gd name="T19" fmla="*/ 116 h 1035"/>
              <a:gd name="T20" fmla="*/ 7 w 579"/>
              <a:gd name="T21" fmla="*/ 153 h 1035"/>
              <a:gd name="T22" fmla="*/ 11 w 579"/>
              <a:gd name="T23" fmla="*/ 189 h 1035"/>
              <a:gd name="T24" fmla="*/ 16 w 579"/>
              <a:gd name="T25" fmla="*/ 225 h 1035"/>
              <a:gd name="T26" fmla="*/ 21 w 579"/>
              <a:gd name="T27" fmla="*/ 262 h 1035"/>
              <a:gd name="T28" fmla="*/ 28 w 579"/>
              <a:gd name="T29" fmla="*/ 297 h 1035"/>
              <a:gd name="T30" fmla="*/ 36 w 579"/>
              <a:gd name="T31" fmla="*/ 332 h 1035"/>
              <a:gd name="T32" fmla="*/ 43 w 579"/>
              <a:gd name="T33" fmla="*/ 367 h 1035"/>
              <a:gd name="T34" fmla="*/ 53 w 579"/>
              <a:gd name="T35" fmla="*/ 401 h 1035"/>
              <a:gd name="T36" fmla="*/ 63 w 579"/>
              <a:gd name="T37" fmla="*/ 436 h 1035"/>
              <a:gd name="T38" fmla="*/ 73 w 579"/>
              <a:gd name="T39" fmla="*/ 470 h 1035"/>
              <a:gd name="T40" fmla="*/ 85 w 579"/>
              <a:gd name="T41" fmla="*/ 502 h 1035"/>
              <a:gd name="T42" fmla="*/ 97 w 579"/>
              <a:gd name="T43" fmla="*/ 536 h 1035"/>
              <a:gd name="T44" fmla="*/ 110 w 579"/>
              <a:gd name="T45" fmla="*/ 569 h 1035"/>
              <a:gd name="T46" fmla="*/ 123 w 579"/>
              <a:gd name="T47" fmla="*/ 601 h 1035"/>
              <a:gd name="T48" fmla="*/ 137 w 579"/>
              <a:gd name="T49" fmla="*/ 634 h 1035"/>
              <a:gd name="T50" fmla="*/ 153 w 579"/>
              <a:gd name="T51" fmla="*/ 665 h 1035"/>
              <a:gd name="T52" fmla="*/ 168 w 579"/>
              <a:gd name="T53" fmla="*/ 696 h 1035"/>
              <a:gd name="T54" fmla="*/ 185 w 579"/>
              <a:gd name="T55" fmla="*/ 728 h 1035"/>
              <a:gd name="T56" fmla="*/ 202 w 579"/>
              <a:gd name="T57" fmla="*/ 758 h 1035"/>
              <a:gd name="T58" fmla="*/ 221 w 579"/>
              <a:gd name="T59" fmla="*/ 788 h 1035"/>
              <a:gd name="T60" fmla="*/ 239 w 579"/>
              <a:gd name="T61" fmla="*/ 818 h 1035"/>
              <a:gd name="T62" fmla="*/ 258 w 579"/>
              <a:gd name="T63" fmla="*/ 846 h 1035"/>
              <a:gd name="T64" fmla="*/ 278 w 579"/>
              <a:gd name="T65" fmla="*/ 875 h 1035"/>
              <a:gd name="T66" fmla="*/ 299 w 579"/>
              <a:gd name="T67" fmla="*/ 903 h 1035"/>
              <a:gd name="T68" fmla="*/ 319 w 579"/>
              <a:gd name="T69" fmla="*/ 931 h 1035"/>
              <a:gd name="T70" fmla="*/ 342 w 579"/>
              <a:gd name="T71" fmla="*/ 957 h 1035"/>
              <a:gd name="T72" fmla="*/ 364 w 579"/>
              <a:gd name="T73" fmla="*/ 984 h 1035"/>
              <a:gd name="T74" fmla="*/ 386 w 579"/>
              <a:gd name="T75" fmla="*/ 1010 h 1035"/>
              <a:gd name="T76" fmla="*/ 411 w 579"/>
              <a:gd name="T77" fmla="*/ 1035 h 1035"/>
              <a:gd name="T78" fmla="*/ 579 w 579"/>
              <a:gd name="T79" fmla="*/ 872 h 1035"/>
              <a:gd name="T80" fmla="*/ 579 w 579"/>
              <a:gd name="T81" fmla="*/ 872 h 1035"/>
              <a:gd name="T82" fmla="*/ 540 w 579"/>
              <a:gd name="T83" fmla="*/ 828 h 1035"/>
              <a:gd name="T84" fmla="*/ 503 w 579"/>
              <a:gd name="T85" fmla="*/ 784 h 1035"/>
              <a:gd name="T86" fmla="*/ 468 w 579"/>
              <a:gd name="T87" fmla="*/ 737 h 1035"/>
              <a:gd name="T88" fmla="*/ 435 w 579"/>
              <a:gd name="T89" fmla="*/ 689 h 1035"/>
              <a:gd name="T90" fmla="*/ 405 w 579"/>
              <a:gd name="T91" fmla="*/ 638 h 1035"/>
              <a:gd name="T92" fmla="*/ 377 w 579"/>
              <a:gd name="T93" fmla="*/ 587 h 1035"/>
              <a:gd name="T94" fmla="*/ 351 w 579"/>
              <a:gd name="T95" fmla="*/ 534 h 1035"/>
              <a:gd name="T96" fmla="*/ 327 w 579"/>
              <a:gd name="T97" fmla="*/ 479 h 1035"/>
              <a:gd name="T98" fmla="*/ 306 w 579"/>
              <a:gd name="T99" fmla="*/ 424 h 1035"/>
              <a:gd name="T100" fmla="*/ 288 w 579"/>
              <a:gd name="T101" fmla="*/ 367 h 1035"/>
              <a:gd name="T102" fmla="*/ 273 w 579"/>
              <a:gd name="T103" fmla="*/ 310 h 1035"/>
              <a:gd name="T104" fmla="*/ 258 w 579"/>
              <a:gd name="T105" fmla="*/ 250 h 1035"/>
              <a:gd name="T106" fmla="*/ 249 w 579"/>
              <a:gd name="T107" fmla="*/ 190 h 1035"/>
              <a:gd name="T108" fmla="*/ 241 w 579"/>
              <a:gd name="T109" fmla="*/ 129 h 1035"/>
              <a:gd name="T110" fmla="*/ 236 w 579"/>
              <a:gd name="T111" fmla="*/ 68 h 1035"/>
              <a:gd name="T112" fmla="*/ 235 w 579"/>
              <a:gd name="T113" fmla="*/ 5 h 1035"/>
              <a:gd name="T114" fmla="*/ 235 w 579"/>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9" h="1035">
                <a:moveTo>
                  <a:pt x="235" y="5"/>
                </a:moveTo>
                <a:lnTo>
                  <a:pt x="235" y="5"/>
                </a:lnTo>
                <a:lnTo>
                  <a:pt x="235" y="0"/>
                </a:lnTo>
                <a:lnTo>
                  <a:pt x="0" y="4"/>
                </a:lnTo>
                <a:lnTo>
                  <a:pt x="0" y="4"/>
                </a:lnTo>
                <a:lnTo>
                  <a:pt x="0" y="5"/>
                </a:lnTo>
                <a:lnTo>
                  <a:pt x="0" y="5"/>
                </a:lnTo>
                <a:lnTo>
                  <a:pt x="0" y="43"/>
                </a:lnTo>
                <a:lnTo>
                  <a:pt x="2" y="79"/>
                </a:lnTo>
                <a:lnTo>
                  <a:pt x="4" y="116"/>
                </a:lnTo>
                <a:lnTo>
                  <a:pt x="7" y="153"/>
                </a:lnTo>
                <a:lnTo>
                  <a:pt x="11" y="189"/>
                </a:lnTo>
                <a:lnTo>
                  <a:pt x="16" y="225"/>
                </a:lnTo>
                <a:lnTo>
                  <a:pt x="21" y="262"/>
                </a:lnTo>
                <a:lnTo>
                  <a:pt x="28" y="297"/>
                </a:lnTo>
                <a:lnTo>
                  <a:pt x="36" y="332"/>
                </a:lnTo>
                <a:lnTo>
                  <a:pt x="43" y="367"/>
                </a:lnTo>
                <a:lnTo>
                  <a:pt x="53" y="401"/>
                </a:lnTo>
                <a:lnTo>
                  <a:pt x="63" y="436"/>
                </a:lnTo>
                <a:lnTo>
                  <a:pt x="73" y="470"/>
                </a:lnTo>
                <a:lnTo>
                  <a:pt x="85" y="502"/>
                </a:lnTo>
                <a:lnTo>
                  <a:pt x="97" y="536"/>
                </a:lnTo>
                <a:lnTo>
                  <a:pt x="110" y="569"/>
                </a:lnTo>
                <a:lnTo>
                  <a:pt x="123" y="601"/>
                </a:lnTo>
                <a:lnTo>
                  <a:pt x="137" y="634"/>
                </a:lnTo>
                <a:lnTo>
                  <a:pt x="153" y="665"/>
                </a:lnTo>
                <a:lnTo>
                  <a:pt x="168" y="696"/>
                </a:lnTo>
                <a:lnTo>
                  <a:pt x="185" y="728"/>
                </a:lnTo>
                <a:lnTo>
                  <a:pt x="202" y="758"/>
                </a:lnTo>
                <a:lnTo>
                  <a:pt x="221" y="788"/>
                </a:lnTo>
                <a:lnTo>
                  <a:pt x="239" y="818"/>
                </a:lnTo>
                <a:lnTo>
                  <a:pt x="258" y="846"/>
                </a:lnTo>
                <a:lnTo>
                  <a:pt x="278" y="875"/>
                </a:lnTo>
                <a:lnTo>
                  <a:pt x="299" y="903"/>
                </a:lnTo>
                <a:lnTo>
                  <a:pt x="319" y="931"/>
                </a:lnTo>
                <a:lnTo>
                  <a:pt x="342" y="957"/>
                </a:lnTo>
                <a:lnTo>
                  <a:pt x="364" y="984"/>
                </a:lnTo>
                <a:lnTo>
                  <a:pt x="386" y="1010"/>
                </a:lnTo>
                <a:lnTo>
                  <a:pt x="411" y="1035"/>
                </a:lnTo>
                <a:lnTo>
                  <a:pt x="579" y="872"/>
                </a:lnTo>
                <a:lnTo>
                  <a:pt x="579" y="872"/>
                </a:lnTo>
                <a:lnTo>
                  <a:pt x="540" y="828"/>
                </a:lnTo>
                <a:lnTo>
                  <a:pt x="503" y="784"/>
                </a:lnTo>
                <a:lnTo>
                  <a:pt x="468" y="737"/>
                </a:lnTo>
                <a:lnTo>
                  <a:pt x="435" y="689"/>
                </a:lnTo>
                <a:lnTo>
                  <a:pt x="405" y="638"/>
                </a:lnTo>
                <a:lnTo>
                  <a:pt x="377" y="587"/>
                </a:lnTo>
                <a:lnTo>
                  <a:pt x="351" y="534"/>
                </a:lnTo>
                <a:lnTo>
                  <a:pt x="327" y="479"/>
                </a:lnTo>
                <a:lnTo>
                  <a:pt x="306" y="424"/>
                </a:lnTo>
                <a:lnTo>
                  <a:pt x="288" y="367"/>
                </a:lnTo>
                <a:lnTo>
                  <a:pt x="273" y="310"/>
                </a:lnTo>
                <a:lnTo>
                  <a:pt x="258" y="250"/>
                </a:lnTo>
                <a:lnTo>
                  <a:pt x="249" y="190"/>
                </a:lnTo>
                <a:lnTo>
                  <a:pt x="241" y="129"/>
                </a:lnTo>
                <a:lnTo>
                  <a:pt x="236" y="68"/>
                </a:lnTo>
                <a:lnTo>
                  <a:pt x="235" y="5"/>
                </a:lnTo>
                <a:lnTo>
                  <a:pt x="235" y="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9" name="Freeform 55"/>
          <p:cNvSpPr>
            <a:spLocks/>
          </p:cNvSpPr>
          <p:nvPr/>
        </p:nvSpPr>
        <p:spPr bwMode="auto">
          <a:xfrm>
            <a:off x="3976688" y="3370263"/>
            <a:ext cx="239713" cy="400050"/>
          </a:xfrm>
          <a:custGeom>
            <a:avLst/>
            <a:gdLst>
              <a:gd name="T0" fmla="*/ 603 w 603"/>
              <a:gd name="T1" fmla="*/ 164 h 1010"/>
              <a:gd name="T2" fmla="*/ 433 w 603"/>
              <a:gd name="T3" fmla="*/ 0 h 1010"/>
              <a:gd name="T4" fmla="*/ 433 w 603"/>
              <a:gd name="T5" fmla="*/ 0 h 1010"/>
              <a:gd name="T6" fmla="*/ 410 w 603"/>
              <a:gd name="T7" fmla="*/ 24 h 1010"/>
              <a:gd name="T8" fmla="*/ 386 w 603"/>
              <a:gd name="T9" fmla="*/ 49 h 1010"/>
              <a:gd name="T10" fmla="*/ 363 w 603"/>
              <a:gd name="T11" fmla="*/ 75 h 1010"/>
              <a:gd name="T12" fmla="*/ 341 w 603"/>
              <a:gd name="T13" fmla="*/ 101 h 1010"/>
              <a:gd name="T14" fmla="*/ 320 w 603"/>
              <a:gd name="T15" fmla="*/ 129 h 1010"/>
              <a:gd name="T16" fmla="*/ 298 w 603"/>
              <a:gd name="T17" fmla="*/ 156 h 1010"/>
              <a:gd name="T18" fmla="*/ 278 w 603"/>
              <a:gd name="T19" fmla="*/ 183 h 1010"/>
              <a:gd name="T20" fmla="*/ 259 w 603"/>
              <a:gd name="T21" fmla="*/ 212 h 1010"/>
              <a:gd name="T22" fmla="*/ 239 w 603"/>
              <a:gd name="T23" fmla="*/ 241 h 1010"/>
              <a:gd name="T24" fmla="*/ 221 w 603"/>
              <a:gd name="T25" fmla="*/ 269 h 1010"/>
              <a:gd name="T26" fmla="*/ 203 w 603"/>
              <a:gd name="T27" fmla="*/ 299 h 1010"/>
              <a:gd name="T28" fmla="*/ 186 w 603"/>
              <a:gd name="T29" fmla="*/ 329 h 1010"/>
              <a:gd name="T30" fmla="*/ 169 w 603"/>
              <a:gd name="T31" fmla="*/ 360 h 1010"/>
              <a:gd name="T32" fmla="*/ 153 w 603"/>
              <a:gd name="T33" fmla="*/ 390 h 1010"/>
              <a:gd name="T34" fmla="*/ 139 w 603"/>
              <a:gd name="T35" fmla="*/ 422 h 1010"/>
              <a:gd name="T36" fmla="*/ 125 w 603"/>
              <a:gd name="T37" fmla="*/ 454 h 1010"/>
              <a:gd name="T38" fmla="*/ 110 w 603"/>
              <a:gd name="T39" fmla="*/ 485 h 1010"/>
              <a:gd name="T40" fmla="*/ 97 w 603"/>
              <a:gd name="T41" fmla="*/ 518 h 1010"/>
              <a:gd name="T42" fmla="*/ 86 w 603"/>
              <a:gd name="T43" fmla="*/ 552 h 1010"/>
              <a:gd name="T44" fmla="*/ 74 w 603"/>
              <a:gd name="T45" fmla="*/ 584 h 1010"/>
              <a:gd name="T46" fmla="*/ 64 w 603"/>
              <a:gd name="T47" fmla="*/ 618 h 1010"/>
              <a:gd name="T48" fmla="*/ 53 w 603"/>
              <a:gd name="T49" fmla="*/ 652 h 1010"/>
              <a:gd name="T50" fmla="*/ 44 w 603"/>
              <a:gd name="T51" fmla="*/ 686 h 1010"/>
              <a:gd name="T52" fmla="*/ 36 w 603"/>
              <a:gd name="T53" fmla="*/ 721 h 1010"/>
              <a:gd name="T54" fmla="*/ 28 w 603"/>
              <a:gd name="T55" fmla="*/ 755 h 1010"/>
              <a:gd name="T56" fmla="*/ 22 w 603"/>
              <a:gd name="T57" fmla="*/ 790 h 1010"/>
              <a:gd name="T58" fmla="*/ 15 w 603"/>
              <a:gd name="T59" fmla="*/ 827 h 1010"/>
              <a:gd name="T60" fmla="*/ 12 w 603"/>
              <a:gd name="T61" fmla="*/ 862 h 1010"/>
              <a:gd name="T62" fmla="*/ 6 w 603"/>
              <a:gd name="T63" fmla="*/ 898 h 1010"/>
              <a:gd name="T64" fmla="*/ 4 w 603"/>
              <a:gd name="T65" fmla="*/ 933 h 1010"/>
              <a:gd name="T66" fmla="*/ 1 w 603"/>
              <a:gd name="T67" fmla="*/ 970 h 1010"/>
              <a:gd name="T68" fmla="*/ 0 w 603"/>
              <a:gd name="T69" fmla="*/ 1006 h 1010"/>
              <a:gd name="T70" fmla="*/ 234 w 603"/>
              <a:gd name="T71" fmla="*/ 1010 h 1010"/>
              <a:gd name="T72" fmla="*/ 234 w 603"/>
              <a:gd name="T73" fmla="*/ 1010 h 1010"/>
              <a:gd name="T74" fmla="*/ 238 w 603"/>
              <a:gd name="T75" fmla="*/ 949 h 1010"/>
              <a:gd name="T76" fmla="*/ 245 w 603"/>
              <a:gd name="T77" fmla="*/ 889 h 1010"/>
              <a:gd name="T78" fmla="*/ 254 w 603"/>
              <a:gd name="T79" fmla="*/ 829 h 1010"/>
              <a:gd name="T80" fmla="*/ 267 w 603"/>
              <a:gd name="T81" fmla="*/ 769 h 1010"/>
              <a:gd name="T82" fmla="*/ 281 w 603"/>
              <a:gd name="T83" fmla="*/ 712 h 1010"/>
              <a:gd name="T84" fmla="*/ 298 w 603"/>
              <a:gd name="T85" fmla="*/ 655 h 1010"/>
              <a:gd name="T86" fmla="*/ 319 w 603"/>
              <a:gd name="T87" fmla="*/ 600 h 1010"/>
              <a:gd name="T88" fmla="*/ 341 w 603"/>
              <a:gd name="T89" fmla="*/ 545 h 1010"/>
              <a:gd name="T90" fmla="*/ 366 w 603"/>
              <a:gd name="T91" fmla="*/ 492 h 1010"/>
              <a:gd name="T92" fmla="*/ 393 w 603"/>
              <a:gd name="T93" fmla="*/ 441 h 1010"/>
              <a:gd name="T94" fmla="*/ 423 w 603"/>
              <a:gd name="T95" fmla="*/ 390 h 1010"/>
              <a:gd name="T96" fmla="*/ 454 w 603"/>
              <a:gd name="T97" fmla="*/ 342 h 1010"/>
              <a:gd name="T98" fmla="*/ 488 w 603"/>
              <a:gd name="T99" fmla="*/ 294 h 1010"/>
              <a:gd name="T100" fmla="*/ 524 w 603"/>
              <a:gd name="T101" fmla="*/ 250 h 1010"/>
              <a:gd name="T102" fmla="*/ 562 w 603"/>
              <a:gd name="T103" fmla="*/ 205 h 1010"/>
              <a:gd name="T104" fmla="*/ 603 w 603"/>
              <a:gd name="T105" fmla="*/ 164 h 1010"/>
              <a:gd name="T106" fmla="*/ 603 w 603"/>
              <a:gd name="T107" fmla="*/ 164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3" h="1010">
                <a:moveTo>
                  <a:pt x="603" y="164"/>
                </a:moveTo>
                <a:lnTo>
                  <a:pt x="433" y="0"/>
                </a:lnTo>
                <a:lnTo>
                  <a:pt x="433" y="0"/>
                </a:lnTo>
                <a:lnTo>
                  <a:pt x="410" y="24"/>
                </a:lnTo>
                <a:lnTo>
                  <a:pt x="386" y="49"/>
                </a:lnTo>
                <a:lnTo>
                  <a:pt x="363" y="75"/>
                </a:lnTo>
                <a:lnTo>
                  <a:pt x="341" y="101"/>
                </a:lnTo>
                <a:lnTo>
                  <a:pt x="320" y="129"/>
                </a:lnTo>
                <a:lnTo>
                  <a:pt x="298" y="156"/>
                </a:lnTo>
                <a:lnTo>
                  <a:pt x="278" y="183"/>
                </a:lnTo>
                <a:lnTo>
                  <a:pt x="259" y="212"/>
                </a:lnTo>
                <a:lnTo>
                  <a:pt x="239" y="241"/>
                </a:lnTo>
                <a:lnTo>
                  <a:pt x="221" y="269"/>
                </a:lnTo>
                <a:lnTo>
                  <a:pt x="203" y="299"/>
                </a:lnTo>
                <a:lnTo>
                  <a:pt x="186" y="329"/>
                </a:lnTo>
                <a:lnTo>
                  <a:pt x="169" y="360"/>
                </a:lnTo>
                <a:lnTo>
                  <a:pt x="153" y="390"/>
                </a:lnTo>
                <a:lnTo>
                  <a:pt x="139" y="422"/>
                </a:lnTo>
                <a:lnTo>
                  <a:pt x="125" y="454"/>
                </a:lnTo>
                <a:lnTo>
                  <a:pt x="110" y="485"/>
                </a:lnTo>
                <a:lnTo>
                  <a:pt x="97" y="518"/>
                </a:lnTo>
                <a:lnTo>
                  <a:pt x="86" y="552"/>
                </a:lnTo>
                <a:lnTo>
                  <a:pt x="74" y="584"/>
                </a:lnTo>
                <a:lnTo>
                  <a:pt x="64" y="618"/>
                </a:lnTo>
                <a:lnTo>
                  <a:pt x="53" y="652"/>
                </a:lnTo>
                <a:lnTo>
                  <a:pt x="44" y="686"/>
                </a:lnTo>
                <a:lnTo>
                  <a:pt x="36" y="721"/>
                </a:lnTo>
                <a:lnTo>
                  <a:pt x="28" y="755"/>
                </a:lnTo>
                <a:lnTo>
                  <a:pt x="22" y="790"/>
                </a:lnTo>
                <a:lnTo>
                  <a:pt x="15" y="827"/>
                </a:lnTo>
                <a:lnTo>
                  <a:pt x="12" y="862"/>
                </a:lnTo>
                <a:lnTo>
                  <a:pt x="6" y="898"/>
                </a:lnTo>
                <a:lnTo>
                  <a:pt x="4" y="933"/>
                </a:lnTo>
                <a:lnTo>
                  <a:pt x="1" y="970"/>
                </a:lnTo>
                <a:lnTo>
                  <a:pt x="0" y="1006"/>
                </a:lnTo>
                <a:lnTo>
                  <a:pt x="234" y="1010"/>
                </a:lnTo>
                <a:lnTo>
                  <a:pt x="234" y="1010"/>
                </a:lnTo>
                <a:lnTo>
                  <a:pt x="238" y="949"/>
                </a:lnTo>
                <a:lnTo>
                  <a:pt x="245" y="889"/>
                </a:lnTo>
                <a:lnTo>
                  <a:pt x="254" y="829"/>
                </a:lnTo>
                <a:lnTo>
                  <a:pt x="267" y="769"/>
                </a:lnTo>
                <a:lnTo>
                  <a:pt x="281" y="712"/>
                </a:lnTo>
                <a:lnTo>
                  <a:pt x="298" y="655"/>
                </a:lnTo>
                <a:lnTo>
                  <a:pt x="319" y="600"/>
                </a:lnTo>
                <a:lnTo>
                  <a:pt x="341" y="545"/>
                </a:lnTo>
                <a:lnTo>
                  <a:pt x="366" y="492"/>
                </a:lnTo>
                <a:lnTo>
                  <a:pt x="393" y="441"/>
                </a:lnTo>
                <a:lnTo>
                  <a:pt x="423" y="390"/>
                </a:lnTo>
                <a:lnTo>
                  <a:pt x="454" y="342"/>
                </a:lnTo>
                <a:lnTo>
                  <a:pt x="488" y="294"/>
                </a:lnTo>
                <a:lnTo>
                  <a:pt x="524" y="250"/>
                </a:lnTo>
                <a:lnTo>
                  <a:pt x="562" y="205"/>
                </a:lnTo>
                <a:lnTo>
                  <a:pt x="603" y="164"/>
                </a:lnTo>
                <a:lnTo>
                  <a:pt x="603" y="164"/>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0" name="Freeform 56"/>
          <p:cNvSpPr>
            <a:spLocks/>
          </p:cNvSpPr>
          <p:nvPr/>
        </p:nvSpPr>
        <p:spPr bwMode="auto">
          <a:xfrm>
            <a:off x="4162425" y="3194051"/>
            <a:ext cx="401638" cy="230188"/>
          </a:xfrm>
          <a:custGeom>
            <a:avLst/>
            <a:gdLst>
              <a:gd name="T0" fmla="*/ 1010 w 1010"/>
              <a:gd name="T1" fmla="*/ 235 h 579"/>
              <a:gd name="T2" fmla="*/ 1006 w 1010"/>
              <a:gd name="T3" fmla="*/ 0 h 579"/>
              <a:gd name="T4" fmla="*/ 1006 w 1010"/>
              <a:gd name="T5" fmla="*/ 0 h 579"/>
              <a:gd name="T6" fmla="*/ 969 w 1010"/>
              <a:gd name="T7" fmla="*/ 1 h 579"/>
              <a:gd name="T8" fmla="*/ 933 w 1010"/>
              <a:gd name="T9" fmla="*/ 4 h 579"/>
              <a:gd name="T10" fmla="*/ 898 w 1010"/>
              <a:gd name="T11" fmla="*/ 6 h 579"/>
              <a:gd name="T12" fmla="*/ 861 w 1010"/>
              <a:gd name="T13" fmla="*/ 9 h 579"/>
              <a:gd name="T14" fmla="*/ 826 w 1010"/>
              <a:gd name="T15" fmla="*/ 14 h 579"/>
              <a:gd name="T16" fmla="*/ 791 w 1010"/>
              <a:gd name="T17" fmla="*/ 19 h 579"/>
              <a:gd name="T18" fmla="*/ 756 w 1010"/>
              <a:gd name="T19" fmla="*/ 24 h 579"/>
              <a:gd name="T20" fmla="*/ 721 w 1010"/>
              <a:gd name="T21" fmla="*/ 32 h 579"/>
              <a:gd name="T22" fmla="*/ 687 w 1010"/>
              <a:gd name="T23" fmla="*/ 40 h 579"/>
              <a:gd name="T24" fmla="*/ 653 w 1010"/>
              <a:gd name="T25" fmla="*/ 48 h 579"/>
              <a:gd name="T26" fmla="*/ 619 w 1010"/>
              <a:gd name="T27" fmla="*/ 57 h 579"/>
              <a:gd name="T28" fmla="*/ 585 w 1010"/>
              <a:gd name="T29" fmla="*/ 67 h 579"/>
              <a:gd name="T30" fmla="*/ 553 w 1010"/>
              <a:gd name="T31" fmla="*/ 78 h 579"/>
              <a:gd name="T32" fmla="*/ 520 w 1010"/>
              <a:gd name="T33" fmla="*/ 90 h 579"/>
              <a:gd name="T34" fmla="*/ 488 w 1010"/>
              <a:gd name="T35" fmla="*/ 101 h 579"/>
              <a:gd name="T36" fmla="*/ 455 w 1010"/>
              <a:gd name="T37" fmla="*/ 114 h 579"/>
              <a:gd name="T38" fmla="*/ 424 w 1010"/>
              <a:gd name="T39" fmla="*/ 127 h 579"/>
              <a:gd name="T40" fmla="*/ 393 w 1010"/>
              <a:gd name="T41" fmla="*/ 142 h 579"/>
              <a:gd name="T42" fmla="*/ 361 w 1010"/>
              <a:gd name="T43" fmla="*/ 157 h 579"/>
              <a:gd name="T44" fmla="*/ 330 w 1010"/>
              <a:gd name="T45" fmla="*/ 173 h 579"/>
              <a:gd name="T46" fmla="*/ 300 w 1010"/>
              <a:gd name="T47" fmla="*/ 188 h 579"/>
              <a:gd name="T48" fmla="*/ 270 w 1010"/>
              <a:gd name="T49" fmla="*/ 205 h 579"/>
              <a:gd name="T50" fmla="*/ 213 w 1010"/>
              <a:gd name="T51" fmla="*/ 242 h 579"/>
              <a:gd name="T52" fmla="*/ 157 w 1010"/>
              <a:gd name="T53" fmla="*/ 281 h 579"/>
              <a:gd name="T54" fmla="*/ 102 w 1010"/>
              <a:gd name="T55" fmla="*/ 321 h 579"/>
              <a:gd name="T56" fmla="*/ 50 w 1010"/>
              <a:gd name="T57" fmla="*/ 364 h 579"/>
              <a:gd name="T58" fmla="*/ 0 w 1010"/>
              <a:gd name="T59" fmla="*/ 410 h 579"/>
              <a:gd name="T60" fmla="*/ 162 w 1010"/>
              <a:gd name="T61" fmla="*/ 579 h 579"/>
              <a:gd name="T62" fmla="*/ 162 w 1010"/>
              <a:gd name="T63" fmla="*/ 579 h 579"/>
              <a:gd name="T64" fmla="*/ 205 w 1010"/>
              <a:gd name="T65" fmla="*/ 541 h 579"/>
              <a:gd name="T66" fmla="*/ 249 w 1010"/>
              <a:gd name="T67" fmla="*/ 505 h 579"/>
              <a:gd name="T68" fmla="*/ 295 w 1010"/>
              <a:gd name="T69" fmla="*/ 470 h 579"/>
              <a:gd name="T70" fmla="*/ 343 w 1010"/>
              <a:gd name="T71" fmla="*/ 438 h 579"/>
              <a:gd name="T72" fmla="*/ 391 w 1010"/>
              <a:gd name="T73" fmla="*/ 407 h 579"/>
              <a:gd name="T74" fmla="*/ 442 w 1010"/>
              <a:gd name="T75" fmla="*/ 380 h 579"/>
              <a:gd name="T76" fmla="*/ 494 w 1010"/>
              <a:gd name="T77" fmla="*/ 354 h 579"/>
              <a:gd name="T78" fmla="*/ 546 w 1010"/>
              <a:gd name="T79" fmla="*/ 330 h 579"/>
              <a:gd name="T80" fmla="*/ 601 w 1010"/>
              <a:gd name="T81" fmla="*/ 310 h 579"/>
              <a:gd name="T82" fmla="*/ 656 w 1010"/>
              <a:gd name="T83" fmla="*/ 291 h 579"/>
              <a:gd name="T84" fmla="*/ 713 w 1010"/>
              <a:gd name="T85" fmla="*/ 276 h 579"/>
              <a:gd name="T86" fmla="*/ 770 w 1010"/>
              <a:gd name="T87" fmla="*/ 261 h 579"/>
              <a:gd name="T88" fmla="*/ 829 w 1010"/>
              <a:gd name="T89" fmla="*/ 251 h 579"/>
              <a:gd name="T90" fmla="*/ 889 w 1010"/>
              <a:gd name="T91" fmla="*/ 243 h 579"/>
              <a:gd name="T92" fmla="*/ 949 w 1010"/>
              <a:gd name="T93" fmla="*/ 238 h 579"/>
              <a:gd name="T94" fmla="*/ 1010 w 1010"/>
              <a:gd name="T95" fmla="*/ 235 h 579"/>
              <a:gd name="T96" fmla="*/ 1010 w 1010"/>
              <a:gd name="T97" fmla="*/ 235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0" h="579">
                <a:moveTo>
                  <a:pt x="1010" y="235"/>
                </a:moveTo>
                <a:lnTo>
                  <a:pt x="1006" y="0"/>
                </a:lnTo>
                <a:lnTo>
                  <a:pt x="1006" y="0"/>
                </a:lnTo>
                <a:lnTo>
                  <a:pt x="969" y="1"/>
                </a:lnTo>
                <a:lnTo>
                  <a:pt x="933" y="4"/>
                </a:lnTo>
                <a:lnTo>
                  <a:pt x="898" y="6"/>
                </a:lnTo>
                <a:lnTo>
                  <a:pt x="861" y="9"/>
                </a:lnTo>
                <a:lnTo>
                  <a:pt x="826" y="14"/>
                </a:lnTo>
                <a:lnTo>
                  <a:pt x="791" y="19"/>
                </a:lnTo>
                <a:lnTo>
                  <a:pt x="756" y="24"/>
                </a:lnTo>
                <a:lnTo>
                  <a:pt x="721" y="32"/>
                </a:lnTo>
                <a:lnTo>
                  <a:pt x="687" y="40"/>
                </a:lnTo>
                <a:lnTo>
                  <a:pt x="653" y="48"/>
                </a:lnTo>
                <a:lnTo>
                  <a:pt x="619" y="57"/>
                </a:lnTo>
                <a:lnTo>
                  <a:pt x="585" y="67"/>
                </a:lnTo>
                <a:lnTo>
                  <a:pt x="553" y="78"/>
                </a:lnTo>
                <a:lnTo>
                  <a:pt x="520" y="90"/>
                </a:lnTo>
                <a:lnTo>
                  <a:pt x="488" y="101"/>
                </a:lnTo>
                <a:lnTo>
                  <a:pt x="455" y="114"/>
                </a:lnTo>
                <a:lnTo>
                  <a:pt x="424" y="127"/>
                </a:lnTo>
                <a:lnTo>
                  <a:pt x="393" y="142"/>
                </a:lnTo>
                <a:lnTo>
                  <a:pt x="361" y="157"/>
                </a:lnTo>
                <a:lnTo>
                  <a:pt x="330" y="173"/>
                </a:lnTo>
                <a:lnTo>
                  <a:pt x="300" y="188"/>
                </a:lnTo>
                <a:lnTo>
                  <a:pt x="270" y="205"/>
                </a:lnTo>
                <a:lnTo>
                  <a:pt x="213" y="242"/>
                </a:lnTo>
                <a:lnTo>
                  <a:pt x="157" y="281"/>
                </a:lnTo>
                <a:lnTo>
                  <a:pt x="102" y="321"/>
                </a:lnTo>
                <a:lnTo>
                  <a:pt x="50" y="364"/>
                </a:lnTo>
                <a:lnTo>
                  <a:pt x="0" y="410"/>
                </a:lnTo>
                <a:lnTo>
                  <a:pt x="162" y="579"/>
                </a:lnTo>
                <a:lnTo>
                  <a:pt x="162" y="579"/>
                </a:lnTo>
                <a:lnTo>
                  <a:pt x="205" y="541"/>
                </a:lnTo>
                <a:lnTo>
                  <a:pt x="249" y="505"/>
                </a:lnTo>
                <a:lnTo>
                  <a:pt x="295" y="470"/>
                </a:lnTo>
                <a:lnTo>
                  <a:pt x="343" y="438"/>
                </a:lnTo>
                <a:lnTo>
                  <a:pt x="391" y="407"/>
                </a:lnTo>
                <a:lnTo>
                  <a:pt x="442" y="380"/>
                </a:lnTo>
                <a:lnTo>
                  <a:pt x="494" y="354"/>
                </a:lnTo>
                <a:lnTo>
                  <a:pt x="546" y="330"/>
                </a:lnTo>
                <a:lnTo>
                  <a:pt x="601" y="310"/>
                </a:lnTo>
                <a:lnTo>
                  <a:pt x="656" y="291"/>
                </a:lnTo>
                <a:lnTo>
                  <a:pt x="713" y="276"/>
                </a:lnTo>
                <a:lnTo>
                  <a:pt x="770" y="261"/>
                </a:lnTo>
                <a:lnTo>
                  <a:pt x="829" y="251"/>
                </a:lnTo>
                <a:lnTo>
                  <a:pt x="889" y="243"/>
                </a:lnTo>
                <a:lnTo>
                  <a:pt x="949" y="238"/>
                </a:lnTo>
                <a:lnTo>
                  <a:pt x="1010" y="235"/>
                </a:lnTo>
                <a:lnTo>
                  <a:pt x="1010" y="23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2" name="Freeform 58"/>
          <p:cNvSpPr>
            <a:spLocks/>
          </p:cNvSpPr>
          <p:nvPr/>
        </p:nvSpPr>
        <p:spPr bwMode="auto">
          <a:xfrm>
            <a:off x="4938713" y="3787776"/>
            <a:ext cx="228600" cy="409575"/>
          </a:xfrm>
          <a:custGeom>
            <a:avLst/>
            <a:gdLst>
              <a:gd name="T0" fmla="*/ 344 w 580"/>
              <a:gd name="T1" fmla="*/ 5 h 1035"/>
              <a:gd name="T2" fmla="*/ 344 w 580"/>
              <a:gd name="T3" fmla="*/ 5 h 1035"/>
              <a:gd name="T4" fmla="*/ 343 w 580"/>
              <a:gd name="T5" fmla="*/ 68 h 1035"/>
              <a:gd name="T6" fmla="*/ 338 w 580"/>
              <a:gd name="T7" fmla="*/ 129 h 1035"/>
              <a:gd name="T8" fmla="*/ 331 w 580"/>
              <a:gd name="T9" fmla="*/ 190 h 1035"/>
              <a:gd name="T10" fmla="*/ 321 w 580"/>
              <a:gd name="T11" fmla="*/ 250 h 1035"/>
              <a:gd name="T12" fmla="*/ 308 w 580"/>
              <a:gd name="T13" fmla="*/ 310 h 1035"/>
              <a:gd name="T14" fmla="*/ 292 w 580"/>
              <a:gd name="T15" fmla="*/ 367 h 1035"/>
              <a:gd name="T16" fmla="*/ 273 w 580"/>
              <a:gd name="T17" fmla="*/ 424 h 1035"/>
              <a:gd name="T18" fmla="*/ 252 w 580"/>
              <a:gd name="T19" fmla="*/ 479 h 1035"/>
              <a:gd name="T20" fmla="*/ 228 w 580"/>
              <a:gd name="T21" fmla="*/ 534 h 1035"/>
              <a:gd name="T22" fmla="*/ 202 w 580"/>
              <a:gd name="T23" fmla="*/ 587 h 1035"/>
              <a:gd name="T24" fmla="*/ 175 w 580"/>
              <a:gd name="T25" fmla="*/ 638 h 1035"/>
              <a:gd name="T26" fmla="*/ 144 w 580"/>
              <a:gd name="T27" fmla="*/ 689 h 1035"/>
              <a:gd name="T28" fmla="*/ 111 w 580"/>
              <a:gd name="T29" fmla="*/ 737 h 1035"/>
              <a:gd name="T30" fmla="*/ 76 w 580"/>
              <a:gd name="T31" fmla="*/ 784 h 1035"/>
              <a:gd name="T32" fmla="*/ 39 w 580"/>
              <a:gd name="T33" fmla="*/ 828 h 1035"/>
              <a:gd name="T34" fmla="*/ 0 w 580"/>
              <a:gd name="T35" fmla="*/ 872 h 1035"/>
              <a:gd name="T36" fmla="*/ 170 w 580"/>
              <a:gd name="T37" fmla="*/ 1035 h 1035"/>
              <a:gd name="T38" fmla="*/ 170 w 580"/>
              <a:gd name="T39" fmla="*/ 1035 h 1035"/>
              <a:gd name="T40" fmla="*/ 193 w 580"/>
              <a:gd name="T41" fmla="*/ 1010 h 1035"/>
              <a:gd name="T42" fmla="*/ 215 w 580"/>
              <a:gd name="T43" fmla="*/ 984 h 1035"/>
              <a:gd name="T44" fmla="*/ 237 w 580"/>
              <a:gd name="T45" fmla="*/ 957 h 1035"/>
              <a:gd name="T46" fmla="*/ 260 w 580"/>
              <a:gd name="T47" fmla="*/ 931 h 1035"/>
              <a:gd name="T48" fmla="*/ 280 w 580"/>
              <a:gd name="T49" fmla="*/ 903 h 1035"/>
              <a:gd name="T50" fmla="*/ 301 w 580"/>
              <a:gd name="T51" fmla="*/ 875 h 1035"/>
              <a:gd name="T52" fmla="*/ 321 w 580"/>
              <a:gd name="T53" fmla="*/ 846 h 1035"/>
              <a:gd name="T54" fmla="*/ 340 w 580"/>
              <a:gd name="T55" fmla="*/ 818 h 1035"/>
              <a:gd name="T56" fmla="*/ 358 w 580"/>
              <a:gd name="T57" fmla="*/ 788 h 1035"/>
              <a:gd name="T58" fmla="*/ 377 w 580"/>
              <a:gd name="T59" fmla="*/ 758 h 1035"/>
              <a:gd name="T60" fmla="*/ 394 w 580"/>
              <a:gd name="T61" fmla="*/ 728 h 1035"/>
              <a:gd name="T62" fmla="*/ 411 w 580"/>
              <a:gd name="T63" fmla="*/ 696 h 1035"/>
              <a:gd name="T64" fmla="*/ 426 w 580"/>
              <a:gd name="T65" fmla="*/ 665 h 1035"/>
              <a:gd name="T66" fmla="*/ 442 w 580"/>
              <a:gd name="T67" fmla="*/ 634 h 1035"/>
              <a:gd name="T68" fmla="*/ 456 w 580"/>
              <a:gd name="T69" fmla="*/ 601 h 1035"/>
              <a:gd name="T70" fmla="*/ 469 w 580"/>
              <a:gd name="T71" fmla="*/ 569 h 1035"/>
              <a:gd name="T72" fmla="*/ 482 w 580"/>
              <a:gd name="T73" fmla="*/ 536 h 1035"/>
              <a:gd name="T74" fmla="*/ 495 w 580"/>
              <a:gd name="T75" fmla="*/ 502 h 1035"/>
              <a:gd name="T76" fmla="*/ 506 w 580"/>
              <a:gd name="T77" fmla="*/ 470 h 1035"/>
              <a:gd name="T78" fmla="*/ 516 w 580"/>
              <a:gd name="T79" fmla="*/ 436 h 1035"/>
              <a:gd name="T80" fmla="*/ 526 w 580"/>
              <a:gd name="T81" fmla="*/ 401 h 1035"/>
              <a:gd name="T82" fmla="*/ 536 w 580"/>
              <a:gd name="T83" fmla="*/ 367 h 1035"/>
              <a:gd name="T84" fmla="*/ 543 w 580"/>
              <a:gd name="T85" fmla="*/ 332 h 1035"/>
              <a:gd name="T86" fmla="*/ 551 w 580"/>
              <a:gd name="T87" fmla="*/ 297 h 1035"/>
              <a:gd name="T88" fmla="*/ 558 w 580"/>
              <a:gd name="T89" fmla="*/ 262 h 1035"/>
              <a:gd name="T90" fmla="*/ 563 w 580"/>
              <a:gd name="T91" fmla="*/ 225 h 1035"/>
              <a:gd name="T92" fmla="*/ 568 w 580"/>
              <a:gd name="T93" fmla="*/ 189 h 1035"/>
              <a:gd name="T94" fmla="*/ 572 w 580"/>
              <a:gd name="T95" fmla="*/ 153 h 1035"/>
              <a:gd name="T96" fmla="*/ 575 w 580"/>
              <a:gd name="T97" fmla="*/ 116 h 1035"/>
              <a:gd name="T98" fmla="*/ 577 w 580"/>
              <a:gd name="T99" fmla="*/ 79 h 1035"/>
              <a:gd name="T100" fmla="*/ 579 w 580"/>
              <a:gd name="T101" fmla="*/ 43 h 1035"/>
              <a:gd name="T102" fmla="*/ 580 w 580"/>
              <a:gd name="T103" fmla="*/ 5 h 1035"/>
              <a:gd name="T104" fmla="*/ 580 w 580"/>
              <a:gd name="T105" fmla="*/ 5 h 1035"/>
              <a:gd name="T106" fmla="*/ 580 w 580"/>
              <a:gd name="T107" fmla="*/ 4 h 1035"/>
              <a:gd name="T108" fmla="*/ 344 w 580"/>
              <a:gd name="T109" fmla="*/ 0 h 1035"/>
              <a:gd name="T110" fmla="*/ 344 w 580"/>
              <a:gd name="T111" fmla="*/ 0 h 1035"/>
              <a:gd name="T112" fmla="*/ 344 w 580"/>
              <a:gd name="T113" fmla="*/ 5 h 1035"/>
              <a:gd name="T114" fmla="*/ 344 w 580"/>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80" h="1035">
                <a:moveTo>
                  <a:pt x="344" y="5"/>
                </a:moveTo>
                <a:lnTo>
                  <a:pt x="344" y="5"/>
                </a:lnTo>
                <a:lnTo>
                  <a:pt x="343" y="68"/>
                </a:lnTo>
                <a:lnTo>
                  <a:pt x="338" y="129"/>
                </a:lnTo>
                <a:lnTo>
                  <a:pt x="331" y="190"/>
                </a:lnTo>
                <a:lnTo>
                  <a:pt x="321" y="250"/>
                </a:lnTo>
                <a:lnTo>
                  <a:pt x="308" y="310"/>
                </a:lnTo>
                <a:lnTo>
                  <a:pt x="292" y="367"/>
                </a:lnTo>
                <a:lnTo>
                  <a:pt x="273" y="424"/>
                </a:lnTo>
                <a:lnTo>
                  <a:pt x="252" y="479"/>
                </a:lnTo>
                <a:lnTo>
                  <a:pt x="228" y="534"/>
                </a:lnTo>
                <a:lnTo>
                  <a:pt x="202" y="587"/>
                </a:lnTo>
                <a:lnTo>
                  <a:pt x="175" y="638"/>
                </a:lnTo>
                <a:lnTo>
                  <a:pt x="144" y="689"/>
                </a:lnTo>
                <a:lnTo>
                  <a:pt x="111" y="737"/>
                </a:lnTo>
                <a:lnTo>
                  <a:pt x="76" y="784"/>
                </a:lnTo>
                <a:lnTo>
                  <a:pt x="39" y="828"/>
                </a:lnTo>
                <a:lnTo>
                  <a:pt x="0" y="872"/>
                </a:lnTo>
                <a:lnTo>
                  <a:pt x="170" y="1035"/>
                </a:lnTo>
                <a:lnTo>
                  <a:pt x="170" y="1035"/>
                </a:lnTo>
                <a:lnTo>
                  <a:pt x="193" y="1010"/>
                </a:lnTo>
                <a:lnTo>
                  <a:pt x="215" y="984"/>
                </a:lnTo>
                <a:lnTo>
                  <a:pt x="237" y="957"/>
                </a:lnTo>
                <a:lnTo>
                  <a:pt x="260" y="931"/>
                </a:lnTo>
                <a:lnTo>
                  <a:pt x="280" y="903"/>
                </a:lnTo>
                <a:lnTo>
                  <a:pt x="301" y="875"/>
                </a:lnTo>
                <a:lnTo>
                  <a:pt x="321" y="846"/>
                </a:lnTo>
                <a:lnTo>
                  <a:pt x="340" y="818"/>
                </a:lnTo>
                <a:lnTo>
                  <a:pt x="358" y="788"/>
                </a:lnTo>
                <a:lnTo>
                  <a:pt x="377" y="758"/>
                </a:lnTo>
                <a:lnTo>
                  <a:pt x="394" y="728"/>
                </a:lnTo>
                <a:lnTo>
                  <a:pt x="411" y="696"/>
                </a:lnTo>
                <a:lnTo>
                  <a:pt x="426" y="665"/>
                </a:lnTo>
                <a:lnTo>
                  <a:pt x="442" y="634"/>
                </a:lnTo>
                <a:lnTo>
                  <a:pt x="456" y="601"/>
                </a:lnTo>
                <a:lnTo>
                  <a:pt x="469" y="569"/>
                </a:lnTo>
                <a:lnTo>
                  <a:pt x="482" y="536"/>
                </a:lnTo>
                <a:lnTo>
                  <a:pt x="495" y="502"/>
                </a:lnTo>
                <a:lnTo>
                  <a:pt x="506" y="470"/>
                </a:lnTo>
                <a:lnTo>
                  <a:pt x="516" y="436"/>
                </a:lnTo>
                <a:lnTo>
                  <a:pt x="526" y="401"/>
                </a:lnTo>
                <a:lnTo>
                  <a:pt x="536" y="367"/>
                </a:lnTo>
                <a:lnTo>
                  <a:pt x="543" y="332"/>
                </a:lnTo>
                <a:lnTo>
                  <a:pt x="551" y="297"/>
                </a:lnTo>
                <a:lnTo>
                  <a:pt x="558" y="262"/>
                </a:lnTo>
                <a:lnTo>
                  <a:pt x="563" y="225"/>
                </a:lnTo>
                <a:lnTo>
                  <a:pt x="568" y="189"/>
                </a:lnTo>
                <a:lnTo>
                  <a:pt x="572" y="153"/>
                </a:lnTo>
                <a:lnTo>
                  <a:pt x="575" y="116"/>
                </a:lnTo>
                <a:lnTo>
                  <a:pt x="577" y="79"/>
                </a:lnTo>
                <a:lnTo>
                  <a:pt x="579" y="43"/>
                </a:lnTo>
                <a:lnTo>
                  <a:pt x="580" y="5"/>
                </a:lnTo>
                <a:lnTo>
                  <a:pt x="580" y="5"/>
                </a:lnTo>
                <a:lnTo>
                  <a:pt x="580" y="4"/>
                </a:lnTo>
                <a:lnTo>
                  <a:pt x="344" y="0"/>
                </a:lnTo>
                <a:lnTo>
                  <a:pt x="344" y="0"/>
                </a:lnTo>
                <a:lnTo>
                  <a:pt x="344" y="5"/>
                </a:lnTo>
                <a:lnTo>
                  <a:pt x="344" y="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4" name="Freeform 60"/>
          <p:cNvSpPr>
            <a:spLocks/>
          </p:cNvSpPr>
          <p:nvPr/>
        </p:nvSpPr>
        <p:spPr bwMode="auto">
          <a:xfrm>
            <a:off x="4579938" y="3194051"/>
            <a:ext cx="401638" cy="230188"/>
          </a:xfrm>
          <a:custGeom>
            <a:avLst/>
            <a:gdLst>
              <a:gd name="T0" fmla="*/ 848 w 1010"/>
              <a:gd name="T1" fmla="*/ 579 h 579"/>
              <a:gd name="T2" fmla="*/ 1010 w 1010"/>
              <a:gd name="T3" fmla="*/ 410 h 579"/>
              <a:gd name="T4" fmla="*/ 1010 w 1010"/>
              <a:gd name="T5" fmla="*/ 410 h 579"/>
              <a:gd name="T6" fmla="*/ 961 w 1010"/>
              <a:gd name="T7" fmla="*/ 364 h 579"/>
              <a:gd name="T8" fmla="*/ 908 w 1010"/>
              <a:gd name="T9" fmla="*/ 321 h 579"/>
              <a:gd name="T10" fmla="*/ 854 w 1010"/>
              <a:gd name="T11" fmla="*/ 281 h 579"/>
              <a:gd name="T12" fmla="*/ 797 w 1010"/>
              <a:gd name="T13" fmla="*/ 242 h 579"/>
              <a:gd name="T14" fmla="*/ 740 w 1010"/>
              <a:gd name="T15" fmla="*/ 205 h 579"/>
              <a:gd name="T16" fmla="*/ 710 w 1010"/>
              <a:gd name="T17" fmla="*/ 188 h 579"/>
              <a:gd name="T18" fmla="*/ 680 w 1010"/>
              <a:gd name="T19" fmla="*/ 173 h 579"/>
              <a:gd name="T20" fmla="*/ 649 w 1010"/>
              <a:gd name="T21" fmla="*/ 157 h 579"/>
              <a:gd name="T22" fmla="*/ 619 w 1010"/>
              <a:gd name="T23" fmla="*/ 142 h 579"/>
              <a:gd name="T24" fmla="*/ 586 w 1010"/>
              <a:gd name="T25" fmla="*/ 127 h 579"/>
              <a:gd name="T26" fmla="*/ 555 w 1010"/>
              <a:gd name="T27" fmla="*/ 114 h 579"/>
              <a:gd name="T28" fmla="*/ 524 w 1010"/>
              <a:gd name="T29" fmla="*/ 101 h 579"/>
              <a:gd name="T30" fmla="*/ 491 w 1010"/>
              <a:gd name="T31" fmla="*/ 90 h 579"/>
              <a:gd name="T32" fmla="*/ 457 w 1010"/>
              <a:gd name="T33" fmla="*/ 78 h 579"/>
              <a:gd name="T34" fmla="*/ 425 w 1010"/>
              <a:gd name="T35" fmla="*/ 67 h 579"/>
              <a:gd name="T36" fmla="*/ 391 w 1010"/>
              <a:gd name="T37" fmla="*/ 57 h 579"/>
              <a:gd name="T38" fmla="*/ 357 w 1010"/>
              <a:gd name="T39" fmla="*/ 48 h 579"/>
              <a:gd name="T40" fmla="*/ 323 w 1010"/>
              <a:gd name="T41" fmla="*/ 40 h 579"/>
              <a:gd name="T42" fmla="*/ 289 w 1010"/>
              <a:gd name="T43" fmla="*/ 32 h 579"/>
              <a:gd name="T44" fmla="*/ 254 w 1010"/>
              <a:gd name="T45" fmla="*/ 24 h 579"/>
              <a:gd name="T46" fmla="*/ 219 w 1010"/>
              <a:gd name="T47" fmla="*/ 19 h 579"/>
              <a:gd name="T48" fmla="*/ 184 w 1010"/>
              <a:gd name="T49" fmla="*/ 14 h 579"/>
              <a:gd name="T50" fmla="*/ 149 w 1010"/>
              <a:gd name="T51" fmla="*/ 9 h 579"/>
              <a:gd name="T52" fmla="*/ 113 w 1010"/>
              <a:gd name="T53" fmla="*/ 6 h 579"/>
              <a:gd name="T54" fmla="*/ 77 w 1010"/>
              <a:gd name="T55" fmla="*/ 4 h 579"/>
              <a:gd name="T56" fmla="*/ 41 w 1010"/>
              <a:gd name="T57" fmla="*/ 1 h 579"/>
              <a:gd name="T58" fmla="*/ 4 w 1010"/>
              <a:gd name="T59" fmla="*/ 0 h 579"/>
              <a:gd name="T60" fmla="*/ 0 w 1010"/>
              <a:gd name="T61" fmla="*/ 235 h 579"/>
              <a:gd name="T62" fmla="*/ 0 w 1010"/>
              <a:gd name="T63" fmla="*/ 235 h 579"/>
              <a:gd name="T64" fmla="*/ 61 w 1010"/>
              <a:gd name="T65" fmla="*/ 238 h 579"/>
              <a:gd name="T66" fmla="*/ 121 w 1010"/>
              <a:gd name="T67" fmla="*/ 243 h 579"/>
              <a:gd name="T68" fmla="*/ 181 w 1010"/>
              <a:gd name="T69" fmla="*/ 251 h 579"/>
              <a:gd name="T70" fmla="*/ 240 w 1010"/>
              <a:gd name="T71" fmla="*/ 261 h 579"/>
              <a:gd name="T72" fmla="*/ 297 w 1010"/>
              <a:gd name="T73" fmla="*/ 276 h 579"/>
              <a:gd name="T74" fmla="*/ 354 w 1010"/>
              <a:gd name="T75" fmla="*/ 291 h 579"/>
              <a:gd name="T76" fmla="*/ 409 w 1010"/>
              <a:gd name="T77" fmla="*/ 310 h 579"/>
              <a:gd name="T78" fmla="*/ 464 w 1010"/>
              <a:gd name="T79" fmla="*/ 330 h 579"/>
              <a:gd name="T80" fmla="*/ 517 w 1010"/>
              <a:gd name="T81" fmla="*/ 354 h 579"/>
              <a:gd name="T82" fmla="*/ 568 w 1010"/>
              <a:gd name="T83" fmla="*/ 380 h 579"/>
              <a:gd name="T84" fmla="*/ 619 w 1010"/>
              <a:gd name="T85" fmla="*/ 407 h 579"/>
              <a:gd name="T86" fmla="*/ 668 w 1010"/>
              <a:gd name="T87" fmla="*/ 438 h 579"/>
              <a:gd name="T88" fmla="*/ 715 w 1010"/>
              <a:gd name="T89" fmla="*/ 470 h 579"/>
              <a:gd name="T90" fmla="*/ 761 w 1010"/>
              <a:gd name="T91" fmla="*/ 505 h 579"/>
              <a:gd name="T92" fmla="*/ 805 w 1010"/>
              <a:gd name="T93" fmla="*/ 541 h 579"/>
              <a:gd name="T94" fmla="*/ 848 w 1010"/>
              <a:gd name="T95" fmla="*/ 579 h 579"/>
              <a:gd name="T96" fmla="*/ 848 w 1010"/>
              <a:gd name="T97" fmla="*/ 579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0" h="579">
                <a:moveTo>
                  <a:pt x="848" y="579"/>
                </a:moveTo>
                <a:lnTo>
                  <a:pt x="1010" y="410"/>
                </a:lnTo>
                <a:lnTo>
                  <a:pt x="1010" y="410"/>
                </a:lnTo>
                <a:lnTo>
                  <a:pt x="961" y="364"/>
                </a:lnTo>
                <a:lnTo>
                  <a:pt x="908" y="321"/>
                </a:lnTo>
                <a:lnTo>
                  <a:pt x="854" y="281"/>
                </a:lnTo>
                <a:lnTo>
                  <a:pt x="797" y="242"/>
                </a:lnTo>
                <a:lnTo>
                  <a:pt x="740" y="205"/>
                </a:lnTo>
                <a:lnTo>
                  <a:pt x="710" y="188"/>
                </a:lnTo>
                <a:lnTo>
                  <a:pt x="680" y="173"/>
                </a:lnTo>
                <a:lnTo>
                  <a:pt x="649" y="157"/>
                </a:lnTo>
                <a:lnTo>
                  <a:pt x="619" y="142"/>
                </a:lnTo>
                <a:lnTo>
                  <a:pt x="586" y="127"/>
                </a:lnTo>
                <a:lnTo>
                  <a:pt x="555" y="114"/>
                </a:lnTo>
                <a:lnTo>
                  <a:pt x="524" y="101"/>
                </a:lnTo>
                <a:lnTo>
                  <a:pt x="491" y="90"/>
                </a:lnTo>
                <a:lnTo>
                  <a:pt x="457" y="78"/>
                </a:lnTo>
                <a:lnTo>
                  <a:pt x="425" y="67"/>
                </a:lnTo>
                <a:lnTo>
                  <a:pt x="391" y="57"/>
                </a:lnTo>
                <a:lnTo>
                  <a:pt x="357" y="48"/>
                </a:lnTo>
                <a:lnTo>
                  <a:pt x="323" y="40"/>
                </a:lnTo>
                <a:lnTo>
                  <a:pt x="289" y="32"/>
                </a:lnTo>
                <a:lnTo>
                  <a:pt x="254" y="24"/>
                </a:lnTo>
                <a:lnTo>
                  <a:pt x="219" y="19"/>
                </a:lnTo>
                <a:lnTo>
                  <a:pt x="184" y="14"/>
                </a:lnTo>
                <a:lnTo>
                  <a:pt x="149" y="9"/>
                </a:lnTo>
                <a:lnTo>
                  <a:pt x="113" y="6"/>
                </a:lnTo>
                <a:lnTo>
                  <a:pt x="77" y="4"/>
                </a:lnTo>
                <a:lnTo>
                  <a:pt x="41" y="1"/>
                </a:lnTo>
                <a:lnTo>
                  <a:pt x="4" y="0"/>
                </a:lnTo>
                <a:lnTo>
                  <a:pt x="0" y="235"/>
                </a:lnTo>
                <a:lnTo>
                  <a:pt x="0" y="235"/>
                </a:lnTo>
                <a:lnTo>
                  <a:pt x="61" y="238"/>
                </a:lnTo>
                <a:lnTo>
                  <a:pt x="121" y="243"/>
                </a:lnTo>
                <a:lnTo>
                  <a:pt x="181" y="251"/>
                </a:lnTo>
                <a:lnTo>
                  <a:pt x="240" y="261"/>
                </a:lnTo>
                <a:lnTo>
                  <a:pt x="297" y="276"/>
                </a:lnTo>
                <a:lnTo>
                  <a:pt x="354" y="291"/>
                </a:lnTo>
                <a:lnTo>
                  <a:pt x="409" y="310"/>
                </a:lnTo>
                <a:lnTo>
                  <a:pt x="464" y="330"/>
                </a:lnTo>
                <a:lnTo>
                  <a:pt x="517" y="354"/>
                </a:lnTo>
                <a:lnTo>
                  <a:pt x="568" y="380"/>
                </a:lnTo>
                <a:lnTo>
                  <a:pt x="619" y="407"/>
                </a:lnTo>
                <a:lnTo>
                  <a:pt x="668" y="438"/>
                </a:lnTo>
                <a:lnTo>
                  <a:pt x="715" y="470"/>
                </a:lnTo>
                <a:lnTo>
                  <a:pt x="761" y="505"/>
                </a:lnTo>
                <a:lnTo>
                  <a:pt x="805" y="541"/>
                </a:lnTo>
                <a:lnTo>
                  <a:pt x="848" y="579"/>
                </a:lnTo>
                <a:lnTo>
                  <a:pt x="848" y="579"/>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5" name="Freeform 62"/>
          <p:cNvSpPr>
            <a:spLocks/>
          </p:cNvSpPr>
          <p:nvPr/>
        </p:nvSpPr>
        <p:spPr bwMode="auto">
          <a:xfrm>
            <a:off x="4578350" y="3338513"/>
            <a:ext cx="301625" cy="169863"/>
          </a:xfrm>
          <a:custGeom>
            <a:avLst/>
            <a:gdLst>
              <a:gd name="T0" fmla="*/ 645 w 761"/>
              <a:gd name="T1" fmla="*/ 425 h 425"/>
              <a:gd name="T2" fmla="*/ 761 w 761"/>
              <a:gd name="T3" fmla="*/ 307 h 425"/>
              <a:gd name="T4" fmla="*/ 761 w 761"/>
              <a:gd name="T5" fmla="*/ 307 h 425"/>
              <a:gd name="T6" fmla="*/ 723 w 761"/>
              <a:gd name="T7" fmla="*/ 273 h 425"/>
              <a:gd name="T8" fmla="*/ 682 w 761"/>
              <a:gd name="T9" fmla="*/ 240 h 425"/>
              <a:gd name="T10" fmla="*/ 642 w 761"/>
              <a:gd name="T11" fmla="*/ 209 h 425"/>
              <a:gd name="T12" fmla="*/ 599 w 761"/>
              <a:gd name="T13" fmla="*/ 181 h 425"/>
              <a:gd name="T14" fmla="*/ 555 w 761"/>
              <a:gd name="T15" fmla="*/ 155 h 425"/>
              <a:gd name="T16" fmla="*/ 511 w 761"/>
              <a:gd name="T17" fmla="*/ 128 h 425"/>
              <a:gd name="T18" fmla="*/ 464 w 761"/>
              <a:gd name="T19" fmla="*/ 106 h 425"/>
              <a:gd name="T20" fmla="*/ 417 w 761"/>
              <a:gd name="T21" fmla="*/ 86 h 425"/>
              <a:gd name="T22" fmla="*/ 369 w 761"/>
              <a:gd name="T23" fmla="*/ 66 h 425"/>
              <a:gd name="T24" fmla="*/ 319 w 761"/>
              <a:gd name="T25" fmla="*/ 50 h 425"/>
              <a:gd name="T26" fmla="*/ 268 w 761"/>
              <a:gd name="T27" fmla="*/ 36 h 425"/>
              <a:gd name="T28" fmla="*/ 216 w 761"/>
              <a:gd name="T29" fmla="*/ 24 h 425"/>
              <a:gd name="T30" fmla="*/ 164 w 761"/>
              <a:gd name="T31" fmla="*/ 14 h 425"/>
              <a:gd name="T32" fmla="*/ 111 w 761"/>
              <a:gd name="T33" fmla="*/ 7 h 425"/>
              <a:gd name="T34" fmla="*/ 58 w 761"/>
              <a:gd name="T35" fmla="*/ 2 h 425"/>
              <a:gd name="T36" fmla="*/ 3 w 761"/>
              <a:gd name="T37" fmla="*/ 0 h 425"/>
              <a:gd name="T38" fmla="*/ 0 w 761"/>
              <a:gd name="T39" fmla="*/ 165 h 425"/>
              <a:gd name="T40" fmla="*/ 0 w 761"/>
              <a:gd name="T41" fmla="*/ 165 h 425"/>
              <a:gd name="T42" fmla="*/ 46 w 761"/>
              <a:gd name="T43" fmla="*/ 168 h 425"/>
              <a:gd name="T44" fmla="*/ 93 w 761"/>
              <a:gd name="T45" fmla="*/ 171 h 425"/>
              <a:gd name="T46" fmla="*/ 137 w 761"/>
              <a:gd name="T47" fmla="*/ 178 h 425"/>
              <a:gd name="T48" fmla="*/ 183 w 761"/>
              <a:gd name="T49" fmla="*/ 186 h 425"/>
              <a:gd name="T50" fmla="*/ 226 w 761"/>
              <a:gd name="T51" fmla="*/ 196 h 425"/>
              <a:gd name="T52" fmla="*/ 268 w 761"/>
              <a:gd name="T53" fmla="*/ 208 h 425"/>
              <a:gd name="T54" fmla="*/ 311 w 761"/>
              <a:gd name="T55" fmla="*/ 222 h 425"/>
              <a:gd name="T56" fmla="*/ 352 w 761"/>
              <a:gd name="T57" fmla="*/ 238 h 425"/>
              <a:gd name="T58" fmla="*/ 393 w 761"/>
              <a:gd name="T59" fmla="*/ 256 h 425"/>
              <a:gd name="T60" fmla="*/ 433 w 761"/>
              <a:gd name="T61" fmla="*/ 274 h 425"/>
              <a:gd name="T62" fmla="*/ 470 w 761"/>
              <a:gd name="T63" fmla="*/ 296 h 425"/>
              <a:gd name="T64" fmla="*/ 508 w 761"/>
              <a:gd name="T65" fmla="*/ 319 h 425"/>
              <a:gd name="T66" fmla="*/ 544 w 761"/>
              <a:gd name="T67" fmla="*/ 343 h 425"/>
              <a:gd name="T68" fmla="*/ 580 w 761"/>
              <a:gd name="T69" fmla="*/ 369 h 425"/>
              <a:gd name="T70" fmla="*/ 613 w 761"/>
              <a:gd name="T71" fmla="*/ 397 h 425"/>
              <a:gd name="T72" fmla="*/ 645 w 761"/>
              <a:gd name="T73" fmla="*/ 425 h 425"/>
              <a:gd name="T74" fmla="*/ 645 w 761"/>
              <a:gd name="T75"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1" h="425">
                <a:moveTo>
                  <a:pt x="645" y="425"/>
                </a:moveTo>
                <a:lnTo>
                  <a:pt x="761" y="307"/>
                </a:lnTo>
                <a:lnTo>
                  <a:pt x="761" y="307"/>
                </a:lnTo>
                <a:lnTo>
                  <a:pt x="723" y="273"/>
                </a:lnTo>
                <a:lnTo>
                  <a:pt x="682" y="240"/>
                </a:lnTo>
                <a:lnTo>
                  <a:pt x="642" y="209"/>
                </a:lnTo>
                <a:lnTo>
                  <a:pt x="599" y="181"/>
                </a:lnTo>
                <a:lnTo>
                  <a:pt x="555" y="155"/>
                </a:lnTo>
                <a:lnTo>
                  <a:pt x="511" y="128"/>
                </a:lnTo>
                <a:lnTo>
                  <a:pt x="464" y="106"/>
                </a:lnTo>
                <a:lnTo>
                  <a:pt x="417" y="86"/>
                </a:lnTo>
                <a:lnTo>
                  <a:pt x="369" y="66"/>
                </a:lnTo>
                <a:lnTo>
                  <a:pt x="319" y="50"/>
                </a:lnTo>
                <a:lnTo>
                  <a:pt x="268" y="36"/>
                </a:lnTo>
                <a:lnTo>
                  <a:pt x="216" y="24"/>
                </a:lnTo>
                <a:lnTo>
                  <a:pt x="164" y="14"/>
                </a:lnTo>
                <a:lnTo>
                  <a:pt x="111" y="7"/>
                </a:lnTo>
                <a:lnTo>
                  <a:pt x="58" y="2"/>
                </a:lnTo>
                <a:lnTo>
                  <a:pt x="3" y="0"/>
                </a:lnTo>
                <a:lnTo>
                  <a:pt x="0" y="165"/>
                </a:lnTo>
                <a:lnTo>
                  <a:pt x="0" y="165"/>
                </a:lnTo>
                <a:lnTo>
                  <a:pt x="46" y="168"/>
                </a:lnTo>
                <a:lnTo>
                  <a:pt x="93" y="171"/>
                </a:lnTo>
                <a:lnTo>
                  <a:pt x="137" y="178"/>
                </a:lnTo>
                <a:lnTo>
                  <a:pt x="183" y="186"/>
                </a:lnTo>
                <a:lnTo>
                  <a:pt x="226" y="196"/>
                </a:lnTo>
                <a:lnTo>
                  <a:pt x="268" y="208"/>
                </a:lnTo>
                <a:lnTo>
                  <a:pt x="311" y="222"/>
                </a:lnTo>
                <a:lnTo>
                  <a:pt x="352" y="238"/>
                </a:lnTo>
                <a:lnTo>
                  <a:pt x="393" y="256"/>
                </a:lnTo>
                <a:lnTo>
                  <a:pt x="433" y="274"/>
                </a:lnTo>
                <a:lnTo>
                  <a:pt x="470" y="296"/>
                </a:lnTo>
                <a:lnTo>
                  <a:pt x="508" y="319"/>
                </a:lnTo>
                <a:lnTo>
                  <a:pt x="544" y="343"/>
                </a:lnTo>
                <a:lnTo>
                  <a:pt x="580" y="369"/>
                </a:lnTo>
                <a:lnTo>
                  <a:pt x="613" y="397"/>
                </a:lnTo>
                <a:lnTo>
                  <a:pt x="645" y="425"/>
                </a:lnTo>
                <a:lnTo>
                  <a:pt x="645" y="42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6" name="Freeform 63"/>
          <p:cNvSpPr>
            <a:spLocks/>
          </p:cNvSpPr>
          <p:nvPr/>
        </p:nvSpPr>
        <p:spPr bwMode="auto">
          <a:xfrm>
            <a:off x="4852988" y="3786188"/>
            <a:ext cx="169863" cy="311150"/>
          </a:xfrm>
          <a:custGeom>
            <a:avLst/>
            <a:gdLst>
              <a:gd name="T0" fmla="*/ 260 w 427"/>
              <a:gd name="T1" fmla="*/ 9 h 785"/>
              <a:gd name="T2" fmla="*/ 260 w 427"/>
              <a:gd name="T3" fmla="*/ 9 h 785"/>
              <a:gd name="T4" fmla="*/ 260 w 427"/>
              <a:gd name="T5" fmla="*/ 57 h 785"/>
              <a:gd name="T6" fmla="*/ 256 w 427"/>
              <a:gd name="T7" fmla="*/ 104 h 785"/>
              <a:gd name="T8" fmla="*/ 251 w 427"/>
              <a:gd name="T9" fmla="*/ 150 h 785"/>
              <a:gd name="T10" fmla="*/ 243 w 427"/>
              <a:gd name="T11" fmla="*/ 195 h 785"/>
              <a:gd name="T12" fmla="*/ 233 w 427"/>
              <a:gd name="T13" fmla="*/ 241 h 785"/>
              <a:gd name="T14" fmla="*/ 221 w 427"/>
              <a:gd name="T15" fmla="*/ 285 h 785"/>
              <a:gd name="T16" fmla="*/ 207 w 427"/>
              <a:gd name="T17" fmla="*/ 328 h 785"/>
              <a:gd name="T18" fmla="*/ 191 w 427"/>
              <a:gd name="T19" fmla="*/ 370 h 785"/>
              <a:gd name="T20" fmla="*/ 173 w 427"/>
              <a:gd name="T21" fmla="*/ 411 h 785"/>
              <a:gd name="T22" fmla="*/ 154 w 427"/>
              <a:gd name="T23" fmla="*/ 452 h 785"/>
              <a:gd name="T24" fmla="*/ 133 w 427"/>
              <a:gd name="T25" fmla="*/ 491 h 785"/>
              <a:gd name="T26" fmla="*/ 109 w 427"/>
              <a:gd name="T27" fmla="*/ 530 h 785"/>
              <a:gd name="T28" fmla="*/ 85 w 427"/>
              <a:gd name="T29" fmla="*/ 566 h 785"/>
              <a:gd name="T30" fmla="*/ 59 w 427"/>
              <a:gd name="T31" fmla="*/ 603 h 785"/>
              <a:gd name="T32" fmla="*/ 30 w 427"/>
              <a:gd name="T33" fmla="*/ 637 h 785"/>
              <a:gd name="T34" fmla="*/ 0 w 427"/>
              <a:gd name="T35" fmla="*/ 670 h 785"/>
              <a:gd name="T36" fmla="*/ 120 w 427"/>
              <a:gd name="T37" fmla="*/ 785 h 785"/>
              <a:gd name="T38" fmla="*/ 120 w 427"/>
              <a:gd name="T39" fmla="*/ 785 h 785"/>
              <a:gd name="T40" fmla="*/ 154 w 427"/>
              <a:gd name="T41" fmla="*/ 746 h 785"/>
              <a:gd name="T42" fmla="*/ 187 w 427"/>
              <a:gd name="T43" fmla="*/ 706 h 785"/>
              <a:gd name="T44" fmla="*/ 219 w 427"/>
              <a:gd name="T45" fmla="*/ 664 h 785"/>
              <a:gd name="T46" fmla="*/ 247 w 427"/>
              <a:gd name="T47" fmla="*/ 620 h 785"/>
              <a:gd name="T48" fmla="*/ 275 w 427"/>
              <a:gd name="T49" fmla="*/ 575 h 785"/>
              <a:gd name="T50" fmla="*/ 301 w 427"/>
              <a:gd name="T51" fmla="*/ 530 h 785"/>
              <a:gd name="T52" fmla="*/ 323 w 427"/>
              <a:gd name="T53" fmla="*/ 482 h 785"/>
              <a:gd name="T54" fmla="*/ 344 w 427"/>
              <a:gd name="T55" fmla="*/ 433 h 785"/>
              <a:gd name="T56" fmla="*/ 363 w 427"/>
              <a:gd name="T57" fmla="*/ 384 h 785"/>
              <a:gd name="T58" fmla="*/ 379 w 427"/>
              <a:gd name="T59" fmla="*/ 333 h 785"/>
              <a:gd name="T60" fmla="*/ 393 w 427"/>
              <a:gd name="T61" fmla="*/ 281 h 785"/>
              <a:gd name="T62" fmla="*/ 405 w 427"/>
              <a:gd name="T63" fmla="*/ 228 h 785"/>
              <a:gd name="T64" fmla="*/ 414 w 427"/>
              <a:gd name="T65" fmla="*/ 174 h 785"/>
              <a:gd name="T66" fmla="*/ 420 w 427"/>
              <a:gd name="T67" fmla="*/ 120 h 785"/>
              <a:gd name="T68" fmla="*/ 424 w 427"/>
              <a:gd name="T69" fmla="*/ 65 h 785"/>
              <a:gd name="T70" fmla="*/ 427 w 427"/>
              <a:gd name="T71" fmla="*/ 9 h 785"/>
              <a:gd name="T72" fmla="*/ 427 w 427"/>
              <a:gd name="T73" fmla="*/ 9 h 785"/>
              <a:gd name="T74" fmla="*/ 426 w 427"/>
              <a:gd name="T75" fmla="*/ 2 h 785"/>
              <a:gd name="T76" fmla="*/ 260 w 427"/>
              <a:gd name="T77" fmla="*/ 0 h 785"/>
              <a:gd name="T78" fmla="*/ 260 w 427"/>
              <a:gd name="T79" fmla="*/ 0 h 785"/>
              <a:gd name="T80" fmla="*/ 260 w 427"/>
              <a:gd name="T81" fmla="*/ 9 h 785"/>
              <a:gd name="T82" fmla="*/ 260 w 427"/>
              <a:gd name="T83" fmla="*/ 9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 h="785">
                <a:moveTo>
                  <a:pt x="260" y="9"/>
                </a:moveTo>
                <a:lnTo>
                  <a:pt x="260" y="9"/>
                </a:lnTo>
                <a:lnTo>
                  <a:pt x="260" y="57"/>
                </a:lnTo>
                <a:lnTo>
                  <a:pt x="256" y="104"/>
                </a:lnTo>
                <a:lnTo>
                  <a:pt x="251" y="150"/>
                </a:lnTo>
                <a:lnTo>
                  <a:pt x="243" y="195"/>
                </a:lnTo>
                <a:lnTo>
                  <a:pt x="233" y="241"/>
                </a:lnTo>
                <a:lnTo>
                  <a:pt x="221" y="285"/>
                </a:lnTo>
                <a:lnTo>
                  <a:pt x="207" y="328"/>
                </a:lnTo>
                <a:lnTo>
                  <a:pt x="191" y="370"/>
                </a:lnTo>
                <a:lnTo>
                  <a:pt x="173" y="411"/>
                </a:lnTo>
                <a:lnTo>
                  <a:pt x="154" y="452"/>
                </a:lnTo>
                <a:lnTo>
                  <a:pt x="133" y="491"/>
                </a:lnTo>
                <a:lnTo>
                  <a:pt x="109" y="530"/>
                </a:lnTo>
                <a:lnTo>
                  <a:pt x="85" y="566"/>
                </a:lnTo>
                <a:lnTo>
                  <a:pt x="59" y="603"/>
                </a:lnTo>
                <a:lnTo>
                  <a:pt x="30" y="637"/>
                </a:lnTo>
                <a:lnTo>
                  <a:pt x="0" y="670"/>
                </a:lnTo>
                <a:lnTo>
                  <a:pt x="120" y="785"/>
                </a:lnTo>
                <a:lnTo>
                  <a:pt x="120" y="785"/>
                </a:lnTo>
                <a:lnTo>
                  <a:pt x="154" y="746"/>
                </a:lnTo>
                <a:lnTo>
                  <a:pt x="187" y="706"/>
                </a:lnTo>
                <a:lnTo>
                  <a:pt x="219" y="664"/>
                </a:lnTo>
                <a:lnTo>
                  <a:pt x="247" y="620"/>
                </a:lnTo>
                <a:lnTo>
                  <a:pt x="275" y="575"/>
                </a:lnTo>
                <a:lnTo>
                  <a:pt x="301" y="530"/>
                </a:lnTo>
                <a:lnTo>
                  <a:pt x="323" y="482"/>
                </a:lnTo>
                <a:lnTo>
                  <a:pt x="344" y="433"/>
                </a:lnTo>
                <a:lnTo>
                  <a:pt x="363" y="384"/>
                </a:lnTo>
                <a:lnTo>
                  <a:pt x="379" y="333"/>
                </a:lnTo>
                <a:lnTo>
                  <a:pt x="393" y="281"/>
                </a:lnTo>
                <a:lnTo>
                  <a:pt x="405" y="228"/>
                </a:lnTo>
                <a:lnTo>
                  <a:pt x="414" y="174"/>
                </a:lnTo>
                <a:lnTo>
                  <a:pt x="420" y="120"/>
                </a:lnTo>
                <a:lnTo>
                  <a:pt x="424" y="65"/>
                </a:lnTo>
                <a:lnTo>
                  <a:pt x="427" y="9"/>
                </a:lnTo>
                <a:lnTo>
                  <a:pt x="427" y="9"/>
                </a:lnTo>
                <a:lnTo>
                  <a:pt x="426" y="2"/>
                </a:lnTo>
                <a:lnTo>
                  <a:pt x="260" y="0"/>
                </a:lnTo>
                <a:lnTo>
                  <a:pt x="260" y="0"/>
                </a:lnTo>
                <a:lnTo>
                  <a:pt x="260" y="9"/>
                </a:lnTo>
                <a:lnTo>
                  <a:pt x="260" y="9"/>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7" name="Freeform 65"/>
          <p:cNvSpPr>
            <a:spLocks/>
          </p:cNvSpPr>
          <p:nvPr/>
        </p:nvSpPr>
        <p:spPr bwMode="auto">
          <a:xfrm>
            <a:off x="4121150" y="3470276"/>
            <a:ext cx="179388" cy="303213"/>
          </a:xfrm>
          <a:custGeom>
            <a:avLst/>
            <a:gdLst>
              <a:gd name="T0" fmla="*/ 451 w 451"/>
              <a:gd name="T1" fmla="*/ 114 h 760"/>
              <a:gd name="T2" fmla="*/ 332 w 451"/>
              <a:gd name="T3" fmla="*/ 0 h 760"/>
              <a:gd name="T4" fmla="*/ 332 w 451"/>
              <a:gd name="T5" fmla="*/ 0 h 760"/>
              <a:gd name="T6" fmla="*/ 296 w 451"/>
              <a:gd name="T7" fmla="*/ 36 h 760"/>
              <a:gd name="T8" fmla="*/ 262 w 451"/>
              <a:gd name="T9" fmla="*/ 75 h 760"/>
              <a:gd name="T10" fmla="*/ 229 w 451"/>
              <a:gd name="T11" fmla="*/ 117 h 760"/>
              <a:gd name="T12" fmla="*/ 200 w 451"/>
              <a:gd name="T13" fmla="*/ 159 h 760"/>
              <a:gd name="T14" fmla="*/ 171 w 451"/>
              <a:gd name="T15" fmla="*/ 203 h 760"/>
              <a:gd name="T16" fmla="*/ 145 w 451"/>
              <a:gd name="T17" fmla="*/ 247 h 760"/>
              <a:gd name="T18" fmla="*/ 120 w 451"/>
              <a:gd name="T19" fmla="*/ 294 h 760"/>
              <a:gd name="T20" fmla="*/ 98 w 451"/>
              <a:gd name="T21" fmla="*/ 341 h 760"/>
              <a:gd name="T22" fmla="*/ 77 w 451"/>
              <a:gd name="T23" fmla="*/ 389 h 760"/>
              <a:gd name="T24" fmla="*/ 59 w 451"/>
              <a:gd name="T25" fmla="*/ 440 h 760"/>
              <a:gd name="T26" fmla="*/ 43 w 451"/>
              <a:gd name="T27" fmla="*/ 491 h 760"/>
              <a:gd name="T28" fmla="*/ 30 w 451"/>
              <a:gd name="T29" fmla="*/ 542 h 760"/>
              <a:gd name="T30" fmla="*/ 19 w 451"/>
              <a:gd name="T31" fmla="*/ 595 h 760"/>
              <a:gd name="T32" fmla="*/ 11 w 451"/>
              <a:gd name="T33" fmla="*/ 648 h 760"/>
              <a:gd name="T34" fmla="*/ 4 w 451"/>
              <a:gd name="T35" fmla="*/ 703 h 760"/>
              <a:gd name="T36" fmla="*/ 0 w 451"/>
              <a:gd name="T37" fmla="*/ 758 h 760"/>
              <a:gd name="T38" fmla="*/ 167 w 451"/>
              <a:gd name="T39" fmla="*/ 760 h 760"/>
              <a:gd name="T40" fmla="*/ 167 w 451"/>
              <a:gd name="T41" fmla="*/ 760 h 760"/>
              <a:gd name="T42" fmla="*/ 170 w 451"/>
              <a:gd name="T43" fmla="*/ 713 h 760"/>
              <a:gd name="T44" fmla="*/ 175 w 451"/>
              <a:gd name="T45" fmla="*/ 667 h 760"/>
              <a:gd name="T46" fmla="*/ 183 w 451"/>
              <a:gd name="T47" fmla="*/ 621 h 760"/>
              <a:gd name="T48" fmla="*/ 192 w 451"/>
              <a:gd name="T49" fmla="*/ 577 h 760"/>
              <a:gd name="T50" fmla="*/ 203 w 451"/>
              <a:gd name="T51" fmla="*/ 532 h 760"/>
              <a:gd name="T52" fmla="*/ 216 w 451"/>
              <a:gd name="T53" fmla="*/ 489 h 760"/>
              <a:gd name="T54" fmla="*/ 232 w 451"/>
              <a:gd name="T55" fmla="*/ 447 h 760"/>
              <a:gd name="T56" fmla="*/ 250 w 451"/>
              <a:gd name="T57" fmla="*/ 405 h 760"/>
              <a:gd name="T58" fmla="*/ 270 w 451"/>
              <a:gd name="T59" fmla="*/ 364 h 760"/>
              <a:gd name="T60" fmla="*/ 291 w 451"/>
              <a:gd name="T61" fmla="*/ 325 h 760"/>
              <a:gd name="T62" fmla="*/ 313 w 451"/>
              <a:gd name="T63" fmla="*/ 288 h 760"/>
              <a:gd name="T64" fmla="*/ 338 w 451"/>
              <a:gd name="T65" fmla="*/ 250 h 760"/>
              <a:gd name="T66" fmla="*/ 364 w 451"/>
              <a:gd name="T67" fmla="*/ 215 h 760"/>
              <a:gd name="T68" fmla="*/ 391 w 451"/>
              <a:gd name="T69" fmla="*/ 180 h 760"/>
              <a:gd name="T70" fmla="*/ 421 w 451"/>
              <a:gd name="T71" fmla="*/ 147 h 760"/>
              <a:gd name="T72" fmla="*/ 451 w 451"/>
              <a:gd name="T73" fmla="*/ 114 h 760"/>
              <a:gd name="T74" fmla="*/ 451 w 451"/>
              <a:gd name="T75" fmla="*/ 114 h 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51" h="760">
                <a:moveTo>
                  <a:pt x="451" y="114"/>
                </a:moveTo>
                <a:lnTo>
                  <a:pt x="332" y="0"/>
                </a:lnTo>
                <a:lnTo>
                  <a:pt x="332" y="0"/>
                </a:lnTo>
                <a:lnTo>
                  <a:pt x="296" y="36"/>
                </a:lnTo>
                <a:lnTo>
                  <a:pt x="262" y="75"/>
                </a:lnTo>
                <a:lnTo>
                  <a:pt x="229" y="117"/>
                </a:lnTo>
                <a:lnTo>
                  <a:pt x="200" y="159"/>
                </a:lnTo>
                <a:lnTo>
                  <a:pt x="171" y="203"/>
                </a:lnTo>
                <a:lnTo>
                  <a:pt x="145" y="247"/>
                </a:lnTo>
                <a:lnTo>
                  <a:pt x="120" y="294"/>
                </a:lnTo>
                <a:lnTo>
                  <a:pt x="98" y="341"/>
                </a:lnTo>
                <a:lnTo>
                  <a:pt x="77" y="389"/>
                </a:lnTo>
                <a:lnTo>
                  <a:pt x="59" y="440"/>
                </a:lnTo>
                <a:lnTo>
                  <a:pt x="43" y="491"/>
                </a:lnTo>
                <a:lnTo>
                  <a:pt x="30" y="542"/>
                </a:lnTo>
                <a:lnTo>
                  <a:pt x="19" y="595"/>
                </a:lnTo>
                <a:lnTo>
                  <a:pt x="11" y="648"/>
                </a:lnTo>
                <a:lnTo>
                  <a:pt x="4" y="703"/>
                </a:lnTo>
                <a:lnTo>
                  <a:pt x="0" y="758"/>
                </a:lnTo>
                <a:lnTo>
                  <a:pt x="167" y="760"/>
                </a:lnTo>
                <a:lnTo>
                  <a:pt x="167" y="760"/>
                </a:lnTo>
                <a:lnTo>
                  <a:pt x="170" y="713"/>
                </a:lnTo>
                <a:lnTo>
                  <a:pt x="175" y="667"/>
                </a:lnTo>
                <a:lnTo>
                  <a:pt x="183" y="621"/>
                </a:lnTo>
                <a:lnTo>
                  <a:pt x="192" y="577"/>
                </a:lnTo>
                <a:lnTo>
                  <a:pt x="203" y="532"/>
                </a:lnTo>
                <a:lnTo>
                  <a:pt x="216" y="489"/>
                </a:lnTo>
                <a:lnTo>
                  <a:pt x="232" y="447"/>
                </a:lnTo>
                <a:lnTo>
                  <a:pt x="250" y="405"/>
                </a:lnTo>
                <a:lnTo>
                  <a:pt x="270" y="364"/>
                </a:lnTo>
                <a:lnTo>
                  <a:pt x="291" y="325"/>
                </a:lnTo>
                <a:lnTo>
                  <a:pt x="313" y="288"/>
                </a:lnTo>
                <a:lnTo>
                  <a:pt x="338" y="250"/>
                </a:lnTo>
                <a:lnTo>
                  <a:pt x="364" y="215"/>
                </a:lnTo>
                <a:lnTo>
                  <a:pt x="391" y="180"/>
                </a:lnTo>
                <a:lnTo>
                  <a:pt x="421" y="147"/>
                </a:lnTo>
                <a:lnTo>
                  <a:pt x="451" y="114"/>
                </a:lnTo>
                <a:lnTo>
                  <a:pt x="451" y="114"/>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8" name="Freeform 66"/>
          <p:cNvSpPr>
            <a:spLocks/>
          </p:cNvSpPr>
          <p:nvPr/>
        </p:nvSpPr>
        <p:spPr bwMode="auto">
          <a:xfrm>
            <a:off x="4121150" y="3786188"/>
            <a:ext cx="169863" cy="311150"/>
          </a:xfrm>
          <a:custGeom>
            <a:avLst/>
            <a:gdLst>
              <a:gd name="T0" fmla="*/ 166 w 426"/>
              <a:gd name="T1" fmla="*/ 9 h 785"/>
              <a:gd name="T2" fmla="*/ 166 w 426"/>
              <a:gd name="T3" fmla="*/ 9 h 785"/>
              <a:gd name="T4" fmla="*/ 166 w 426"/>
              <a:gd name="T5" fmla="*/ 0 h 785"/>
              <a:gd name="T6" fmla="*/ 0 w 426"/>
              <a:gd name="T7" fmla="*/ 2 h 785"/>
              <a:gd name="T8" fmla="*/ 0 w 426"/>
              <a:gd name="T9" fmla="*/ 2 h 785"/>
              <a:gd name="T10" fmla="*/ 0 w 426"/>
              <a:gd name="T11" fmla="*/ 9 h 785"/>
              <a:gd name="T12" fmla="*/ 0 w 426"/>
              <a:gd name="T13" fmla="*/ 9 h 785"/>
              <a:gd name="T14" fmla="*/ 2 w 426"/>
              <a:gd name="T15" fmla="*/ 65 h 785"/>
              <a:gd name="T16" fmla="*/ 6 w 426"/>
              <a:gd name="T17" fmla="*/ 120 h 785"/>
              <a:gd name="T18" fmla="*/ 12 w 426"/>
              <a:gd name="T19" fmla="*/ 174 h 785"/>
              <a:gd name="T20" fmla="*/ 21 w 426"/>
              <a:gd name="T21" fmla="*/ 228 h 785"/>
              <a:gd name="T22" fmla="*/ 33 w 426"/>
              <a:gd name="T23" fmla="*/ 281 h 785"/>
              <a:gd name="T24" fmla="*/ 47 w 426"/>
              <a:gd name="T25" fmla="*/ 333 h 785"/>
              <a:gd name="T26" fmla="*/ 63 w 426"/>
              <a:gd name="T27" fmla="*/ 384 h 785"/>
              <a:gd name="T28" fmla="*/ 82 w 426"/>
              <a:gd name="T29" fmla="*/ 433 h 785"/>
              <a:gd name="T30" fmla="*/ 103 w 426"/>
              <a:gd name="T31" fmla="*/ 482 h 785"/>
              <a:gd name="T32" fmla="*/ 127 w 426"/>
              <a:gd name="T33" fmla="*/ 530 h 785"/>
              <a:gd name="T34" fmla="*/ 151 w 426"/>
              <a:gd name="T35" fmla="*/ 575 h 785"/>
              <a:gd name="T36" fmla="*/ 179 w 426"/>
              <a:gd name="T37" fmla="*/ 620 h 785"/>
              <a:gd name="T38" fmla="*/ 207 w 426"/>
              <a:gd name="T39" fmla="*/ 664 h 785"/>
              <a:gd name="T40" fmla="*/ 239 w 426"/>
              <a:gd name="T41" fmla="*/ 706 h 785"/>
              <a:gd name="T42" fmla="*/ 272 w 426"/>
              <a:gd name="T43" fmla="*/ 746 h 785"/>
              <a:gd name="T44" fmla="*/ 306 w 426"/>
              <a:gd name="T45" fmla="*/ 785 h 785"/>
              <a:gd name="T46" fmla="*/ 426 w 426"/>
              <a:gd name="T47" fmla="*/ 670 h 785"/>
              <a:gd name="T48" fmla="*/ 426 w 426"/>
              <a:gd name="T49" fmla="*/ 670 h 785"/>
              <a:gd name="T50" fmla="*/ 396 w 426"/>
              <a:gd name="T51" fmla="*/ 637 h 785"/>
              <a:gd name="T52" fmla="*/ 369 w 426"/>
              <a:gd name="T53" fmla="*/ 603 h 785"/>
              <a:gd name="T54" fmla="*/ 341 w 426"/>
              <a:gd name="T55" fmla="*/ 566 h 785"/>
              <a:gd name="T56" fmla="*/ 317 w 426"/>
              <a:gd name="T57" fmla="*/ 530 h 785"/>
              <a:gd name="T58" fmla="*/ 293 w 426"/>
              <a:gd name="T59" fmla="*/ 491 h 785"/>
              <a:gd name="T60" fmla="*/ 272 w 426"/>
              <a:gd name="T61" fmla="*/ 452 h 785"/>
              <a:gd name="T62" fmla="*/ 253 w 426"/>
              <a:gd name="T63" fmla="*/ 411 h 785"/>
              <a:gd name="T64" fmla="*/ 235 w 426"/>
              <a:gd name="T65" fmla="*/ 370 h 785"/>
              <a:gd name="T66" fmla="*/ 219 w 426"/>
              <a:gd name="T67" fmla="*/ 328 h 785"/>
              <a:gd name="T68" fmla="*/ 205 w 426"/>
              <a:gd name="T69" fmla="*/ 285 h 785"/>
              <a:gd name="T70" fmla="*/ 193 w 426"/>
              <a:gd name="T71" fmla="*/ 241 h 785"/>
              <a:gd name="T72" fmla="*/ 184 w 426"/>
              <a:gd name="T73" fmla="*/ 195 h 785"/>
              <a:gd name="T74" fmla="*/ 176 w 426"/>
              <a:gd name="T75" fmla="*/ 150 h 785"/>
              <a:gd name="T76" fmla="*/ 170 w 426"/>
              <a:gd name="T77" fmla="*/ 104 h 785"/>
              <a:gd name="T78" fmla="*/ 167 w 426"/>
              <a:gd name="T79" fmla="*/ 57 h 785"/>
              <a:gd name="T80" fmla="*/ 166 w 426"/>
              <a:gd name="T81" fmla="*/ 9 h 785"/>
              <a:gd name="T82" fmla="*/ 166 w 426"/>
              <a:gd name="T83" fmla="*/ 9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6" h="785">
                <a:moveTo>
                  <a:pt x="166" y="9"/>
                </a:moveTo>
                <a:lnTo>
                  <a:pt x="166" y="9"/>
                </a:lnTo>
                <a:lnTo>
                  <a:pt x="166" y="0"/>
                </a:lnTo>
                <a:lnTo>
                  <a:pt x="0" y="2"/>
                </a:lnTo>
                <a:lnTo>
                  <a:pt x="0" y="2"/>
                </a:lnTo>
                <a:lnTo>
                  <a:pt x="0" y="9"/>
                </a:lnTo>
                <a:lnTo>
                  <a:pt x="0" y="9"/>
                </a:lnTo>
                <a:lnTo>
                  <a:pt x="2" y="65"/>
                </a:lnTo>
                <a:lnTo>
                  <a:pt x="6" y="120"/>
                </a:lnTo>
                <a:lnTo>
                  <a:pt x="12" y="174"/>
                </a:lnTo>
                <a:lnTo>
                  <a:pt x="21" y="228"/>
                </a:lnTo>
                <a:lnTo>
                  <a:pt x="33" y="281"/>
                </a:lnTo>
                <a:lnTo>
                  <a:pt x="47" y="333"/>
                </a:lnTo>
                <a:lnTo>
                  <a:pt x="63" y="384"/>
                </a:lnTo>
                <a:lnTo>
                  <a:pt x="82" y="433"/>
                </a:lnTo>
                <a:lnTo>
                  <a:pt x="103" y="482"/>
                </a:lnTo>
                <a:lnTo>
                  <a:pt x="127" y="530"/>
                </a:lnTo>
                <a:lnTo>
                  <a:pt x="151" y="575"/>
                </a:lnTo>
                <a:lnTo>
                  <a:pt x="179" y="620"/>
                </a:lnTo>
                <a:lnTo>
                  <a:pt x="207" y="664"/>
                </a:lnTo>
                <a:lnTo>
                  <a:pt x="239" y="706"/>
                </a:lnTo>
                <a:lnTo>
                  <a:pt x="272" y="746"/>
                </a:lnTo>
                <a:lnTo>
                  <a:pt x="306" y="785"/>
                </a:lnTo>
                <a:lnTo>
                  <a:pt x="426" y="670"/>
                </a:lnTo>
                <a:lnTo>
                  <a:pt x="426" y="670"/>
                </a:lnTo>
                <a:lnTo>
                  <a:pt x="396" y="637"/>
                </a:lnTo>
                <a:lnTo>
                  <a:pt x="369" y="603"/>
                </a:lnTo>
                <a:lnTo>
                  <a:pt x="341" y="566"/>
                </a:lnTo>
                <a:lnTo>
                  <a:pt x="317" y="530"/>
                </a:lnTo>
                <a:lnTo>
                  <a:pt x="293" y="491"/>
                </a:lnTo>
                <a:lnTo>
                  <a:pt x="272" y="452"/>
                </a:lnTo>
                <a:lnTo>
                  <a:pt x="253" y="411"/>
                </a:lnTo>
                <a:lnTo>
                  <a:pt x="235" y="370"/>
                </a:lnTo>
                <a:lnTo>
                  <a:pt x="219" y="328"/>
                </a:lnTo>
                <a:lnTo>
                  <a:pt x="205" y="285"/>
                </a:lnTo>
                <a:lnTo>
                  <a:pt x="193" y="241"/>
                </a:lnTo>
                <a:lnTo>
                  <a:pt x="184" y="195"/>
                </a:lnTo>
                <a:lnTo>
                  <a:pt x="176" y="150"/>
                </a:lnTo>
                <a:lnTo>
                  <a:pt x="170" y="104"/>
                </a:lnTo>
                <a:lnTo>
                  <a:pt x="167" y="57"/>
                </a:lnTo>
                <a:lnTo>
                  <a:pt x="166" y="9"/>
                </a:lnTo>
                <a:lnTo>
                  <a:pt x="166" y="9"/>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9" name="Freeform 67"/>
          <p:cNvSpPr>
            <a:spLocks/>
          </p:cNvSpPr>
          <p:nvPr/>
        </p:nvSpPr>
        <p:spPr bwMode="auto">
          <a:xfrm>
            <a:off x="4268788" y="3954465"/>
            <a:ext cx="311150" cy="179388"/>
          </a:xfrm>
          <a:custGeom>
            <a:avLst/>
            <a:gdLst>
              <a:gd name="T0" fmla="*/ 114 w 785"/>
              <a:gd name="T1" fmla="*/ 0 h 450"/>
              <a:gd name="T2" fmla="*/ 0 w 785"/>
              <a:gd name="T3" fmla="*/ 118 h 450"/>
              <a:gd name="T4" fmla="*/ 0 w 785"/>
              <a:gd name="T5" fmla="*/ 118 h 450"/>
              <a:gd name="T6" fmla="*/ 37 w 785"/>
              <a:gd name="T7" fmla="*/ 155 h 450"/>
              <a:gd name="T8" fmla="*/ 78 w 785"/>
              <a:gd name="T9" fmla="*/ 190 h 450"/>
              <a:gd name="T10" fmla="*/ 119 w 785"/>
              <a:gd name="T11" fmla="*/ 223 h 450"/>
              <a:gd name="T12" fmla="*/ 164 w 785"/>
              <a:gd name="T13" fmla="*/ 254 h 450"/>
              <a:gd name="T14" fmla="*/ 208 w 785"/>
              <a:gd name="T15" fmla="*/ 284 h 450"/>
              <a:gd name="T16" fmla="*/ 255 w 785"/>
              <a:gd name="T17" fmla="*/ 310 h 450"/>
              <a:gd name="T18" fmla="*/ 303 w 785"/>
              <a:gd name="T19" fmla="*/ 335 h 450"/>
              <a:gd name="T20" fmla="*/ 351 w 785"/>
              <a:gd name="T21" fmla="*/ 358 h 450"/>
              <a:gd name="T22" fmla="*/ 402 w 785"/>
              <a:gd name="T23" fmla="*/ 378 h 450"/>
              <a:gd name="T24" fmla="*/ 453 w 785"/>
              <a:gd name="T25" fmla="*/ 396 h 450"/>
              <a:gd name="T26" fmla="*/ 506 w 785"/>
              <a:gd name="T27" fmla="*/ 411 h 450"/>
              <a:gd name="T28" fmla="*/ 559 w 785"/>
              <a:gd name="T29" fmla="*/ 424 h 450"/>
              <a:gd name="T30" fmla="*/ 614 w 785"/>
              <a:gd name="T31" fmla="*/ 435 h 450"/>
              <a:gd name="T32" fmla="*/ 669 w 785"/>
              <a:gd name="T33" fmla="*/ 443 h 450"/>
              <a:gd name="T34" fmla="*/ 725 w 785"/>
              <a:gd name="T35" fmla="*/ 448 h 450"/>
              <a:gd name="T36" fmla="*/ 782 w 785"/>
              <a:gd name="T37" fmla="*/ 450 h 450"/>
              <a:gd name="T38" fmla="*/ 785 w 785"/>
              <a:gd name="T39" fmla="*/ 284 h 450"/>
              <a:gd name="T40" fmla="*/ 785 w 785"/>
              <a:gd name="T41" fmla="*/ 284 h 450"/>
              <a:gd name="T42" fmla="*/ 735 w 785"/>
              <a:gd name="T43" fmla="*/ 282 h 450"/>
              <a:gd name="T44" fmla="*/ 687 w 785"/>
              <a:gd name="T45" fmla="*/ 279 h 450"/>
              <a:gd name="T46" fmla="*/ 640 w 785"/>
              <a:gd name="T47" fmla="*/ 271 h 450"/>
              <a:gd name="T48" fmla="*/ 593 w 785"/>
              <a:gd name="T49" fmla="*/ 262 h 450"/>
              <a:gd name="T50" fmla="*/ 548 w 785"/>
              <a:gd name="T51" fmla="*/ 251 h 450"/>
              <a:gd name="T52" fmla="*/ 502 w 785"/>
              <a:gd name="T53" fmla="*/ 238 h 450"/>
              <a:gd name="T54" fmla="*/ 459 w 785"/>
              <a:gd name="T55" fmla="*/ 223 h 450"/>
              <a:gd name="T56" fmla="*/ 416 w 785"/>
              <a:gd name="T57" fmla="*/ 206 h 450"/>
              <a:gd name="T58" fmla="*/ 373 w 785"/>
              <a:gd name="T59" fmla="*/ 186 h 450"/>
              <a:gd name="T60" fmla="*/ 333 w 785"/>
              <a:gd name="T61" fmla="*/ 164 h 450"/>
              <a:gd name="T62" fmla="*/ 293 w 785"/>
              <a:gd name="T63" fmla="*/ 141 h 450"/>
              <a:gd name="T64" fmla="*/ 255 w 785"/>
              <a:gd name="T65" fmla="*/ 116 h 450"/>
              <a:gd name="T66" fmla="*/ 217 w 785"/>
              <a:gd name="T67" fmla="*/ 90 h 450"/>
              <a:gd name="T68" fmla="*/ 182 w 785"/>
              <a:gd name="T69" fmla="*/ 61 h 450"/>
              <a:gd name="T70" fmla="*/ 147 w 785"/>
              <a:gd name="T71" fmla="*/ 31 h 450"/>
              <a:gd name="T72" fmla="*/ 114 w 785"/>
              <a:gd name="T73" fmla="*/ 0 h 450"/>
              <a:gd name="T74" fmla="*/ 114 w 785"/>
              <a:gd name="T75"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85" h="450">
                <a:moveTo>
                  <a:pt x="114" y="0"/>
                </a:moveTo>
                <a:lnTo>
                  <a:pt x="0" y="118"/>
                </a:lnTo>
                <a:lnTo>
                  <a:pt x="0" y="118"/>
                </a:lnTo>
                <a:lnTo>
                  <a:pt x="37" y="155"/>
                </a:lnTo>
                <a:lnTo>
                  <a:pt x="78" y="190"/>
                </a:lnTo>
                <a:lnTo>
                  <a:pt x="119" y="223"/>
                </a:lnTo>
                <a:lnTo>
                  <a:pt x="164" y="254"/>
                </a:lnTo>
                <a:lnTo>
                  <a:pt x="208" y="284"/>
                </a:lnTo>
                <a:lnTo>
                  <a:pt x="255" y="310"/>
                </a:lnTo>
                <a:lnTo>
                  <a:pt x="303" y="335"/>
                </a:lnTo>
                <a:lnTo>
                  <a:pt x="351" y="358"/>
                </a:lnTo>
                <a:lnTo>
                  <a:pt x="402" y="378"/>
                </a:lnTo>
                <a:lnTo>
                  <a:pt x="453" y="396"/>
                </a:lnTo>
                <a:lnTo>
                  <a:pt x="506" y="411"/>
                </a:lnTo>
                <a:lnTo>
                  <a:pt x="559" y="424"/>
                </a:lnTo>
                <a:lnTo>
                  <a:pt x="614" y="435"/>
                </a:lnTo>
                <a:lnTo>
                  <a:pt x="669" y="443"/>
                </a:lnTo>
                <a:lnTo>
                  <a:pt x="725" y="448"/>
                </a:lnTo>
                <a:lnTo>
                  <a:pt x="782" y="450"/>
                </a:lnTo>
                <a:lnTo>
                  <a:pt x="785" y="284"/>
                </a:lnTo>
                <a:lnTo>
                  <a:pt x="785" y="284"/>
                </a:lnTo>
                <a:lnTo>
                  <a:pt x="735" y="282"/>
                </a:lnTo>
                <a:lnTo>
                  <a:pt x="687" y="279"/>
                </a:lnTo>
                <a:lnTo>
                  <a:pt x="640" y="271"/>
                </a:lnTo>
                <a:lnTo>
                  <a:pt x="593" y="262"/>
                </a:lnTo>
                <a:lnTo>
                  <a:pt x="548" y="251"/>
                </a:lnTo>
                <a:lnTo>
                  <a:pt x="502" y="238"/>
                </a:lnTo>
                <a:lnTo>
                  <a:pt x="459" y="223"/>
                </a:lnTo>
                <a:lnTo>
                  <a:pt x="416" y="206"/>
                </a:lnTo>
                <a:lnTo>
                  <a:pt x="373" y="186"/>
                </a:lnTo>
                <a:lnTo>
                  <a:pt x="333" y="164"/>
                </a:lnTo>
                <a:lnTo>
                  <a:pt x="293" y="141"/>
                </a:lnTo>
                <a:lnTo>
                  <a:pt x="255" y="116"/>
                </a:lnTo>
                <a:lnTo>
                  <a:pt x="217" y="90"/>
                </a:lnTo>
                <a:lnTo>
                  <a:pt x="182" y="61"/>
                </a:lnTo>
                <a:lnTo>
                  <a:pt x="147" y="31"/>
                </a:lnTo>
                <a:lnTo>
                  <a:pt x="114" y="0"/>
                </a:lnTo>
                <a:lnTo>
                  <a:pt x="114"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0" name="Freeform 68"/>
          <p:cNvSpPr>
            <a:spLocks/>
          </p:cNvSpPr>
          <p:nvPr/>
        </p:nvSpPr>
        <p:spPr bwMode="auto">
          <a:xfrm>
            <a:off x="4578350" y="4060826"/>
            <a:ext cx="312738" cy="179388"/>
          </a:xfrm>
          <a:custGeom>
            <a:avLst/>
            <a:gdLst>
              <a:gd name="T0" fmla="*/ 671 w 787"/>
              <a:gd name="T1" fmla="*/ 0 h 450"/>
              <a:gd name="T2" fmla="*/ 671 w 787"/>
              <a:gd name="T3" fmla="*/ 0 h 450"/>
              <a:gd name="T4" fmla="*/ 638 w 787"/>
              <a:gd name="T5" fmla="*/ 31 h 450"/>
              <a:gd name="T6" fmla="*/ 603 w 787"/>
              <a:gd name="T7" fmla="*/ 61 h 450"/>
              <a:gd name="T8" fmla="*/ 568 w 787"/>
              <a:gd name="T9" fmla="*/ 90 h 450"/>
              <a:gd name="T10" fmla="*/ 530 w 787"/>
              <a:gd name="T11" fmla="*/ 116 h 450"/>
              <a:gd name="T12" fmla="*/ 492 w 787"/>
              <a:gd name="T13" fmla="*/ 141 h 450"/>
              <a:gd name="T14" fmla="*/ 452 w 787"/>
              <a:gd name="T15" fmla="*/ 164 h 450"/>
              <a:gd name="T16" fmla="*/ 412 w 787"/>
              <a:gd name="T17" fmla="*/ 186 h 450"/>
              <a:gd name="T18" fmla="*/ 370 w 787"/>
              <a:gd name="T19" fmla="*/ 206 h 450"/>
              <a:gd name="T20" fmla="*/ 326 w 787"/>
              <a:gd name="T21" fmla="*/ 223 h 450"/>
              <a:gd name="T22" fmla="*/ 283 w 787"/>
              <a:gd name="T23" fmla="*/ 238 h 450"/>
              <a:gd name="T24" fmla="*/ 237 w 787"/>
              <a:gd name="T25" fmla="*/ 251 h 450"/>
              <a:gd name="T26" fmla="*/ 192 w 787"/>
              <a:gd name="T27" fmla="*/ 262 h 450"/>
              <a:gd name="T28" fmla="*/ 145 w 787"/>
              <a:gd name="T29" fmla="*/ 271 h 450"/>
              <a:gd name="T30" fmla="*/ 98 w 787"/>
              <a:gd name="T31" fmla="*/ 279 h 450"/>
              <a:gd name="T32" fmla="*/ 50 w 787"/>
              <a:gd name="T33" fmla="*/ 282 h 450"/>
              <a:gd name="T34" fmla="*/ 0 w 787"/>
              <a:gd name="T35" fmla="*/ 284 h 450"/>
              <a:gd name="T36" fmla="*/ 3 w 787"/>
              <a:gd name="T37" fmla="*/ 450 h 450"/>
              <a:gd name="T38" fmla="*/ 3 w 787"/>
              <a:gd name="T39" fmla="*/ 450 h 450"/>
              <a:gd name="T40" fmla="*/ 60 w 787"/>
              <a:gd name="T41" fmla="*/ 448 h 450"/>
              <a:gd name="T42" fmla="*/ 116 w 787"/>
              <a:gd name="T43" fmla="*/ 443 h 450"/>
              <a:gd name="T44" fmla="*/ 172 w 787"/>
              <a:gd name="T45" fmla="*/ 435 h 450"/>
              <a:gd name="T46" fmla="*/ 226 w 787"/>
              <a:gd name="T47" fmla="*/ 424 h 450"/>
              <a:gd name="T48" fmla="*/ 280 w 787"/>
              <a:gd name="T49" fmla="*/ 411 h 450"/>
              <a:gd name="T50" fmla="*/ 332 w 787"/>
              <a:gd name="T51" fmla="*/ 396 h 450"/>
              <a:gd name="T52" fmla="*/ 383 w 787"/>
              <a:gd name="T53" fmla="*/ 378 h 450"/>
              <a:gd name="T54" fmla="*/ 434 w 787"/>
              <a:gd name="T55" fmla="*/ 358 h 450"/>
              <a:gd name="T56" fmla="*/ 483 w 787"/>
              <a:gd name="T57" fmla="*/ 335 h 450"/>
              <a:gd name="T58" fmla="*/ 530 w 787"/>
              <a:gd name="T59" fmla="*/ 310 h 450"/>
              <a:gd name="T60" fmla="*/ 577 w 787"/>
              <a:gd name="T61" fmla="*/ 284 h 450"/>
              <a:gd name="T62" fmla="*/ 621 w 787"/>
              <a:gd name="T63" fmla="*/ 254 h 450"/>
              <a:gd name="T64" fmla="*/ 666 w 787"/>
              <a:gd name="T65" fmla="*/ 223 h 450"/>
              <a:gd name="T66" fmla="*/ 707 w 787"/>
              <a:gd name="T67" fmla="*/ 190 h 450"/>
              <a:gd name="T68" fmla="*/ 748 w 787"/>
              <a:gd name="T69" fmla="*/ 155 h 450"/>
              <a:gd name="T70" fmla="*/ 787 w 787"/>
              <a:gd name="T71" fmla="*/ 118 h 450"/>
              <a:gd name="T72" fmla="*/ 671 w 787"/>
              <a:gd name="T73"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87" h="450">
                <a:moveTo>
                  <a:pt x="671" y="0"/>
                </a:moveTo>
                <a:lnTo>
                  <a:pt x="671" y="0"/>
                </a:lnTo>
                <a:lnTo>
                  <a:pt x="638" y="31"/>
                </a:lnTo>
                <a:lnTo>
                  <a:pt x="603" y="61"/>
                </a:lnTo>
                <a:lnTo>
                  <a:pt x="568" y="90"/>
                </a:lnTo>
                <a:lnTo>
                  <a:pt x="530" y="116"/>
                </a:lnTo>
                <a:lnTo>
                  <a:pt x="492" y="141"/>
                </a:lnTo>
                <a:lnTo>
                  <a:pt x="452" y="164"/>
                </a:lnTo>
                <a:lnTo>
                  <a:pt x="412" y="186"/>
                </a:lnTo>
                <a:lnTo>
                  <a:pt x="370" y="206"/>
                </a:lnTo>
                <a:lnTo>
                  <a:pt x="326" y="223"/>
                </a:lnTo>
                <a:lnTo>
                  <a:pt x="283" y="238"/>
                </a:lnTo>
                <a:lnTo>
                  <a:pt x="237" y="251"/>
                </a:lnTo>
                <a:lnTo>
                  <a:pt x="192" y="262"/>
                </a:lnTo>
                <a:lnTo>
                  <a:pt x="145" y="271"/>
                </a:lnTo>
                <a:lnTo>
                  <a:pt x="98" y="279"/>
                </a:lnTo>
                <a:lnTo>
                  <a:pt x="50" y="282"/>
                </a:lnTo>
                <a:lnTo>
                  <a:pt x="0" y="284"/>
                </a:lnTo>
                <a:lnTo>
                  <a:pt x="3" y="450"/>
                </a:lnTo>
                <a:lnTo>
                  <a:pt x="3" y="450"/>
                </a:lnTo>
                <a:lnTo>
                  <a:pt x="60" y="448"/>
                </a:lnTo>
                <a:lnTo>
                  <a:pt x="116" y="443"/>
                </a:lnTo>
                <a:lnTo>
                  <a:pt x="172" y="435"/>
                </a:lnTo>
                <a:lnTo>
                  <a:pt x="226" y="424"/>
                </a:lnTo>
                <a:lnTo>
                  <a:pt x="280" y="411"/>
                </a:lnTo>
                <a:lnTo>
                  <a:pt x="332" y="396"/>
                </a:lnTo>
                <a:lnTo>
                  <a:pt x="383" y="378"/>
                </a:lnTo>
                <a:lnTo>
                  <a:pt x="434" y="358"/>
                </a:lnTo>
                <a:lnTo>
                  <a:pt x="483" y="335"/>
                </a:lnTo>
                <a:lnTo>
                  <a:pt x="530" y="310"/>
                </a:lnTo>
                <a:lnTo>
                  <a:pt x="577" y="284"/>
                </a:lnTo>
                <a:lnTo>
                  <a:pt x="621" y="254"/>
                </a:lnTo>
                <a:lnTo>
                  <a:pt x="666" y="223"/>
                </a:lnTo>
                <a:lnTo>
                  <a:pt x="707" y="190"/>
                </a:lnTo>
                <a:lnTo>
                  <a:pt x="748" y="155"/>
                </a:lnTo>
                <a:lnTo>
                  <a:pt x="787" y="118"/>
                </a:lnTo>
                <a:lnTo>
                  <a:pt x="671"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1" name="Freeform 69"/>
          <p:cNvSpPr>
            <a:spLocks/>
          </p:cNvSpPr>
          <p:nvPr/>
        </p:nvSpPr>
        <p:spPr bwMode="auto">
          <a:xfrm>
            <a:off x="4264025" y="3338513"/>
            <a:ext cx="301625" cy="169863"/>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2" name="Freeform 71"/>
          <p:cNvSpPr>
            <a:spLocks/>
          </p:cNvSpPr>
          <p:nvPr/>
        </p:nvSpPr>
        <p:spPr bwMode="auto">
          <a:xfrm>
            <a:off x="4238625" y="3784601"/>
            <a:ext cx="123825" cy="231775"/>
          </a:xfrm>
          <a:custGeom>
            <a:avLst/>
            <a:gdLst>
              <a:gd name="T0" fmla="*/ 122 w 311"/>
              <a:gd name="T1" fmla="*/ 13 h 583"/>
              <a:gd name="T2" fmla="*/ 122 w 311"/>
              <a:gd name="T3" fmla="*/ 13 h 583"/>
              <a:gd name="T4" fmla="*/ 122 w 311"/>
              <a:gd name="T5" fmla="*/ 0 h 583"/>
              <a:gd name="T6" fmla="*/ 0 w 311"/>
              <a:gd name="T7" fmla="*/ 1 h 583"/>
              <a:gd name="T8" fmla="*/ 0 w 311"/>
              <a:gd name="T9" fmla="*/ 1 h 583"/>
              <a:gd name="T10" fmla="*/ 0 w 311"/>
              <a:gd name="T11" fmla="*/ 13 h 583"/>
              <a:gd name="T12" fmla="*/ 0 w 311"/>
              <a:gd name="T13" fmla="*/ 13 h 583"/>
              <a:gd name="T14" fmla="*/ 1 w 311"/>
              <a:gd name="T15" fmla="*/ 53 h 583"/>
              <a:gd name="T16" fmla="*/ 4 w 311"/>
              <a:gd name="T17" fmla="*/ 95 h 583"/>
              <a:gd name="T18" fmla="*/ 9 w 311"/>
              <a:gd name="T19" fmla="*/ 134 h 583"/>
              <a:gd name="T20" fmla="*/ 16 w 311"/>
              <a:gd name="T21" fmla="*/ 174 h 583"/>
              <a:gd name="T22" fmla="*/ 25 w 311"/>
              <a:gd name="T23" fmla="*/ 212 h 583"/>
              <a:gd name="T24" fmla="*/ 34 w 311"/>
              <a:gd name="T25" fmla="*/ 250 h 583"/>
              <a:gd name="T26" fmla="*/ 47 w 311"/>
              <a:gd name="T27" fmla="*/ 288 h 583"/>
              <a:gd name="T28" fmla="*/ 60 w 311"/>
              <a:gd name="T29" fmla="*/ 324 h 583"/>
              <a:gd name="T30" fmla="*/ 75 w 311"/>
              <a:gd name="T31" fmla="*/ 361 h 583"/>
              <a:gd name="T32" fmla="*/ 92 w 311"/>
              <a:gd name="T33" fmla="*/ 395 h 583"/>
              <a:gd name="T34" fmla="*/ 111 w 311"/>
              <a:gd name="T35" fmla="*/ 428 h 583"/>
              <a:gd name="T36" fmla="*/ 130 w 311"/>
              <a:gd name="T37" fmla="*/ 462 h 583"/>
              <a:gd name="T38" fmla="*/ 151 w 311"/>
              <a:gd name="T39" fmla="*/ 493 h 583"/>
              <a:gd name="T40" fmla="*/ 174 w 311"/>
              <a:gd name="T41" fmla="*/ 525 h 583"/>
              <a:gd name="T42" fmla="*/ 198 w 311"/>
              <a:gd name="T43" fmla="*/ 555 h 583"/>
              <a:gd name="T44" fmla="*/ 224 w 311"/>
              <a:gd name="T45" fmla="*/ 583 h 583"/>
              <a:gd name="T46" fmla="*/ 311 w 311"/>
              <a:gd name="T47" fmla="*/ 497 h 583"/>
              <a:gd name="T48" fmla="*/ 311 w 311"/>
              <a:gd name="T49" fmla="*/ 497 h 583"/>
              <a:gd name="T50" fmla="*/ 290 w 311"/>
              <a:gd name="T51" fmla="*/ 473 h 583"/>
              <a:gd name="T52" fmla="*/ 269 w 311"/>
              <a:gd name="T53" fmla="*/ 448 h 583"/>
              <a:gd name="T54" fmla="*/ 251 w 311"/>
              <a:gd name="T55" fmla="*/ 422 h 583"/>
              <a:gd name="T56" fmla="*/ 233 w 311"/>
              <a:gd name="T57" fmla="*/ 395 h 583"/>
              <a:gd name="T58" fmla="*/ 216 w 311"/>
              <a:gd name="T59" fmla="*/ 366 h 583"/>
              <a:gd name="T60" fmla="*/ 200 w 311"/>
              <a:gd name="T61" fmla="*/ 337 h 583"/>
              <a:gd name="T62" fmla="*/ 186 w 311"/>
              <a:gd name="T63" fmla="*/ 307 h 583"/>
              <a:gd name="T64" fmla="*/ 173 w 311"/>
              <a:gd name="T65" fmla="*/ 277 h 583"/>
              <a:gd name="T66" fmla="*/ 161 w 311"/>
              <a:gd name="T67" fmla="*/ 246 h 583"/>
              <a:gd name="T68" fmla="*/ 151 w 311"/>
              <a:gd name="T69" fmla="*/ 215 h 583"/>
              <a:gd name="T70" fmla="*/ 142 w 311"/>
              <a:gd name="T71" fmla="*/ 182 h 583"/>
              <a:gd name="T72" fmla="*/ 135 w 311"/>
              <a:gd name="T73" fmla="*/ 150 h 583"/>
              <a:gd name="T74" fmla="*/ 130 w 311"/>
              <a:gd name="T75" fmla="*/ 116 h 583"/>
              <a:gd name="T76" fmla="*/ 125 w 311"/>
              <a:gd name="T77" fmla="*/ 82 h 583"/>
              <a:gd name="T78" fmla="*/ 122 w 311"/>
              <a:gd name="T79" fmla="*/ 48 h 583"/>
              <a:gd name="T80" fmla="*/ 122 w 311"/>
              <a:gd name="T81" fmla="*/ 13 h 583"/>
              <a:gd name="T82" fmla="*/ 122 w 311"/>
              <a:gd name="T83" fmla="*/ 13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583">
                <a:moveTo>
                  <a:pt x="122" y="13"/>
                </a:moveTo>
                <a:lnTo>
                  <a:pt x="122" y="13"/>
                </a:lnTo>
                <a:lnTo>
                  <a:pt x="122" y="0"/>
                </a:lnTo>
                <a:lnTo>
                  <a:pt x="0" y="1"/>
                </a:lnTo>
                <a:lnTo>
                  <a:pt x="0" y="1"/>
                </a:lnTo>
                <a:lnTo>
                  <a:pt x="0" y="13"/>
                </a:lnTo>
                <a:lnTo>
                  <a:pt x="0" y="13"/>
                </a:lnTo>
                <a:lnTo>
                  <a:pt x="1" y="53"/>
                </a:lnTo>
                <a:lnTo>
                  <a:pt x="4" y="95"/>
                </a:lnTo>
                <a:lnTo>
                  <a:pt x="9" y="134"/>
                </a:lnTo>
                <a:lnTo>
                  <a:pt x="16" y="174"/>
                </a:lnTo>
                <a:lnTo>
                  <a:pt x="25" y="212"/>
                </a:lnTo>
                <a:lnTo>
                  <a:pt x="34" y="250"/>
                </a:lnTo>
                <a:lnTo>
                  <a:pt x="47" y="288"/>
                </a:lnTo>
                <a:lnTo>
                  <a:pt x="60" y="324"/>
                </a:lnTo>
                <a:lnTo>
                  <a:pt x="75" y="361"/>
                </a:lnTo>
                <a:lnTo>
                  <a:pt x="92" y="395"/>
                </a:lnTo>
                <a:lnTo>
                  <a:pt x="111" y="428"/>
                </a:lnTo>
                <a:lnTo>
                  <a:pt x="130" y="462"/>
                </a:lnTo>
                <a:lnTo>
                  <a:pt x="151" y="493"/>
                </a:lnTo>
                <a:lnTo>
                  <a:pt x="174" y="525"/>
                </a:lnTo>
                <a:lnTo>
                  <a:pt x="198" y="555"/>
                </a:lnTo>
                <a:lnTo>
                  <a:pt x="224" y="583"/>
                </a:lnTo>
                <a:lnTo>
                  <a:pt x="311" y="497"/>
                </a:lnTo>
                <a:lnTo>
                  <a:pt x="311" y="497"/>
                </a:lnTo>
                <a:lnTo>
                  <a:pt x="290" y="473"/>
                </a:lnTo>
                <a:lnTo>
                  <a:pt x="269" y="448"/>
                </a:lnTo>
                <a:lnTo>
                  <a:pt x="251" y="422"/>
                </a:lnTo>
                <a:lnTo>
                  <a:pt x="233" y="395"/>
                </a:lnTo>
                <a:lnTo>
                  <a:pt x="216" y="366"/>
                </a:lnTo>
                <a:lnTo>
                  <a:pt x="200" y="337"/>
                </a:lnTo>
                <a:lnTo>
                  <a:pt x="186" y="307"/>
                </a:lnTo>
                <a:lnTo>
                  <a:pt x="173" y="277"/>
                </a:lnTo>
                <a:lnTo>
                  <a:pt x="161" y="246"/>
                </a:lnTo>
                <a:lnTo>
                  <a:pt x="151" y="215"/>
                </a:lnTo>
                <a:lnTo>
                  <a:pt x="142" y="182"/>
                </a:lnTo>
                <a:lnTo>
                  <a:pt x="135" y="150"/>
                </a:lnTo>
                <a:lnTo>
                  <a:pt x="130" y="116"/>
                </a:lnTo>
                <a:lnTo>
                  <a:pt x="125" y="82"/>
                </a:lnTo>
                <a:lnTo>
                  <a:pt x="122" y="48"/>
                </a:lnTo>
                <a:lnTo>
                  <a:pt x="122" y="13"/>
                </a:lnTo>
                <a:lnTo>
                  <a:pt x="122" y="13"/>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3" name="Freeform 72"/>
          <p:cNvSpPr>
            <a:spLocks/>
          </p:cNvSpPr>
          <p:nvPr/>
        </p:nvSpPr>
        <p:spPr bwMode="auto">
          <a:xfrm>
            <a:off x="4781550" y="3784601"/>
            <a:ext cx="123825" cy="231775"/>
          </a:xfrm>
          <a:custGeom>
            <a:avLst/>
            <a:gdLst>
              <a:gd name="T0" fmla="*/ 311 w 311"/>
              <a:gd name="T1" fmla="*/ 1 h 583"/>
              <a:gd name="T2" fmla="*/ 189 w 311"/>
              <a:gd name="T3" fmla="*/ 0 h 583"/>
              <a:gd name="T4" fmla="*/ 189 w 311"/>
              <a:gd name="T5" fmla="*/ 0 h 583"/>
              <a:gd name="T6" fmla="*/ 189 w 311"/>
              <a:gd name="T7" fmla="*/ 13 h 583"/>
              <a:gd name="T8" fmla="*/ 189 w 311"/>
              <a:gd name="T9" fmla="*/ 13 h 583"/>
              <a:gd name="T10" fmla="*/ 189 w 311"/>
              <a:gd name="T11" fmla="*/ 48 h 583"/>
              <a:gd name="T12" fmla="*/ 186 w 311"/>
              <a:gd name="T13" fmla="*/ 82 h 583"/>
              <a:gd name="T14" fmla="*/ 182 w 311"/>
              <a:gd name="T15" fmla="*/ 116 h 583"/>
              <a:gd name="T16" fmla="*/ 176 w 311"/>
              <a:gd name="T17" fmla="*/ 150 h 583"/>
              <a:gd name="T18" fmla="*/ 169 w 311"/>
              <a:gd name="T19" fmla="*/ 182 h 583"/>
              <a:gd name="T20" fmla="*/ 160 w 311"/>
              <a:gd name="T21" fmla="*/ 215 h 583"/>
              <a:gd name="T22" fmla="*/ 150 w 311"/>
              <a:gd name="T23" fmla="*/ 246 h 583"/>
              <a:gd name="T24" fmla="*/ 138 w 311"/>
              <a:gd name="T25" fmla="*/ 277 h 583"/>
              <a:gd name="T26" fmla="*/ 125 w 311"/>
              <a:gd name="T27" fmla="*/ 307 h 583"/>
              <a:gd name="T28" fmla="*/ 111 w 311"/>
              <a:gd name="T29" fmla="*/ 337 h 583"/>
              <a:gd name="T30" fmla="*/ 95 w 311"/>
              <a:gd name="T31" fmla="*/ 366 h 583"/>
              <a:gd name="T32" fmla="*/ 78 w 311"/>
              <a:gd name="T33" fmla="*/ 395 h 583"/>
              <a:gd name="T34" fmla="*/ 61 w 311"/>
              <a:gd name="T35" fmla="*/ 422 h 583"/>
              <a:gd name="T36" fmla="*/ 42 w 311"/>
              <a:gd name="T37" fmla="*/ 448 h 583"/>
              <a:gd name="T38" fmla="*/ 21 w 311"/>
              <a:gd name="T39" fmla="*/ 473 h 583"/>
              <a:gd name="T40" fmla="*/ 0 w 311"/>
              <a:gd name="T41" fmla="*/ 497 h 583"/>
              <a:gd name="T42" fmla="*/ 87 w 311"/>
              <a:gd name="T43" fmla="*/ 583 h 583"/>
              <a:gd name="T44" fmla="*/ 87 w 311"/>
              <a:gd name="T45" fmla="*/ 583 h 583"/>
              <a:gd name="T46" fmla="*/ 113 w 311"/>
              <a:gd name="T47" fmla="*/ 555 h 583"/>
              <a:gd name="T48" fmla="*/ 137 w 311"/>
              <a:gd name="T49" fmla="*/ 525 h 583"/>
              <a:gd name="T50" fmla="*/ 160 w 311"/>
              <a:gd name="T51" fmla="*/ 493 h 583"/>
              <a:gd name="T52" fmla="*/ 181 w 311"/>
              <a:gd name="T53" fmla="*/ 462 h 583"/>
              <a:gd name="T54" fmla="*/ 200 w 311"/>
              <a:gd name="T55" fmla="*/ 428 h 583"/>
              <a:gd name="T56" fmla="*/ 219 w 311"/>
              <a:gd name="T57" fmla="*/ 395 h 583"/>
              <a:gd name="T58" fmla="*/ 236 w 311"/>
              <a:gd name="T59" fmla="*/ 361 h 583"/>
              <a:gd name="T60" fmla="*/ 251 w 311"/>
              <a:gd name="T61" fmla="*/ 324 h 583"/>
              <a:gd name="T62" fmla="*/ 266 w 311"/>
              <a:gd name="T63" fmla="*/ 288 h 583"/>
              <a:gd name="T64" fmla="*/ 277 w 311"/>
              <a:gd name="T65" fmla="*/ 250 h 583"/>
              <a:gd name="T66" fmla="*/ 288 w 311"/>
              <a:gd name="T67" fmla="*/ 212 h 583"/>
              <a:gd name="T68" fmla="*/ 295 w 311"/>
              <a:gd name="T69" fmla="*/ 174 h 583"/>
              <a:gd name="T70" fmla="*/ 302 w 311"/>
              <a:gd name="T71" fmla="*/ 134 h 583"/>
              <a:gd name="T72" fmla="*/ 307 w 311"/>
              <a:gd name="T73" fmla="*/ 95 h 583"/>
              <a:gd name="T74" fmla="*/ 310 w 311"/>
              <a:gd name="T75" fmla="*/ 53 h 583"/>
              <a:gd name="T76" fmla="*/ 311 w 311"/>
              <a:gd name="T77" fmla="*/ 13 h 583"/>
              <a:gd name="T78" fmla="*/ 311 w 311"/>
              <a:gd name="T79" fmla="*/ 13 h 583"/>
              <a:gd name="T80" fmla="*/ 311 w 311"/>
              <a:gd name="T81" fmla="*/ 1 h 583"/>
              <a:gd name="T82" fmla="*/ 311 w 311"/>
              <a:gd name="T83" fmla="*/ 1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583">
                <a:moveTo>
                  <a:pt x="311" y="1"/>
                </a:moveTo>
                <a:lnTo>
                  <a:pt x="189" y="0"/>
                </a:lnTo>
                <a:lnTo>
                  <a:pt x="189" y="0"/>
                </a:lnTo>
                <a:lnTo>
                  <a:pt x="189" y="13"/>
                </a:lnTo>
                <a:lnTo>
                  <a:pt x="189" y="13"/>
                </a:lnTo>
                <a:lnTo>
                  <a:pt x="189" y="48"/>
                </a:lnTo>
                <a:lnTo>
                  <a:pt x="186" y="82"/>
                </a:lnTo>
                <a:lnTo>
                  <a:pt x="182" y="116"/>
                </a:lnTo>
                <a:lnTo>
                  <a:pt x="176" y="150"/>
                </a:lnTo>
                <a:lnTo>
                  <a:pt x="169" y="182"/>
                </a:lnTo>
                <a:lnTo>
                  <a:pt x="160" y="215"/>
                </a:lnTo>
                <a:lnTo>
                  <a:pt x="150" y="246"/>
                </a:lnTo>
                <a:lnTo>
                  <a:pt x="138" y="277"/>
                </a:lnTo>
                <a:lnTo>
                  <a:pt x="125" y="307"/>
                </a:lnTo>
                <a:lnTo>
                  <a:pt x="111" y="337"/>
                </a:lnTo>
                <a:lnTo>
                  <a:pt x="95" y="366"/>
                </a:lnTo>
                <a:lnTo>
                  <a:pt x="78" y="395"/>
                </a:lnTo>
                <a:lnTo>
                  <a:pt x="61" y="422"/>
                </a:lnTo>
                <a:lnTo>
                  <a:pt x="42" y="448"/>
                </a:lnTo>
                <a:lnTo>
                  <a:pt x="21" y="473"/>
                </a:lnTo>
                <a:lnTo>
                  <a:pt x="0" y="497"/>
                </a:lnTo>
                <a:lnTo>
                  <a:pt x="87" y="583"/>
                </a:lnTo>
                <a:lnTo>
                  <a:pt x="87" y="583"/>
                </a:lnTo>
                <a:lnTo>
                  <a:pt x="113" y="555"/>
                </a:lnTo>
                <a:lnTo>
                  <a:pt x="137" y="525"/>
                </a:lnTo>
                <a:lnTo>
                  <a:pt x="160" y="493"/>
                </a:lnTo>
                <a:lnTo>
                  <a:pt x="181" y="462"/>
                </a:lnTo>
                <a:lnTo>
                  <a:pt x="200" y="428"/>
                </a:lnTo>
                <a:lnTo>
                  <a:pt x="219" y="395"/>
                </a:lnTo>
                <a:lnTo>
                  <a:pt x="236" y="361"/>
                </a:lnTo>
                <a:lnTo>
                  <a:pt x="251" y="324"/>
                </a:lnTo>
                <a:lnTo>
                  <a:pt x="266" y="288"/>
                </a:lnTo>
                <a:lnTo>
                  <a:pt x="277" y="250"/>
                </a:lnTo>
                <a:lnTo>
                  <a:pt x="288" y="212"/>
                </a:lnTo>
                <a:lnTo>
                  <a:pt x="295" y="174"/>
                </a:lnTo>
                <a:lnTo>
                  <a:pt x="302" y="134"/>
                </a:lnTo>
                <a:lnTo>
                  <a:pt x="307" y="95"/>
                </a:lnTo>
                <a:lnTo>
                  <a:pt x="310" y="53"/>
                </a:lnTo>
                <a:lnTo>
                  <a:pt x="311" y="13"/>
                </a:lnTo>
                <a:lnTo>
                  <a:pt x="311" y="13"/>
                </a:lnTo>
                <a:lnTo>
                  <a:pt x="311" y="1"/>
                </a:lnTo>
                <a:lnTo>
                  <a:pt x="311" y="1"/>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4" name="Freeform 73"/>
          <p:cNvSpPr>
            <a:spLocks/>
          </p:cNvSpPr>
          <p:nvPr/>
        </p:nvSpPr>
        <p:spPr bwMode="auto">
          <a:xfrm>
            <a:off x="4335463" y="3989388"/>
            <a:ext cx="231775" cy="133350"/>
          </a:xfrm>
          <a:custGeom>
            <a:avLst/>
            <a:gdLst>
              <a:gd name="T0" fmla="*/ 85 w 584"/>
              <a:gd name="T1" fmla="*/ 0 h 336"/>
              <a:gd name="T2" fmla="*/ 0 w 584"/>
              <a:gd name="T3" fmla="*/ 88 h 336"/>
              <a:gd name="T4" fmla="*/ 0 w 584"/>
              <a:gd name="T5" fmla="*/ 88 h 336"/>
              <a:gd name="T6" fmla="*/ 29 w 584"/>
              <a:gd name="T7" fmla="*/ 115 h 336"/>
              <a:gd name="T8" fmla="*/ 59 w 584"/>
              <a:gd name="T9" fmla="*/ 142 h 336"/>
              <a:gd name="T10" fmla="*/ 90 w 584"/>
              <a:gd name="T11" fmla="*/ 166 h 336"/>
              <a:gd name="T12" fmla="*/ 121 w 584"/>
              <a:gd name="T13" fmla="*/ 190 h 336"/>
              <a:gd name="T14" fmla="*/ 155 w 584"/>
              <a:gd name="T15" fmla="*/ 211 h 336"/>
              <a:gd name="T16" fmla="*/ 189 w 584"/>
              <a:gd name="T17" fmla="*/ 231 h 336"/>
              <a:gd name="T18" fmla="*/ 226 w 584"/>
              <a:gd name="T19" fmla="*/ 250 h 336"/>
              <a:gd name="T20" fmla="*/ 262 w 584"/>
              <a:gd name="T21" fmla="*/ 267 h 336"/>
              <a:gd name="T22" fmla="*/ 299 w 584"/>
              <a:gd name="T23" fmla="*/ 282 h 336"/>
              <a:gd name="T24" fmla="*/ 338 w 584"/>
              <a:gd name="T25" fmla="*/ 295 h 336"/>
              <a:gd name="T26" fmla="*/ 377 w 584"/>
              <a:gd name="T27" fmla="*/ 307 h 336"/>
              <a:gd name="T28" fmla="*/ 416 w 584"/>
              <a:gd name="T29" fmla="*/ 316 h 336"/>
              <a:gd name="T30" fmla="*/ 456 w 584"/>
              <a:gd name="T31" fmla="*/ 324 h 336"/>
              <a:gd name="T32" fmla="*/ 498 w 584"/>
              <a:gd name="T33" fmla="*/ 330 h 336"/>
              <a:gd name="T34" fmla="*/ 539 w 584"/>
              <a:gd name="T35" fmla="*/ 334 h 336"/>
              <a:gd name="T36" fmla="*/ 582 w 584"/>
              <a:gd name="T37" fmla="*/ 336 h 336"/>
              <a:gd name="T38" fmla="*/ 584 w 584"/>
              <a:gd name="T39" fmla="*/ 213 h 336"/>
              <a:gd name="T40" fmla="*/ 584 w 584"/>
              <a:gd name="T41" fmla="*/ 213 h 336"/>
              <a:gd name="T42" fmla="*/ 547 w 584"/>
              <a:gd name="T43" fmla="*/ 212 h 336"/>
              <a:gd name="T44" fmla="*/ 512 w 584"/>
              <a:gd name="T45" fmla="*/ 208 h 336"/>
              <a:gd name="T46" fmla="*/ 476 w 584"/>
              <a:gd name="T47" fmla="*/ 204 h 336"/>
              <a:gd name="T48" fmla="*/ 442 w 584"/>
              <a:gd name="T49" fmla="*/ 196 h 336"/>
              <a:gd name="T50" fmla="*/ 408 w 584"/>
              <a:gd name="T51" fmla="*/ 188 h 336"/>
              <a:gd name="T52" fmla="*/ 374 w 584"/>
              <a:gd name="T53" fmla="*/ 178 h 336"/>
              <a:gd name="T54" fmla="*/ 341 w 584"/>
              <a:gd name="T55" fmla="*/ 166 h 336"/>
              <a:gd name="T56" fmla="*/ 309 w 584"/>
              <a:gd name="T57" fmla="*/ 153 h 336"/>
              <a:gd name="T58" fmla="*/ 278 w 584"/>
              <a:gd name="T59" fmla="*/ 139 h 336"/>
              <a:gd name="T60" fmla="*/ 248 w 584"/>
              <a:gd name="T61" fmla="*/ 123 h 336"/>
              <a:gd name="T62" fmla="*/ 218 w 584"/>
              <a:gd name="T63" fmla="*/ 106 h 336"/>
              <a:gd name="T64" fmla="*/ 189 w 584"/>
              <a:gd name="T65" fmla="*/ 87 h 336"/>
              <a:gd name="T66" fmla="*/ 162 w 584"/>
              <a:gd name="T67" fmla="*/ 67 h 336"/>
              <a:gd name="T68" fmla="*/ 136 w 584"/>
              <a:gd name="T69" fmla="*/ 46 h 336"/>
              <a:gd name="T70" fmla="*/ 110 w 584"/>
              <a:gd name="T71" fmla="*/ 23 h 336"/>
              <a:gd name="T72" fmla="*/ 85 w 584"/>
              <a:gd name="T73" fmla="*/ 0 h 336"/>
              <a:gd name="T74" fmla="*/ 85 w 584"/>
              <a:gd name="T75"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84" h="336">
                <a:moveTo>
                  <a:pt x="85" y="0"/>
                </a:moveTo>
                <a:lnTo>
                  <a:pt x="0" y="88"/>
                </a:lnTo>
                <a:lnTo>
                  <a:pt x="0" y="88"/>
                </a:lnTo>
                <a:lnTo>
                  <a:pt x="29" y="115"/>
                </a:lnTo>
                <a:lnTo>
                  <a:pt x="59" y="142"/>
                </a:lnTo>
                <a:lnTo>
                  <a:pt x="90" y="166"/>
                </a:lnTo>
                <a:lnTo>
                  <a:pt x="121" y="190"/>
                </a:lnTo>
                <a:lnTo>
                  <a:pt x="155" y="211"/>
                </a:lnTo>
                <a:lnTo>
                  <a:pt x="189" y="231"/>
                </a:lnTo>
                <a:lnTo>
                  <a:pt x="226" y="250"/>
                </a:lnTo>
                <a:lnTo>
                  <a:pt x="262" y="267"/>
                </a:lnTo>
                <a:lnTo>
                  <a:pt x="299" y="282"/>
                </a:lnTo>
                <a:lnTo>
                  <a:pt x="338" y="295"/>
                </a:lnTo>
                <a:lnTo>
                  <a:pt x="377" y="307"/>
                </a:lnTo>
                <a:lnTo>
                  <a:pt x="416" y="316"/>
                </a:lnTo>
                <a:lnTo>
                  <a:pt x="456" y="324"/>
                </a:lnTo>
                <a:lnTo>
                  <a:pt x="498" y="330"/>
                </a:lnTo>
                <a:lnTo>
                  <a:pt x="539" y="334"/>
                </a:lnTo>
                <a:lnTo>
                  <a:pt x="582" y="336"/>
                </a:lnTo>
                <a:lnTo>
                  <a:pt x="584" y="213"/>
                </a:lnTo>
                <a:lnTo>
                  <a:pt x="584" y="213"/>
                </a:lnTo>
                <a:lnTo>
                  <a:pt x="547" y="212"/>
                </a:lnTo>
                <a:lnTo>
                  <a:pt x="512" y="208"/>
                </a:lnTo>
                <a:lnTo>
                  <a:pt x="476" y="204"/>
                </a:lnTo>
                <a:lnTo>
                  <a:pt x="442" y="196"/>
                </a:lnTo>
                <a:lnTo>
                  <a:pt x="408" y="188"/>
                </a:lnTo>
                <a:lnTo>
                  <a:pt x="374" y="178"/>
                </a:lnTo>
                <a:lnTo>
                  <a:pt x="341" y="166"/>
                </a:lnTo>
                <a:lnTo>
                  <a:pt x="309" y="153"/>
                </a:lnTo>
                <a:lnTo>
                  <a:pt x="278" y="139"/>
                </a:lnTo>
                <a:lnTo>
                  <a:pt x="248" y="123"/>
                </a:lnTo>
                <a:lnTo>
                  <a:pt x="218" y="106"/>
                </a:lnTo>
                <a:lnTo>
                  <a:pt x="189" y="87"/>
                </a:lnTo>
                <a:lnTo>
                  <a:pt x="162" y="67"/>
                </a:lnTo>
                <a:lnTo>
                  <a:pt x="136" y="46"/>
                </a:lnTo>
                <a:lnTo>
                  <a:pt x="110" y="23"/>
                </a:lnTo>
                <a:lnTo>
                  <a:pt x="85" y="0"/>
                </a:lnTo>
                <a:lnTo>
                  <a:pt x="85"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5" name="Freeform 76"/>
          <p:cNvSpPr>
            <a:spLocks/>
          </p:cNvSpPr>
          <p:nvPr/>
        </p:nvSpPr>
        <p:spPr bwMode="auto">
          <a:xfrm>
            <a:off x="4240213" y="3552826"/>
            <a:ext cx="133350" cy="222250"/>
          </a:xfrm>
          <a:custGeom>
            <a:avLst/>
            <a:gdLst>
              <a:gd name="T0" fmla="*/ 336 w 336"/>
              <a:gd name="T1" fmla="*/ 84 h 558"/>
              <a:gd name="T2" fmla="*/ 248 w 336"/>
              <a:gd name="T3" fmla="*/ 0 h 558"/>
              <a:gd name="T4" fmla="*/ 248 w 336"/>
              <a:gd name="T5" fmla="*/ 0 h 558"/>
              <a:gd name="T6" fmla="*/ 222 w 336"/>
              <a:gd name="T7" fmla="*/ 27 h 558"/>
              <a:gd name="T8" fmla="*/ 197 w 336"/>
              <a:gd name="T9" fmla="*/ 56 h 558"/>
              <a:gd name="T10" fmla="*/ 172 w 336"/>
              <a:gd name="T11" fmla="*/ 86 h 558"/>
              <a:gd name="T12" fmla="*/ 150 w 336"/>
              <a:gd name="T13" fmla="*/ 117 h 558"/>
              <a:gd name="T14" fmla="*/ 128 w 336"/>
              <a:gd name="T15" fmla="*/ 148 h 558"/>
              <a:gd name="T16" fmla="*/ 108 w 336"/>
              <a:gd name="T17" fmla="*/ 182 h 558"/>
              <a:gd name="T18" fmla="*/ 90 w 336"/>
              <a:gd name="T19" fmla="*/ 216 h 558"/>
              <a:gd name="T20" fmla="*/ 73 w 336"/>
              <a:gd name="T21" fmla="*/ 250 h 558"/>
              <a:gd name="T22" fmla="*/ 59 w 336"/>
              <a:gd name="T23" fmla="*/ 286 h 558"/>
              <a:gd name="T24" fmla="*/ 44 w 336"/>
              <a:gd name="T25" fmla="*/ 323 h 558"/>
              <a:gd name="T26" fmla="*/ 33 w 336"/>
              <a:gd name="T27" fmla="*/ 360 h 558"/>
              <a:gd name="T28" fmla="*/ 22 w 336"/>
              <a:gd name="T29" fmla="*/ 398 h 558"/>
              <a:gd name="T30" fmla="*/ 15 w 336"/>
              <a:gd name="T31" fmla="*/ 437 h 558"/>
              <a:gd name="T32" fmla="*/ 8 w 336"/>
              <a:gd name="T33" fmla="*/ 476 h 558"/>
              <a:gd name="T34" fmla="*/ 3 w 336"/>
              <a:gd name="T35" fmla="*/ 517 h 558"/>
              <a:gd name="T36" fmla="*/ 0 w 336"/>
              <a:gd name="T37" fmla="*/ 557 h 558"/>
              <a:gd name="T38" fmla="*/ 123 w 336"/>
              <a:gd name="T39" fmla="*/ 558 h 558"/>
              <a:gd name="T40" fmla="*/ 123 w 336"/>
              <a:gd name="T41" fmla="*/ 558 h 558"/>
              <a:gd name="T42" fmla="*/ 125 w 336"/>
              <a:gd name="T43" fmla="*/ 524 h 558"/>
              <a:gd name="T44" fmla="*/ 130 w 336"/>
              <a:gd name="T45" fmla="*/ 491 h 558"/>
              <a:gd name="T46" fmla="*/ 136 w 336"/>
              <a:gd name="T47" fmla="*/ 457 h 558"/>
              <a:gd name="T48" fmla="*/ 143 w 336"/>
              <a:gd name="T49" fmla="*/ 423 h 558"/>
              <a:gd name="T50" fmla="*/ 151 w 336"/>
              <a:gd name="T51" fmla="*/ 392 h 558"/>
              <a:gd name="T52" fmla="*/ 162 w 336"/>
              <a:gd name="T53" fmla="*/ 359 h 558"/>
              <a:gd name="T54" fmla="*/ 173 w 336"/>
              <a:gd name="T55" fmla="*/ 328 h 558"/>
              <a:gd name="T56" fmla="*/ 186 w 336"/>
              <a:gd name="T57" fmla="*/ 298 h 558"/>
              <a:gd name="T58" fmla="*/ 201 w 336"/>
              <a:gd name="T59" fmla="*/ 268 h 558"/>
              <a:gd name="T60" fmla="*/ 216 w 336"/>
              <a:gd name="T61" fmla="*/ 239 h 558"/>
              <a:gd name="T62" fmla="*/ 233 w 336"/>
              <a:gd name="T63" fmla="*/ 211 h 558"/>
              <a:gd name="T64" fmla="*/ 251 w 336"/>
              <a:gd name="T65" fmla="*/ 185 h 558"/>
              <a:gd name="T66" fmla="*/ 271 w 336"/>
              <a:gd name="T67" fmla="*/ 157 h 558"/>
              <a:gd name="T68" fmla="*/ 292 w 336"/>
              <a:gd name="T69" fmla="*/ 132 h 558"/>
              <a:gd name="T70" fmla="*/ 313 w 336"/>
              <a:gd name="T71" fmla="*/ 108 h 558"/>
              <a:gd name="T72" fmla="*/ 336 w 336"/>
              <a:gd name="T73" fmla="*/ 84 h 558"/>
              <a:gd name="T74" fmla="*/ 336 w 336"/>
              <a:gd name="T75" fmla="*/ 84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36" h="558">
                <a:moveTo>
                  <a:pt x="336" y="84"/>
                </a:moveTo>
                <a:lnTo>
                  <a:pt x="248" y="0"/>
                </a:lnTo>
                <a:lnTo>
                  <a:pt x="248" y="0"/>
                </a:lnTo>
                <a:lnTo>
                  <a:pt x="222" y="27"/>
                </a:lnTo>
                <a:lnTo>
                  <a:pt x="197" y="56"/>
                </a:lnTo>
                <a:lnTo>
                  <a:pt x="172" y="86"/>
                </a:lnTo>
                <a:lnTo>
                  <a:pt x="150" y="117"/>
                </a:lnTo>
                <a:lnTo>
                  <a:pt x="128" y="148"/>
                </a:lnTo>
                <a:lnTo>
                  <a:pt x="108" y="182"/>
                </a:lnTo>
                <a:lnTo>
                  <a:pt x="90" y="216"/>
                </a:lnTo>
                <a:lnTo>
                  <a:pt x="73" y="250"/>
                </a:lnTo>
                <a:lnTo>
                  <a:pt x="59" y="286"/>
                </a:lnTo>
                <a:lnTo>
                  <a:pt x="44" y="323"/>
                </a:lnTo>
                <a:lnTo>
                  <a:pt x="33" y="360"/>
                </a:lnTo>
                <a:lnTo>
                  <a:pt x="22" y="398"/>
                </a:lnTo>
                <a:lnTo>
                  <a:pt x="15" y="437"/>
                </a:lnTo>
                <a:lnTo>
                  <a:pt x="8" y="476"/>
                </a:lnTo>
                <a:lnTo>
                  <a:pt x="3" y="517"/>
                </a:lnTo>
                <a:lnTo>
                  <a:pt x="0" y="557"/>
                </a:lnTo>
                <a:lnTo>
                  <a:pt x="123" y="558"/>
                </a:lnTo>
                <a:lnTo>
                  <a:pt x="123" y="558"/>
                </a:lnTo>
                <a:lnTo>
                  <a:pt x="125" y="524"/>
                </a:lnTo>
                <a:lnTo>
                  <a:pt x="130" y="491"/>
                </a:lnTo>
                <a:lnTo>
                  <a:pt x="136" y="457"/>
                </a:lnTo>
                <a:lnTo>
                  <a:pt x="143" y="423"/>
                </a:lnTo>
                <a:lnTo>
                  <a:pt x="151" y="392"/>
                </a:lnTo>
                <a:lnTo>
                  <a:pt x="162" y="359"/>
                </a:lnTo>
                <a:lnTo>
                  <a:pt x="173" y="328"/>
                </a:lnTo>
                <a:lnTo>
                  <a:pt x="186" y="298"/>
                </a:lnTo>
                <a:lnTo>
                  <a:pt x="201" y="268"/>
                </a:lnTo>
                <a:lnTo>
                  <a:pt x="216" y="239"/>
                </a:lnTo>
                <a:lnTo>
                  <a:pt x="233" y="211"/>
                </a:lnTo>
                <a:lnTo>
                  <a:pt x="251" y="185"/>
                </a:lnTo>
                <a:lnTo>
                  <a:pt x="271" y="157"/>
                </a:lnTo>
                <a:lnTo>
                  <a:pt x="292" y="132"/>
                </a:lnTo>
                <a:lnTo>
                  <a:pt x="313" y="108"/>
                </a:lnTo>
                <a:lnTo>
                  <a:pt x="336" y="84"/>
                </a:lnTo>
                <a:lnTo>
                  <a:pt x="336" y="84"/>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6" name="Freeform 77"/>
          <p:cNvSpPr>
            <a:spLocks/>
          </p:cNvSpPr>
          <p:nvPr/>
        </p:nvSpPr>
        <p:spPr bwMode="auto">
          <a:xfrm>
            <a:off x="4576763" y="3989388"/>
            <a:ext cx="231775" cy="133350"/>
          </a:xfrm>
          <a:custGeom>
            <a:avLst/>
            <a:gdLst>
              <a:gd name="T0" fmla="*/ 0 w 584"/>
              <a:gd name="T1" fmla="*/ 213 h 336"/>
              <a:gd name="T2" fmla="*/ 3 w 584"/>
              <a:gd name="T3" fmla="*/ 336 h 336"/>
              <a:gd name="T4" fmla="*/ 3 w 584"/>
              <a:gd name="T5" fmla="*/ 336 h 336"/>
              <a:gd name="T6" fmla="*/ 45 w 584"/>
              <a:gd name="T7" fmla="*/ 334 h 336"/>
              <a:gd name="T8" fmla="*/ 86 w 584"/>
              <a:gd name="T9" fmla="*/ 330 h 336"/>
              <a:gd name="T10" fmla="*/ 128 w 584"/>
              <a:gd name="T11" fmla="*/ 324 h 336"/>
              <a:gd name="T12" fmla="*/ 168 w 584"/>
              <a:gd name="T13" fmla="*/ 316 h 336"/>
              <a:gd name="T14" fmla="*/ 209 w 584"/>
              <a:gd name="T15" fmla="*/ 307 h 336"/>
              <a:gd name="T16" fmla="*/ 248 w 584"/>
              <a:gd name="T17" fmla="*/ 295 h 336"/>
              <a:gd name="T18" fmla="*/ 285 w 584"/>
              <a:gd name="T19" fmla="*/ 282 h 336"/>
              <a:gd name="T20" fmla="*/ 323 w 584"/>
              <a:gd name="T21" fmla="*/ 267 h 336"/>
              <a:gd name="T22" fmla="*/ 358 w 584"/>
              <a:gd name="T23" fmla="*/ 250 h 336"/>
              <a:gd name="T24" fmla="*/ 395 w 584"/>
              <a:gd name="T25" fmla="*/ 231 h 336"/>
              <a:gd name="T26" fmla="*/ 429 w 584"/>
              <a:gd name="T27" fmla="*/ 211 h 336"/>
              <a:gd name="T28" fmla="*/ 463 w 584"/>
              <a:gd name="T29" fmla="*/ 190 h 336"/>
              <a:gd name="T30" fmla="*/ 495 w 584"/>
              <a:gd name="T31" fmla="*/ 166 h 336"/>
              <a:gd name="T32" fmla="*/ 525 w 584"/>
              <a:gd name="T33" fmla="*/ 142 h 336"/>
              <a:gd name="T34" fmla="*/ 555 w 584"/>
              <a:gd name="T35" fmla="*/ 115 h 336"/>
              <a:gd name="T36" fmla="*/ 584 w 584"/>
              <a:gd name="T37" fmla="*/ 88 h 336"/>
              <a:gd name="T38" fmla="*/ 499 w 584"/>
              <a:gd name="T39" fmla="*/ 0 h 336"/>
              <a:gd name="T40" fmla="*/ 499 w 584"/>
              <a:gd name="T41" fmla="*/ 0 h 336"/>
              <a:gd name="T42" fmla="*/ 474 w 584"/>
              <a:gd name="T43" fmla="*/ 23 h 336"/>
              <a:gd name="T44" fmla="*/ 450 w 584"/>
              <a:gd name="T45" fmla="*/ 46 h 336"/>
              <a:gd name="T46" fmla="*/ 422 w 584"/>
              <a:gd name="T47" fmla="*/ 67 h 336"/>
              <a:gd name="T48" fmla="*/ 395 w 584"/>
              <a:gd name="T49" fmla="*/ 87 h 336"/>
              <a:gd name="T50" fmla="*/ 366 w 584"/>
              <a:gd name="T51" fmla="*/ 106 h 336"/>
              <a:gd name="T52" fmla="*/ 336 w 584"/>
              <a:gd name="T53" fmla="*/ 123 h 336"/>
              <a:gd name="T54" fmla="*/ 306 w 584"/>
              <a:gd name="T55" fmla="*/ 139 h 336"/>
              <a:gd name="T56" fmla="*/ 275 w 584"/>
              <a:gd name="T57" fmla="*/ 153 h 336"/>
              <a:gd name="T58" fmla="*/ 243 w 584"/>
              <a:gd name="T59" fmla="*/ 166 h 336"/>
              <a:gd name="T60" fmla="*/ 210 w 584"/>
              <a:gd name="T61" fmla="*/ 178 h 336"/>
              <a:gd name="T62" fmla="*/ 177 w 584"/>
              <a:gd name="T63" fmla="*/ 188 h 336"/>
              <a:gd name="T64" fmla="*/ 142 w 584"/>
              <a:gd name="T65" fmla="*/ 196 h 336"/>
              <a:gd name="T66" fmla="*/ 108 w 584"/>
              <a:gd name="T67" fmla="*/ 204 h 336"/>
              <a:gd name="T68" fmla="*/ 73 w 584"/>
              <a:gd name="T69" fmla="*/ 208 h 336"/>
              <a:gd name="T70" fmla="*/ 37 w 584"/>
              <a:gd name="T71" fmla="*/ 212 h 336"/>
              <a:gd name="T72" fmla="*/ 0 w 584"/>
              <a:gd name="T73" fmla="*/ 213 h 336"/>
              <a:gd name="T74" fmla="*/ 0 w 584"/>
              <a:gd name="T75" fmla="*/ 213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84" h="336">
                <a:moveTo>
                  <a:pt x="0" y="213"/>
                </a:moveTo>
                <a:lnTo>
                  <a:pt x="3" y="336"/>
                </a:lnTo>
                <a:lnTo>
                  <a:pt x="3" y="336"/>
                </a:lnTo>
                <a:lnTo>
                  <a:pt x="45" y="334"/>
                </a:lnTo>
                <a:lnTo>
                  <a:pt x="86" y="330"/>
                </a:lnTo>
                <a:lnTo>
                  <a:pt x="128" y="324"/>
                </a:lnTo>
                <a:lnTo>
                  <a:pt x="168" y="316"/>
                </a:lnTo>
                <a:lnTo>
                  <a:pt x="209" y="307"/>
                </a:lnTo>
                <a:lnTo>
                  <a:pt x="248" y="295"/>
                </a:lnTo>
                <a:lnTo>
                  <a:pt x="285" y="282"/>
                </a:lnTo>
                <a:lnTo>
                  <a:pt x="323" y="267"/>
                </a:lnTo>
                <a:lnTo>
                  <a:pt x="358" y="250"/>
                </a:lnTo>
                <a:lnTo>
                  <a:pt x="395" y="231"/>
                </a:lnTo>
                <a:lnTo>
                  <a:pt x="429" y="211"/>
                </a:lnTo>
                <a:lnTo>
                  <a:pt x="463" y="190"/>
                </a:lnTo>
                <a:lnTo>
                  <a:pt x="495" y="166"/>
                </a:lnTo>
                <a:lnTo>
                  <a:pt x="525" y="142"/>
                </a:lnTo>
                <a:lnTo>
                  <a:pt x="555" y="115"/>
                </a:lnTo>
                <a:lnTo>
                  <a:pt x="584" y="88"/>
                </a:lnTo>
                <a:lnTo>
                  <a:pt x="499" y="0"/>
                </a:lnTo>
                <a:lnTo>
                  <a:pt x="499" y="0"/>
                </a:lnTo>
                <a:lnTo>
                  <a:pt x="474" y="23"/>
                </a:lnTo>
                <a:lnTo>
                  <a:pt x="450" y="46"/>
                </a:lnTo>
                <a:lnTo>
                  <a:pt x="422" y="67"/>
                </a:lnTo>
                <a:lnTo>
                  <a:pt x="395" y="87"/>
                </a:lnTo>
                <a:lnTo>
                  <a:pt x="366" y="106"/>
                </a:lnTo>
                <a:lnTo>
                  <a:pt x="336" y="123"/>
                </a:lnTo>
                <a:lnTo>
                  <a:pt x="306" y="139"/>
                </a:lnTo>
                <a:lnTo>
                  <a:pt x="275" y="153"/>
                </a:lnTo>
                <a:lnTo>
                  <a:pt x="243" y="166"/>
                </a:lnTo>
                <a:lnTo>
                  <a:pt x="210" y="178"/>
                </a:lnTo>
                <a:lnTo>
                  <a:pt x="177" y="188"/>
                </a:lnTo>
                <a:lnTo>
                  <a:pt x="142" y="196"/>
                </a:lnTo>
                <a:lnTo>
                  <a:pt x="108" y="204"/>
                </a:lnTo>
                <a:lnTo>
                  <a:pt x="73" y="208"/>
                </a:lnTo>
                <a:lnTo>
                  <a:pt x="37" y="212"/>
                </a:lnTo>
                <a:lnTo>
                  <a:pt x="0" y="213"/>
                </a:lnTo>
                <a:lnTo>
                  <a:pt x="0" y="213"/>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7" name="ZoneTexte 56"/>
          <p:cNvSpPr txBox="1"/>
          <p:nvPr/>
        </p:nvSpPr>
        <p:spPr>
          <a:xfrm>
            <a:off x="6553200" y="3806187"/>
            <a:ext cx="2411288" cy="175432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En français, le plaisir d’écrire lé  plus intellectuel; lé </a:t>
            </a:r>
            <a:r>
              <a:rPr lang="fr-FR" b="1" dirty="0" err="1" smtClean="0"/>
              <a:t>dificil</a:t>
            </a:r>
            <a:r>
              <a:rPr lang="fr-FR" b="1" dirty="0" smtClean="0"/>
              <a:t> pou </a:t>
            </a:r>
            <a:r>
              <a:rPr lang="fr-FR" b="1" dirty="0" err="1" smtClean="0"/>
              <a:t>mwin</a:t>
            </a:r>
            <a:r>
              <a:rPr lang="fr-FR" b="1" dirty="0" smtClean="0"/>
              <a:t> d’avoir de l’émotion en écrivant en français (A.G.)</a:t>
            </a:r>
            <a:endParaRPr lang="fr-FR" b="1" dirty="0"/>
          </a:p>
        </p:txBody>
      </p:sp>
      <p:sp>
        <p:nvSpPr>
          <p:cNvPr id="58" name="ZoneTexte 57"/>
          <p:cNvSpPr txBox="1"/>
          <p:nvPr/>
        </p:nvSpPr>
        <p:spPr>
          <a:xfrm>
            <a:off x="4300538" y="1242914"/>
            <a:ext cx="4126203" cy="923330"/>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Le français  est une langue distante, rigide, assez ferme, qui ne touche pas les réunionnais de la vie quotidienne (D.H.)  </a:t>
            </a:r>
            <a:endParaRPr lang="fr-FR" b="1" dirty="0"/>
          </a:p>
        </p:txBody>
      </p:sp>
      <p:sp>
        <p:nvSpPr>
          <p:cNvPr id="59" name="ZoneTexte 58"/>
          <p:cNvSpPr txBox="1"/>
          <p:nvPr/>
        </p:nvSpPr>
        <p:spPr>
          <a:xfrm>
            <a:off x="347638" y="1242914"/>
            <a:ext cx="3449662" cy="2031325"/>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Dans la pratique de l’écriture an </a:t>
            </a:r>
            <a:r>
              <a:rPr lang="fr-FR" b="1" dirty="0" err="1" smtClean="0"/>
              <a:t>kréol</a:t>
            </a:r>
            <a:r>
              <a:rPr lang="fr-FR" b="1" dirty="0" smtClean="0"/>
              <a:t>, né na une part d’expression spontanée, personnelle, originale de la graphie selon l’inspiration poétique mais pratiquement jamais en écriture étymologique (D.H.)</a:t>
            </a:r>
            <a:endParaRPr lang="fr-FR" b="1" dirty="0"/>
          </a:p>
        </p:txBody>
      </p:sp>
      <p:sp>
        <p:nvSpPr>
          <p:cNvPr id="61" name="ZoneTexte 60"/>
          <p:cNvSpPr txBox="1"/>
          <p:nvPr/>
        </p:nvSpPr>
        <p:spPr>
          <a:xfrm>
            <a:off x="111057" y="3184526"/>
            <a:ext cx="3449551"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Mi </a:t>
            </a:r>
            <a:r>
              <a:rPr lang="fr-FR" b="1" dirty="0" err="1" smtClean="0"/>
              <a:t>ékri</a:t>
            </a:r>
            <a:r>
              <a:rPr lang="fr-FR" b="1" dirty="0" smtClean="0"/>
              <a:t> pou aide  les camarades réfléchi par </a:t>
            </a:r>
            <a:r>
              <a:rPr lang="fr-FR" b="1" dirty="0" err="1" smtClean="0"/>
              <a:t>zot</a:t>
            </a:r>
            <a:r>
              <a:rPr lang="fr-FR" b="1" dirty="0" smtClean="0"/>
              <a:t> </a:t>
            </a:r>
            <a:r>
              <a:rPr lang="fr-FR" b="1" dirty="0" err="1" smtClean="0"/>
              <a:t>mèm</a:t>
            </a:r>
            <a:r>
              <a:rPr lang="fr-FR" b="1" dirty="0" smtClean="0"/>
              <a:t> (D.H.)</a:t>
            </a:r>
            <a:endParaRPr lang="fr-FR" b="1" dirty="0"/>
          </a:p>
        </p:txBody>
      </p:sp>
      <p:sp>
        <p:nvSpPr>
          <p:cNvPr id="62" name="ZoneTexte 61"/>
          <p:cNvSpPr txBox="1"/>
          <p:nvPr/>
        </p:nvSpPr>
        <p:spPr>
          <a:xfrm>
            <a:off x="2870200" y="4162844"/>
            <a:ext cx="3060700"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err="1"/>
              <a:t>Ékrir</a:t>
            </a:r>
            <a:r>
              <a:rPr lang="fr-FR" b="1" dirty="0"/>
              <a:t> an </a:t>
            </a:r>
            <a:r>
              <a:rPr lang="fr-FR" b="1" dirty="0" err="1"/>
              <a:t>kréol</a:t>
            </a:r>
            <a:r>
              <a:rPr lang="fr-FR" b="1" dirty="0"/>
              <a:t>, c’est </a:t>
            </a:r>
            <a:r>
              <a:rPr lang="fr-FR" b="1" dirty="0" err="1"/>
              <a:t>kom</a:t>
            </a:r>
            <a:r>
              <a:rPr lang="fr-FR" b="1" dirty="0"/>
              <a:t> faire jaillir des petites flammes, des petites </a:t>
            </a:r>
            <a:r>
              <a:rPr lang="fr-FR" b="1" dirty="0" smtClean="0"/>
              <a:t>étincelles destinées à mettre en valeur la culture réunionnaise (D.H.)</a:t>
            </a:r>
            <a:endParaRPr lang="fr-FR" b="1" dirty="0"/>
          </a:p>
        </p:txBody>
      </p:sp>
      <p:sp>
        <p:nvSpPr>
          <p:cNvPr id="63" name="ZoneTexte 62"/>
          <p:cNvSpPr txBox="1"/>
          <p:nvPr/>
        </p:nvSpPr>
        <p:spPr>
          <a:xfrm>
            <a:off x="347638" y="5768758"/>
            <a:ext cx="8300207"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Écrire en créole i prend pou </a:t>
            </a:r>
            <a:r>
              <a:rPr lang="fr-FR" b="1" dirty="0" err="1" smtClean="0"/>
              <a:t>mwin</a:t>
            </a:r>
            <a:r>
              <a:rPr lang="fr-FR" b="1" dirty="0" smtClean="0"/>
              <a:t> une dimension viscérale, affective (A.G.)</a:t>
            </a:r>
            <a:endParaRPr lang="fr-FR" b="1" dirty="0"/>
          </a:p>
        </p:txBody>
      </p:sp>
      <p:sp>
        <p:nvSpPr>
          <p:cNvPr id="66" name="Freeform 54"/>
          <p:cNvSpPr>
            <a:spLocks/>
          </p:cNvSpPr>
          <p:nvPr/>
        </p:nvSpPr>
        <p:spPr bwMode="auto">
          <a:xfrm rot="10800000">
            <a:off x="4932040" y="3356992"/>
            <a:ext cx="228600" cy="409575"/>
          </a:xfrm>
          <a:custGeom>
            <a:avLst/>
            <a:gdLst>
              <a:gd name="T0" fmla="*/ 235 w 579"/>
              <a:gd name="T1" fmla="*/ 5 h 1035"/>
              <a:gd name="T2" fmla="*/ 235 w 579"/>
              <a:gd name="T3" fmla="*/ 5 h 1035"/>
              <a:gd name="T4" fmla="*/ 235 w 579"/>
              <a:gd name="T5" fmla="*/ 0 h 1035"/>
              <a:gd name="T6" fmla="*/ 0 w 579"/>
              <a:gd name="T7" fmla="*/ 4 h 1035"/>
              <a:gd name="T8" fmla="*/ 0 w 579"/>
              <a:gd name="T9" fmla="*/ 4 h 1035"/>
              <a:gd name="T10" fmla="*/ 0 w 579"/>
              <a:gd name="T11" fmla="*/ 5 h 1035"/>
              <a:gd name="T12" fmla="*/ 0 w 579"/>
              <a:gd name="T13" fmla="*/ 5 h 1035"/>
              <a:gd name="T14" fmla="*/ 0 w 579"/>
              <a:gd name="T15" fmla="*/ 43 h 1035"/>
              <a:gd name="T16" fmla="*/ 2 w 579"/>
              <a:gd name="T17" fmla="*/ 79 h 1035"/>
              <a:gd name="T18" fmla="*/ 4 w 579"/>
              <a:gd name="T19" fmla="*/ 116 h 1035"/>
              <a:gd name="T20" fmla="*/ 7 w 579"/>
              <a:gd name="T21" fmla="*/ 153 h 1035"/>
              <a:gd name="T22" fmla="*/ 11 w 579"/>
              <a:gd name="T23" fmla="*/ 189 h 1035"/>
              <a:gd name="T24" fmla="*/ 16 w 579"/>
              <a:gd name="T25" fmla="*/ 225 h 1035"/>
              <a:gd name="T26" fmla="*/ 21 w 579"/>
              <a:gd name="T27" fmla="*/ 262 h 1035"/>
              <a:gd name="T28" fmla="*/ 28 w 579"/>
              <a:gd name="T29" fmla="*/ 297 h 1035"/>
              <a:gd name="T30" fmla="*/ 36 w 579"/>
              <a:gd name="T31" fmla="*/ 332 h 1035"/>
              <a:gd name="T32" fmla="*/ 43 w 579"/>
              <a:gd name="T33" fmla="*/ 367 h 1035"/>
              <a:gd name="T34" fmla="*/ 53 w 579"/>
              <a:gd name="T35" fmla="*/ 401 h 1035"/>
              <a:gd name="T36" fmla="*/ 63 w 579"/>
              <a:gd name="T37" fmla="*/ 436 h 1035"/>
              <a:gd name="T38" fmla="*/ 73 w 579"/>
              <a:gd name="T39" fmla="*/ 470 h 1035"/>
              <a:gd name="T40" fmla="*/ 85 w 579"/>
              <a:gd name="T41" fmla="*/ 502 h 1035"/>
              <a:gd name="T42" fmla="*/ 97 w 579"/>
              <a:gd name="T43" fmla="*/ 536 h 1035"/>
              <a:gd name="T44" fmla="*/ 110 w 579"/>
              <a:gd name="T45" fmla="*/ 569 h 1035"/>
              <a:gd name="T46" fmla="*/ 123 w 579"/>
              <a:gd name="T47" fmla="*/ 601 h 1035"/>
              <a:gd name="T48" fmla="*/ 137 w 579"/>
              <a:gd name="T49" fmla="*/ 634 h 1035"/>
              <a:gd name="T50" fmla="*/ 153 w 579"/>
              <a:gd name="T51" fmla="*/ 665 h 1035"/>
              <a:gd name="T52" fmla="*/ 168 w 579"/>
              <a:gd name="T53" fmla="*/ 696 h 1035"/>
              <a:gd name="T54" fmla="*/ 185 w 579"/>
              <a:gd name="T55" fmla="*/ 728 h 1035"/>
              <a:gd name="T56" fmla="*/ 202 w 579"/>
              <a:gd name="T57" fmla="*/ 758 h 1035"/>
              <a:gd name="T58" fmla="*/ 221 w 579"/>
              <a:gd name="T59" fmla="*/ 788 h 1035"/>
              <a:gd name="T60" fmla="*/ 239 w 579"/>
              <a:gd name="T61" fmla="*/ 818 h 1035"/>
              <a:gd name="T62" fmla="*/ 258 w 579"/>
              <a:gd name="T63" fmla="*/ 846 h 1035"/>
              <a:gd name="T64" fmla="*/ 278 w 579"/>
              <a:gd name="T65" fmla="*/ 875 h 1035"/>
              <a:gd name="T66" fmla="*/ 299 w 579"/>
              <a:gd name="T67" fmla="*/ 903 h 1035"/>
              <a:gd name="T68" fmla="*/ 319 w 579"/>
              <a:gd name="T69" fmla="*/ 931 h 1035"/>
              <a:gd name="T70" fmla="*/ 342 w 579"/>
              <a:gd name="T71" fmla="*/ 957 h 1035"/>
              <a:gd name="T72" fmla="*/ 364 w 579"/>
              <a:gd name="T73" fmla="*/ 984 h 1035"/>
              <a:gd name="T74" fmla="*/ 386 w 579"/>
              <a:gd name="T75" fmla="*/ 1010 h 1035"/>
              <a:gd name="T76" fmla="*/ 411 w 579"/>
              <a:gd name="T77" fmla="*/ 1035 h 1035"/>
              <a:gd name="T78" fmla="*/ 579 w 579"/>
              <a:gd name="T79" fmla="*/ 872 h 1035"/>
              <a:gd name="T80" fmla="*/ 579 w 579"/>
              <a:gd name="T81" fmla="*/ 872 h 1035"/>
              <a:gd name="T82" fmla="*/ 540 w 579"/>
              <a:gd name="T83" fmla="*/ 828 h 1035"/>
              <a:gd name="T84" fmla="*/ 503 w 579"/>
              <a:gd name="T85" fmla="*/ 784 h 1035"/>
              <a:gd name="T86" fmla="*/ 468 w 579"/>
              <a:gd name="T87" fmla="*/ 737 h 1035"/>
              <a:gd name="T88" fmla="*/ 435 w 579"/>
              <a:gd name="T89" fmla="*/ 689 h 1035"/>
              <a:gd name="T90" fmla="*/ 405 w 579"/>
              <a:gd name="T91" fmla="*/ 638 h 1035"/>
              <a:gd name="T92" fmla="*/ 377 w 579"/>
              <a:gd name="T93" fmla="*/ 587 h 1035"/>
              <a:gd name="T94" fmla="*/ 351 w 579"/>
              <a:gd name="T95" fmla="*/ 534 h 1035"/>
              <a:gd name="T96" fmla="*/ 327 w 579"/>
              <a:gd name="T97" fmla="*/ 479 h 1035"/>
              <a:gd name="T98" fmla="*/ 306 w 579"/>
              <a:gd name="T99" fmla="*/ 424 h 1035"/>
              <a:gd name="T100" fmla="*/ 288 w 579"/>
              <a:gd name="T101" fmla="*/ 367 h 1035"/>
              <a:gd name="T102" fmla="*/ 273 w 579"/>
              <a:gd name="T103" fmla="*/ 310 h 1035"/>
              <a:gd name="T104" fmla="*/ 258 w 579"/>
              <a:gd name="T105" fmla="*/ 250 h 1035"/>
              <a:gd name="T106" fmla="*/ 249 w 579"/>
              <a:gd name="T107" fmla="*/ 190 h 1035"/>
              <a:gd name="T108" fmla="*/ 241 w 579"/>
              <a:gd name="T109" fmla="*/ 129 h 1035"/>
              <a:gd name="T110" fmla="*/ 236 w 579"/>
              <a:gd name="T111" fmla="*/ 68 h 1035"/>
              <a:gd name="T112" fmla="*/ 235 w 579"/>
              <a:gd name="T113" fmla="*/ 5 h 1035"/>
              <a:gd name="T114" fmla="*/ 235 w 579"/>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9" h="1035">
                <a:moveTo>
                  <a:pt x="235" y="5"/>
                </a:moveTo>
                <a:lnTo>
                  <a:pt x="235" y="5"/>
                </a:lnTo>
                <a:lnTo>
                  <a:pt x="235" y="0"/>
                </a:lnTo>
                <a:lnTo>
                  <a:pt x="0" y="4"/>
                </a:lnTo>
                <a:lnTo>
                  <a:pt x="0" y="4"/>
                </a:lnTo>
                <a:lnTo>
                  <a:pt x="0" y="5"/>
                </a:lnTo>
                <a:lnTo>
                  <a:pt x="0" y="5"/>
                </a:lnTo>
                <a:lnTo>
                  <a:pt x="0" y="43"/>
                </a:lnTo>
                <a:lnTo>
                  <a:pt x="2" y="79"/>
                </a:lnTo>
                <a:lnTo>
                  <a:pt x="4" y="116"/>
                </a:lnTo>
                <a:lnTo>
                  <a:pt x="7" y="153"/>
                </a:lnTo>
                <a:lnTo>
                  <a:pt x="11" y="189"/>
                </a:lnTo>
                <a:lnTo>
                  <a:pt x="16" y="225"/>
                </a:lnTo>
                <a:lnTo>
                  <a:pt x="21" y="262"/>
                </a:lnTo>
                <a:lnTo>
                  <a:pt x="28" y="297"/>
                </a:lnTo>
                <a:lnTo>
                  <a:pt x="36" y="332"/>
                </a:lnTo>
                <a:lnTo>
                  <a:pt x="43" y="367"/>
                </a:lnTo>
                <a:lnTo>
                  <a:pt x="53" y="401"/>
                </a:lnTo>
                <a:lnTo>
                  <a:pt x="63" y="436"/>
                </a:lnTo>
                <a:lnTo>
                  <a:pt x="73" y="470"/>
                </a:lnTo>
                <a:lnTo>
                  <a:pt x="85" y="502"/>
                </a:lnTo>
                <a:lnTo>
                  <a:pt x="97" y="536"/>
                </a:lnTo>
                <a:lnTo>
                  <a:pt x="110" y="569"/>
                </a:lnTo>
                <a:lnTo>
                  <a:pt x="123" y="601"/>
                </a:lnTo>
                <a:lnTo>
                  <a:pt x="137" y="634"/>
                </a:lnTo>
                <a:lnTo>
                  <a:pt x="153" y="665"/>
                </a:lnTo>
                <a:lnTo>
                  <a:pt x="168" y="696"/>
                </a:lnTo>
                <a:lnTo>
                  <a:pt x="185" y="728"/>
                </a:lnTo>
                <a:lnTo>
                  <a:pt x="202" y="758"/>
                </a:lnTo>
                <a:lnTo>
                  <a:pt x="221" y="788"/>
                </a:lnTo>
                <a:lnTo>
                  <a:pt x="239" y="818"/>
                </a:lnTo>
                <a:lnTo>
                  <a:pt x="258" y="846"/>
                </a:lnTo>
                <a:lnTo>
                  <a:pt x="278" y="875"/>
                </a:lnTo>
                <a:lnTo>
                  <a:pt x="299" y="903"/>
                </a:lnTo>
                <a:lnTo>
                  <a:pt x="319" y="931"/>
                </a:lnTo>
                <a:lnTo>
                  <a:pt x="342" y="957"/>
                </a:lnTo>
                <a:lnTo>
                  <a:pt x="364" y="984"/>
                </a:lnTo>
                <a:lnTo>
                  <a:pt x="386" y="1010"/>
                </a:lnTo>
                <a:lnTo>
                  <a:pt x="411" y="1035"/>
                </a:lnTo>
                <a:lnTo>
                  <a:pt x="579" y="872"/>
                </a:lnTo>
                <a:lnTo>
                  <a:pt x="579" y="872"/>
                </a:lnTo>
                <a:lnTo>
                  <a:pt x="540" y="828"/>
                </a:lnTo>
                <a:lnTo>
                  <a:pt x="503" y="784"/>
                </a:lnTo>
                <a:lnTo>
                  <a:pt x="468" y="737"/>
                </a:lnTo>
                <a:lnTo>
                  <a:pt x="435" y="689"/>
                </a:lnTo>
                <a:lnTo>
                  <a:pt x="405" y="638"/>
                </a:lnTo>
                <a:lnTo>
                  <a:pt x="377" y="587"/>
                </a:lnTo>
                <a:lnTo>
                  <a:pt x="351" y="534"/>
                </a:lnTo>
                <a:lnTo>
                  <a:pt x="327" y="479"/>
                </a:lnTo>
                <a:lnTo>
                  <a:pt x="306" y="424"/>
                </a:lnTo>
                <a:lnTo>
                  <a:pt x="288" y="367"/>
                </a:lnTo>
                <a:lnTo>
                  <a:pt x="273" y="310"/>
                </a:lnTo>
                <a:lnTo>
                  <a:pt x="258" y="250"/>
                </a:lnTo>
                <a:lnTo>
                  <a:pt x="249" y="190"/>
                </a:lnTo>
                <a:lnTo>
                  <a:pt x="241" y="129"/>
                </a:lnTo>
                <a:lnTo>
                  <a:pt x="236" y="68"/>
                </a:lnTo>
                <a:lnTo>
                  <a:pt x="235" y="5"/>
                </a:lnTo>
                <a:lnTo>
                  <a:pt x="235" y="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75" name="Freeform 18"/>
          <p:cNvSpPr>
            <a:spLocks/>
          </p:cNvSpPr>
          <p:nvPr/>
        </p:nvSpPr>
        <p:spPr bwMode="auto">
          <a:xfrm rot="10592407">
            <a:off x="5209125" y="3084404"/>
            <a:ext cx="332300" cy="690798"/>
          </a:xfrm>
          <a:custGeom>
            <a:avLst/>
            <a:gdLst>
              <a:gd name="T0" fmla="*/ 0 w 1955"/>
              <a:gd name="T1" fmla="*/ 13 h 3405"/>
              <a:gd name="T2" fmla="*/ 2 w 1955"/>
              <a:gd name="T3" fmla="*/ 136 h 3405"/>
              <a:gd name="T4" fmla="*/ 17 w 1955"/>
              <a:gd name="T5" fmla="*/ 380 h 3405"/>
              <a:gd name="T6" fmla="*/ 44 w 1955"/>
              <a:gd name="T7" fmla="*/ 621 h 3405"/>
              <a:gd name="T8" fmla="*/ 81 w 1955"/>
              <a:gd name="T9" fmla="*/ 858 h 3405"/>
              <a:gd name="T10" fmla="*/ 129 w 1955"/>
              <a:gd name="T11" fmla="*/ 1091 h 3405"/>
              <a:gd name="T12" fmla="*/ 189 w 1955"/>
              <a:gd name="T13" fmla="*/ 1320 h 3405"/>
              <a:gd name="T14" fmla="*/ 258 w 1955"/>
              <a:gd name="T15" fmla="*/ 1544 h 3405"/>
              <a:gd name="T16" fmla="*/ 337 w 1955"/>
              <a:gd name="T17" fmla="*/ 1764 h 3405"/>
              <a:gd name="T18" fmla="*/ 427 w 1955"/>
              <a:gd name="T19" fmla="*/ 1979 h 3405"/>
              <a:gd name="T20" fmla="*/ 527 w 1955"/>
              <a:gd name="T21" fmla="*/ 2188 h 3405"/>
              <a:gd name="T22" fmla="*/ 635 w 1955"/>
              <a:gd name="T23" fmla="*/ 2393 h 3405"/>
              <a:gd name="T24" fmla="*/ 752 w 1955"/>
              <a:gd name="T25" fmla="*/ 2591 h 3405"/>
              <a:gd name="T26" fmla="*/ 879 w 1955"/>
              <a:gd name="T27" fmla="*/ 2784 h 3405"/>
              <a:gd name="T28" fmla="*/ 1014 w 1955"/>
              <a:gd name="T29" fmla="*/ 2970 h 3405"/>
              <a:gd name="T30" fmla="*/ 1157 w 1955"/>
              <a:gd name="T31" fmla="*/ 3149 h 3405"/>
              <a:gd name="T32" fmla="*/ 1308 w 1955"/>
              <a:gd name="T33" fmla="*/ 3321 h 3405"/>
              <a:gd name="T34" fmla="*/ 1955 w 1955"/>
              <a:gd name="T35" fmla="*/ 2855 h 3405"/>
              <a:gd name="T36" fmla="*/ 1889 w 1955"/>
              <a:gd name="T37" fmla="*/ 2785 h 3405"/>
              <a:gd name="T38" fmla="*/ 1761 w 1955"/>
              <a:gd name="T39" fmla="*/ 2640 h 3405"/>
              <a:gd name="T40" fmla="*/ 1642 w 1955"/>
              <a:gd name="T41" fmla="*/ 2489 h 3405"/>
              <a:gd name="T42" fmla="*/ 1528 w 1955"/>
              <a:gd name="T43" fmla="*/ 2333 h 3405"/>
              <a:gd name="T44" fmla="*/ 1422 w 1955"/>
              <a:gd name="T45" fmla="*/ 2170 h 3405"/>
              <a:gd name="T46" fmla="*/ 1323 w 1955"/>
              <a:gd name="T47" fmla="*/ 2004 h 3405"/>
              <a:gd name="T48" fmla="*/ 1232 w 1955"/>
              <a:gd name="T49" fmla="*/ 1832 h 3405"/>
              <a:gd name="T50" fmla="*/ 1148 w 1955"/>
              <a:gd name="T51" fmla="*/ 1655 h 3405"/>
              <a:gd name="T52" fmla="*/ 1073 w 1955"/>
              <a:gd name="T53" fmla="*/ 1474 h 3405"/>
              <a:gd name="T54" fmla="*/ 1006 w 1955"/>
              <a:gd name="T55" fmla="*/ 1289 h 3405"/>
              <a:gd name="T56" fmla="*/ 948 w 1955"/>
              <a:gd name="T57" fmla="*/ 1100 h 3405"/>
              <a:gd name="T58" fmla="*/ 898 w 1955"/>
              <a:gd name="T59" fmla="*/ 907 h 3405"/>
              <a:gd name="T60" fmla="*/ 858 w 1955"/>
              <a:gd name="T61" fmla="*/ 711 h 3405"/>
              <a:gd name="T62" fmla="*/ 825 w 1955"/>
              <a:gd name="T63" fmla="*/ 511 h 3405"/>
              <a:gd name="T64" fmla="*/ 804 w 1955"/>
              <a:gd name="T65" fmla="*/ 310 h 3405"/>
              <a:gd name="T66" fmla="*/ 793 w 1955"/>
              <a:gd name="T67" fmla="*/ 104 h 3405"/>
              <a:gd name="T68" fmla="*/ 790 w 1955"/>
              <a:gd name="T69" fmla="*/ 0 h 3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55" h="3405">
                <a:moveTo>
                  <a:pt x="790" y="0"/>
                </a:moveTo>
                <a:lnTo>
                  <a:pt x="0" y="13"/>
                </a:lnTo>
                <a:lnTo>
                  <a:pt x="0" y="13"/>
                </a:lnTo>
                <a:lnTo>
                  <a:pt x="2" y="136"/>
                </a:lnTo>
                <a:lnTo>
                  <a:pt x="9" y="259"/>
                </a:lnTo>
                <a:lnTo>
                  <a:pt x="17" y="380"/>
                </a:lnTo>
                <a:lnTo>
                  <a:pt x="29" y="501"/>
                </a:lnTo>
                <a:lnTo>
                  <a:pt x="44" y="621"/>
                </a:lnTo>
                <a:lnTo>
                  <a:pt x="61" y="739"/>
                </a:lnTo>
                <a:lnTo>
                  <a:pt x="81" y="858"/>
                </a:lnTo>
                <a:lnTo>
                  <a:pt x="104" y="975"/>
                </a:lnTo>
                <a:lnTo>
                  <a:pt x="129" y="1091"/>
                </a:lnTo>
                <a:lnTo>
                  <a:pt x="157" y="1205"/>
                </a:lnTo>
                <a:lnTo>
                  <a:pt x="189" y="1320"/>
                </a:lnTo>
                <a:lnTo>
                  <a:pt x="221" y="1432"/>
                </a:lnTo>
                <a:lnTo>
                  <a:pt x="258" y="1544"/>
                </a:lnTo>
                <a:lnTo>
                  <a:pt x="297" y="1655"/>
                </a:lnTo>
                <a:lnTo>
                  <a:pt x="337" y="1764"/>
                </a:lnTo>
                <a:lnTo>
                  <a:pt x="381" y="1872"/>
                </a:lnTo>
                <a:lnTo>
                  <a:pt x="427" y="1979"/>
                </a:lnTo>
                <a:lnTo>
                  <a:pt x="475" y="2084"/>
                </a:lnTo>
                <a:lnTo>
                  <a:pt x="527" y="2188"/>
                </a:lnTo>
                <a:lnTo>
                  <a:pt x="579" y="2291"/>
                </a:lnTo>
                <a:lnTo>
                  <a:pt x="635" y="2393"/>
                </a:lnTo>
                <a:lnTo>
                  <a:pt x="693" y="2493"/>
                </a:lnTo>
                <a:lnTo>
                  <a:pt x="752" y="2591"/>
                </a:lnTo>
                <a:lnTo>
                  <a:pt x="815" y="2688"/>
                </a:lnTo>
                <a:lnTo>
                  <a:pt x="879" y="2784"/>
                </a:lnTo>
                <a:lnTo>
                  <a:pt x="946" y="2877"/>
                </a:lnTo>
                <a:lnTo>
                  <a:pt x="1014" y="2970"/>
                </a:lnTo>
                <a:lnTo>
                  <a:pt x="1084" y="3060"/>
                </a:lnTo>
                <a:lnTo>
                  <a:pt x="1157" y="3149"/>
                </a:lnTo>
                <a:lnTo>
                  <a:pt x="1233" y="3237"/>
                </a:lnTo>
                <a:lnTo>
                  <a:pt x="1308" y="3321"/>
                </a:lnTo>
                <a:lnTo>
                  <a:pt x="1388" y="3405"/>
                </a:lnTo>
                <a:lnTo>
                  <a:pt x="1955" y="2855"/>
                </a:lnTo>
                <a:lnTo>
                  <a:pt x="1955" y="2855"/>
                </a:lnTo>
                <a:lnTo>
                  <a:pt x="1889" y="2785"/>
                </a:lnTo>
                <a:lnTo>
                  <a:pt x="1824" y="2713"/>
                </a:lnTo>
                <a:lnTo>
                  <a:pt x="1761" y="2640"/>
                </a:lnTo>
                <a:lnTo>
                  <a:pt x="1700" y="2565"/>
                </a:lnTo>
                <a:lnTo>
                  <a:pt x="1642" y="2489"/>
                </a:lnTo>
                <a:lnTo>
                  <a:pt x="1583" y="2411"/>
                </a:lnTo>
                <a:lnTo>
                  <a:pt x="1528" y="2333"/>
                </a:lnTo>
                <a:lnTo>
                  <a:pt x="1474" y="2252"/>
                </a:lnTo>
                <a:lnTo>
                  <a:pt x="1422" y="2170"/>
                </a:lnTo>
                <a:lnTo>
                  <a:pt x="1371" y="2087"/>
                </a:lnTo>
                <a:lnTo>
                  <a:pt x="1323" y="2004"/>
                </a:lnTo>
                <a:lnTo>
                  <a:pt x="1276" y="1918"/>
                </a:lnTo>
                <a:lnTo>
                  <a:pt x="1232" y="1832"/>
                </a:lnTo>
                <a:lnTo>
                  <a:pt x="1189" y="1743"/>
                </a:lnTo>
                <a:lnTo>
                  <a:pt x="1148" y="1655"/>
                </a:lnTo>
                <a:lnTo>
                  <a:pt x="1109" y="1565"/>
                </a:lnTo>
                <a:lnTo>
                  <a:pt x="1073" y="1474"/>
                </a:lnTo>
                <a:lnTo>
                  <a:pt x="1038" y="1382"/>
                </a:lnTo>
                <a:lnTo>
                  <a:pt x="1006" y="1289"/>
                </a:lnTo>
                <a:lnTo>
                  <a:pt x="975" y="1195"/>
                </a:lnTo>
                <a:lnTo>
                  <a:pt x="948" y="1100"/>
                </a:lnTo>
                <a:lnTo>
                  <a:pt x="922" y="1004"/>
                </a:lnTo>
                <a:lnTo>
                  <a:pt x="898" y="907"/>
                </a:lnTo>
                <a:lnTo>
                  <a:pt x="876" y="810"/>
                </a:lnTo>
                <a:lnTo>
                  <a:pt x="858" y="711"/>
                </a:lnTo>
                <a:lnTo>
                  <a:pt x="841" y="612"/>
                </a:lnTo>
                <a:lnTo>
                  <a:pt x="825" y="511"/>
                </a:lnTo>
                <a:lnTo>
                  <a:pt x="814" y="411"/>
                </a:lnTo>
                <a:lnTo>
                  <a:pt x="804" y="310"/>
                </a:lnTo>
                <a:lnTo>
                  <a:pt x="797" y="207"/>
                </a:lnTo>
                <a:lnTo>
                  <a:pt x="793" y="104"/>
                </a:lnTo>
                <a:lnTo>
                  <a:pt x="790" y="0"/>
                </a:lnTo>
                <a:lnTo>
                  <a:pt x="790"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dirty="0"/>
          </a:p>
        </p:txBody>
      </p:sp>
      <p:sp>
        <p:nvSpPr>
          <p:cNvPr id="76" name="Freeform 18"/>
          <p:cNvSpPr>
            <a:spLocks/>
          </p:cNvSpPr>
          <p:nvPr/>
        </p:nvSpPr>
        <p:spPr bwMode="auto">
          <a:xfrm rot="10592407">
            <a:off x="5334527" y="2935287"/>
            <a:ext cx="478483" cy="869952"/>
          </a:xfrm>
          <a:custGeom>
            <a:avLst/>
            <a:gdLst>
              <a:gd name="T0" fmla="*/ 0 w 1955"/>
              <a:gd name="T1" fmla="*/ 13 h 3405"/>
              <a:gd name="T2" fmla="*/ 2 w 1955"/>
              <a:gd name="T3" fmla="*/ 136 h 3405"/>
              <a:gd name="T4" fmla="*/ 17 w 1955"/>
              <a:gd name="T5" fmla="*/ 380 h 3405"/>
              <a:gd name="T6" fmla="*/ 44 w 1955"/>
              <a:gd name="T7" fmla="*/ 621 h 3405"/>
              <a:gd name="T8" fmla="*/ 81 w 1955"/>
              <a:gd name="T9" fmla="*/ 858 h 3405"/>
              <a:gd name="T10" fmla="*/ 129 w 1955"/>
              <a:gd name="T11" fmla="*/ 1091 h 3405"/>
              <a:gd name="T12" fmla="*/ 189 w 1955"/>
              <a:gd name="T13" fmla="*/ 1320 h 3405"/>
              <a:gd name="T14" fmla="*/ 258 w 1955"/>
              <a:gd name="T15" fmla="*/ 1544 h 3405"/>
              <a:gd name="T16" fmla="*/ 337 w 1955"/>
              <a:gd name="T17" fmla="*/ 1764 h 3405"/>
              <a:gd name="T18" fmla="*/ 427 w 1955"/>
              <a:gd name="T19" fmla="*/ 1979 h 3405"/>
              <a:gd name="T20" fmla="*/ 527 w 1955"/>
              <a:gd name="T21" fmla="*/ 2188 h 3405"/>
              <a:gd name="T22" fmla="*/ 635 w 1955"/>
              <a:gd name="T23" fmla="*/ 2393 h 3405"/>
              <a:gd name="T24" fmla="*/ 752 w 1955"/>
              <a:gd name="T25" fmla="*/ 2591 h 3405"/>
              <a:gd name="T26" fmla="*/ 879 w 1955"/>
              <a:gd name="T27" fmla="*/ 2784 h 3405"/>
              <a:gd name="T28" fmla="*/ 1014 w 1955"/>
              <a:gd name="T29" fmla="*/ 2970 h 3405"/>
              <a:gd name="T30" fmla="*/ 1157 w 1955"/>
              <a:gd name="T31" fmla="*/ 3149 h 3405"/>
              <a:gd name="T32" fmla="*/ 1308 w 1955"/>
              <a:gd name="T33" fmla="*/ 3321 h 3405"/>
              <a:gd name="T34" fmla="*/ 1955 w 1955"/>
              <a:gd name="T35" fmla="*/ 2855 h 3405"/>
              <a:gd name="T36" fmla="*/ 1889 w 1955"/>
              <a:gd name="T37" fmla="*/ 2785 h 3405"/>
              <a:gd name="T38" fmla="*/ 1761 w 1955"/>
              <a:gd name="T39" fmla="*/ 2640 h 3405"/>
              <a:gd name="T40" fmla="*/ 1642 w 1955"/>
              <a:gd name="T41" fmla="*/ 2489 h 3405"/>
              <a:gd name="T42" fmla="*/ 1528 w 1955"/>
              <a:gd name="T43" fmla="*/ 2333 h 3405"/>
              <a:gd name="T44" fmla="*/ 1422 w 1955"/>
              <a:gd name="T45" fmla="*/ 2170 h 3405"/>
              <a:gd name="T46" fmla="*/ 1323 w 1955"/>
              <a:gd name="T47" fmla="*/ 2004 h 3405"/>
              <a:gd name="T48" fmla="*/ 1232 w 1955"/>
              <a:gd name="T49" fmla="*/ 1832 h 3405"/>
              <a:gd name="T50" fmla="*/ 1148 w 1955"/>
              <a:gd name="T51" fmla="*/ 1655 h 3405"/>
              <a:gd name="T52" fmla="*/ 1073 w 1955"/>
              <a:gd name="T53" fmla="*/ 1474 h 3405"/>
              <a:gd name="T54" fmla="*/ 1006 w 1955"/>
              <a:gd name="T55" fmla="*/ 1289 h 3405"/>
              <a:gd name="T56" fmla="*/ 948 w 1955"/>
              <a:gd name="T57" fmla="*/ 1100 h 3405"/>
              <a:gd name="T58" fmla="*/ 898 w 1955"/>
              <a:gd name="T59" fmla="*/ 907 h 3405"/>
              <a:gd name="T60" fmla="*/ 858 w 1955"/>
              <a:gd name="T61" fmla="*/ 711 h 3405"/>
              <a:gd name="T62" fmla="*/ 825 w 1955"/>
              <a:gd name="T63" fmla="*/ 511 h 3405"/>
              <a:gd name="T64" fmla="*/ 804 w 1955"/>
              <a:gd name="T65" fmla="*/ 310 h 3405"/>
              <a:gd name="T66" fmla="*/ 793 w 1955"/>
              <a:gd name="T67" fmla="*/ 104 h 3405"/>
              <a:gd name="T68" fmla="*/ 790 w 1955"/>
              <a:gd name="T69" fmla="*/ 0 h 3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55" h="3405">
                <a:moveTo>
                  <a:pt x="790" y="0"/>
                </a:moveTo>
                <a:lnTo>
                  <a:pt x="0" y="13"/>
                </a:lnTo>
                <a:lnTo>
                  <a:pt x="0" y="13"/>
                </a:lnTo>
                <a:lnTo>
                  <a:pt x="2" y="136"/>
                </a:lnTo>
                <a:lnTo>
                  <a:pt x="9" y="259"/>
                </a:lnTo>
                <a:lnTo>
                  <a:pt x="17" y="380"/>
                </a:lnTo>
                <a:lnTo>
                  <a:pt x="29" y="501"/>
                </a:lnTo>
                <a:lnTo>
                  <a:pt x="44" y="621"/>
                </a:lnTo>
                <a:lnTo>
                  <a:pt x="61" y="739"/>
                </a:lnTo>
                <a:lnTo>
                  <a:pt x="81" y="858"/>
                </a:lnTo>
                <a:lnTo>
                  <a:pt x="104" y="975"/>
                </a:lnTo>
                <a:lnTo>
                  <a:pt x="129" y="1091"/>
                </a:lnTo>
                <a:lnTo>
                  <a:pt x="157" y="1205"/>
                </a:lnTo>
                <a:lnTo>
                  <a:pt x="189" y="1320"/>
                </a:lnTo>
                <a:lnTo>
                  <a:pt x="221" y="1432"/>
                </a:lnTo>
                <a:lnTo>
                  <a:pt x="258" y="1544"/>
                </a:lnTo>
                <a:lnTo>
                  <a:pt x="297" y="1655"/>
                </a:lnTo>
                <a:lnTo>
                  <a:pt x="337" y="1764"/>
                </a:lnTo>
                <a:lnTo>
                  <a:pt x="381" y="1872"/>
                </a:lnTo>
                <a:lnTo>
                  <a:pt x="427" y="1979"/>
                </a:lnTo>
                <a:lnTo>
                  <a:pt x="475" y="2084"/>
                </a:lnTo>
                <a:lnTo>
                  <a:pt x="527" y="2188"/>
                </a:lnTo>
                <a:lnTo>
                  <a:pt x="579" y="2291"/>
                </a:lnTo>
                <a:lnTo>
                  <a:pt x="635" y="2393"/>
                </a:lnTo>
                <a:lnTo>
                  <a:pt x="693" y="2493"/>
                </a:lnTo>
                <a:lnTo>
                  <a:pt x="752" y="2591"/>
                </a:lnTo>
                <a:lnTo>
                  <a:pt x="815" y="2688"/>
                </a:lnTo>
                <a:lnTo>
                  <a:pt x="879" y="2784"/>
                </a:lnTo>
                <a:lnTo>
                  <a:pt x="946" y="2877"/>
                </a:lnTo>
                <a:lnTo>
                  <a:pt x="1014" y="2970"/>
                </a:lnTo>
                <a:lnTo>
                  <a:pt x="1084" y="3060"/>
                </a:lnTo>
                <a:lnTo>
                  <a:pt x="1157" y="3149"/>
                </a:lnTo>
                <a:lnTo>
                  <a:pt x="1233" y="3237"/>
                </a:lnTo>
                <a:lnTo>
                  <a:pt x="1308" y="3321"/>
                </a:lnTo>
                <a:lnTo>
                  <a:pt x="1388" y="3405"/>
                </a:lnTo>
                <a:lnTo>
                  <a:pt x="1955" y="2855"/>
                </a:lnTo>
                <a:lnTo>
                  <a:pt x="1955" y="2855"/>
                </a:lnTo>
                <a:lnTo>
                  <a:pt x="1889" y="2785"/>
                </a:lnTo>
                <a:lnTo>
                  <a:pt x="1824" y="2713"/>
                </a:lnTo>
                <a:lnTo>
                  <a:pt x="1761" y="2640"/>
                </a:lnTo>
                <a:lnTo>
                  <a:pt x="1700" y="2565"/>
                </a:lnTo>
                <a:lnTo>
                  <a:pt x="1642" y="2489"/>
                </a:lnTo>
                <a:lnTo>
                  <a:pt x="1583" y="2411"/>
                </a:lnTo>
                <a:lnTo>
                  <a:pt x="1528" y="2333"/>
                </a:lnTo>
                <a:lnTo>
                  <a:pt x="1474" y="2252"/>
                </a:lnTo>
                <a:lnTo>
                  <a:pt x="1422" y="2170"/>
                </a:lnTo>
                <a:lnTo>
                  <a:pt x="1371" y="2087"/>
                </a:lnTo>
                <a:lnTo>
                  <a:pt x="1323" y="2004"/>
                </a:lnTo>
                <a:lnTo>
                  <a:pt x="1276" y="1918"/>
                </a:lnTo>
                <a:lnTo>
                  <a:pt x="1232" y="1832"/>
                </a:lnTo>
                <a:lnTo>
                  <a:pt x="1189" y="1743"/>
                </a:lnTo>
                <a:lnTo>
                  <a:pt x="1148" y="1655"/>
                </a:lnTo>
                <a:lnTo>
                  <a:pt x="1109" y="1565"/>
                </a:lnTo>
                <a:lnTo>
                  <a:pt x="1073" y="1474"/>
                </a:lnTo>
                <a:lnTo>
                  <a:pt x="1038" y="1382"/>
                </a:lnTo>
                <a:lnTo>
                  <a:pt x="1006" y="1289"/>
                </a:lnTo>
                <a:lnTo>
                  <a:pt x="975" y="1195"/>
                </a:lnTo>
                <a:lnTo>
                  <a:pt x="948" y="1100"/>
                </a:lnTo>
                <a:lnTo>
                  <a:pt x="922" y="1004"/>
                </a:lnTo>
                <a:lnTo>
                  <a:pt x="898" y="907"/>
                </a:lnTo>
                <a:lnTo>
                  <a:pt x="876" y="810"/>
                </a:lnTo>
                <a:lnTo>
                  <a:pt x="858" y="711"/>
                </a:lnTo>
                <a:lnTo>
                  <a:pt x="841" y="612"/>
                </a:lnTo>
                <a:lnTo>
                  <a:pt x="825" y="511"/>
                </a:lnTo>
                <a:lnTo>
                  <a:pt x="814" y="411"/>
                </a:lnTo>
                <a:lnTo>
                  <a:pt x="804" y="310"/>
                </a:lnTo>
                <a:lnTo>
                  <a:pt x="797" y="207"/>
                </a:lnTo>
                <a:lnTo>
                  <a:pt x="793" y="104"/>
                </a:lnTo>
                <a:lnTo>
                  <a:pt x="790" y="0"/>
                </a:lnTo>
                <a:lnTo>
                  <a:pt x="790"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dirty="0"/>
          </a:p>
        </p:txBody>
      </p:sp>
      <p:sp>
        <p:nvSpPr>
          <p:cNvPr id="77" name="Freeform 18"/>
          <p:cNvSpPr>
            <a:spLocks/>
          </p:cNvSpPr>
          <p:nvPr/>
        </p:nvSpPr>
        <p:spPr bwMode="auto">
          <a:xfrm rot="10592407">
            <a:off x="5073751" y="3228916"/>
            <a:ext cx="285549" cy="538034"/>
          </a:xfrm>
          <a:custGeom>
            <a:avLst/>
            <a:gdLst>
              <a:gd name="T0" fmla="*/ 0 w 1955"/>
              <a:gd name="T1" fmla="*/ 13 h 3405"/>
              <a:gd name="T2" fmla="*/ 2 w 1955"/>
              <a:gd name="T3" fmla="*/ 136 h 3405"/>
              <a:gd name="T4" fmla="*/ 17 w 1955"/>
              <a:gd name="T5" fmla="*/ 380 h 3405"/>
              <a:gd name="T6" fmla="*/ 44 w 1955"/>
              <a:gd name="T7" fmla="*/ 621 h 3405"/>
              <a:gd name="T8" fmla="*/ 81 w 1955"/>
              <a:gd name="T9" fmla="*/ 858 h 3405"/>
              <a:gd name="T10" fmla="*/ 129 w 1955"/>
              <a:gd name="T11" fmla="*/ 1091 h 3405"/>
              <a:gd name="T12" fmla="*/ 189 w 1955"/>
              <a:gd name="T13" fmla="*/ 1320 h 3405"/>
              <a:gd name="T14" fmla="*/ 258 w 1955"/>
              <a:gd name="T15" fmla="*/ 1544 h 3405"/>
              <a:gd name="T16" fmla="*/ 337 w 1955"/>
              <a:gd name="T17" fmla="*/ 1764 h 3405"/>
              <a:gd name="T18" fmla="*/ 427 w 1955"/>
              <a:gd name="T19" fmla="*/ 1979 h 3405"/>
              <a:gd name="T20" fmla="*/ 527 w 1955"/>
              <a:gd name="T21" fmla="*/ 2188 h 3405"/>
              <a:gd name="T22" fmla="*/ 635 w 1955"/>
              <a:gd name="T23" fmla="*/ 2393 h 3405"/>
              <a:gd name="T24" fmla="*/ 752 w 1955"/>
              <a:gd name="T25" fmla="*/ 2591 h 3405"/>
              <a:gd name="T26" fmla="*/ 879 w 1955"/>
              <a:gd name="T27" fmla="*/ 2784 h 3405"/>
              <a:gd name="T28" fmla="*/ 1014 w 1955"/>
              <a:gd name="T29" fmla="*/ 2970 h 3405"/>
              <a:gd name="T30" fmla="*/ 1157 w 1955"/>
              <a:gd name="T31" fmla="*/ 3149 h 3405"/>
              <a:gd name="T32" fmla="*/ 1308 w 1955"/>
              <a:gd name="T33" fmla="*/ 3321 h 3405"/>
              <a:gd name="T34" fmla="*/ 1955 w 1955"/>
              <a:gd name="T35" fmla="*/ 2855 h 3405"/>
              <a:gd name="T36" fmla="*/ 1889 w 1955"/>
              <a:gd name="T37" fmla="*/ 2785 h 3405"/>
              <a:gd name="T38" fmla="*/ 1761 w 1955"/>
              <a:gd name="T39" fmla="*/ 2640 h 3405"/>
              <a:gd name="T40" fmla="*/ 1642 w 1955"/>
              <a:gd name="T41" fmla="*/ 2489 h 3405"/>
              <a:gd name="T42" fmla="*/ 1528 w 1955"/>
              <a:gd name="T43" fmla="*/ 2333 h 3405"/>
              <a:gd name="T44" fmla="*/ 1422 w 1955"/>
              <a:gd name="T45" fmla="*/ 2170 h 3405"/>
              <a:gd name="T46" fmla="*/ 1323 w 1955"/>
              <a:gd name="T47" fmla="*/ 2004 h 3405"/>
              <a:gd name="T48" fmla="*/ 1232 w 1955"/>
              <a:gd name="T49" fmla="*/ 1832 h 3405"/>
              <a:gd name="T50" fmla="*/ 1148 w 1955"/>
              <a:gd name="T51" fmla="*/ 1655 h 3405"/>
              <a:gd name="T52" fmla="*/ 1073 w 1955"/>
              <a:gd name="T53" fmla="*/ 1474 h 3405"/>
              <a:gd name="T54" fmla="*/ 1006 w 1955"/>
              <a:gd name="T55" fmla="*/ 1289 h 3405"/>
              <a:gd name="T56" fmla="*/ 948 w 1955"/>
              <a:gd name="T57" fmla="*/ 1100 h 3405"/>
              <a:gd name="T58" fmla="*/ 898 w 1955"/>
              <a:gd name="T59" fmla="*/ 907 h 3405"/>
              <a:gd name="T60" fmla="*/ 858 w 1955"/>
              <a:gd name="T61" fmla="*/ 711 h 3405"/>
              <a:gd name="T62" fmla="*/ 825 w 1955"/>
              <a:gd name="T63" fmla="*/ 511 h 3405"/>
              <a:gd name="T64" fmla="*/ 804 w 1955"/>
              <a:gd name="T65" fmla="*/ 310 h 3405"/>
              <a:gd name="T66" fmla="*/ 793 w 1955"/>
              <a:gd name="T67" fmla="*/ 104 h 3405"/>
              <a:gd name="T68" fmla="*/ 790 w 1955"/>
              <a:gd name="T69" fmla="*/ 0 h 3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55" h="3405">
                <a:moveTo>
                  <a:pt x="790" y="0"/>
                </a:moveTo>
                <a:lnTo>
                  <a:pt x="0" y="13"/>
                </a:lnTo>
                <a:lnTo>
                  <a:pt x="0" y="13"/>
                </a:lnTo>
                <a:lnTo>
                  <a:pt x="2" y="136"/>
                </a:lnTo>
                <a:lnTo>
                  <a:pt x="9" y="259"/>
                </a:lnTo>
                <a:lnTo>
                  <a:pt x="17" y="380"/>
                </a:lnTo>
                <a:lnTo>
                  <a:pt x="29" y="501"/>
                </a:lnTo>
                <a:lnTo>
                  <a:pt x="44" y="621"/>
                </a:lnTo>
                <a:lnTo>
                  <a:pt x="61" y="739"/>
                </a:lnTo>
                <a:lnTo>
                  <a:pt x="81" y="858"/>
                </a:lnTo>
                <a:lnTo>
                  <a:pt x="104" y="975"/>
                </a:lnTo>
                <a:lnTo>
                  <a:pt x="129" y="1091"/>
                </a:lnTo>
                <a:lnTo>
                  <a:pt x="157" y="1205"/>
                </a:lnTo>
                <a:lnTo>
                  <a:pt x="189" y="1320"/>
                </a:lnTo>
                <a:lnTo>
                  <a:pt x="221" y="1432"/>
                </a:lnTo>
                <a:lnTo>
                  <a:pt x="258" y="1544"/>
                </a:lnTo>
                <a:lnTo>
                  <a:pt x="297" y="1655"/>
                </a:lnTo>
                <a:lnTo>
                  <a:pt x="337" y="1764"/>
                </a:lnTo>
                <a:lnTo>
                  <a:pt x="381" y="1872"/>
                </a:lnTo>
                <a:lnTo>
                  <a:pt x="427" y="1979"/>
                </a:lnTo>
                <a:lnTo>
                  <a:pt x="475" y="2084"/>
                </a:lnTo>
                <a:lnTo>
                  <a:pt x="527" y="2188"/>
                </a:lnTo>
                <a:lnTo>
                  <a:pt x="579" y="2291"/>
                </a:lnTo>
                <a:lnTo>
                  <a:pt x="635" y="2393"/>
                </a:lnTo>
                <a:lnTo>
                  <a:pt x="693" y="2493"/>
                </a:lnTo>
                <a:lnTo>
                  <a:pt x="752" y="2591"/>
                </a:lnTo>
                <a:lnTo>
                  <a:pt x="815" y="2688"/>
                </a:lnTo>
                <a:lnTo>
                  <a:pt x="879" y="2784"/>
                </a:lnTo>
                <a:lnTo>
                  <a:pt x="946" y="2877"/>
                </a:lnTo>
                <a:lnTo>
                  <a:pt x="1014" y="2970"/>
                </a:lnTo>
                <a:lnTo>
                  <a:pt x="1084" y="3060"/>
                </a:lnTo>
                <a:lnTo>
                  <a:pt x="1157" y="3149"/>
                </a:lnTo>
                <a:lnTo>
                  <a:pt x="1233" y="3237"/>
                </a:lnTo>
                <a:lnTo>
                  <a:pt x="1308" y="3321"/>
                </a:lnTo>
                <a:lnTo>
                  <a:pt x="1388" y="3405"/>
                </a:lnTo>
                <a:lnTo>
                  <a:pt x="1955" y="2855"/>
                </a:lnTo>
                <a:lnTo>
                  <a:pt x="1955" y="2855"/>
                </a:lnTo>
                <a:lnTo>
                  <a:pt x="1889" y="2785"/>
                </a:lnTo>
                <a:lnTo>
                  <a:pt x="1824" y="2713"/>
                </a:lnTo>
                <a:lnTo>
                  <a:pt x="1761" y="2640"/>
                </a:lnTo>
                <a:lnTo>
                  <a:pt x="1700" y="2565"/>
                </a:lnTo>
                <a:lnTo>
                  <a:pt x="1642" y="2489"/>
                </a:lnTo>
                <a:lnTo>
                  <a:pt x="1583" y="2411"/>
                </a:lnTo>
                <a:lnTo>
                  <a:pt x="1528" y="2333"/>
                </a:lnTo>
                <a:lnTo>
                  <a:pt x="1474" y="2252"/>
                </a:lnTo>
                <a:lnTo>
                  <a:pt x="1422" y="2170"/>
                </a:lnTo>
                <a:lnTo>
                  <a:pt x="1371" y="2087"/>
                </a:lnTo>
                <a:lnTo>
                  <a:pt x="1323" y="2004"/>
                </a:lnTo>
                <a:lnTo>
                  <a:pt x="1276" y="1918"/>
                </a:lnTo>
                <a:lnTo>
                  <a:pt x="1232" y="1832"/>
                </a:lnTo>
                <a:lnTo>
                  <a:pt x="1189" y="1743"/>
                </a:lnTo>
                <a:lnTo>
                  <a:pt x="1148" y="1655"/>
                </a:lnTo>
                <a:lnTo>
                  <a:pt x="1109" y="1565"/>
                </a:lnTo>
                <a:lnTo>
                  <a:pt x="1073" y="1474"/>
                </a:lnTo>
                <a:lnTo>
                  <a:pt x="1038" y="1382"/>
                </a:lnTo>
                <a:lnTo>
                  <a:pt x="1006" y="1289"/>
                </a:lnTo>
                <a:lnTo>
                  <a:pt x="975" y="1195"/>
                </a:lnTo>
                <a:lnTo>
                  <a:pt x="948" y="1100"/>
                </a:lnTo>
                <a:lnTo>
                  <a:pt x="922" y="1004"/>
                </a:lnTo>
                <a:lnTo>
                  <a:pt x="898" y="907"/>
                </a:lnTo>
                <a:lnTo>
                  <a:pt x="876" y="810"/>
                </a:lnTo>
                <a:lnTo>
                  <a:pt x="858" y="711"/>
                </a:lnTo>
                <a:lnTo>
                  <a:pt x="841" y="612"/>
                </a:lnTo>
                <a:lnTo>
                  <a:pt x="825" y="511"/>
                </a:lnTo>
                <a:lnTo>
                  <a:pt x="814" y="411"/>
                </a:lnTo>
                <a:lnTo>
                  <a:pt x="804" y="310"/>
                </a:lnTo>
                <a:lnTo>
                  <a:pt x="797" y="207"/>
                </a:lnTo>
                <a:lnTo>
                  <a:pt x="793" y="104"/>
                </a:lnTo>
                <a:lnTo>
                  <a:pt x="790" y="0"/>
                </a:lnTo>
                <a:lnTo>
                  <a:pt x="790"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dirty="0"/>
          </a:p>
        </p:txBody>
      </p:sp>
      <p:sp>
        <p:nvSpPr>
          <p:cNvPr id="79" name="ZoneTexte 78"/>
          <p:cNvSpPr txBox="1"/>
          <p:nvPr/>
        </p:nvSpPr>
        <p:spPr>
          <a:xfrm>
            <a:off x="130262" y="152916"/>
            <a:ext cx="7743738" cy="95410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fr-FR" sz="2800" b="1" dirty="0" smtClean="0">
                <a:ln w="17780" cmpd="sng">
                  <a:solidFill>
                    <a:srgbClr val="FFFFFF"/>
                  </a:solidFill>
                  <a:prstDash val="solid"/>
                  <a:miter lim="800000"/>
                </a:ln>
                <a:solidFill>
                  <a:schemeClr val="tx1"/>
                </a:solidFill>
                <a:effectLst>
                  <a:outerShdw blurRad="50800" algn="tl" rotWithShape="0">
                    <a:srgbClr val="000000"/>
                  </a:outerShdw>
                </a:effectLst>
              </a:rPr>
              <a:t>Effets de l’Imaginaire sur le Transfert de graphie chez quelques pionniers     </a:t>
            </a:r>
            <a:r>
              <a:rPr lang="fr-FR" sz="2800" b="1" dirty="0">
                <a:ln w="17780" cmpd="sng">
                  <a:solidFill>
                    <a:srgbClr val="FFFFFF"/>
                  </a:solidFill>
                  <a:prstDash val="solid"/>
                  <a:miter lim="800000"/>
                </a:ln>
                <a:solidFill>
                  <a:schemeClr val="tx1"/>
                </a:solidFill>
                <a:effectLst>
                  <a:outerShdw blurRad="50800" algn="tl" rotWithShape="0">
                    <a:srgbClr val="000000"/>
                  </a:outerShdw>
                </a:effectLst>
              </a:rPr>
              <a:t>1</a:t>
            </a:r>
          </a:p>
        </p:txBody>
      </p:sp>
      <p:sp>
        <p:nvSpPr>
          <p:cNvPr id="80" name="Freeform 69"/>
          <p:cNvSpPr>
            <a:spLocks/>
          </p:cNvSpPr>
          <p:nvPr/>
        </p:nvSpPr>
        <p:spPr bwMode="auto">
          <a:xfrm>
            <a:off x="4335463" y="3470275"/>
            <a:ext cx="256381" cy="135285"/>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1" name="Freeform 62"/>
          <p:cNvSpPr>
            <a:spLocks/>
          </p:cNvSpPr>
          <p:nvPr/>
        </p:nvSpPr>
        <p:spPr bwMode="auto">
          <a:xfrm>
            <a:off x="4594225" y="3467894"/>
            <a:ext cx="214313" cy="137667"/>
          </a:xfrm>
          <a:custGeom>
            <a:avLst/>
            <a:gdLst>
              <a:gd name="T0" fmla="*/ 645 w 761"/>
              <a:gd name="T1" fmla="*/ 425 h 425"/>
              <a:gd name="T2" fmla="*/ 761 w 761"/>
              <a:gd name="T3" fmla="*/ 307 h 425"/>
              <a:gd name="T4" fmla="*/ 761 w 761"/>
              <a:gd name="T5" fmla="*/ 307 h 425"/>
              <a:gd name="T6" fmla="*/ 723 w 761"/>
              <a:gd name="T7" fmla="*/ 273 h 425"/>
              <a:gd name="T8" fmla="*/ 682 w 761"/>
              <a:gd name="T9" fmla="*/ 240 h 425"/>
              <a:gd name="T10" fmla="*/ 642 w 761"/>
              <a:gd name="T11" fmla="*/ 209 h 425"/>
              <a:gd name="T12" fmla="*/ 599 w 761"/>
              <a:gd name="T13" fmla="*/ 181 h 425"/>
              <a:gd name="T14" fmla="*/ 555 w 761"/>
              <a:gd name="T15" fmla="*/ 155 h 425"/>
              <a:gd name="T16" fmla="*/ 511 w 761"/>
              <a:gd name="T17" fmla="*/ 128 h 425"/>
              <a:gd name="T18" fmla="*/ 464 w 761"/>
              <a:gd name="T19" fmla="*/ 106 h 425"/>
              <a:gd name="T20" fmla="*/ 417 w 761"/>
              <a:gd name="T21" fmla="*/ 86 h 425"/>
              <a:gd name="T22" fmla="*/ 369 w 761"/>
              <a:gd name="T23" fmla="*/ 66 h 425"/>
              <a:gd name="T24" fmla="*/ 319 w 761"/>
              <a:gd name="T25" fmla="*/ 50 h 425"/>
              <a:gd name="T26" fmla="*/ 268 w 761"/>
              <a:gd name="T27" fmla="*/ 36 h 425"/>
              <a:gd name="T28" fmla="*/ 216 w 761"/>
              <a:gd name="T29" fmla="*/ 24 h 425"/>
              <a:gd name="T30" fmla="*/ 164 w 761"/>
              <a:gd name="T31" fmla="*/ 14 h 425"/>
              <a:gd name="T32" fmla="*/ 111 w 761"/>
              <a:gd name="T33" fmla="*/ 7 h 425"/>
              <a:gd name="T34" fmla="*/ 58 w 761"/>
              <a:gd name="T35" fmla="*/ 2 h 425"/>
              <a:gd name="T36" fmla="*/ 3 w 761"/>
              <a:gd name="T37" fmla="*/ 0 h 425"/>
              <a:gd name="T38" fmla="*/ 0 w 761"/>
              <a:gd name="T39" fmla="*/ 165 h 425"/>
              <a:gd name="T40" fmla="*/ 0 w 761"/>
              <a:gd name="T41" fmla="*/ 165 h 425"/>
              <a:gd name="T42" fmla="*/ 46 w 761"/>
              <a:gd name="T43" fmla="*/ 168 h 425"/>
              <a:gd name="T44" fmla="*/ 93 w 761"/>
              <a:gd name="T45" fmla="*/ 171 h 425"/>
              <a:gd name="T46" fmla="*/ 137 w 761"/>
              <a:gd name="T47" fmla="*/ 178 h 425"/>
              <a:gd name="T48" fmla="*/ 183 w 761"/>
              <a:gd name="T49" fmla="*/ 186 h 425"/>
              <a:gd name="T50" fmla="*/ 226 w 761"/>
              <a:gd name="T51" fmla="*/ 196 h 425"/>
              <a:gd name="T52" fmla="*/ 268 w 761"/>
              <a:gd name="T53" fmla="*/ 208 h 425"/>
              <a:gd name="T54" fmla="*/ 311 w 761"/>
              <a:gd name="T55" fmla="*/ 222 h 425"/>
              <a:gd name="T56" fmla="*/ 352 w 761"/>
              <a:gd name="T57" fmla="*/ 238 h 425"/>
              <a:gd name="T58" fmla="*/ 393 w 761"/>
              <a:gd name="T59" fmla="*/ 256 h 425"/>
              <a:gd name="T60" fmla="*/ 433 w 761"/>
              <a:gd name="T61" fmla="*/ 274 h 425"/>
              <a:gd name="T62" fmla="*/ 470 w 761"/>
              <a:gd name="T63" fmla="*/ 296 h 425"/>
              <a:gd name="T64" fmla="*/ 508 w 761"/>
              <a:gd name="T65" fmla="*/ 319 h 425"/>
              <a:gd name="T66" fmla="*/ 544 w 761"/>
              <a:gd name="T67" fmla="*/ 343 h 425"/>
              <a:gd name="T68" fmla="*/ 580 w 761"/>
              <a:gd name="T69" fmla="*/ 369 h 425"/>
              <a:gd name="T70" fmla="*/ 613 w 761"/>
              <a:gd name="T71" fmla="*/ 397 h 425"/>
              <a:gd name="T72" fmla="*/ 645 w 761"/>
              <a:gd name="T73" fmla="*/ 425 h 425"/>
              <a:gd name="T74" fmla="*/ 645 w 761"/>
              <a:gd name="T75"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1" h="425">
                <a:moveTo>
                  <a:pt x="645" y="425"/>
                </a:moveTo>
                <a:lnTo>
                  <a:pt x="761" y="307"/>
                </a:lnTo>
                <a:lnTo>
                  <a:pt x="761" y="307"/>
                </a:lnTo>
                <a:lnTo>
                  <a:pt x="723" y="273"/>
                </a:lnTo>
                <a:lnTo>
                  <a:pt x="682" y="240"/>
                </a:lnTo>
                <a:lnTo>
                  <a:pt x="642" y="209"/>
                </a:lnTo>
                <a:lnTo>
                  <a:pt x="599" y="181"/>
                </a:lnTo>
                <a:lnTo>
                  <a:pt x="555" y="155"/>
                </a:lnTo>
                <a:lnTo>
                  <a:pt x="511" y="128"/>
                </a:lnTo>
                <a:lnTo>
                  <a:pt x="464" y="106"/>
                </a:lnTo>
                <a:lnTo>
                  <a:pt x="417" y="86"/>
                </a:lnTo>
                <a:lnTo>
                  <a:pt x="369" y="66"/>
                </a:lnTo>
                <a:lnTo>
                  <a:pt x="319" y="50"/>
                </a:lnTo>
                <a:lnTo>
                  <a:pt x="268" y="36"/>
                </a:lnTo>
                <a:lnTo>
                  <a:pt x="216" y="24"/>
                </a:lnTo>
                <a:lnTo>
                  <a:pt x="164" y="14"/>
                </a:lnTo>
                <a:lnTo>
                  <a:pt x="111" y="7"/>
                </a:lnTo>
                <a:lnTo>
                  <a:pt x="58" y="2"/>
                </a:lnTo>
                <a:lnTo>
                  <a:pt x="3" y="0"/>
                </a:lnTo>
                <a:lnTo>
                  <a:pt x="0" y="165"/>
                </a:lnTo>
                <a:lnTo>
                  <a:pt x="0" y="165"/>
                </a:lnTo>
                <a:lnTo>
                  <a:pt x="46" y="168"/>
                </a:lnTo>
                <a:lnTo>
                  <a:pt x="93" y="171"/>
                </a:lnTo>
                <a:lnTo>
                  <a:pt x="137" y="178"/>
                </a:lnTo>
                <a:lnTo>
                  <a:pt x="183" y="186"/>
                </a:lnTo>
                <a:lnTo>
                  <a:pt x="226" y="196"/>
                </a:lnTo>
                <a:lnTo>
                  <a:pt x="268" y="208"/>
                </a:lnTo>
                <a:lnTo>
                  <a:pt x="311" y="222"/>
                </a:lnTo>
                <a:lnTo>
                  <a:pt x="352" y="238"/>
                </a:lnTo>
                <a:lnTo>
                  <a:pt x="393" y="256"/>
                </a:lnTo>
                <a:lnTo>
                  <a:pt x="433" y="274"/>
                </a:lnTo>
                <a:lnTo>
                  <a:pt x="470" y="296"/>
                </a:lnTo>
                <a:lnTo>
                  <a:pt x="508" y="319"/>
                </a:lnTo>
                <a:lnTo>
                  <a:pt x="544" y="343"/>
                </a:lnTo>
                <a:lnTo>
                  <a:pt x="580" y="369"/>
                </a:lnTo>
                <a:lnTo>
                  <a:pt x="613" y="397"/>
                </a:lnTo>
                <a:lnTo>
                  <a:pt x="645" y="425"/>
                </a:lnTo>
                <a:lnTo>
                  <a:pt x="645" y="42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2" name="Freeform 69"/>
          <p:cNvSpPr>
            <a:spLocks/>
          </p:cNvSpPr>
          <p:nvPr/>
        </p:nvSpPr>
        <p:spPr bwMode="auto">
          <a:xfrm rot="5104073">
            <a:off x="4697270" y="3607414"/>
            <a:ext cx="270217" cy="115995"/>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3" name="Freeform 69"/>
          <p:cNvSpPr>
            <a:spLocks/>
          </p:cNvSpPr>
          <p:nvPr/>
        </p:nvSpPr>
        <p:spPr bwMode="auto">
          <a:xfrm rot="5400000">
            <a:off x="4787107" y="3530824"/>
            <a:ext cx="301625" cy="169863"/>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5" name="ZoneTexte 84"/>
          <p:cNvSpPr txBox="1"/>
          <p:nvPr/>
        </p:nvSpPr>
        <p:spPr>
          <a:xfrm>
            <a:off x="111057" y="4240214"/>
            <a:ext cx="2349568"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C’est le sentiment d’être un acteur de la culture réunionnaise (D.H.)</a:t>
            </a:r>
            <a:endParaRPr lang="fr-FR" b="1" dirty="0"/>
          </a:p>
        </p:txBody>
      </p:sp>
      <p:sp>
        <p:nvSpPr>
          <p:cNvPr id="64" name="ZoneTexte 63"/>
          <p:cNvSpPr txBox="1"/>
          <p:nvPr/>
        </p:nvSpPr>
        <p:spPr>
          <a:xfrm>
            <a:off x="5930901" y="2486623"/>
            <a:ext cx="2755900"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Mi </a:t>
            </a:r>
            <a:r>
              <a:rPr lang="fr-FR" b="1" dirty="0" err="1" smtClean="0"/>
              <a:t>ékri</a:t>
            </a:r>
            <a:r>
              <a:rPr lang="fr-FR" b="1" dirty="0" smtClean="0"/>
              <a:t> an </a:t>
            </a:r>
            <a:r>
              <a:rPr lang="fr-FR" b="1" dirty="0" err="1" smtClean="0"/>
              <a:t>kréol</a:t>
            </a:r>
            <a:r>
              <a:rPr lang="fr-FR" b="1" dirty="0" smtClean="0"/>
              <a:t> pou partage les idées </a:t>
            </a:r>
            <a:r>
              <a:rPr lang="fr-FR" b="1" dirty="0" err="1" smtClean="0"/>
              <a:t>avek</a:t>
            </a:r>
            <a:r>
              <a:rPr lang="fr-FR" b="1" dirty="0" smtClean="0"/>
              <a:t> les </a:t>
            </a:r>
            <a:r>
              <a:rPr lang="fr-FR" b="1" dirty="0" err="1" smtClean="0"/>
              <a:t>rényioné</a:t>
            </a:r>
            <a:r>
              <a:rPr lang="fr-FR" b="1" dirty="0" smtClean="0"/>
              <a:t> </a:t>
            </a:r>
            <a:r>
              <a:rPr lang="fr-FR" b="1" dirty="0" err="1" smtClean="0"/>
              <a:t>ki</a:t>
            </a:r>
            <a:r>
              <a:rPr lang="fr-FR" b="1" dirty="0" smtClean="0"/>
              <a:t> lire </a:t>
            </a:r>
            <a:r>
              <a:rPr lang="fr-FR" b="1" dirty="0" err="1" smtClean="0"/>
              <a:t>pa</a:t>
            </a:r>
            <a:r>
              <a:rPr lang="fr-FR" b="1" dirty="0" smtClean="0"/>
              <a:t> an français (D.H.)</a:t>
            </a:r>
            <a:endParaRPr lang="fr-FR" b="1" dirty="0"/>
          </a:p>
        </p:txBody>
      </p:sp>
    </p:spTree>
    <p:extLst>
      <p:ext uri="{BB962C8B-B14F-4D97-AF65-F5344CB8AC3E}">
        <p14:creationId xmlns="" xmlns:p14="http://schemas.microsoft.com/office/powerpoint/2010/main" val="12786872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a:xfrm>
            <a:off x="6293141" y="5990965"/>
            <a:ext cx="2133600" cy="365125"/>
          </a:xfrm>
        </p:spPr>
        <p:txBody>
          <a:bodyPr/>
          <a:lstStyle/>
          <a:p>
            <a:fld id="{0FCC3241-6341-45E7-9B29-E28FD3B21BE6}" type="slidenum">
              <a:rPr lang="fr-FR" smtClean="0"/>
              <a:pPr/>
              <a:t>28</a:t>
            </a:fld>
            <a:endParaRPr lang="fr-FR"/>
          </a:p>
        </p:txBody>
      </p:sp>
      <p:sp>
        <p:nvSpPr>
          <p:cNvPr id="5" name="Espace réservé du numéro de diapositive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0FCC3241-6341-45E7-9B29-E28FD3B21BE6}" type="slidenum">
              <a:rPr kumimoji="0" lang="fr-FR"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fr-F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3" name="Freeform 24"/>
          <p:cNvSpPr>
            <a:spLocks/>
          </p:cNvSpPr>
          <p:nvPr/>
        </p:nvSpPr>
        <p:spPr bwMode="auto">
          <a:xfrm>
            <a:off x="4594225" y="2197101"/>
            <a:ext cx="1079500" cy="630238"/>
          </a:xfrm>
          <a:custGeom>
            <a:avLst/>
            <a:gdLst>
              <a:gd name="T0" fmla="*/ 0 w 2722"/>
              <a:gd name="T1" fmla="*/ 653 h 1586"/>
              <a:gd name="T2" fmla="*/ 164 w 2722"/>
              <a:gd name="T3" fmla="*/ 660 h 1586"/>
              <a:gd name="T4" fmla="*/ 326 w 2722"/>
              <a:gd name="T5" fmla="*/ 674 h 1586"/>
              <a:gd name="T6" fmla="*/ 486 w 2722"/>
              <a:gd name="T7" fmla="*/ 696 h 1586"/>
              <a:gd name="T8" fmla="*/ 643 w 2722"/>
              <a:gd name="T9" fmla="*/ 725 h 1586"/>
              <a:gd name="T10" fmla="*/ 797 w 2722"/>
              <a:gd name="T11" fmla="*/ 761 h 1586"/>
              <a:gd name="T12" fmla="*/ 949 w 2722"/>
              <a:gd name="T13" fmla="*/ 806 h 1586"/>
              <a:gd name="T14" fmla="*/ 1098 w 2722"/>
              <a:gd name="T15" fmla="*/ 855 h 1586"/>
              <a:gd name="T16" fmla="*/ 1242 w 2722"/>
              <a:gd name="T17" fmla="*/ 912 h 1586"/>
              <a:gd name="T18" fmla="*/ 1384 w 2722"/>
              <a:gd name="T19" fmla="*/ 976 h 1586"/>
              <a:gd name="T20" fmla="*/ 1523 w 2722"/>
              <a:gd name="T21" fmla="*/ 1045 h 1586"/>
              <a:gd name="T22" fmla="*/ 1657 w 2722"/>
              <a:gd name="T23" fmla="*/ 1121 h 1586"/>
              <a:gd name="T24" fmla="*/ 1788 w 2722"/>
              <a:gd name="T25" fmla="*/ 1203 h 1586"/>
              <a:gd name="T26" fmla="*/ 1915 w 2722"/>
              <a:gd name="T27" fmla="*/ 1290 h 1586"/>
              <a:gd name="T28" fmla="*/ 2038 w 2722"/>
              <a:gd name="T29" fmla="*/ 1384 h 1586"/>
              <a:gd name="T30" fmla="*/ 2155 w 2722"/>
              <a:gd name="T31" fmla="*/ 1481 h 1586"/>
              <a:gd name="T32" fmla="*/ 2268 w 2722"/>
              <a:gd name="T33" fmla="*/ 1586 h 1586"/>
              <a:gd name="T34" fmla="*/ 2722 w 2722"/>
              <a:gd name="T35" fmla="*/ 1115 h 1586"/>
              <a:gd name="T36" fmla="*/ 2587 w 2722"/>
              <a:gd name="T37" fmla="*/ 992 h 1586"/>
              <a:gd name="T38" fmla="*/ 2446 w 2722"/>
              <a:gd name="T39" fmla="*/ 875 h 1586"/>
              <a:gd name="T40" fmla="*/ 2301 w 2722"/>
              <a:gd name="T41" fmla="*/ 763 h 1586"/>
              <a:gd name="T42" fmla="*/ 2150 w 2722"/>
              <a:gd name="T43" fmla="*/ 658 h 1586"/>
              <a:gd name="T44" fmla="*/ 1993 w 2722"/>
              <a:gd name="T45" fmla="*/ 559 h 1586"/>
              <a:gd name="T46" fmla="*/ 1832 w 2722"/>
              <a:gd name="T47" fmla="*/ 470 h 1586"/>
              <a:gd name="T48" fmla="*/ 1667 w 2722"/>
              <a:gd name="T49" fmla="*/ 386 h 1586"/>
              <a:gd name="T50" fmla="*/ 1496 w 2722"/>
              <a:gd name="T51" fmla="*/ 309 h 1586"/>
              <a:gd name="T52" fmla="*/ 1323 w 2722"/>
              <a:gd name="T53" fmla="*/ 242 h 1586"/>
              <a:gd name="T54" fmla="*/ 1144 w 2722"/>
              <a:gd name="T55" fmla="*/ 182 h 1586"/>
              <a:gd name="T56" fmla="*/ 963 w 2722"/>
              <a:gd name="T57" fmla="*/ 130 h 1586"/>
              <a:gd name="T58" fmla="*/ 779 w 2722"/>
              <a:gd name="T59" fmla="*/ 86 h 1586"/>
              <a:gd name="T60" fmla="*/ 591 w 2722"/>
              <a:gd name="T61" fmla="*/ 50 h 1586"/>
              <a:gd name="T62" fmla="*/ 401 w 2722"/>
              <a:gd name="T63" fmla="*/ 24 h 1586"/>
              <a:gd name="T64" fmla="*/ 207 w 2722"/>
              <a:gd name="T65" fmla="*/ 7 h 1586"/>
              <a:gd name="T66" fmla="*/ 10 w 2722"/>
              <a:gd name="T67" fmla="*/ 0 h 1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22" h="1586">
                <a:moveTo>
                  <a:pt x="0" y="653"/>
                </a:moveTo>
                <a:lnTo>
                  <a:pt x="0" y="653"/>
                </a:lnTo>
                <a:lnTo>
                  <a:pt x="82" y="656"/>
                </a:lnTo>
                <a:lnTo>
                  <a:pt x="164" y="660"/>
                </a:lnTo>
                <a:lnTo>
                  <a:pt x="245" y="666"/>
                </a:lnTo>
                <a:lnTo>
                  <a:pt x="326" y="674"/>
                </a:lnTo>
                <a:lnTo>
                  <a:pt x="406" y="684"/>
                </a:lnTo>
                <a:lnTo>
                  <a:pt x="486" y="696"/>
                </a:lnTo>
                <a:lnTo>
                  <a:pt x="564" y="709"/>
                </a:lnTo>
                <a:lnTo>
                  <a:pt x="643" y="725"/>
                </a:lnTo>
                <a:lnTo>
                  <a:pt x="720" y="743"/>
                </a:lnTo>
                <a:lnTo>
                  <a:pt x="797" y="761"/>
                </a:lnTo>
                <a:lnTo>
                  <a:pt x="874" y="782"/>
                </a:lnTo>
                <a:lnTo>
                  <a:pt x="949" y="806"/>
                </a:lnTo>
                <a:lnTo>
                  <a:pt x="1023" y="829"/>
                </a:lnTo>
                <a:lnTo>
                  <a:pt x="1098" y="855"/>
                </a:lnTo>
                <a:lnTo>
                  <a:pt x="1170" y="882"/>
                </a:lnTo>
                <a:lnTo>
                  <a:pt x="1242" y="912"/>
                </a:lnTo>
                <a:lnTo>
                  <a:pt x="1314" y="944"/>
                </a:lnTo>
                <a:lnTo>
                  <a:pt x="1384" y="976"/>
                </a:lnTo>
                <a:lnTo>
                  <a:pt x="1454" y="1010"/>
                </a:lnTo>
                <a:lnTo>
                  <a:pt x="1523" y="1045"/>
                </a:lnTo>
                <a:lnTo>
                  <a:pt x="1591" y="1083"/>
                </a:lnTo>
                <a:lnTo>
                  <a:pt x="1657" y="1121"/>
                </a:lnTo>
                <a:lnTo>
                  <a:pt x="1724" y="1161"/>
                </a:lnTo>
                <a:lnTo>
                  <a:pt x="1788" y="1203"/>
                </a:lnTo>
                <a:lnTo>
                  <a:pt x="1851" y="1246"/>
                </a:lnTo>
                <a:lnTo>
                  <a:pt x="1915" y="1290"/>
                </a:lnTo>
                <a:lnTo>
                  <a:pt x="1976" y="1337"/>
                </a:lnTo>
                <a:lnTo>
                  <a:pt x="2038" y="1384"/>
                </a:lnTo>
                <a:lnTo>
                  <a:pt x="2096" y="1432"/>
                </a:lnTo>
                <a:lnTo>
                  <a:pt x="2155" y="1481"/>
                </a:lnTo>
                <a:lnTo>
                  <a:pt x="2212" y="1533"/>
                </a:lnTo>
                <a:lnTo>
                  <a:pt x="2268" y="1586"/>
                </a:lnTo>
                <a:lnTo>
                  <a:pt x="2722" y="1115"/>
                </a:lnTo>
                <a:lnTo>
                  <a:pt x="2722" y="1115"/>
                </a:lnTo>
                <a:lnTo>
                  <a:pt x="2656" y="1053"/>
                </a:lnTo>
                <a:lnTo>
                  <a:pt x="2587" y="992"/>
                </a:lnTo>
                <a:lnTo>
                  <a:pt x="2518" y="932"/>
                </a:lnTo>
                <a:lnTo>
                  <a:pt x="2446" y="875"/>
                </a:lnTo>
                <a:lnTo>
                  <a:pt x="2373" y="817"/>
                </a:lnTo>
                <a:lnTo>
                  <a:pt x="2301" y="763"/>
                </a:lnTo>
                <a:lnTo>
                  <a:pt x="2225" y="709"/>
                </a:lnTo>
                <a:lnTo>
                  <a:pt x="2150" y="658"/>
                </a:lnTo>
                <a:lnTo>
                  <a:pt x="2071" y="608"/>
                </a:lnTo>
                <a:lnTo>
                  <a:pt x="1993" y="559"/>
                </a:lnTo>
                <a:lnTo>
                  <a:pt x="1913" y="514"/>
                </a:lnTo>
                <a:lnTo>
                  <a:pt x="1832" y="470"/>
                </a:lnTo>
                <a:lnTo>
                  <a:pt x="1750" y="427"/>
                </a:lnTo>
                <a:lnTo>
                  <a:pt x="1667" y="386"/>
                </a:lnTo>
                <a:lnTo>
                  <a:pt x="1582" y="347"/>
                </a:lnTo>
                <a:lnTo>
                  <a:pt x="1496" y="309"/>
                </a:lnTo>
                <a:lnTo>
                  <a:pt x="1410" y="274"/>
                </a:lnTo>
                <a:lnTo>
                  <a:pt x="1323" y="242"/>
                </a:lnTo>
                <a:lnTo>
                  <a:pt x="1234" y="211"/>
                </a:lnTo>
                <a:lnTo>
                  <a:pt x="1144" y="182"/>
                </a:lnTo>
                <a:lnTo>
                  <a:pt x="1055" y="155"/>
                </a:lnTo>
                <a:lnTo>
                  <a:pt x="963" y="130"/>
                </a:lnTo>
                <a:lnTo>
                  <a:pt x="872" y="106"/>
                </a:lnTo>
                <a:lnTo>
                  <a:pt x="779" y="86"/>
                </a:lnTo>
                <a:lnTo>
                  <a:pt x="685" y="67"/>
                </a:lnTo>
                <a:lnTo>
                  <a:pt x="591" y="50"/>
                </a:lnTo>
                <a:lnTo>
                  <a:pt x="496" y="37"/>
                </a:lnTo>
                <a:lnTo>
                  <a:pt x="401" y="24"/>
                </a:lnTo>
                <a:lnTo>
                  <a:pt x="303" y="15"/>
                </a:lnTo>
                <a:lnTo>
                  <a:pt x="207" y="7"/>
                </a:lnTo>
                <a:lnTo>
                  <a:pt x="109" y="2"/>
                </a:lnTo>
                <a:lnTo>
                  <a:pt x="10" y="0"/>
                </a:lnTo>
                <a:lnTo>
                  <a:pt x="0" y="653"/>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22" name="Freeform 36"/>
          <p:cNvSpPr>
            <a:spLocks/>
          </p:cNvSpPr>
          <p:nvPr/>
        </p:nvSpPr>
        <p:spPr bwMode="auto">
          <a:xfrm>
            <a:off x="4559300" y="2546350"/>
            <a:ext cx="858838" cy="498475"/>
          </a:xfrm>
          <a:custGeom>
            <a:avLst/>
            <a:gdLst>
              <a:gd name="T0" fmla="*/ 2163 w 2163"/>
              <a:gd name="T1" fmla="*/ 885 h 1255"/>
              <a:gd name="T2" fmla="*/ 2110 w 2163"/>
              <a:gd name="T3" fmla="*/ 836 h 1255"/>
              <a:gd name="T4" fmla="*/ 1999 w 2163"/>
              <a:gd name="T5" fmla="*/ 739 h 1255"/>
              <a:gd name="T6" fmla="*/ 1886 w 2163"/>
              <a:gd name="T7" fmla="*/ 648 h 1255"/>
              <a:gd name="T8" fmla="*/ 1768 w 2163"/>
              <a:gd name="T9" fmla="*/ 563 h 1255"/>
              <a:gd name="T10" fmla="*/ 1645 w 2163"/>
              <a:gd name="T11" fmla="*/ 483 h 1255"/>
              <a:gd name="T12" fmla="*/ 1519 w 2163"/>
              <a:gd name="T13" fmla="*/ 407 h 1255"/>
              <a:gd name="T14" fmla="*/ 1389 w 2163"/>
              <a:gd name="T15" fmla="*/ 338 h 1255"/>
              <a:gd name="T16" fmla="*/ 1256 w 2163"/>
              <a:gd name="T17" fmla="*/ 276 h 1255"/>
              <a:gd name="T18" fmla="*/ 1119 w 2163"/>
              <a:gd name="T19" fmla="*/ 218 h 1255"/>
              <a:gd name="T20" fmla="*/ 980 w 2163"/>
              <a:gd name="T21" fmla="*/ 168 h 1255"/>
              <a:gd name="T22" fmla="*/ 837 w 2163"/>
              <a:gd name="T23" fmla="*/ 122 h 1255"/>
              <a:gd name="T24" fmla="*/ 692 w 2163"/>
              <a:gd name="T25" fmla="*/ 84 h 1255"/>
              <a:gd name="T26" fmla="*/ 544 w 2163"/>
              <a:gd name="T27" fmla="*/ 53 h 1255"/>
              <a:gd name="T28" fmla="*/ 393 w 2163"/>
              <a:gd name="T29" fmla="*/ 30 h 1255"/>
              <a:gd name="T30" fmla="*/ 240 w 2163"/>
              <a:gd name="T31" fmla="*/ 11 h 1255"/>
              <a:gd name="T32" fmla="*/ 86 w 2163"/>
              <a:gd name="T33" fmla="*/ 2 h 1255"/>
              <a:gd name="T34" fmla="*/ 0 w 2163"/>
              <a:gd name="T35" fmla="*/ 514 h 1255"/>
              <a:gd name="T36" fmla="*/ 65 w 2163"/>
              <a:gd name="T37" fmla="*/ 517 h 1255"/>
              <a:gd name="T38" fmla="*/ 195 w 2163"/>
              <a:gd name="T39" fmla="*/ 524 h 1255"/>
              <a:gd name="T40" fmla="*/ 322 w 2163"/>
              <a:gd name="T41" fmla="*/ 539 h 1255"/>
              <a:gd name="T42" fmla="*/ 449 w 2163"/>
              <a:gd name="T43" fmla="*/ 559 h 1255"/>
              <a:gd name="T44" fmla="*/ 572 w 2163"/>
              <a:gd name="T45" fmla="*/ 586 h 1255"/>
              <a:gd name="T46" fmla="*/ 694 w 2163"/>
              <a:gd name="T47" fmla="*/ 617 h 1255"/>
              <a:gd name="T48" fmla="*/ 813 w 2163"/>
              <a:gd name="T49" fmla="*/ 655 h 1255"/>
              <a:gd name="T50" fmla="*/ 931 w 2163"/>
              <a:gd name="T51" fmla="*/ 697 h 1255"/>
              <a:gd name="T52" fmla="*/ 1045 w 2163"/>
              <a:gd name="T53" fmla="*/ 744 h 1255"/>
              <a:gd name="T54" fmla="*/ 1157 w 2163"/>
              <a:gd name="T55" fmla="*/ 798 h 1255"/>
              <a:gd name="T56" fmla="*/ 1265 w 2163"/>
              <a:gd name="T57" fmla="*/ 855 h 1255"/>
              <a:gd name="T58" fmla="*/ 1371 w 2163"/>
              <a:gd name="T59" fmla="*/ 918 h 1255"/>
              <a:gd name="T60" fmla="*/ 1473 w 2163"/>
              <a:gd name="T61" fmla="*/ 985 h 1255"/>
              <a:gd name="T62" fmla="*/ 1572 w 2163"/>
              <a:gd name="T63" fmla="*/ 1057 h 1255"/>
              <a:gd name="T64" fmla="*/ 1669 w 2163"/>
              <a:gd name="T65" fmla="*/ 1134 h 1255"/>
              <a:gd name="T66" fmla="*/ 1760 w 2163"/>
              <a:gd name="T67" fmla="*/ 1213 h 1255"/>
              <a:gd name="T68" fmla="*/ 1805 w 2163"/>
              <a:gd name="T69" fmla="*/ 1255 h 1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163" h="1255">
                <a:moveTo>
                  <a:pt x="1805" y="1255"/>
                </a:moveTo>
                <a:lnTo>
                  <a:pt x="2163" y="885"/>
                </a:lnTo>
                <a:lnTo>
                  <a:pt x="2163" y="885"/>
                </a:lnTo>
                <a:lnTo>
                  <a:pt x="2110" y="836"/>
                </a:lnTo>
                <a:lnTo>
                  <a:pt x="2055" y="787"/>
                </a:lnTo>
                <a:lnTo>
                  <a:pt x="1999" y="739"/>
                </a:lnTo>
                <a:lnTo>
                  <a:pt x="1943" y="694"/>
                </a:lnTo>
                <a:lnTo>
                  <a:pt x="1886" y="648"/>
                </a:lnTo>
                <a:lnTo>
                  <a:pt x="1828" y="605"/>
                </a:lnTo>
                <a:lnTo>
                  <a:pt x="1768" y="563"/>
                </a:lnTo>
                <a:lnTo>
                  <a:pt x="1706" y="522"/>
                </a:lnTo>
                <a:lnTo>
                  <a:pt x="1645" y="483"/>
                </a:lnTo>
                <a:lnTo>
                  <a:pt x="1583" y="445"/>
                </a:lnTo>
                <a:lnTo>
                  <a:pt x="1519" y="407"/>
                </a:lnTo>
                <a:lnTo>
                  <a:pt x="1455" y="372"/>
                </a:lnTo>
                <a:lnTo>
                  <a:pt x="1389" y="338"/>
                </a:lnTo>
                <a:lnTo>
                  <a:pt x="1322" y="306"/>
                </a:lnTo>
                <a:lnTo>
                  <a:pt x="1256" y="276"/>
                </a:lnTo>
                <a:lnTo>
                  <a:pt x="1188" y="246"/>
                </a:lnTo>
                <a:lnTo>
                  <a:pt x="1119" y="218"/>
                </a:lnTo>
                <a:lnTo>
                  <a:pt x="1050" y="192"/>
                </a:lnTo>
                <a:lnTo>
                  <a:pt x="980" y="168"/>
                </a:lnTo>
                <a:lnTo>
                  <a:pt x="908" y="144"/>
                </a:lnTo>
                <a:lnTo>
                  <a:pt x="837" y="122"/>
                </a:lnTo>
                <a:lnTo>
                  <a:pt x="765" y="102"/>
                </a:lnTo>
                <a:lnTo>
                  <a:pt x="692" y="84"/>
                </a:lnTo>
                <a:lnTo>
                  <a:pt x="618" y="69"/>
                </a:lnTo>
                <a:lnTo>
                  <a:pt x="544" y="53"/>
                </a:lnTo>
                <a:lnTo>
                  <a:pt x="468" y="40"/>
                </a:lnTo>
                <a:lnTo>
                  <a:pt x="393" y="30"/>
                </a:lnTo>
                <a:lnTo>
                  <a:pt x="317" y="19"/>
                </a:lnTo>
                <a:lnTo>
                  <a:pt x="240" y="11"/>
                </a:lnTo>
                <a:lnTo>
                  <a:pt x="164" y="6"/>
                </a:lnTo>
                <a:lnTo>
                  <a:pt x="86" y="2"/>
                </a:lnTo>
                <a:lnTo>
                  <a:pt x="7" y="0"/>
                </a:lnTo>
                <a:lnTo>
                  <a:pt x="0" y="514"/>
                </a:lnTo>
                <a:lnTo>
                  <a:pt x="0" y="514"/>
                </a:lnTo>
                <a:lnTo>
                  <a:pt x="65" y="517"/>
                </a:lnTo>
                <a:lnTo>
                  <a:pt x="130" y="519"/>
                </a:lnTo>
                <a:lnTo>
                  <a:pt x="195" y="524"/>
                </a:lnTo>
                <a:lnTo>
                  <a:pt x="259" y="531"/>
                </a:lnTo>
                <a:lnTo>
                  <a:pt x="322" y="539"/>
                </a:lnTo>
                <a:lnTo>
                  <a:pt x="385" y="548"/>
                </a:lnTo>
                <a:lnTo>
                  <a:pt x="449" y="559"/>
                </a:lnTo>
                <a:lnTo>
                  <a:pt x="510" y="571"/>
                </a:lnTo>
                <a:lnTo>
                  <a:pt x="572" y="586"/>
                </a:lnTo>
                <a:lnTo>
                  <a:pt x="634" y="600"/>
                </a:lnTo>
                <a:lnTo>
                  <a:pt x="694" y="617"/>
                </a:lnTo>
                <a:lnTo>
                  <a:pt x="755" y="635"/>
                </a:lnTo>
                <a:lnTo>
                  <a:pt x="813" y="655"/>
                </a:lnTo>
                <a:lnTo>
                  <a:pt x="872" y="675"/>
                </a:lnTo>
                <a:lnTo>
                  <a:pt x="931" y="697"/>
                </a:lnTo>
                <a:lnTo>
                  <a:pt x="988" y="720"/>
                </a:lnTo>
                <a:lnTo>
                  <a:pt x="1045" y="744"/>
                </a:lnTo>
                <a:lnTo>
                  <a:pt x="1101" y="770"/>
                </a:lnTo>
                <a:lnTo>
                  <a:pt x="1157" y="798"/>
                </a:lnTo>
                <a:lnTo>
                  <a:pt x="1212" y="826"/>
                </a:lnTo>
                <a:lnTo>
                  <a:pt x="1265" y="855"/>
                </a:lnTo>
                <a:lnTo>
                  <a:pt x="1318" y="886"/>
                </a:lnTo>
                <a:lnTo>
                  <a:pt x="1371" y="918"/>
                </a:lnTo>
                <a:lnTo>
                  <a:pt x="1423" y="951"/>
                </a:lnTo>
                <a:lnTo>
                  <a:pt x="1473" y="985"/>
                </a:lnTo>
                <a:lnTo>
                  <a:pt x="1523" y="1020"/>
                </a:lnTo>
                <a:lnTo>
                  <a:pt x="1572" y="1057"/>
                </a:lnTo>
                <a:lnTo>
                  <a:pt x="1621" y="1095"/>
                </a:lnTo>
                <a:lnTo>
                  <a:pt x="1669" y="1134"/>
                </a:lnTo>
                <a:lnTo>
                  <a:pt x="1714" y="1173"/>
                </a:lnTo>
                <a:lnTo>
                  <a:pt x="1760" y="1213"/>
                </a:lnTo>
                <a:lnTo>
                  <a:pt x="1805" y="1255"/>
                </a:lnTo>
                <a:lnTo>
                  <a:pt x="1805" y="125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24" name="Freeform 38"/>
          <p:cNvSpPr>
            <a:spLocks/>
          </p:cNvSpPr>
          <p:nvPr/>
        </p:nvSpPr>
        <p:spPr bwMode="auto">
          <a:xfrm>
            <a:off x="3579813" y="3094038"/>
            <a:ext cx="398463" cy="671513"/>
          </a:xfrm>
          <a:custGeom>
            <a:avLst/>
            <a:gdLst>
              <a:gd name="T0" fmla="*/ 401 w 1004"/>
              <a:gd name="T1" fmla="*/ 1694 h 1694"/>
              <a:gd name="T2" fmla="*/ 407 w 1004"/>
              <a:gd name="T3" fmla="*/ 1591 h 1694"/>
              <a:gd name="T4" fmla="*/ 417 w 1004"/>
              <a:gd name="T5" fmla="*/ 1490 h 1694"/>
              <a:gd name="T6" fmla="*/ 431 w 1004"/>
              <a:gd name="T7" fmla="*/ 1391 h 1694"/>
              <a:gd name="T8" fmla="*/ 451 w 1004"/>
              <a:gd name="T9" fmla="*/ 1292 h 1694"/>
              <a:gd name="T10" fmla="*/ 476 w 1004"/>
              <a:gd name="T11" fmla="*/ 1195 h 1694"/>
              <a:gd name="T12" fmla="*/ 504 w 1004"/>
              <a:gd name="T13" fmla="*/ 1100 h 1694"/>
              <a:gd name="T14" fmla="*/ 537 w 1004"/>
              <a:gd name="T15" fmla="*/ 1008 h 1694"/>
              <a:gd name="T16" fmla="*/ 573 w 1004"/>
              <a:gd name="T17" fmla="*/ 917 h 1694"/>
              <a:gd name="T18" fmla="*/ 615 w 1004"/>
              <a:gd name="T19" fmla="*/ 828 h 1694"/>
              <a:gd name="T20" fmla="*/ 659 w 1004"/>
              <a:gd name="T21" fmla="*/ 742 h 1694"/>
              <a:gd name="T22" fmla="*/ 707 w 1004"/>
              <a:gd name="T23" fmla="*/ 659 h 1694"/>
              <a:gd name="T24" fmla="*/ 761 w 1004"/>
              <a:gd name="T25" fmla="*/ 577 h 1694"/>
              <a:gd name="T26" fmla="*/ 817 w 1004"/>
              <a:gd name="T27" fmla="*/ 499 h 1694"/>
              <a:gd name="T28" fmla="*/ 875 w 1004"/>
              <a:gd name="T29" fmla="*/ 422 h 1694"/>
              <a:gd name="T30" fmla="*/ 939 w 1004"/>
              <a:gd name="T31" fmla="*/ 349 h 1694"/>
              <a:gd name="T32" fmla="*/ 1004 w 1004"/>
              <a:gd name="T33" fmla="*/ 279 h 1694"/>
              <a:gd name="T34" fmla="*/ 716 w 1004"/>
              <a:gd name="T35" fmla="*/ 0 h 1694"/>
              <a:gd name="T36" fmla="*/ 638 w 1004"/>
              <a:gd name="T37" fmla="*/ 83 h 1694"/>
              <a:gd name="T38" fmla="*/ 563 w 1004"/>
              <a:gd name="T39" fmla="*/ 171 h 1694"/>
              <a:gd name="T40" fmla="*/ 492 w 1004"/>
              <a:gd name="T41" fmla="*/ 262 h 1694"/>
              <a:gd name="T42" fmla="*/ 426 w 1004"/>
              <a:gd name="T43" fmla="*/ 356 h 1694"/>
              <a:gd name="T44" fmla="*/ 364 w 1004"/>
              <a:gd name="T45" fmla="*/ 453 h 1694"/>
              <a:gd name="T46" fmla="*/ 306 w 1004"/>
              <a:gd name="T47" fmla="*/ 553 h 1694"/>
              <a:gd name="T48" fmla="*/ 253 w 1004"/>
              <a:gd name="T49" fmla="*/ 656 h 1694"/>
              <a:gd name="T50" fmla="*/ 203 w 1004"/>
              <a:gd name="T51" fmla="*/ 762 h 1694"/>
              <a:gd name="T52" fmla="*/ 160 w 1004"/>
              <a:gd name="T53" fmla="*/ 870 h 1694"/>
              <a:gd name="T54" fmla="*/ 121 w 1004"/>
              <a:gd name="T55" fmla="*/ 981 h 1694"/>
              <a:gd name="T56" fmla="*/ 88 w 1004"/>
              <a:gd name="T57" fmla="*/ 1094 h 1694"/>
              <a:gd name="T58" fmla="*/ 59 w 1004"/>
              <a:gd name="T59" fmla="*/ 1208 h 1694"/>
              <a:gd name="T60" fmla="*/ 37 w 1004"/>
              <a:gd name="T61" fmla="*/ 1326 h 1694"/>
              <a:gd name="T62" fmla="*/ 19 w 1004"/>
              <a:gd name="T63" fmla="*/ 1444 h 1694"/>
              <a:gd name="T64" fmla="*/ 7 w 1004"/>
              <a:gd name="T65" fmla="*/ 1565 h 1694"/>
              <a:gd name="T66" fmla="*/ 0 w 1004"/>
              <a:gd name="T67" fmla="*/ 1688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04" h="1694">
                <a:moveTo>
                  <a:pt x="401" y="1694"/>
                </a:moveTo>
                <a:lnTo>
                  <a:pt x="401" y="1694"/>
                </a:lnTo>
                <a:lnTo>
                  <a:pt x="404" y="1642"/>
                </a:lnTo>
                <a:lnTo>
                  <a:pt x="407" y="1591"/>
                </a:lnTo>
                <a:lnTo>
                  <a:pt x="412" y="1540"/>
                </a:lnTo>
                <a:lnTo>
                  <a:pt x="417" y="1490"/>
                </a:lnTo>
                <a:lnTo>
                  <a:pt x="423" y="1440"/>
                </a:lnTo>
                <a:lnTo>
                  <a:pt x="431" y="1391"/>
                </a:lnTo>
                <a:lnTo>
                  <a:pt x="440" y="1341"/>
                </a:lnTo>
                <a:lnTo>
                  <a:pt x="451" y="1292"/>
                </a:lnTo>
                <a:lnTo>
                  <a:pt x="462" y="1244"/>
                </a:lnTo>
                <a:lnTo>
                  <a:pt x="476" y="1195"/>
                </a:lnTo>
                <a:lnTo>
                  <a:pt x="489" y="1147"/>
                </a:lnTo>
                <a:lnTo>
                  <a:pt x="504" y="1100"/>
                </a:lnTo>
                <a:lnTo>
                  <a:pt x="520" y="1053"/>
                </a:lnTo>
                <a:lnTo>
                  <a:pt x="537" y="1008"/>
                </a:lnTo>
                <a:lnTo>
                  <a:pt x="555" y="962"/>
                </a:lnTo>
                <a:lnTo>
                  <a:pt x="573" y="917"/>
                </a:lnTo>
                <a:lnTo>
                  <a:pt x="593" y="872"/>
                </a:lnTo>
                <a:lnTo>
                  <a:pt x="615" y="828"/>
                </a:lnTo>
                <a:lnTo>
                  <a:pt x="636" y="785"/>
                </a:lnTo>
                <a:lnTo>
                  <a:pt x="659" y="742"/>
                </a:lnTo>
                <a:lnTo>
                  <a:pt x="683" y="701"/>
                </a:lnTo>
                <a:lnTo>
                  <a:pt x="707" y="659"/>
                </a:lnTo>
                <a:lnTo>
                  <a:pt x="733" y="617"/>
                </a:lnTo>
                <a:lnTo>
                  <a:pt x="761" y="577"/>
                </a:lnTo>
                <a:lnTo>
                  <a:pt x="788" y="538"/>
                </a:lnTo>
                <a:lnTo>
                  <a:pt x="817" y="499"/>
                </a:lnTo>
                <a:lnTo>
                  <a:pt x="845" y="460"/>
                </a:lnTo>
                <a:lnTo>
                  <a:pt x="875" y="422"/>
                </a:lnTo>
                <a:lnTo>
                  <a:pt x="906" y="386"/>
                </a:lnTo>
                <a:lnTo>
                  <a:pt x="939" y="349"/>
                </a:lnTo>
                <a:lnTo>
                  <a:pt x="972" y="314"/>
                </a:lnTo>
                <a:lnTo>
                  <a:pt x="1004" y="279"/>
                </a:lnTo>
                <a:lnTo>
                  <a:pt x="716" y="0"/>
                </a:lnTo>
                <a:lnTo>
                  <a:pt x="716" y="0"/>
                </a:lnTo>
                <a:lnTo>
                  <a:pt x="677" y="42"/>
                </a:lnTo>
                <a:lnTo>
                  <a:pt x="638" y="83"/>
                </a:lnTo>
                <a:lnTo>
                  <a:pt x="600" y="126"/>
                </a:lnTo>
                <a:lnTo>
                  <a:pt x="563" y="171"/>
                </a:lnTo>
                <a:lnTo>
                  <a:pt x="528" y="216"/>
                </a:lnTo>
                <a:lnTo>
                  <a:pt x="492" y="262"/>
                </a:lnTo>
                <a:lnTo>
                  <a:pt x="459" y="309"/>
                </a:lnTo>
                <a:lnTo>
                  <a:pt x="426" y="356"/>
                </a:lnTo>
                <a:lnTo>
                  <a:pt x="395" y="404"/>
                </a:lnTo>
                <a:lnTo>
                  <a:pt x="364" y="453"/>
                </a:lnTo>
                <a:lnTo>
                  <a:pt x="335" y="503"/>
                </a:lnTo>
                <a:lnTo>
                  <a:pt x="306" y="553"/>
                </a:lnTo>
                <a:lnTo>
                  <a:pt x="279" y="604"/>
                </a:lnTo>
                <a:lnTo>
                  <a:pt x="253" y="656"/>
                </a:lnTo>
                <a:lnTo>
                  <a:pt x="228" y="708"/>
                </a:lnTo>
                <a:lnTo>
                  <a:pt x="203" y="762"/>
                </a:lnTo>
                <a:lnTo>
                  <a:pt x="181" y="815"/>
                </a:lnTo>
                <a:lnTo>
                  <a:pt x="160" y="870"/>
                </a:lnTo>
                <a:lnTo>
                  <a:pt x="141" y="925"/>
                </a:lnTo>
                <a:lnTo>
                  <a:pt x="121" y="981"/>
                </a:lnTo>
                <a:lnTo>
                  <a:pt x="104" y="1037"/>
                </a:lnTo>
                <a:lnTo>
                  <a:pt x="88" y="1094"/>
                </a:lnTo>
                <a:lnTo>
                  <a:pt x="73" y="1151"/>
                </a:lnTo>
                <a:lnTo>
                  <a:pt x="59" y="1208"/>
                </a:lnTo>
                <a:lnTo>
                  <a:pt x="47" y="1267"/>
                </a:lnTo>
                <a:lnTo>
                  <a:pt x="37" y="1326"/>
                </a:lnTo>
                <a:lnTo>
                  <a:pt x="26" y="1384"/>
                </a:lnTo>
                <a:lnTo>
                  <a:pt x="19" y="1444"/>
                </a:lnTo>
                <a:lnTo>
                  <a:pt x="12" y="1505"/>
                </a:lnTo>
                <a:lnTo>
                  <a:pt x="7" y="1565"/>
                </a:lnTo>
                <a:lnTo>
                  <a:pt x="3" y="1626"/>
                </a:lnTo>
                <a:lnTo>
                  <a:pt x="0" y="1688"/>
                </a:lnTo>
                <a:lnTo>
                  <a:pt x="401" y="1694"/>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25" name="Freeform 40"/>
          <p:cNvSpPr>
            <a:spLocks/>
          </p:cNvSpPr>
          <p:nvPr/>
        </p:nvSpPr>
        <p:spPr bwMode="auto">
          <a:xfrm>
            <a:off x="4586288" y="2795588"/>
            <a:ext cx="671513" cy="388938"/>
          </a:xfrm>
          <a:custGeom>
            <a:avLst/>
            <a:gdLst>
              <a:gd name="T0" fmla="*/ 1693 w 1693"/>
              <a:gd name="T1" fmla="*/ 692 h 981"/>
              <a:gd name="T2" fmla="*/ 1652 w 1693"/>
              <a:gd name="T3" fmla="*/ 654 h 981"/>
              <a:gd name="T4" fmla="*/ 1564 w 1693"/>
              <a:gd name="T5" fmla="*/ 579 h 981"/>
              <a:gd name="T6" fmla="*/ 1476 w 1693"/>
              <a:gd name="T7" fmla="*/ 507 h 981"/>
              <a:gd name="T8" fmla="*/ 1383 w 1693"/>
              <a:gd name="T9" fmla="*/ 440 h 981"/>
              <a:gd name="T10" fmla="*/ 1287 w 1693"/>
              <a:gd name="T11" fmla="*/ 378 h 981"/>
              <a:gd name="T12" fmla="*/ 1188 w 1693"/>
              <a:gd name="T13" fmla="*/ 319 h 981"/>
              <a:gd name="T14" fmla="*/ 1087 w 1693"/>
              <a:gd name="T15" fmla="*/ 265 h 981"/>
              <a:gd name="T16" fmla="*/ 982 w 1693"/>
              <a:gd name="T17" fmla="*/ 215 h 981"/>
              <a:gd name="T18" fmla="*/ 876 w 1693"/>
              <a:gd name="T19" fmla="*/ 171 h 981"/>
              <a:gd name="T20" fmla="*/ 766 w 1693"/>
              <a:gd name="T21" fmla="*/ 131 h 981"/>
              <a:gd name="T22" fmla="*/ 654 w 1693"/>
              <a:gd name="T23" fmla="*/ 97 h 981"/>
              <a:gd name="T24" fmla="*/ 541 w 1693"/>
              <a:gd name="T25" fmla="*/ 67 h 981"/>
              <a:gd name="T26" fmla="*/ 425 w 1693"/>
              <a:gd name="T27" fmla="*/ 42 h 981"/>
              <a:gd name="T28" fmla="*/ 307 w 1693"/>
              <a:gd name="T29" fmla="*/ 24 h 981"/>
              <a:gd name="T30" fmla="*/ 188 w 1693"/>
              <a:gd name="T31" fmla="*/ 9 h 981"/>
              <a:gd name="T32" fmla="*/ 67 w 1693"/>
              <a:gd name="T33" fmla="*/ 2 h 981"/>
              <a:gd name="T34" fmla="*/ 0 w 1693"/>
              <a:gd name="T35" fmla="*/ 401 h 981"/>
              <a:gd name="T36" fmla="*/ 50 w 1693"/>
              <a:gd name="T37" fmla="*/ 403 h 981"/>
              <a:gd name="T38" fmla="*/ 152 w 1693"/>
              <a:gd name="T39" fmla="*/ 409 h 981"/>
              <a:gd name="T40" fmla="*/ 252 w 1693"/>
              <a:gd name="T41" fmla="*/ 421 h 981"/>
              <a:gd name="T42" fmla="*/ 351 w 1693"/>
              <a:gd name="T43" fmla="*/ 437 h 981"/>
              <a:gd name="T44" fmla="*/ 447 w 1693"/>
              <a:gd name="T45" fmla="*/ 456 h 981"/>
              <a:gd name="T46" fmla="*/ 544 w 1693"/>
              <a:gd name="T47" fmla="*/ 481 h 981"/>
              <a:gd name="T48" fmla="*/ 637 w 1693"/>
              <a:gd name="T49" fmla="*/ 511 h 981"/>
              <a:gd name="T50" fmla="*/ 729 w 1693"/>
              <a:gd name="T51" fmla="*/ 543 h 981"/>
              <a:gd name="T52" fmla="*/ 818 w 1693"/>
              <a:gd name="T53" fmla="*/ 581 h 981"/>
              <a:gd name="T54" fmla="*/ 906 w 1693"/>
              <a:gd name="T55" fmla="*/ 623 h 981"/>
              <a:gd name="T56" fmla="*/ 990 w 1693"/>
              <a:gd name="T57" fmla="*/ 668 h 981"/>
              <a:gd name="T58" fmla="*/ 1074 w 1693"/>
              <a:gd name="T59" fmla="*/ 717 h 981"/>
              <a:gd name="T60" fmla="*/ 1154 w 1693"/>
              <a:gd name="T61" fmla="*/ 770 h 981"/>
              <a:gd name="T62" fmla="*/ 1231 w 1693"/>
              <a:gd name="T63" fmla="*/ 826 h 981"/>
              <a:gd name="T64" fmla="*/ 1307 w 1693"/>
              <a:gd name="T65" fmla="*/ 885 h 981"/>
              <a:gd name="T66" fmla="*/ 1380 w 1693"/>
              <a:gd name="T67" fmla="*/ 948 h 981"/>
              <a:gd name="T68" fmla="*/ 1413 w 1693"/>
              <a:gd name="T69" fmla="*/ 981 h 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93" h="981">
                <a:moveTo>
                  <a:pt x="1413" y="981"/>
                </a:moveTo>
                <a:lnTo>
                  <a:pt x="1693" y="692"/>
                </a:lnTo>
                <a:lnTo>
                  <a:pt x="1693" y="692"/>
                </a:lnTo>
                <a:lnTo>
                  <a:pt x="1652" y="654"/>
                </a:lnTo>
                <a:lnTo>
                  <a:pt x="1609" y="615"/>
                </a:lnTo>
                <a:lnTo>
                  <a:pt x="1564" y="579"/>
                </a:lnTo>
                <a:lnTo>
                  <a:pt x="1520" y="542"/>
                </a:lnTo>
                <a:lnTo>
                  <a:pt x="1476" y="507"/>
                </a:lnTo>
                <a:lnTo>
                  <a:pt x="1429" y="473"/>
                </a:lnTo>
                <a:lnTo>
                  <a:pt x="1383" y="440"/>
                </a:lnTo>
                <a:lnTo>
                  <a:pt x="1335" y="408"/>
                </a:lnTo>
                <a:lnTo>
                  <a:pt x="1287" y="378"/>
                </a:lnTo>
                <a:lnTo>
                  <a:pt x="1238" y="348"/>
                </a:lnTo>
                <a:lnTo>
                  <a:pt x="1188" y="319"/>
                </a:lnTo>
                <a:lnTo>
                  <a:pt x="1137" y="292"/>
                </a:lnTo>
                <a:lnTo>
                  <a:pt x="1087" y="265"/>
                </a:lnTo>
                <a:lnTo>
                  <a:pt x="1035" y="240"/>
                </a:lnTo>
                <a:lnTo>
                  <a:pt x="982" y="215"/>
                </a:lnTo>
                <a:lnTo>
                  <a:pt x="929" y="193"/>
                </a:lnTo>
                <a:lnTo>
                  <a:pt x="876" y="171"/>
                </a:lnTo>
                <a:lnTo>
                  <a:pt x="821" y="150"/>
                </a:lnTo>
                <a:lnTo>
                  <a:pt x="766" y="131"/>
                </a:lnTo>
                <a:lnTo>
                  <a:pt x="710" y="114"/>
                </a:lnTo>
                <a:lnTo>
                  <a:pt x="654" y="97"/>
                </a:lnTo>
                <a:lnTo>
                  <a:pt x="598" y="81"/>
                </a:lnTo>
                <a:lnTo>
                  <a:pt x="541" y="67"/>
                </a:lnTo>
                <a:lnTo>
                  <a:pt x="483" y="54"/>
                </a:lnTo>
                <a:lnTo>
                  <a:pt x="425" y="42"/>
                </a:lnTo>
                <a:lnTo>
                  <a:pt x="367" y="32"/>
                </a:lnTo>
                <a:lnTo>
                  <a:pt x="307" y="24"/>
                </a:lnTo>
                <a:lnTo>
                  <a:pt x="248" y="16"/>
                </a:lnTo>
                <a:lnTo>
                  <a:pt x="188" y="9"/>
                </a:lnTo>
                <a:lnTo>
                  <a:pt x="127" y="6"/>
                </a:lnTo>
                <a:lnTo>
                  <a:pt x="67" y="2"/>
                </a:lnTo>
                <a:lnTo>
                  <a:pt x="6" y="0"/>
                </a:lnTo>
                <a:lnTo>
                  <a:pt x="0" y="401"/>
                </a:lnTo>
                <a:lnTo>
                  <a:pt x="0" y="401"/>
                </a:lnTo>
                <a:lnTo>
                  <a:pt x="50" y="403"/>
                </a:lnTo>
                <a:lnTo>
                  <a:pt x="101" y="405"/>
                </a:lnTo>
                <a:lnTo>
                  <a:pt x="152" y="409"/>
                </a:lnTo>
                <a:lnTo>
                  <a:pt x="203" y="414"/>
                </a:lnTo>
                <a:lnTo>
                  <a:pt x="252" y="421"/>
                </a:lnTo>
                <a:lnTo>
                  <a:pt x="302" y="427"/>
                </a:lnTo>
                <a:lnTo>
                  <a:pt x="351" y="437"/>
                </a:lnTo>
                <a:lnTo>
                  <a:pt x="399" y="446"/>
                </a:lnTo>
                <a:lnTo>
                  <a:pt x="447" y="456"/>
                </a:lnTo>
                <a:lnTo>
                  <a:pt x="496" y="469"/>
                </a:lnTo>
                <a:lnTo>
                  <a:pt x="544" y="481"/>
                </a:lnTo>
                <a:lnTo>
                  <a:pt x="591" y="495"/>
                </a:lnTo>
                <a:lnTo>
                  <a:pt x="637" y="511"/>
                </a:lnTo>
                <a:lnTo>
                  <a:pt x="683" y="526"/>
                </a:lnTo>
                <a:lnTo>
                  <a:pt x="729" y="543"/>
                </a:lnTo>
                <a:lnTo>
                  <a:pt x="774" y="562"/>
                </a:lnTo>
                <a:lnTo>
                  <a:pt x="818" y="581"/>
                </a:lnTo>
                <a:lnTo>
                  <a:pt x="863" y="602"/>
                </a:lnTo>
                <a:lnTo>
                  <a:pt x="906" y="623"/>
                </a:lnTo>
                <a:lnTo>
                  <a:pt x="949" y="645"/>
                </a:lnTo>
                <a:lnTo>
                  <a:pt x="990" y="668"/>
                </a:lnTo>
                <a:lnTo>
                  <a:pt x="1032" y="692"/>
                </a:lnTo>
                <a:lnTo>
                  <a:pt x="1074" y="717"/>
                </a:lnTo>
                <a:lnTo>
                  <a:pt x="1114" y="743"/>
                </a:lnTo>
                <a:lnTo>
                  <a:pt x="1154" y="770"/>
                </a:lnTo>
                <a:lnTo>
                  <a:pt x="1193" y="797"/>
                </a:lnTo>
                <a:lnTo>
                  <a:pt x="1231" y="826"/>
                </a:lnTo>
                <a:lnTo>
                  <a:pt x="1270" y="855"/>
                </a:lnTo>
                <a:lnTo>
                  <a:pt x="1307" y="885"/>
                </a:lnTo>
                <a:lnTo>
                  <a:pt x="1343" y="916"/>
                </a:lnTo>
                <a:lnTo>
                  <a:pt x="1380" y="948"/>
                </a:lnTo>
                <a:lnTo>
                  <a:pt x="1413" y="981"/>
                </a:lnTo>
                <a:lnTo>
                  <a:pt x="1413" y="981"/>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29" name="Freeform 44"/>
          <p:cNvSpPr>
            <a:spLocks/>
          </p:cNvSpPr>
          <p:nvPr/>
        </p:nvSpPr>
        <p:spPr bwMode="auto">
          <a:xfrm>
            <a:off x="3886200" y="2795588"/>
            <a:ext cx="673100" cy="388938"/>
          </a:xfrm>
          <a:custGeom>
            <a:avLst/>
            <a:gdLst>
              <a:gd name="T0" fmla="*/ 1687 w 1694"/>
              <a:gd name="T1" fmla="*/ 0 h 981"/>
              <a:gd name="T2" fmla="*/ 1626 w 1694"/>
              <a:gd name="T3" fmla="*/ 2 h 981"/>
              <a:gd name="T4" fmla="*/ 1505 w 1694"/>
              <a:gd name="T5" fmla="*/ 9 h 981"/>
              <a:gd name="T6" fmla="*/ 1385 w 1694"/>
              <a:gd name="T7" fmla="*/ 24 h 981"/>
              <a:gd name="T8" fmla="*/ 1267 w 1694"/>
              <a:gd name="T9" fmla="*/ 42 h 981"/>
              <a:gd name="T10" fmla="*/ 1151 w 1694"/>
              <a:gd name="T11" fmla="*/ 67 h 981"/>
              <a:gd name="T12" fmla="*/ 1038 w 1694"/>
              <a:gd name="T13" fmla="*/ 97 h 981"/>
              <a:gd name="T14" fmla="*/ 926 w 1694"/>
              <a:gd name="T15" fmla="*/ 131 h 981"/>
              <a:gd name="T16" fmla="*/ 816 w 1694"/>
              <a:gd name="T17" fmla="*/ 171 h 981"/>
              <a:gd name="T18" fmla="*/ 710 w 1694"/>
              <a:gd name="T19" fmla="*/ 215 h 981"/>
              <a:gd name="T20" fmla="*/ 605 w 1694"/>
              <a:gd name="T21" fmla="*/ 265 h 981"/>
              <a:gd name="T22" fmla="*/ 504 w 1694"/>
              <a:gd name="T23" fmla="*/ 319 h 981"/>
              <a:gd name="T24" fmla="*/ 405 w 1694"/>
              <a:gd name="T25" fmla="*/ 378 h 981"/>
              <a:gd name="T26" fmla="*/ 310 w 1694"/>
              <a:gd name="T27" fmla="*/ 440 h 981"/>
              <a:gd name="T28" fmla="*/ 216 w 1694"/>
              <a:gd name="T29" fmla="*/ 507 h 981"/>
              <a:gd name="T30" fmla="*/ 128 w 1694"/>
              <a:gd name="T31" fmla="*/ 579 h 981"/>
              <a:gd name="T32" fmla="*/ 42 w 1694"/>
              <a:gd name="T33" fmla="*/ 654 h 981"/>
              <a:gd name="T34" fmla="*/ 279 w 1694"/>
              <a:gd name="T35" fmla="*/ 981 h 981"/>
              <a:gd name="T36" fmla="*/ 314 w 1694"/>
              <a:gd name="T37" fmla="*/ 948 h 981"/>
              <a:gd name="T38" fmla="*/ 385 w 1694"/>
              <a:gd name="T39" fmla="*/ 885 h 981"/>
              <a:gd name="T40" fmla="*/ 461 w 1694"/>
              <a:gd name="T41" fmla="*/ 826 h 981"/>
              <a:gd name="T42" fmla="*/ 538 w 1694"/>
              <a:gd name="T43" fmla="*/ 770 h 981"/>
              <a:gd name="T44" fmla="*/ 618 w 1694"/>
              <a:gd name="T45" fmla="*/ 717 h 981"/>
              <a:gd name="T46" fmla="*/ 702 w 1694"/>
              <a:gd name="T47" fmla="*/ 668 h 981"/>
              <a:gd name="T48" fmla="*/ 786 w 1694"/>
              <a:gd name="T49" fmla="*/ 623 h 981"/>
              <a:gd name="T50" fmla="*/ 874 w 1694"/>
              <a:gd name="T51" fmla="*/ 581 h 981"/>
              <a:gd name="T52" fmla="*/ 963 w 1694"/>
              <a:gd name="T53" fmla="*/ 543 h 981"/>
              <a:gd name="T54" fmla="*/ 1056 w 1694"/>
              <a:gd name="T55" fmla="*/ 511 h 981"/>
              <a:gd name="T56" fmla="*/ 1150 w 1694"/>
              <a:gd name="T57" fmla="*/ 481 h 981"/>
              <a:gd name="T58" fmla="*/ 1245 w 1694"/>
              <a:gd name="T59" fmla="*/ 456 h 981"/>
              <a:gd name="T60" fmla="*/ 1341 w 1694"/>
              <a:gd name="T61" fmla="*/ 437 h 981"/>
              <a:gd name="T62" fmla="*/ 1440 w 1694"/>
              <a:gd name="T63" fmla="*/ 421 h 981"/>
              <a:gd name="T64" fmla="*/ 1540 w 1694"/>
              <a:gd name="T65" fmla="*/ 409 h 981"/>
              <a:gd name="T66" fmla="*/ 1642 w 1694"/>
              <a:gd name="T67" fmla="*/ 403 h 981"/>
              <a:gd name="T68" fmla="*/ 1694 w 1694"/>
              <a:gd name="T69" fmla="*/ 401 h 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94" h="981">
                <a:moveTo>
                  <a:pt x="1694" y="401"/>
                </a:moveTo>
                <a:lnTo>
                  <a:pt x="1687" y="0"/>
                </a:lnTo>
                <a:lnTo>
                  <a:pt x="1687" y="0"/>
                </a:lnTo>
                <a:lnTo>
                  <a:pt x="1626" y="2"/>
                </a:lnTo>
                <a:lnTo>
                  <a:pt x="1565" y="6"/>
                </a:lnTo>
                <a:lnTo>
                  <a:pt x="1505" y="9"/>
                </a:lnTo>
                <a:lnTo>
                  <a:pt x="1445" y="16"/>
                </a:lnTo>
                <a:lnTo>
                  <a:pt x="1385" y="24"/>
                </a:lnTo>
                <a:lnTo>
                  <a:pt x="1325" y="32"/>
                </a:lnTo>
                <a:lnTo>
                  <a:pt x="1267" y="42"/>
                </a:lnTo>
                <a:lnTo>
                  <a:pt x="1209" y="54"/>
                </a:lnTo>
                <a:lnTo>
                  <a:pt x="1151" y="67"/>
                </a:lnTo>
                <a:lnTo>
                  <a:pt x="1094" y="81"/>
                </a:lnTo>
                <a:lnTo>
                  <a:pt x="1038" y="97"/>
                </a:lnTo>
                <a:lnTo>
                  <a:pt x="982" y="114"/>
                </a:lnTo>
                <a:lnTo>
                  <a:pt x="926" y="131"/>
                </a:lnTo>
                <a:lnTo>
                  <a:pt x="871" y="150"/>
                </a:lnTo>
                <a:lnTo>
                  <a:pt x="816" y="171"/>
                </a:lnTo>
                <a:lnTo>
                  <a:pt x="763" y="193"/>
                </a:lnTo>
                <a:lnTo>
                  <a:pt x="710" y="215"/>
                </a:lnTo>
                <a:lnTo>
                  <a:pt x="657" y="240"/>
                </a:lnTo>
                <a:lnTo>
                  <a:pt x="605" y="265"/>
                </a:lnTo>
                <a:lnTo>
                  <a:pt x="555" y="292"/>
                </a:lnTo>
                <a:lnTo>
                  <a:pt x="504" y="319"/>
                </a:lnTo>
                <a:lnTo>
                  <a:pt x="454" y="348"/>
                </a:lnTo>
                <a:lnTo>
                  <a:pt x="405" y="378"/>
                </a:lnTo>
                <a:lnTo>
                  <a:pt x="357" y="408"/>
                </a:lnTo>
                <a:lnTo>
                  <a:pt x="310" y="440"/>
                </a:lnTo>
                <a:lnTo>
                  <a:pt x="263" y="473"/>
                </a:lnTo>
                <a:lnTo>
                  <a:pt x="216" y="507"/>
                </a:lnTo>
                <a:lnTo>
                  <a:pt x="172" y="542"/>
                </a:lnTo>
                <a:lnTo>
                  <a:pt x="128" y="579"/>
                </a:lnTo>
                <a:lnTo>
                  <a:pt x="83" y="615"/>
                </a:lnTo>
                <a:lnTo>
                  <a:pt x="42" y="654"/>
                </a:lnTo>
                <a:lnTo>
                  <a:pt x="0" y="692"/>
                </a:lnTo>
                <a:lnTo>
                  <a:pt x="279" y="981"/>
                </a:lnTo>
                <a:lnTo>
                  <a:pt x="279" y="981"/>
                </a:lnTo>
                <a:lnTo>
                  <a:pt x="314" y="948"/>
                </a:lnTo>
                <a:lnTo>
                  <a:pt x="349" y="916"/>
                </a:lnTo>
                <a:lnTo>
                  <a:pt x="385" y="885"/>
                </a:lnTo>
                <a:lnTo>
                  <a:pt x="423" y="855"/>
                </a:lnTo>
                <a:lnTo>
                  <a:pt x="461" y="826"/>
                </a:lnTo>
                <a:lnTo>
                  <a:pt x="499" y="797"/>
                </a:lnTo>
                <a:lnTo>
                  <a:pt x="538" y="770"/>
                </a:lnTo>
                <a:lnTo>
                  <a:pt x="578" y="743"/>
                </a:lnTo>
                <a:lnTo>
                  <a:pt x="618" y="717"/>
                </a:lnTo>
                <a:lnTo>
                  <a:pt x="660" y="692"/>
                </a:lnTo>
                <a:lnTo>
                  <a:pt x="702" y="668"/>
                </a:lnTo>
                <a:lnTo>
                  <a:pt x="743" y="645"/>
                </a:lnTo>
                <a:lnTo>
                  <a:pt x="786" y="623"/>
                </a:lnTo>
                <a:lnTo>
                  <a:pt x="831" y="602"/>
                </a:lnTo>
                <a:lnTo>
                  <a:pt x="874" y="581"/>
                </a:lnTo>
                <a:lnTo>
                  <a:pt x="919" y="562"/>
                </a:lnTo>
                <a:lnTo>
                  <a:pt x="963" y="543"/>
                </a:lnTo>
                <a:lnTo>
                  <a:pt x="1009" y="526"/>
                </a:lnTo>
                <a:lnTo>
                  <a:pt x="1056" y="511"/>
                </a:lnTo>
                <a:lnTo>
                  <a:pt x="1101" y="495"/>
                </a:lnTo>
                <a:lnTo>
                  <a:pt x="1150" y="481"/>
                </a:lnTo>
                <a:lnTo>
                  <a:pt x="1196" y="469"/>
                </a:lnTo>
                <a:lnTo>
                  <a:pt x="1245" y="456"/>
                </a:lnTo>
                <a:lnTo>
                  <a:pt x="1293" y="446"/>
                </a:lnTo>
                <a:lnTo>
                  <a:pt x="1341" y="437"/>
                </a:lnTo>
                <a:lnTo>
                  <a:pt x="1390" y="427"/>
                </a:lnTo>
                <a:lnTo>
                  <a:pt x="1440" y="421"/>
                </a:lnTo>
                <a:lnTo>
                  <a:pt x="1491" y="414"/>
                </a:lnTo>
                <a:lnTo>
                  <a:pt x="1540" y="409"/>
                </a:lnTo>
                <a:lnTo>
                  <a:pt x="1591" y="405"/>
                </a:lnTo>
                <a:lnTo>
                  <a:pt x="1642" y="403"/>
                </a:lnTo>
                <a:lnTo>
                  <a:pt x="1694" y="401"/>
                </a:lnTo>
                <a:lnTo>
                  <a:pt x="1694" y="401"/>
                </a:lnTo>
                <a:close/>
              </a:path>
            </a:pathLst>
          </a:custGeom>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2" name="Freeform 47"/>
          <p:cNvSpPr>
            <a:spLocks/>
          </p:cNvSpPr>
          <p:nvPr/>
        </p:nvSpPr>
        <p:spPr bwMode="auto">
          <a:xfrm>
            <a:off x="4038600" y="3014663"/>
            <a:ext cx="522288" cy="300038"/>
          </a:xfrm>
          <a:custGeom>
            <a:avLst/>
            <a:gdLst>
              <a:gd name="T0" fmla="*/ 1314 w 1319"/>
              <a:gd name="T1" fmla="*/ 0 h 755"/>
              <a:gd name="T2" fmla="*/ 1267 w 1319"/>
              <a:gd name="T3" fmla="*/ 1 h 755"/>
              <a:gd name="T4" fmla="*/ 1172 w 1319"/>
              <a:gd name="T5" fmla="*/ 6 h 755"/>
              <a:gd name="T6" fmla="*/ 1080 w 1319"/>
              <a:gd name="T7" fmla="*/ 17 h 755"/>
              <a:gd name="T8" fmla="*/ 987 w 1319"/>
              <a:gd name="T9" fmla="*/ 32 h 755"/>
              <a:gd name="T10" fmla="*/ 897 w 1319"/>
              <a:gd name="T11" fmla="*/ 51 h 755"/>
              <a:gd name="T12" fmla="*/ 809 w 1319"/>
              <a:gd name="T13" fmla="*/ 74 h 755"/>
              <a:gd name="T14" fmla="*/ 722 w 1319"/>
              <a:gd name="T15" fmla="*/ 100 h 755"/>
              <a:gd name="T16" fmla="*/ 637 w 1319"/>
              <a:gd name="T17" fmla="*/ 131 h 755"/>
              <a:gd name="T18" fmla="*/ 554 w 1319"/>
              <a:gd name="T19" fmla="*/ 167 h 755"/>
              <a:gd name="T20" fmla="*/ 473 w 1319"/>
              <a:gd name="T21" fmla="*/ 204 h 755"/>
              <a:gd name="T22" fmla="*/ 394 w 1319"/>
              <a:gd name="T23" fmla="*/ 247 h 755"/>
              <a:gd name="T24" fmla="*/ 317 w 1319"/>
              <a:gd name="T25" fmla="*/ 292 h 755"/>
              <a:gd name="T26" fmla="*/ 241 w 1319"/>
              <a:gd name="T27" fmla="*/ 341 h 755"/>
              <a:gd name="T28" fmla="*/ 170 w 1319"/>
              <a:gd name="T29" fmla="*/ 393 h 755"/>
              <a:gd name="T30" fmla="*/ 99 w 1319"/>
              <a:gd name="T31" fmla="*/ 448 h 755"/>
              <a:gd name="T32" fmla="*/ 33 w 1319"/>
              <a:gd name="T33" fmla="*/ 506 h 755"/>
              <a:gd name="T34" fmla="*/ 213 w 1319"/>
              <a:gd name="T35" fmla="*/ 755 h 755"/>
              <a:gd name="T36" fmla="*/ 240 w 1319"/>
              <a:gd name="T37" fmla="*/ 730 h 755"/>
              <a:gd name="T38" fmla="*/ 296 w 1319"/>
              <a:gd name="T39" fmla="*/ 681 h 755"/>
              <a:gd name="T40" fmla="*/ 355 w 1319"/>
              <a:gd name="T41" fmla="*/ 635 h 755"/>
              <a:gd name="T42" fmla="*/ 416 w 1319"/>
              <a:gd name="T43" fmla="*/ 591 h 755"/>
              <a:gd name="T44" fmla="*/ 478 w 1319"/>
              <a:gd name="T45" fmla="*/ 551 h 755"/>
              <a:gd name="T46" fmla="*/ 543 w 1319"/>
              <a:gd name="T47" fmla="*/ 512 h 755"/>
              <a:gd name="T48" fmla="*/ 610 w 1319"/>
              <a:gd name="T49" fmla="*/ 476 h 755"/>
              <a:gd name="T50" fmla="*/ 679 w 1319"/>
              <a:gd name="T51" fmla="*/ 445 h 755"/>
              <a:gd name="T52" fmla="*/ 749 w 1319"/>
              <a:gd name="T53" fmla="*/ 415 h 755"/>
              <a:gd name="T54" fmla="*/ 821 w 1319"/>
              <a:gd name="T55" fmla="*/ 389 h 755"/>
              <a:gd name="T56" fmla="*/ 894 w 1319"/>
              <a:gd name="T57" fmla="*/ 367 h 755"/>
              <a:gd name="T58" fmla="*/ 969 w 1319"/>
              <a:gd name="T59" fmla="*/ 348 h 755"/>
              <a:gd name="T60" fmla="*/ 1045 w 1319"/>
              <a:gd name="T61" fmla="*/ 332 h 755"/>
              <a:gd name="T62" fmla="*/ 1121 w 1319"/>
              <a:gd name="T63" fmla="*/ 319 h 755"/>
              <a:gd name="T64" fmla="*/ 1200 w 1319"/>
              <a:gd name="T65" fmla="*/ 310 h 755"/>
              <a:gd name="T66" fmla="*/ 1279 w 1319"/>
              <a:gd name="T67" fmla="*/ 306 h 755"/>
              <a:gd name="T68" fmla="*/ 1319 w 1319"/>
              <a:gd name="T69" fmla="*/ 305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19" h="755">
                <a:moveTo>
                  <a:pt x="1319" y="305"/>
                </a:moveTo>
                <a:lnTo>
                  <a:pt x="1314" y="0"/>
                </a:lnTo>
                <a:lnTo>
                  <a:pt x="1314" y="0"/>
                </a:lnTo>
                <a:lnTo>
                  <a:pt x="1267" y="1"/>
                </a:lnTo>
                <a:lnTo>
                  <a:pt x="1219" y="2"/>
                </a:lnTo>
                <a:lnTo>
                  <a:pt x="1172" y="6"/>
                </a:lnTo>
                <a:lnTo>
                  <a:pt x="1127" y="12"/>
                </a:lnTo>
                <a:lnTo>
                  <a:pt x="1080" y="17"/>
                </a:lnTo>
                <a:lnTo>
                  <a:pt x="1034" y="23"/>
                </a:lnTo>
                <a:lnTo>
                  <a:pt x="987" y="32"/>
                </a:lnTo>
                <a:lnTo>
                  <a:pt x="943" y="40"/>
                </a:lnTo>
                <a:lnTo>
                  <a:pt x="897" y="51"/>
                </a:lnTo>
                <a:lnTo>
                  <a:pt x="853" y="62"/>
                </a:lnTo>
                <a:lnTo>
                  <a:pt x="809" y="74"/>
                </a:lnTo>
                <a:lnTo>
                  <a:pt x="766" y="87"/>
                </a:lnTo>
                <a:lnTo>
                  <a:pt x="722" y="100"/>
                </a:lnTo>
                <a:lnTo>
                  <a:pt x="679" y="116"/>
                </a:lnTo>
                <a:lnTo>
                  <a:pt x="637" y="131"/>
                </a:lnTo>
                <a:lnTo>
                  <a:pt x="595" y="148"/>
                </a:lnTo>
                <a:lnTo>
                  <a:pt x="554" y="167"/>
                </a:lnTo>
                <a:lnTo>
                  <a:pt x="513" y="185"/>
                </a:lnTo>
                <a:lnTo>
                  <a:pt x="473" y="204"/>
                </a:lnTo>
                <a:lnTo>
                  <a:pt x="433" y="225"/>
                </a:lnTo>
                <a:lnTo>
                  <a:pt x="394" y="247"/>
                </a:lnTo>
                <a:lnTo>
                  <a:pt x="355" y="269"/>
                </a:lnTo>
                <a:lnTo>
                  <a:pt x="317" y="292"/>
                </a:lnTo>
                <a:lnTo>
                  <a:pt x="279" y="316"/>
                </a:lnTo>
                <a:lnTo>
                  <a:pt x="241" y="341"/>
                </a:lnTo>
                <a:lnTo>
                  <a:pt x="205" y="367"/>
                </a:lnTo>
                <a:lnTo>
                  <a:pt x="170" y="393"/>
                </a:lnTo>
                <a:lnTo>
                  <a:pt x="135" y="420"/>
                </a:lnTo>
                <a:lnTo>
                  <a:pt x="99" y="448"/>
                </a:lnTo>
                <a:lnTo>
                  <a:pt x="66" y="476"/>
                </a:lnTo>
                <a:lnTo>
                  <a:pt x="33" y="506"/>
                </a:lnTo>
                <a:lnTo>
                  <a:pt x="0" y="536"/>
                </a:lnTo>
                <a:lnTo>
                  <a:pt x="213" y="755"/>
                </a:lnTo>
                <a:lnTo>
                  <a:pt x="213" y="755"/>
                </a:lnTo>
                <a:lnTo>
                  <a:pt x="240" y="730"/>
                </a:lnTo>
                <a:lnTo>
                  <a:pt x="267" y="706"/>
                </a:lnTo>
                <a:lnTo>
                  <a:pt x="296" y="681"/>
                </a:lnTo>
                <a:lnTo>
                  <a:pt x="326" y="657"/>
                </a:lnTo>
                <a:lnTo>
                  <a:pt x="355" y="635"/>
                </a:lnTo>
                <a:lnTo>
                  <a:pt x="386" y="613"/>
                </a:lnTo>
                <a:lnTo>
                  <a:pt x="416" y="591"/>
                </a:lnTo>
                <a:lnTo>
                  <a:pt x="447" y="570"/>
                </a:lnTo>
                <a:lnTo>
                  <a:pt x="478" y="551"/>
                </a:lnTo>
                <a:lnTo>
                  <a:pt x="511" y="531"/>
                </a:lnTo>
                <a:lnTo>
                  <a:pt x="543" y="512"/>
                </a:lnTo>
                <a:lnTo>
                  <a:pt x="577" y="495"/>
                </a:lnTo>
                <a:lnTo>
                  <a:pt x="610" y="476"/>
                </a:lnTo>
                <a:lnTo>
                  <a:pt x="645" y="461"/>
                </a:lnTo>
                <a:lnTo>
                  <a:pt x="679" y="445"/>
                </a:lnTo>
                <a:lnTo>
                  <a:pt x="714" y="430"/>
                </a:lnTo>
                <a:lnTo>
                  <a:pt x="749" y="415"/>
                </a:lnTo>
                <a:lnTo>
                  <a:pt x="784" y="402"/>
                </a:lnTo>
                <a:lnTo>
                  <a:pt x="821" y="389"/>
                </a:lnTo>
                <a:lnTo>
                  <a:pt x="857" y="377"/>
                </a:lnTo>
                <a:lnTo>
                  <a:pt x="894" y="367"/>
                </a:lnTo>
                <a:lnTo>
                  <a:pt x="931" y="357"/>
                </a:lnTo>
                <a:lnTo>
                  <a:pt x="969" y="348"/>
                </a:lnTo>
                <a:lnTo>
                  <a:pt x="1007" y="338"/>
                </a:lnTo>
                <a:lnTo>
                  <a:pt x="1045" y="332"/>
                </a:lnTo>
                <a:lnTo>
                  <a:pt x="1082" y="325"/>
                </a:lnTo>
                <a:lnTo>
                  <a:pt x="1121" y="319"/>
                </a:lnTo>
                <a:lnTo>
                  <a:pt x="1160" y="314"/>
                </a:lnTo>
                <a:lnTo>
                  <a:pt x="1200" y="310"/>
                </a:lnTo>
                <a:lnTo>
                  <a:pt x="1240" y="307"/>
                </a:lnTo>
                <a:lnTo>
                  <a:pt x="1279" y="306"/>
                </a:lnTo>
                <a:lnTo>
                  <a:pt x="1319" y="305"/>
                </a:lnTo>
                <a:lnTo>
                  <a:pt x="1319" y="30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3" name="Freeform 49"/>
          <p:cNvSpPr>
            <a:spLocks/>
          </p:cNvSpPr>
          <p:nvPr/>
        </p:nvSpPr>
        <p:spPr bwMode="auto">
          <a:xfrm>
            <a:off x="3797300" y="3244851"/>
            <a:ext cx="309563" cy="523875"/>
          </a:xfrm>
          <a:custGeom>
            <a:avLst/>
            <a:gdLst>
              <a:gd name="T0" fmla="*/ 561 w 780"/>
              <a:gd name="T1" fmla="*/ 0 h 1320"/>
              <a:gd name="T2" fmla="*/ 530 w 780"/>
              <a:gd name="T3" fmla="*/ 32 h 1320"/>
              <a:gd name="T4" fmla="*/ 470 w 780"/>
              <a:gd name="T5" fmla="*/ 99 h 1320"/>
              <a:gd name="T6" fmla="*/ 412 w 780"/>
              <a:gd name="T7" fmla="*/ 168 h 1320"/>
              <a:gd name="T8" fmla="*/ 359 w 780"/>
              <a:gd name="T9" fmla="*/ 240 h 1320"/>
              <a:gd name="T10" fmla="*/ 308 w 780"/>
              <a:gd name="T11" fmla="*/ 315 h 1320"/>
              <a:gd name="T12" fmla="*/ 261 w 780"/>
              <a:gd name="T13" fmla="*/ 392 h 1320"/>
              <a:gd name="T14" fmla="*/ 218 w 780"/>
              <a:gd name="T15" fmla="*/ 470 h 1320"/>
              <a:gd name="T16" fmla="*/ 178 w 780"/>
              <a:gd name="T17" fmla="*/ 552 h 1320"/>
              <a:gd name="T18" fmla="*/ 142 w 780"/>
              <a:gd name="T19" fmla="*/ 635 h 1320"/>
              <a:gd name="T20" fmla="*/ 110 w 780"/>
              <a:gd name="T21" fmla="*/ 720 h 1320"/>
              <a:gd name="T22" fmla="*/ 82 w 780"/>
              <a:gd name="T23" fmla="*/ 807 h 1320"/>
              <a:gd name="T24" fmla="*/ 57 w 780"/>
              <a:gd name="T25" fmla="*/ 895 h 1320"/>
              <a:gd name="T26" fmla="*/ 36 w 780"/>
              <a:gd name="T27" fmla="*/ 987 h 1320"/>
              <a:gd name="T28" fmla="*/ 21 w 780"/>
              <a:gd name="T29" fmla="*/ 1079 h 1320"/>
              <a:gd name="T30" fmla="*/ 9 w 780"/>
              <a:gd name="T31" fmla="*/ 1171 h 1320"/>
              <a:gd name="T32" fmla="*/ 1 w 780"/>
              <a:gd name="T33" fmla="*/ 1267 h 1320"/>
              <a:gd name="T34" fmla="*/ 304 w 780"/>
              <a:gd name="T35" fmla="*/ 1320 h 1320"/>
              <a:gd name="T36" fmla="*/ 306 w 780"/>
              <a:gd name="T37" fmla="*/ 1280 h 1320"/>
              <a:gd name="T38" fmla="*/ 312 w 780"/>
              <a:gd name="T39" fmla="*/ 1199 h 1320"/>
              <a:gd name="T40" fmla="*/ 323 w 780"/>
              <a:gd name="T41" fmla="*/ 1121 h 1320"/>
              <a:gd name="T42" fmla="*/ 336 w 780"/>
              <a:gd name="T43" fmla="*/ 1043 h 1320"/>
              <a:gd name="T44" fmla="*/ 354 w 780"/>
              <a:gd name="T45" fmla="*/ 967 h 1320"/>
              <a:gd name="T46" fmla="*/ 375 w 780"/>
              <a:gd name="T47" fmla="*/ 892 h 1320"/>
              <a:gd name="T48" fmla="*/ 398 w 780"/>
              <a:gd name="T49" fmla="*/ 819 h 1320"/>
              <a:gd name="T50" fmla="*/ 425 w 780"/>
              <a:gd name="T51" fmla="*/ 747 h 1320"/>
              <a:gd name="T52" fmla="*/ 457 w 780"/>
              <a:gd name="T53" fmla="*/ 677 h 1320"/>
              <a:gd name="T54" fmla="*/ 491 w 780"/>
              <a:gd name="T55" fmla="*/ 608 h 1320"/>
              <a:gd name="T56" fmla="*/ 527 w 780"/>
              <a:gd name="T57" fmla="*/ 541 h 1320"/>
              <a:gd name="T58" fmla="*/ 567 w 780"/>
              <a:gd name="T59" fmla="*/ 476 h 1320"/>
              <a:gd name="T60" fmla="*/ 609 w 780"/>
              <a:gd name="T61" fmla="*/ 414 h 1320"/>
              <a:gd name="T62" fmla="*/ 655 w 780"/>
              <a:gd name="T63" fmla="*/ 354 h 1320"/>
              <a:gd name="T64" fmla="*/ 703 w 780"/>
              <a:gd name="T65" fmla="*/ 295 h 1320"/>
              <a:gd name="T66" fmla="*/ 754 w 780"/>
              <a:gd name="T67" fmla="*/ 239 h 1320"/>
              <a:gd name="T68" fmla="*/ 780 w 780"/>
              <a:gd name="T69" fmla="*/ 212 h 1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80" h="1320">
                <a:moveTo>
                  <a:pt x="780" y="212"/>
                </a:moveTo>
                <a:lnTo>
                  <a:pt x="561" y="0"/>
                </a:lnTo>
                <a:lnTo>
                  <a:pt x="561" y="0"/>
                </a:lnTo>
                <a:lnTo>
                  <a:pt x="530" y="32"/>
                </a:lnTo>
                <a:lnTo>
                  <a:pt x="500" y="65"/>
                </a:lnTo>
                <a:lnTo>
                  <a:pt x="470" y="99"/>
                </a:lnTo>
                <a:lnTo>
                  <a:pt x="441" y="132"/>
                </a:lnTo>
                <a:lnTo>
                  <a:pt x="412" y="168"/>
                </a:lnTo>
                <a:lnTo>
                  <a:pt x="385" y="204"/>
                </a:lnTo>
                <a:lnTo>
                  <a:pt x="359" y="240"/>
                </a:lnTo>
                <a:lnTo>
                  <a:pt x="333" y="277"/>
                </a:lnTo>
                <a:lnTo>
                  <a:pt x="308" y="315"/>
                </a:lnTo>
                <a:lnTo>
                  <a:pt x="285" y="352"/>
                </a:lnTo>
                <a:lnTo>
                  <a:pt x="261" y="392"/>
                </a:lnTo>
                <a:lnTo>
                  <a:pt x="239" y="431"/>
                </a:lnTo>
                <a:lnTo>
                  <a:pt x="218" y="470"/>
                </a:lnTo>
                <a:lnTo>
                  <a:pt x="198" y="510"/>
                </a:lnTo>
                <a:lnTo>
                  <a:pt x="178" y="552"/>
                </a:lnTo>
                <a:lnTo>
                  <a:pt x="160" y="593"/>
                </a:lnTo>
                <a:lnTo>
                  <a:pt x="142" y="635"/>
                </a:lnTo>
                <a:lnTo>
                  <a:pt x="126" y="677"/>
                </a:lnTo>
                <a:lnTo>
                  <a:pt x="110" y="720"/>
                </a:lnTo>
                <a:lnTo>
                  <a:pt x="95" y="763"/>
                </a:lnTo>
                <a:lnTo>
                  <a:pt x="82" y="807"/>
                </a:lnTo>
                <a:lnTo>
                  <a:pt x="69" y="851"/>
                </a:lnTo>
                <a:lnTo>
                  <a:pt x="57" y="895"/>
                </a:lnTo>
                <a:lnTo>
                  <a:pt x="47" y="941"/>
                </a:lnTo>
                <a:lnTo>
                  <a:pt x="36" y="987"/>
                </a:lnTo>
                <a:lnTo>
                  <a:pt x="28" y="1032"/>
                </a:lnTo>
                <a:lnTo>
                  <a:pt x="21" y="1079"/>
                </a:lnTo>
                <a:lnTo>
                  <a:pt x="14" y="1125"/>
                </a:lnTo>
                <a:lnTo>
                  <a:pt x="9" y="1171"/>
                </a:lnTo>
                <a:lnTo>
                  <a:pt x="5" y="1220"/>
                </a:lnTo>
                <a:lnTo>
                  <a:pt x="1" y="1267"/>
                </a:lnTo>
                <a:lnTo>
                  <a:pt x="0" y="1315"/>
                </a:lnTo>
                <a:lnTo>
                  <a:pt x="304" y="1320"/>
                </a:lnTo>
                <a:lnTo>
                  <a:pt x="304" y="1320"/>
                </a:lnTo>
                <a:lnTo>
                  <a:pt x="306" y="1280"/>
                </a:lnTo>
                <a:lnTo>
                  <a:pt x="308" y="1239"/>
                </a:lnTo>
                <a:lnTo>
                  <a:pt x="312" y="1199"/>
                </a:lnTo>
                <a:lnTo>
                  <a:pt x="317" y="1160"/>
                </a:lnTo>
                <a:lnTo>
                  <a:pt x="323" y="1121"/>
                </a:lnTo>
                <a:lnTo>
                  <a:pt x="329" y="1082"/>
                </a:lnTo>
                <a:lnTo>
                  <a:pt x="336" y="1043"/>
                </a:lnTo>
                <a:lnTo>
                  <a:pt x="345" y="1005"/>
                </a:lnTo>
                <a:lnTo>
                  <a:pt x="354" y="967"/>
                </a:lnTo>
                <a:lnTo>
                  <a:pt x="363" y="929"/>
                </a:lnTo>
                <a:lnTo>
                  <a:pt x="375" y="892"/>
                </a:lnTo>
                <a:lnTo>
                  <a:pt x="386" y="855"/>
                </a:lnTo>
                <a:lnTo>
                  <a:pt x="398" y="819"/>
                </a:lnTo>
                <a:lnTo>
                  <a:pt x="411" y="782"/>
                </a:lnTo>
                <a:lnTo>
                  <a:pt x="425" y="747"/>
                </a:lnTo>
                <a:lnTo>
                  <a:pt x="441" y="712"/>
                </a:lnTo>
                <a:lnTo>
                  <a:pt x="457" y="677"/>
                </a:lnTo>
                <a:lnTo>
                  <a:pt x="474" y="642"/>
                </a:lnTo>
                <a:lnTo>
                  <a:pt x="491" y="608"/>
                </a:lnTo>
                <a:lnTo>
                  <a:pt x="509" y="574"/>
                </a:lnTo>
                <a:lnTo>
                  <a:pt x="527" y="541"/>
                </a:lnTo>
                <a:lnTo>
                  <a:pt x="547" y="509"/>
                </a:lnTo>
                <a:lnTo>
                  <a:pt x="567" y="476"/>
                </a:lnTo>
                <a:lnTo>
                  <a:pt x="588" y="445"/>
                </a:lnTo>
                <a:lnTo>
                  <a:pt x="609" y="414"/>
                </a:lnTo>
                <a:lnTo>
                  <a:pt x="632" y="384"/>
                </a:lnTo>
                <a:lnTo>
                  <a:pt x="655" y="354"/>
                </a:lnTo>
                <a:lnTo>
                  <a:pt x="678" y="324"/>
                </a:lnTo>
                <a:lnTo>
                  <a:pt x="703" y="295"/>
                </a:lnTo>
                <a:lnTo>
                  <a:pt x="728" y="267"/>
                </a:lnTo>
                <a:lnTo>
                  <a:pt x="754" y="239"/>
                </a:lnTo>
                <a:lnTo>
                  <a:pt x="780" y="212"/>
                </a:lnTo>
                <a:lnTo>
                  <a:pt x="780" y="212"/>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4" name="Freeform 50"/>
          <p:cNvSpPr>
            <a:spLocks/>
          </p:cNvSpPr>
          <p:nvPr/>
        </p:nvSpPr>
        <p:spPr bwMode="auto">
          <a:xfrm>
            <a:off x="4583113" y="3014663"/>
            <a:ext cx="522288" cy="300038"/>
          </a:xfrm>
          <a:custGeom>
            <a:avLst/>
            <a:gdLst>
              <a:gd name="T0" fmla="*/ 1319 w 1319"/>
              <a:gd name="T1" fmla="*/ 536 h 755"/>
              <a:gd name="T2" fmla="*/ 1286 w 1319"/>
              <a:gd name="T3" fmla="*/ 506 h 755"/>
              <a:gd name="T4" fmla="*/ 1220 w 1319"/>
              <a:gd name="T5" fmla="*/ 448 h 755"/>
              <a:gd name="T6" fmla="*/ 1149 w 1319"/>
              <a:gd name="T7" fmla="*/ 393 h 755"/>
              <a:gd name="T8" fmla="*/ 1078 w 1319"/>
              <a:gd name="T9" fmla="*/ 341 h 755"/>
              <a:gd name="T10" fmla="*/ 1002 w 1319"/>
              <a:gd name="T11" fmla="*/ 292 h 755"/>
              <a:gd name="T12" fmla="*/ 925 w 1319"/>
              <a:gd name="T13" fmla="*/ 247 h 755"/>
              <a:gd name="T14" fmla="*/ 847 w 1319"/>
              <a:gd name="T15" fmla="*/ 204 h 755"/>
              <a:gd name="T16" fmla="*/ 765 w 1319"/>
              <a:gd name="T17" fmla="*/ 167 h 755"/>
              <a:gd name="T18" fmla="*/ 682 w 1319"/>
              <a:gd name="T19" fmla="*/ 131 h 755"/>
              <a:gd name="T20" fmla="*/ 597 w 1319"/>
              <a:gd name="T21" fmla="*/ 100 h 755"/>
              <a:gd name="T22" fmla="*/ 510 w 1319"/>
              <a:gd name="T23" fmla="*/ 74 h 755"/>
              <a:gd name="T24" fmla="*/ 422 w 1319"/>
              <a:gd name="T25" fmla="*/ 51 h 755"/>
              <a:gd name="T26" fmla="*/ 332 w 1319"/>
              <a:gd name="T27" fmla="*/ 32 h 755"/>
              <a:gd name="T28" fmla="*/ 239 w 1319"/>
              <a:gd name="T29" fmla="*/ 17 h 755"/>
              <a:gd name="T30" fmla="*/ 147 w 1319"/>
              <a:gd name="T31" fmla="*/ 6 h 755"/>
              <a:gd name="T32" fmla="*/ 52 w 1319"/>
              <a:gd name="T33" fmla="*/ 1 h 755"/>
              <a:gd name="T34" fmla="*/ 0 w 1319"/>
              <a:gd name="T35" fmla="*/ 305 h 755"/>
              <a:gd name="T36" fmla="*/ 40 w 1319"/>
              <a:gd name="T37" fmla="*/ 306 h 755"/>
              <a:gd name="T38" fmla="*/ 119 w 1319"/>
              <a:gd name="T39" fmla="*/ 310 h 755"/>
              <a:gd name="T40" fmla="*/ 198 w 1319"/>
              <a:gd name="T41" fmla="*/ 319 h 755"/>
              <a:gd name="T42" fmla="*/ 274 w 1319"/>
              <a:gd name="T43" fmla="*/ 332 h 755"/>
              <a:gd name="T44" fmla="*/ 351 w 1319"/>
              <a:gd name="T45" fmla="*/ 348 h 755"/>
              <a:gd name="T46" fmla="*/ 425 w 1319"/>
              <a:gd name="T47" fmla="*/ 367 h 755"/>
              <a:gd name="T48" fmla="*/ 498 w 1319"/>
              <a:gd name="T49" fmla="*/ 389 h 755"/>
              <a:gd name="T50" fmla="*/ 570 w 1319"/>
              <a:gd name="T51" fmla="*/ 415 h 755"/>
              <a:gd name="T52" fmla="*/ 640 w 1319"/>
              <a:gd name="T53" fmla="*/ 445 h 755"/>
              <a:gd name="T54" fmla="*/ 709 w 1319"/>
              <a:gd name="T55" fmla="*/ 476 h 755"/>
              <a:gd name="T56" fmla="*/ 776 w 1319"/>
              <a:gd name="T57" fmla="*/ 512 h 755"/>
              <a:gd name="T58" fmla="*/ 841 w 1319"/>
              <a:gd name="T59" fmla="*/ 551 h 755"/>
              <a:gd name="T60" fmla="*/ 903 w 1319"/>
              <a:gd name="T61" fmla="*/ 591 h 755"/>
              <a:gd name="T62" fmla="*/ 964 w 1319"/>
              <a:gd name="T63" fmla="*/ 635 h 755"/>
              <a:gd name="T64" fmla="*/ 1023 w 1319"/>
              <a:gd name="T65" fmla="*/ 681 h 755"/>
              <a:gd name="T66" fmla="*/ 1079 w 1319"/>
              <a:gd name="T67" fmla="*/ 730 h 755"/>
              <a:gd name="T68" fmla="*/ 1106 w 1319"/>
              <a:gd name="T69" fmla="*/ 755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19" h="755">
                <a:moveTo>
                  <a:pt x="1106" y="755"/>
                </a:moveTo>
                <a:lnTo>
                  <a:pt x="1319" y="536"/>
                </a:lnTo>
                <a:lnTo>
                  <a:pt x="1319" y="536"/>
                </a:lnTo>
                <a:lnTo>
                  <a:pt x="1286" y="506"/>
                </a:lnTo>
                <a:lnTo>
                  <a:pt x="1253" y="476"/>
                </a:lnTo>
                <a:lnTo>
                  <a:pt x="1220" y="448"/>
                </a:lnTo>
                <a:lnTo>
                  <a:pt x="1184" y="420"/>
                </a:lnTo>
                <a:lnTo>
                  <a:pt x="1149" y="393"/>
                </a:lnTo>
                <a:lnTo>
                  <a:pt x="1114" y="367"/>
                </a:lnTo>
                <a:lnTo>
                  <a:pt x="1078" y="341"/>
                </a:lnTo>
                <a:lnTo>
                  <a:pt x="1040" y="316"/>
                </a:lnTo>
                <a:lnTo>
                  <a:pt x="1002" y="292"/>
                </a:lnTo>
                <a:lnTo>
                  <a:pt x="964" y="269"/>
                </a:lnTo>
                <a:lnTo>
                  <a:pt x="925" y="247"/>
                </a:lnTo>
                <a:lnTo>
                  <a:pt x="886" y="225"/>
                </a:lnTo>
                <a:lnTo>
                  <a:pt x="847" y="204"/>
                </a:lnTo>
                <a:lnTo>
                  <a:pt x="807" y="185"/>
                </a:lnTo>
                <a:lnTo>
                  <a:pt x="765" y="167"/>
                </a:lnTo>
                <a:lnTo>
                  <a:pt x="724" y="148"/>
                </a:lnTo>
                <a:lnTo>
                  <a:pt x="682" y="131"/>
                </a:lnTo>
                <a:lnTo>
                  <a:pt x="640" y="116"/>
                </a:lnTo>
                <a:lnTo>
                  <a:pt x="597" y="100"/>
                </a:lnTo>
                <a:lnTo>
                  <a:pt x="554" y="87"/>
                </a:lnTo>
                <a:lnTo>
                  <a:pt x="510" y="74"/>
                </a:lnTo>
                <a:lnTo>
                  <a:pt x="466" y="62"/>
                </a:lnTo>
                <a:lnTo>
                  <a:pt x="422" y="51"/>
                </a:lnTo>
                <a:lnTo>
                  <a:pt x="376" y="40"/>
                </a:lnTo>
                <a:lnTo>
                  <a:pt x="332" y="32"/>
                </a:lnTo>
                <a:lnTo>
                  <a:pt x="286" y="23"/>
                </a:lnTo>
                <a:lnTo>
                  <a:pt x="239" y="17"/>
                </a:lnTo>
                <a:lnTo>
                  <a:pt x="194" y="12"/>
                </a:lnTo>
                <a:lnTo>
                  <a:pt x="147" y="6"/>
                </a:lnTo>
                <a:lnTo>
                  <a:pt x="100" y="2"/>
                </a:lnTo>
                <a:lnTo>
                  <a:pt x="52" y="1"/>
                </a:lnTo>
                <a:lnTo>
                  <a:pt x="5" y="0"/>
                </a:lnTo>
                <a:lnTo>
                  <a:pt x="0" y="305"/>
                </a:lnTo>
                <a:lnTo>
                  <a:pt x="0" y="305"/>
                </a:lnTo>
                <a:lnTo>
                  <a:pt x="40" y="306"/>
                </a:lnTo>
                <a:lnTo>
                  <a:pt x="79" y="307"/>
                </a:lnTo>
                <a:lnTo>
                  <a:pt x="119" y="310"/>
                </a:lnTo>
                <a:lnTo>
                  <a:pt x="159" y="314"/>
                </a:lnTo>
                <a:lnTo>
                  <a:pt x="198" y="319"/>
                </a:lnTo>
                <a:lnTo>
                  <a:pt x="237" y="325"/>
                </a:lnTo>
                <a:lnTo>
                  <a:pt x="274" y="332"/>
                </a:lnTo>
                <a:lnTo>
                  <a:pt x="313" y="338"/>
                </a:lnTo>
                <a:lnTo>
                  <a:pt x="351" y="348"/>
                </a:lnTo>
                <a:lnTo>
                  <a:pt x="388" y="357"/>
                </a:lnTo>
                <a:lnTo>
                  <a:pt x="425" y="367"/>
                </a:lnTo>
                <a:lnTo>
                  <a:pt x="462" y="377"/>
                </a:lnTo>
                <a:lnTo>
                  <a:pt x="498" y="389"/>
                </a:lnTo>
                <a:lnTo>
                  <a:pt x="535" y="402"/>
                </a:lnTo>
                <a:lnTo>
                  <a:pt x="570" y="415"/>
                </a:lnTo>
                <a:lnTo>
                  <a:pt x="605" y="430"/>
                </a:lnTo>
                <a:lnTo>
                  <a:pt x="640" y="445"/>
                </a:lnTo>
                <a:lnTo>
                  <a:pt x="675" y="461"/>
                </a:lnTo>
                <a:lnTo>
                  <a:pt x="709" y="476"/>
                </a:lnTo>
                <a:lnTo>
                  <a:pt x="742" y="495"/>
                </a:lnTo>
                <a:lnTo>
                  <a:pt x="776" y="512"/>
                </a:lnTo>
                <a:lnTo>
                  <a:pt x="808" y="531"/>
                </a:lnTo>
                <a:lnTo>
                  <a:pt x="841" y="551"/>
                </a:lnTo>
                <a:lnTo>
                  <a:pt x="872" y="570"/>
                </a:lnTo>
                <a:lnTo>
                  <a:pt x="903" y="591"/>
                </a:lnTo>
                <a:lnTo>
                  <a:pt x="934" y="613"/>
                </a:lnTo>
                <a:lnTo>
                  <a:pt x="964" y="635"/>
                </a:lnTo>
                <a:lnTo>
                  <a:pt x="994" y="657"/>
                </a:lnTo>
                <a:lnTo>
                  <a:pt x="1023" y="681"/>
                </a:lnTo>
                <a:lnTo>
                  <a:pt x="1052" y="706"/>
                </a:lnTo>
                <a:lnTo>
                  <a:pt x="1079" y="730"/>
                </a:lnTo>
                <a:lnTo>
                  <a:pt x="1106" y="755"/>
                </a:lnTo>
                <a:lnTo>
                  <a:pt x="1106" y="75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8" name="Freeform 54"/>
          <p:cNvSpPr>
            <a:spLocks/>
          </p:cNvSpPr>
          <p:nvPr/>
        </p:nvSpPr>
        <p:spPr bwMode="auto">
          <a:xfrm>
            <a:off x="3976688" y="3787776"/>
            <a:ext cx="228600" cy="409575"/>
          </a:xfrm>
          <a:custGeom>
            <a:avLst/>
            <a:gdLst>
              <a:gd name="T0" fmla="*/ 235 w 579"/>
              <a:gd name="T1" fmla="*/ 5 h 1035"/>
              <a:gd name="T2" fmla="*/ 235 w 579"/>
              <a:gd name="T3" fmla="*/ 5 h 1035"/>
              <a:gd name="T4" fmla="*/ 235 w 579"/>
              <a:gd name="T5" fmla="*/ 0 h 1035"/>
              <a:gd name="T6" fmla="*/ 0 w 579"/>
              <a:gd name="T7" fmla="*/ 4 h 1035"/>
              <a:gd name="T8" fmla="*/ 0 w 579"/>
              <a:gd name="T9" fmla="*/ 4 h 1035"/>
              <a:gd name="T10" fmla="*/ 0 w 579"/>
              <a:gd name="T11" fmla="*/ 5 h 1035"/>
              <a:gd name="T12" fmla="*/ 0 w 579"/>
              <a:gd name="T13" fmla="*/ 5 h 1035"/>
              <a:gd name="T14" fmla="*/ 0 w 579"/>
              <a:gd name="T15" fmla="*/ 43 h 1035"/>
              <a:gd name="T16" fmla="*/ 2 w 579"/>
              <a:gd name="T17" fmla="*/ 79 h 1035"/>
              <a:gd name="T18" fmla="*/ 4 w 579"/>
              <a:gd name="T19" fmla="*/ 116 h 1035"/>
              <a:gd name="T20" fmla="*/ 7 w 579"/>
              <a:gd name="T21" fmla="*/ 153 h 1035"/>
              <a:gd name="T22" fmla="*/ 11 w 579"/>
              <a:gd name="T23" fmla="*/ 189 h 1035"/>
              <a:gd name="T24" fmla="*/ 16 w 579"/>
              <a:gd name="T25" fmla="*/ 225 h 1035"/>
              <a:gd name="T26" fmla="*/ 21 w 579"/>
              <a:gd name="T27" fmla="*/ 262 h 1035"/>
              <a:gd name="T28" fmla="*/ 28 w 579"/>
              <a:gd name="T29" fmla="*/ 297 h 1035"/>
              <a:gd name="T30" fmla="*/ 36 w 579"/>
              <a:gd name="T31" fmla="*/ 332 h 1035"/>
              <a:gd name="T32" fmla="*/ 43 w 579"/>
              <a:gd name="T33" fmla="*/ 367 h 1035"/>
              <a:gd name="T34" fmla="*/ 53 w 579"/>
              <a:gd name="T35" fmla="*/ 401 h 1035"/>
              <a:gd name="T36" fmla="*/ 63 w 579"/>
              <a:gd name="T37" fmla="*/ 436 h 1035"/>
              <a:gd name="T38" fmla="*/ 73 w 579"/>
              <a:gd name="T39" fmla="*/ 470 h 1035"/>
              <a:gd name="T40" fmla="*/ 85 w 579"/>
              <a:gd name="T41" fmla="*/ 502 h 1035"/>
              <a:gd name="T42" fmla="*/ 97 w 579"/>
              <a:gd name="T43" fmla="*/ 536 h 1035"/>
              <a:gd name="T44" fmla="*/ 110 w 579"/>
              <a:gd name="T45" fmla="*/ 569 h 1035"/>
              <a:gd name="T46" fmla="*/ 123 w 579"/>
              <a:gd name="T47" fmla="*/ 601 h 1035"/>
              <a:gd name="T48" fmla="*/ 137 w 579"/>
              <a:gd name="T49" fmla="*/ 634 h 1035"/>
              <a:gd name="T50" fmla="*/ 153 w 579"/>
              <a:gd name="T51" fmla="*/ 665 h 1035"/>
              <a:gd name="T52" fmla="*/ 168 w 579"/>
              <a:gd name="T53" fmla="*/ 696 h 1035"/>
              <a:gd name="T54" fmla="*/ 185 w 579"/>
              <a:gd name="T55" fmla="*/ 728 h 1035"/>
              <a:gd name="T56" fmla="*/ 202 w 579"/>
              <a:gd name="T57" fmla="*/ 758 h 1035"/>
              <a:gd name="T58" fmla="*/ 221 w 579"/>
              <a:gd name="T59" fmla="*/ 788 h 1035"/>
              <a:gd name="T60" fmla="*/ 239 w 579"/>
              <a:gd name="T61" fmla="*/ 818 h 1035"/>
              <a:gd name="T62" fmla="*/ 258 w 579"/>
              <a:gd name="T63" fmla="*/ 846 h 1035"/>
              <a:gd name="T64" fmla="*/ 278 w 579"/>
              <a:gd name="T65" fmla="*/ 875 h 1035"/>
              <a:gd name="T66" fmla="*/ 299 w 579"/>
              <a:gd name="T67" fmla="*/ 903 h 1035"/>
              <a:gd name="T68" fmla="*/ 319 w 579"/>
              <a:gd name="T69" fmla="*/ 931 h 1035"/>
              <a:gd name="T70" fmla="*/ 342 w 579"/>
              <a:gd name="T71" fmla="*/ 957 h 1035"/>
              <a:gd name="T72" fmla="*/ 364 w 579"/>
              <a:gd name="T73" fmla="*/ 984 h 1035"/>
              <a:gd name="T74" fmla="*/ 386 w 579"/>
              <a:gd name="T75" fmla="*/ 1010 h 1035"/>
              <a:gd name="T76" fmla="*/ 411 w 579"/>
              <a:gd name="T77" fmla="*/ 1035 h 1035"/>
              <a:gd name="T78" fmla="*/ 579 w 579"/>
              <a:gd name="T79" fmla="*/ 872 h 1035"/>
              <a:gd name="T80" fmla="*/ 579 w 579"/>
              <a:gd name="T81" fmla="*/ 872 h 1035"/>
              <a:gd name="T82" fmla="*/ 540 w 579"/>
              <a:gd name="T83" fmla="*/ 828 h 1035"/>
              <a:gd name="T84" fmla="*/ 503 w 579"/>
              <a:gd name="T85" fmla="*/ 784 h 1035"/>
              <a:gd name="T86" fmla="*/ 468 w 579"/>
              <a:gd name="T87" fmla="*/ 737 h 1035"/>
              <a:gd name="T88" fmla="*/ 435 w 579"/>
              <a:gd name="T89" fmla="*/ 689 h 1035"/>
              <a:gd name="T90" fmla="*/ 405 w 579"/>
              <a:gd name="T91" fmla="*/ 638 h 1035"/>
              <a:gd name="T92" fmla="*/ 377 w 579"/>
              <a:gd name="T93" fmla="*/ 587 h 1035"/>
              <a:gd name="T94" fmla="*/ 351 w 579"/>
              <a:gd name="T95" fmla="*/ 534 h 1035"/>
              <a:gd name="T96" fmla="*/ 327 w 579"/>
              <a:gd name="T97" fmla="*/ 479 h 1035"/>
              <a:gd name="T98" fmla="*/ 306 w 579"/>
              <a:gd name="T99" fmla="*/ 424 h 1035"/>
              <a:gd name="T100" fmla="*/ 288 w 579"/>
              <a:gd name="T101" fmla="*/ 367 h 1035"/>
              <a:gd name="T102" fmla="*/ 273 w 579"/>
              <a:gd name="T103" fmla="*/ 310 h 1035"/>
              <a:gd name="T104" fmla="*/ 258 w 579"/>
              <a:gd name="T105" fmla="*/ 250 h 1035"/>
              <a:gd name="T106" fmla="*/ 249 w 579"/>
              <a:gd name="T107" fmla="*/ 190 h 1035"/>
              <a:gd name="T108" fmla="*/ 241 w 579"/>
              <a:gd name="T109" fmla="*/ 129 h 1035"/>
              <a:gd name="T110" fmla="*/ 236 w 579"/>
              <a:gd name="T111" fmla="*/ 68 h 1035"/>
              <a:gd name="T112" fmla="*/ 235 w 579"/>
              <a:gd name="T113" fmla="*/ 5 h 1035"/>
              <a:gd name="T114" fmla="*/ 235 w 579"/>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9" h="1035">
                <a:moveTo>
                  <a:pt x="235" y="5"/>
                </a:moveTo>
                <a:lnTo>
                  <a:pt x="235" y="5"/>
                </a:lnTo>
                <a:lnTo>
                  <a:pt x="235" y="0"/>
                </a:lnTo>
                <a:lnTo>
                  <a:pt x="0" y="4"/>
                </a:lnTo>
                <a:lnTo>
                  <a:pt x="0" y="4"/>
                </a:lnTo>
                <a:lnTo>
                  <a:pt x="0" y="5"/>
                </a:lnTo>
                <a:lnTo>
                  <a:pt x="0" y="5"/>
                </a:lnTo>
                <a:lnTo>
                  <a:pt x="0" y="43"/>
                </a:lnTo>
                <a:lnTo>
                  <a:pt x="2" y="79"/>
                </a:lnTo>
                <a:lnTo>
                  <a:pt x="4" y="116"/>
                </a:lnTo>
                <a:lnTo>
                  <a:pt x="7" y="153"/>
                </a:lnTo>
                <a:lnTo>
                  <a:pt x="11" y="189"/>
                </a:lnTo>
                <a:lnTo>
                  <a:pt x="16" y="225"/>
                </a:lnTo>
                <a:lnTo>
                  <a:pt x="21" y="262"/>
                </a:lnTo>
                <a:lnTo>
                  <a:pt x="28" y="297"/>
                </a:lnTo>
                <a:lnTo>
                  <a:pt x="36" y="332"/>
                </a:lnTo>
                <a:lnTo>
                  <a:pt x="43" y="367"/>
                </a:lnTo>
                <a:lnTo>
                  <a:pt x="53" y="401"/>
                </a:lnTo>
                <a:lnTo>
                  <a:pt x="63" y="436"/>
                </a:lnTo>
                <a:lnTo>
                  <a:pt x="73" y="470"/>
                </a:lnTo>
                <a:lnTo>
                  <a:pt x="85" y="502"/>
                </a:lnTo>
                <a:lnTo>
                  <a:pt x="97" y="536"/>
                </a:lnTo>
                <a:lnTo>
                  <a:pt x="110" y="569"/>
                </a:lnTo>
                <a:lnTo>
                  <a:pt x="123" y="601"/>
                </a:lnTo>
                <a:lnTo>
                  <a:pt x="137" y="634"/>
                </a:lnTo>
                <a:lnTo>
                  <a:pt x="153" y="665"/>
                </a:lnTo>
                <a:lnTo>
                  <a:pt x="168" y="696"/>
                </a:lnTo>
                <a:lnTo>
                  <a:pt x="185" y="728"/>
                </a:lnTo>
                <a:lnTo>
                  <a:pt x="202" y="758"/>
                </a:lnTo>
                <a:lnTo>
                  <a:pt x="221" y="788"/>
                </a:lnTo>
                <a:lnTo>
                  <a:pt x="239" y="818"/>
                </a:lnTo>
                <a:lnTo>
                  <a:pt x="258" y="846"/>
                </a:lnTo>
                <a:lnTo>
                  <a:pt x="278" y="875"/>
                </a:lnTo>
                <a:lnTo>
                  <a:pt x="299" y="903"/>
                </a:lnTo>
                <a:lnTo>
                  <a:pt x="319" y="931"/>
                </a:lnTo>
                <a:lnTo>
                  <a:pt x="342" y="957"/>
                </a:lnTo>
                <a:lnTo>
                  <a:pt x="364" y="984"/>
                </a:lnTo>
                <a:lnTo>
                  <a:pt x="386" y="1010"/>
                </a:lnTo>
                <a:lnTo>
                  <a:pt x="411" y="1035"/>
                </a:lnTo>
                <a:lnTo>
                  <a:pt x="579" y="872"/>
                </a:lnTo>
                <a:lnTo>
                  <a:pt x="579" y="872"/>
                </a:lnTo>
                <a:lnTo>
                  <a:pt x="540" y="828"/>
                </a:lnTo>
                <a:lnTo>
                  <a:pt x="503" y="784"/>
                </a:lnTo>
                <a:lnTo>
                  <a:pt x="468" y="737"/>
                </a:lnTo>
                <a:lnTo>
                  <a:pt x="435" y="689"/>
                </a:lnTo>
                <a:lnTo>
                  <a:pt x="405" y="638"/>
                </a:lnTo>
                <a:lnTo>
                  <a:pt x="377" y="587"/>
                </a:lnTo>
                <a:lnTo>
                  <a:pt x="351" y="534"/>
                </a:lnTo>
                <a:lnTo>
                  <a:pt x="327" y="479"/>
                </a:lnTo>
                <a:lnTo>
                  <a:pt x="306" y="424"/>
                </a:lnTo>
                <a:lnTo>
                  <a:pt x="288" y="367"/>
                </a:lnTo>
                <a:lnTo>
                  <a:pt x="273" y="310"/>
                </a:lnTo>
                <a:lnTo>
                  <a:pt x="258" y="250"/>
                </a:lnTo>
                <a:lnTo>
                  <a:pt x="249" y="190"/>
                </a:lnTo>
                <a:lnTo>
                  <a:pt x="241" y="129"/>
                </a:lnTo>
                <a:lnTo>
                  <a:pt x="236" y="68"/>
                </a:lnTo>
                <a:lnTo>
                  <a:pt x="235" y="5"/>
                </a:lnTo>
                <a:lnTo>
                  <a:pt x="235" y="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9" name="Freeform 55"/>
          <p:cNvSpPr>
            <a:spLocks/>
          </p:cNvSpPr>
          <p:nvPr/>
        </p:nvSpPr>
        <p:spPr bwMode="auto">
          <a:xfrm>
            <a:off x="3976688" y="3370263"/>
            <a:ext cx="239713" cy="400050"/>
          </a:xfrm>
          <a:custGeom>
            <a:avLst/>
            <a:gdLst>
              <a:gd name="T0" fmla="*/ 603 w 603"/>
              <a:gd name="T1" fmla="*/ 164 h 1010"/>
              <a:gd name="T2" fmla="*/ 433 w 603"/>
              <a:gd name="T3" fmla="*/ 0 h 1010"/>
              <a:gd name="T4" fmla="*/ 433 w 603"/>
              <a:gd name="T5" fmla="*/ 0 h 1010"/>
              <a:gd name="T6" fmla="*/ 410 w 603"/>
              <a:gd name="T7" fmla="*/ 24 h 1010"/>
              <a:gd name="T8" fmla="*/ 386 w 603"/>
              <a:gd name="T9" fmla="*/ 49 h 1010"/>
              <a:gd name="T10" fmla="*/ 363 w 603"/>
              <a:gd name="T11" fmla="*/ 75 h 1010"/>
              <a:gd name="T12" fmla="*/ 341 w 603"/>
              <a:gd name="T13" fmla="*/ 101 h 1010"/>
              <a:gd name="T14" fmla="*/ 320 w 603"/>
              <a:gd name="T15" fmla="*/ 129 h 1010"/>
              <a:gd name="T16" fmla="*/ 298 w 603"/>
              <a:gd name="T17" fmla="*/ 156 h 1010"/>
              <a:gd name="T18" fmla="*/ 278 w 603"/>
              <a:gd name="T19" fmla="*/ 183 h 1010"/>
              <a:gd name="T20" fmla="*/ 259 w 603"/>
              <a:gd name="T21" fmla="*/ 212 h 1010"/>
              <a:gd name="T22" fmla="*/ 239 w 603"/>
              <a:gd name="T23" fmla="*/ 241 h 1010"/>
              <a:gd name="T24" fmla="*/ 221 w 603"/>
              <a:gd name="T25" fmla="*/ 269 h 1010"/>
              <a:gd name="T26" fmla="*/ 203 w 603"/>
              <a:gd name="T27" fmla="*/ 299 h 1010"/>
              <a:gd name="T28" fmla="*/ 186 w 603"/>
              <a:gd name="T29" fmla="*/ 329 h 1010"/>
              <a:gd name="T30" fmla="*/ 169 w 603"/>
              <a:gd name="T31" fmla="*/ 360 h 1010"/>
              <a:gd name="T32" fmla="*/ 153 w 603"/>
              <a:gd name="T33" fmla="*/ 390 h 1010"/>
              <a:gd name="T34" fmla="*/ 139 w 603"/>
              <a:gd name="T35" fmla="*/ 422 h 1010"/>
              <a:gd name="T36" fmla="*/ 125 w 603"/>
              <a:gd name="T37" fmla="*/ 454 h 1010"/>
              <a:gd name="T38" fmla="*/ 110 w 603"/>
              <a:gd name="T39" fmla="*/ 485 h 1010"/>
              <a:gd name="T40" fmla="*/ 97 w 603"/>
              <a:gd name="T41" fmla="*/ 518 h 1010"/>
              <a:gd name="T42" fmla="*/ 86 w 603"/>
              <a:gd name="T43" fmla="*/ 552 h 1010"/>
              <a:gd name="T44" fmla="*/ 74 w 603"/>
              <a:gd name="T45" fmla="*/ 584 h 1010"/>
              <a:gd name="T46" fmla="*/ 64 w 603"/>
              <a:gd name="T47" fmla="*/ 618 h 1010"/>
              <a:gd name="T48" fmla="*/ 53 w 603"/>
              <a:gd name="T49" fmla="*/ 652 h 1010"/>
              <a:gd name="T50" fmla="*/ 44 w 603"/>
              <a:gd name="T51" fmla="*/ 686 h 1010"/>
              <a:gd name="T52" fmla="*/ 36 w 603"/>
              <a:gd name="T53" fmla="*/ 721 h 1010"/>
              <a:gd name="T54" fmla="*/ 28 w 603"/>
              <a:gd name="T55" fmla="*/ 755 h 1010"/>
              <a:gd name="T56" fmla="*/ 22 w 603"/>
              <a:gd name="T57" fmla="*/ 790 h 1010"/>
              <a:gd name="T58" fmla="*/ 15 w 603"/>
              <a:gd name="T59" fmla="*/ 827 h 1010"/>
              <a:gd name="T60" fmla="*/ 12 w 603"/>
              <a:gd name="T61" fmla="*/ 862 h 1010"/>
              <a:gd name="T62" fmla="*/ 6 w 603"/>
              <a:gd name="T63" fmla="*/ 898 h 1010"/>
              <a:gd name="T64" fmla="*/ 4 w 603"/>
              <a:gd name="T65" fmla="*/ 933 h 1010"/>
              <a:gd name="T66" fmla="*/ 1 w 603"/>
              <a:gd name="T67" fmla="*/ 970 h 1010"/>
              <a:gd name="T68" fmla="*/ 0 w 603"/>
              <a:gd name="T69" fmla="*/ 1006 h 1010"/>
              <a:gd name="T70" fmla="*/ 234 w 603"/>
              <a:gd name="T71" fmla="*/ 1010 h 1010"/>
              <a:gd name="T72" fmla="*/ 234 w 603"/>
              <a:gd name="T73" fmla="*/ 1010 h 1010"/>
              <a:gd name="T74" fmla="*/ 238 w 603"/>
              <a:gd name="T75" fmla="*/ 949 h 1010"/>
              <a:gd name="T76" fmla="*/ 245 w 603"/>
              <a:gd name="T77" fmla="*/ 889 h 1010"/>
              <a:gd name="T78" fmla="*/ 254 w 603"/>
              <a:gd name="T79" fmla="*/ 829 h 1010"/>
              <a:gd name="T80" fmla="*/ 267 w 603"/>
              <a:gd name="T81" fmla="*/ 769 h 1010"/>
              <a:gd name="T82" fmla="*/ 281 w 603"/>
              <a:gd name="T83" fmla="*/ 712 h 1010"/>
              <a:gd name="T84" fmla="*/ 298 w 603"/>
              <a:gd name="T85" fmla="*/ 655 h 1010"/>
              <a:gd name="T86" fmla="*/ 319 w 603"/>
              <a:gd name="T87" fmla="*/ 600 h 1010"/>
              <a:gd name="T88" fmla="*/ 341 w 603"/>
              <a:gd name="T89" fmla="*/ 545 h 1010"/>
              <a:gd name="T90" fmla="*/ 366 w 603"/>
              <a:gd name="T91" fmla="*/ 492 h 1010"/>
              <a:gd name="T92" fmla="*/ 393 w 603"/>
              <a:gd name="T93" fmla="*/ 441 h 1010"/>
              <a:gd name="T94" fmla="*/ 423 w 603"/>
              <a:gd name="T95" fmla="*/ 390 h 1010"/>
              <a:gd name="T96" fmla="*/ 454 w 603"/>
              <a:gd name="T97" fmla="*/ 342 h 1010"/>
              <a:gd name="T98" fmla="*/ 488 w 603"/>
              <a:gd name="T99" fmla="*/ 294 h 1010"/>
              <a:gd name="T100" fmla="*/ 524 w 603"/>
              <a:gd name="T101" fmla="*/ 250 h 1010"/>
              <a:gd name="T102" fmla="*/ 562 w 603"/>
              <a:gd name="T103" fmla="*/ 205 h 1010"/>
              <a:gd name="T104" fmla="*/ 603 w 603"/>
              <a:gd name="T105" fmla="*/ 164 h 1010"/>
              <a:gd name="T106" fmla="*/ 603 w 603"/>
              <a:gd name="T107" fmla="*/ 164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3" h="1010">
                <a:moveTo>
                  <a:pt x="603" y="164"/>
                </a:moveTo>
                <a:lnTo>
                  <a:pt x="433" y="0"/>
                </a:lnTo>
                <a:lnTo>
                  <a:pt x="433" y="0"/>
                </a:lnTo>
                <a:lnTo>
                  <a:pt x="410" y="24"/>
                </a:lnTo>
                <a:lnTo>
                  <a:pt x="386" y="49"/>
                </a:lnTo>
                <a:lnTo>
                  <a:pt x="363" y="75"/>
                </a:lnTo>
                <a:lnTo>
                  <a:pt x="341" y="101"/>
                </a:lnTo>
                <a:lnTo>
                  <a:pt x="320" y="129"/>
                </a:lnTo>
                <a:lnTo>
                  <a:pt x="298" y="156"/>
                </a:lnTo>
                <a:lnTo>
                  <a:pt x="278" y="183"/>
                </a:lnTo>
                <a:lnTo>
                  <a:pt x="259" y="212"/>
                </a:lnTo>
                <a:lnTo>
                  <a:pt x="239" y="241"/>
                </a:lnTo>
                <a:lnTo>
                  <a:pt x="221" y="269"/>
                </a:lnTo>
                <a:lnTo>
                  <a:pt x="203" y="299"/>
                </a:lnTo>
                <a:lnTo>
                  <a:pt x="186" y="329"/>
                </a:lnTo>
                <a:lnTo>
                  <a:pt x="169" y="360"/>
                </a:lnTo>
                <a:lnTo>
                  <a:pt x="153" y="390"/>
                </a:lnTo>
                <a:lnTo>
                  <a:pt x="139" y="422"/>
                </a:lnTo>
                <a:lnTo>
                  <a:pt x="125" y="454"/>
                </a:lnTo>
                <a:lnTo>
                  <a:pt x="110" y="485"/>
                </a:lnTo>
                <a:lnTo>
                  <a:pt x="97" y="518"/>
                </a:lnTo>
                <a:lnTo>
                  <a:pt x="86" y="552"/>
                </a:lnTo>
                <a:lnTo>
                  <a:pt x="74" y="584"/>
                </a:lnTo>
                <a:lnTo>
                  <a:pt x="64" y="618"/>
                </a:lnTo>
                <a:lnTo>
                  <a:pt x="53" y="652"/>
                </a:lnTo>
                <a:lnTo>
                  <a:pt x="44" y="686"/>
                </a:lnTo>
                <a:lnTo>
                  <a:pt x="36" y="721"/>
                </a:lnTo>
                <a:lnTo>
                  <a:pt x="28" y="755"/>
                </a:lnTo>
                <a:lnTo>
                  <a:pt x="22" y="790"/>
                </a:lnTo>
                <a:lnTo>
                  <a:pt x="15" y="827"/>
                </a:lnTo>
                <a:lnTo>
                  <a:pt x="12" y="862"/>
                </a:lnTo>
                <a:lnTo>
                  <a:pt x="6" y="898"/>
                </a:lnTo>
                <a:lnTo>
                  <a:pt x="4" y="933"/>
                </a:lnTo>
                <a:lnTo>
                  <a:pt x="1" y="970"/>
                </a:lnTo>
                <a:lnTo>
                  <a:pt x="0" y="1006"/>
                </a:lnTo>
                <a:lnTo>
                  <a:pt x="234" y="1010"/>
                </a:lnTo>
                <a:lnTo>
                  <a:pt x="234" y="1010"/>
                </a:lnTo>
                <a:lnTo>
                  <a:pt x="238" y="949"/>
                </a:lnTo>
                <a:lnTo>
                  <a:pt x="245" y="889"/>
                </a:lnTo>
                <a:lnTo>
                  <a:pt x="254" y="829"/>
                </a:lnTo>
                <a:lnTo>
                  <a:pt x="267" y="769"/>
                </a:lnTo>
                <a:lnTo>
                  <a:pt x="281" y="712"/>
                </a:lnTo>
                <a:lnTo>
                  <a:pt x="298" y="655"/>
                </a:lnTo>
                <a:lnTo>
                  <a:pt x="319" y="600"/>
                </a:lnTo>
                <a:lnTo>
                  <a:pt x="341" y="545"/>
                </a:lnTo>
                <a:lnTo>
                  <a:pt x="366" y="492"/>
                </a:lnTo>
                <a:lnTo>
                  <a:pt x="393" y="441"/>
                </a:lnTo>
                <a:lnTo>
                  <a:pt x="423" y="390"/>
                </a:lnTo>
                <a:lnTo>
                  <a:pt x="454" y="342"/>
                </a:lnTo>
                <a:lnTo>
                  <a:pt x="488" y="294"/>
                </a:lnTo>
                <a:lnTo>
                  <a:pt x="524" y="250"/>
                </a:lnTo>
                <a:lnTo>
                  <a:pt x="562" y="205"/>
                </a:lnTo>
                <a:lnTo>
                  <a:pt x="603" y="164"/>
                </a:lnTo>
                <a:lnTo>
                  <a:pt x="603" y="164"/>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0" name="Freeform 56"/>
          <p:cNvSpPr>
            <a:spLocks/>
          </p:cNvSpPr>
          <p:nvPr/>
        </p:nvSpPr>
        <p:spPr bwMode="auto">
          <a:xfrm>
            <a:off x="4162425" y="3194051"/>
            <a:ext cx="401638" cy="230188"/>
          </a:xfrm>
          <a:custGeom>
            <a:avLst/>
            <a:gdLst>
              <a:gd name="T0" fmla="*/ 1010 w 1010"/>
              <a:gd name="T1" fmla="*/ 235 h 579"/>
              <a:gd name="T2" fmla="*/ 1006 w 1010"/>
              <a:gd name="T3" fmla="*/ 0 h 579"/>
              <a:gd name="T4" fmla="*/ 1006 w 1010"/>
              <a:gd name="T5" fmla="*/ 0 h 579"/>
              <a:gd name="T6" fmla="*/ 969 w 1010"/>
              <a:gd name="T7" fmla="*/ 1 h 579"/>
              <a:gd name="T8" fmla="*/ 933 w 1010"/>
              <a:gd name="T9" fmla="*/ 4 h 579"/>
              <a:gd name="T10" fmla="*/ 898 w 1010"/>
              <a:gd name="T11" fmla="*/ 6 h 579"/>
              <a:gd name="T12" fmla="*/ 861 w 1010"/>
              <a:gd name="T13" fmla="*/ 9 h 579"/>
              <a:gd name="T14" fmla="*/ 826 w 1010"/>
              <a:gd name="T15" fmla="*/ 14 h 579"/>
              <a:gd name="T16" fmla="*/ 791 w 1010"/>
              <a:gd name="T17" fmla="*/ 19 h 579"/>
              <a:gd name="T18" fmla="*/ 756 w 1010"/>
              <a:gd name="T19" fmla="*/ 24 h 579"/>
              <a:gd name="T20" fmla="*/ 721 w 1010"/>
              <a:gd name="T21" fmla="*/ 32 h 579"/>
              <a:gd name="T22" fmla="*/ 687 w 1010"/>
              <a:gd name="T23" fmla="*/ 40 h 579"/>
              <a:gd name="T24" fmla="*/ 653 w 1010"/>
              <a:gd name="T25" fmla="*/ 48 h 579"/>
              <a:gd name="T26" fmla="*/ 619 w 1010"/>
              <a:gd name="T27" fmla="*/ 57 h 579"/>
              <a:gd name="T28" fmla="*/ 585 w 1010"/>
              <a:gd name="T29" fmla="*/ 67 h 579"/>
              <a:gd name="T30" fmla="*/ 553 w 1010"/>
              <a:gd name="T31" fmla="*/ 78 h 579"/>
              <a:gd name="T32" fmla="*/ 520 w 1010"/>
              <a:gd name="T33" fmla="*/ 90 h 579"/>
              <a:gd name="T34" fmla="*/ 488 w 1010"/>
              <a:gd name="T35" fmla="*/ 101 h 579"/>
              <a:gd name="T36" fmla="*/ 455 w 1010"/>
              <a:gd name="T37" fmla="*/ 114 h 579"/>
              <a:gd name="T38" fmla="*/ 424 w 1010"/>
              <a:gd name="T39" fmla="*/ 127 h 579"/>
              <a:gd name="T40" fmla="*/ 393 w 1010"/>
              <a:gd name="T41" fmla="*/ 142 h 579"/>
              <a:gd name="T42" fmla="*/ 361 w 1010"/>
              <a:gd name="T43" fmla="*/ 157 h 579"/>
              <a:gd name="T44" fmla="*/ 330 w 1010"/>
              <a:gd name="T45" fmla="*/ 173 h 579"/>
              <a:gd name="T46" fmla="*/ 300 w 1010"/>
              <a:gd name="T47" fmla="*/ 188 h 579"/>
              <a:gd name="T48" fmla="*/ 270 w 1010"/>
              <a:gd name="T49" fmla="*/ 205 h 579"/>
              <a:gd name="T50" fmla="*/ 213 w 1010"/>
              <a:gd name="T51" fmla="*/ 242 h 579"/>
              <a:gd name="T52" fmla="*/ 157 w 1010"/>
              <a:gd name="T53" fmla="*/ 281 h 579"/>
              <a:gd name="T54" fmla="*/ 102 w 1010"/>
              <a:gd name="T55" fmla="*/ 321 h 579"/>
              <a:gd name="T56" fmla="*/ 50 w 1010"/>
              <a:gd name="T57" fmla="*/ 364 h 579"/>
              <a:gd name="T58" fmla="*/ 0 w 1010"/>
              <a:gd name="T59" fmla="*/ 410 h 579"/>
              <a:gd name="T60" fmla="*/ 162 w 1010"/>
              <a:gd name="T61" fmla="*/ 579 h 579"/>
              <a:gd name="T62" fmla="*/ 162 w 1010"/>
              <a:gd name="T63" fmla="*/ 579 h 579"/>
              <a:gd name="T64" fmla="*/ 205 w 1010"/>
              <a:gd name="T65" fmla="*/ 541 h 579"/>
              <a:gd name="T66" fmla="*/ 249 w 1010"/>
              <a:gd name="T67" fmla="*/ 505 h 579"/>
              <a:gd name="T68" fmla="*/ 295 w 1010"/>
              <a:gd name="T69" fmla="*/ 470 h 579"/>
              <a:gd name="T70" fmla="*/ 343 w 1010"/>
              <a:gd name="T71" fmla="*/ 438 h 579"/>
              <a:gd name="T72" fmla="*/ 391 w 1010"/>
              <a:gd name="T73" fmla="*/ 407 h 579"/>
              <a:gd name="T74" fmla="*/ 442 w 1010"/>
              <a:gd name="T75" fmla="*/ 380 h 579"/>
              <a:gd name="T76" fmla="*/ 494 w 1010"/>
              <a:gd name="T77" fmla="*/ 354 h 579"/>
              <a:gd name="T78" fmla="*/ 546 w 1010"/>
              <a:gd name="T79" fmla="*/ 330 h 579"/>
              <a:gd name="T80" fmla="*/ 601 w 1010"/>
              <a:gd name="T81" fmla="*/ 310 h 579"/>
              <a:gd name="T82" fmla="*/ 656 w 1010"/>
              <a:gd name="T83" fmla="*/ 291 h 579"/>
              <a:gd name="T84" fmla="*/ 713 w 1010"/>
              <a:gd name="T85" fmla="*/ 276 h 579"/>
              <a:gd name="T86" fmla="*/ 770 w 1010"/>
              <a:gd name="T87" fmla="*/ 261 h 579"/>
              <a:gd name="T88" fmla="*/ 829 w 1010"/>
              <a:gd name="T89" fmla="*/ 251 h 579"/>
              <a:gd name="T90" fmla="*/ 889 w 1010"/>
              <a:gd name="T91" fmla="*/ 243 h 579"/>
              <a:gd name="T92" fmla="*/ 949 w 1010"/>
              <a:gd name="T93" fmla="*/ 238 h 579"/>
              <a:gd name="T94" fmla="*/ 1010 w 1010"/>
              <a:gd name="T95" fmla="*/ 235 h 579"/>
              <a:gd name="T96" fmla="*/ 1010 w 1010"/>
              <a:gd name="T97" fmla="*/ 235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0" h="579">
                <a:moveTo>
                  <a:pt x="1010" y="235"/>
                </a:moveTo>
                <a:lnTo>
                  <a:pt x="1006" y="0"/>
                </a:lnTo>
                <a:lnTo>
                  <a:pt x="1006" y="0"/>
                </a:lnTo>
                <a:lnTo>
                  <a:pt x="969" y="1"/>
                </a:lnTo>
                <a:lnTo>
                  <a:pt x="933" y="4"/>
                </a:lnTo>
                <a:lnTo>
                  <a:pt x="898" y="6"/>
                </a:lnTo>
                <a:lnTo>
                  <a:pt x="861" y="9"/>
                </a:lnTo>
                <a:lnTo>
                  <a:pt x="826" y="14"/>
                </a:lnTo>
                <a:lnTo>
                  <a:pt x="791" y="19"/>
                </a:lnTo>
                <a:lnTo>
                  <a:pt x="756" y="24"/>
                </a:lnTo>
                <a:lnTo>
                  <a:pt x="721" y="32"/>
                </a:lnTo>
                <a:lnTo>
                  <a:pt x="687" y="40"/>
                </a:lnTo>
                <a:lnTo>
                  <a:pt x="653" y="48"/>
                </a:lnTo>
                <a:lnTo>
                  <a:pt x="619" y="57"/>
                </a:lnTo>
                <a:lnTo>
                  <a:pt x="585" y="67"/>
                </a:lnTo>
                <a:lnTo>
                  <a:pt x="553" y="78"/>
                </a:lnTo>
                <a:lnTo>
                  <a:pt x="520" y="90"/>
                </a:lnTo>
                <a:lnTo>
                  <a:pt x="488" y="101"/>
                </a:lnTo>
                <a:lnTo>
                  <a:pt x="455" y="114"/>
                </a:lnTo>
                <a:lnTo>
                  <a:pt x="424" y="127"/>
                </a:lnTo>
                <a:lnTo>
                  <a:pt x="393" y="142"/>
                </a:lnTo>
                <a:lnTo>
                  <a:pt x="361" y="157"/>
                </a:lnTo>
                <a:lnTo>
                  <a:pt x="330" y="173"/>
                </a:lnTo>
                <a:lnTo>
                  <a:pt x="300" y="188"/>
                </a:lnTo>
                <a:lnTo>
                  <a:pt x="270" y="205"/>
                </a:lnTo>
                <a:lnTo>
                  <a:pt x="213" y="242"/>
                </a:lnTo>
                <a:lnTo>
                  <a:pt x="157" y="281"/>
                </a:lnTo>
                <a:lnTo>
                  <a:pt x="102" y="321"/>
                </a:lnTo>
                <a:lnTo>
                  <a:pt x="50" y="364"/>
                </a:lnTo>
                <a:lnTo>
                  <a:pt x="0" y="410"/>
                </a:lnTo>
                <a:lnTo>
                  <a:pt x="162" y="579"/>
                </a:lnTo>
                <a:lnTo>
                  <a:pt x="162" y="579"/>
                </a:lnTo>
                <a:lnTo>
                  <a:pt x="205" y="541"/>
                </a:lnTo>
                <a:lnTo>
                  <a:pt x="249" y="505"/>
                </a:lnTo>
                <a:lnTo>
                  <a:pt x="295" y="470"/>
                </a:lnTo>
                <a:lnTo>
                  <a:pt x="343" y="438"/>
                </a:lnTo>
                <a:lnTo>
                  <a:pt x="391" y="407"/>
                </a:lnTo>
                <a:lnTo>
                  <a:pt x="442" y="380"/>
                </a:lnTo>
                <a:lnTo>
                  <a:pt x="494" y="354"/>
                </a:lnTo>
                <a:lnTo>
                  <a:pt x="546" y="330"/>
                </a:lnTo>
                <a:lnTo>
                  <a:pt x="601" y="310"/>
                </a:lnTo>
                <a:lnTo>
                  <a:pt x="656" y="291"/>
                </a:lnTo>
                <a:lnTo>
                  <a:pt x="713" y="276"/>
                </a:lnTo>
                <a:lnTo>
                  <a:pt x="770" y="261"/>
                </a:lnTo>
                <a:lnTo>
                  <a:pt x="829" y="251"/>
                </a:lnTo>
                <a:lnTo>
                  <a:pt x="889" y="243"/>
                </a:lnTo>
                <a:lnTo>
                  <a:pt x="949" y="238"/>
                </a:lnTo>
                <a:lnTo>
                  <a:pt x="1010" y="235"/>
                </a:lnTo>
                <a:lnTo>
                  <a:pt x="1010" y="23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2" name="Freeform 58"/>
          <p:cNvSpPr>
            <a:spLocks/>
          </p:cNvSpPr>
          <p:nvPr/>
        </p:nvSpPr>
        <p:spPr bwMode="auto">
          <a:xfrm>
            <a:off x="4938713" y="3787776"/>
            <a:ext cx="228600" cy="409575"/>
          </a:xfrm>
          <a:custGeom>
            <a:avLst/>
            <a:gdLst>
              <a:gd name="T0" fmla="*/ 344 w 580"/>
              <a:gd name="T1" fmla="*/ 5 h 1035"/>
              <a:gd name="T2" fmla="*/ 344 w 580"/>
              <a:gd name="T3" fmla="*/ 5 h 1035"/>
              <a:gd name="T4" fmla="*/ 343 w 580"/>
              <a:gd name="T5" fmla="*/ 68 h 1035"/>
              <a:gd name="T6" fmla="*/ 338 w 580"/>
              <a:gd name="T7" fmla="*/ 129 h 1035"/>
              <a:gd name="T8" fmla="*/ 331 w 580"/>
              <a:gd name="T9" fmla="*/ 190 h 1035"/>
              <a:gd name="T10" fmla="*/ 321 w 580"/>
              <a:gd name="T11" fmla="*/ 250 h 1035"/>
              <a:gd name="T12" fmla="*/ 308 w 580"/>
              <a:gd name="T13" fmla="*/ 310 h 1035"/>
              <a:gd name="T14" fmla="*/ 292 w 580"/>
              <a:gd name="T15" fmla="*/ 367 h 1035"/>
              <a:gd name="T16" fmla="*/ 273 w 580"/>
              <a:gd name="T17" fmla="*/ 424 h 1035"/>
              <a:gd name="T18" fmla="*/ 252 w 580"/>
              <a:gd name="T19" fmla="*/ 479 h 1035"/>
              <a:gd name="T20" fmla="*/ 228 w 580"/>
              <a:gd name="T21" fmla="*/ 534 h 1035"/>
              <a:gd name="T22" fmla="*/ 202 w 580"/>
              <a:gd name="T23" fmla="*/ 587 h 1035"/>
              <a:gd name="T24" fmla="*/ 175 w 580"/>
              <a:gd name="T25" fmla="*/ 638 h 1035"/>
              <a:gd name="T26" fmla="*/ 144 w 580"/>
              <a:gd name="T27" fmla="*/ 689 h 1035"/>
              <a:gd name="T28" fmla="*/ 111 w 580"/>
              <a:gd name="T29" fmla="*/ 737 h 1035"/>
              <a:gd name="T30" fmla="*/ 76 w 580"/>
              <a:gd name="T31" fmla="*/ 784 h 1035"/>
              <a:gd name="T32" fmla="*/ 39 w 580"/>
              <a:gd name="T33" fmla="*/ 828 h 1035"/>
              <a:gd name="T34" fmla="*/ 0 w 580"/>
              <a:gd name="T35" fmla="*/ 872 h 1035"/>
              <a:gd name="T36" fmla="*/ 170 w 580"/>
              <a:gd name="T37" fmla="*/ 1035 h 1035"/>
              <a:gd name="T38" fmla="*/ 170 w 580"/>
              <a:gd name="T39" fmla="*/ 1035 h 1035"/>
              <a:gd name="T40" fmla="*/ 193 w 580"/>
              <a:gd name="T41" fmla="*/ 1010 h 1035"/>
              <a:gd name="T42" fmla="*/ 215 w 580"/>
              <a:gd name="T43" fmla="*/ 984 h 1035"/>
              <a:gd name="T44" fmla="*/ 237 w 580"/>
              <a:gd name="T45" fmla="*/ 957 h 1035"/>
              <a:gd name="T46" fmla="*/ 260 w 580"/>
              <a:gd name="T47" fmla="*/ 931 h 1035"/>
              <a:gd name="T48" fmla="*/ 280 w 580"/>
              <a:gd name="T49" fmla="*/ 903 h 1035"/>
              <a:gd name="T50" fmla="*/ 301 w 580"/>
              <a:gd name="T51" fmla="*/ 875 h 1035"/>
              <a:gd name="T52" fmla="*/ 321 w 580"/>
              <a:gd name="T53" fmla="*/ 846 h 1035"/>
              <a:gd name="T54" fmla="*/ 340 w 580"/>
              <a:gd name="T55" fmla="*/ 818 h 1035"/>
              <a:gd name="T56" fmla="*/ 358 w 580"/>
              <a:gd name="T57" fmla="*/ 788 h 1035"/>
              <a:gd name="T58" fmla="*/ 377 w 580"/>
              <a:gd name="T59" fmla="*/ 758 h 1035"/>
              <a:gd name="T60" fmla="*/ 394 w 580"/>
              <a:gd name="T61" fmla="*/ 728 h 1035"/>
              <a:gd name="T62" fmla="*/ 411 w 580"/>
              <a:gd name="T63" fmla="*/ 696 h 1035"/>
              <a:gd name="T64" fmla="*/ 426 w 580"/>
              <a:gd name="T65" fmla="*/ 665 h 1035"/>
              <a:gd name="T66" fmla="*/ 442 w 580"/>
              <a:gd name="T67" fmla="*/ 634 h 1035"/>
              <a:gd name="T68" fmla="*/ 456 w 580"/>
              <a:gd name="T69" fmla="*/ 601 h 1035"/>
              <a:gd name="T70" fmla="*/ 469 w 580"/>
              <a:gd name="T71" fmla="*/ 569 h 1035"/>
              <a:gd name="T72" fmla="*/ 482 w 580"/>
              <a:gd name="T73" fmla="*/ 536 h 1035"/>
              <a:gd name="T74" fmla="*/ 495 w 580"/>
              <a:gd name="T75" fmla="*/ 502 h 1035"/>
              <a:gd name="T76" fmla="*/ 506 w 580"/>
              <a:gd name="T77" fmla="*/ 470 h 1035"/>
              <a:gd name="T78" fmla="*/ 516 w 580"/>
              <a:gd name="T79" fmla="*/ 436 h 1035"/>
              <a:gd name="T80" fmla="*/ 526 w 580"/>
              <a:gd name="T81" fmla="*/ 401 h 1035"/>
              <a:gd name="T82" fmla="*/ 536 w 580"/>
              <a:gd name="T83" fmla="*/ 367 h 1035"/>
              <a:gd name="T84" fmla="*/ 543 w 580"/>
              <a:gd name="T85" fmla="*/ 332 h 1035"/>
              <a:gd name="T86" fmla="*/ 551 w 580"/>
              <a:gd name="T87" fmla="*/ 297 h 1035"/>
              <a:gd name="T88" fmla="*/ 558 w 580"/>
              <a:gd name="T89" fmla="*/ 262 h 1035"/>
              <a:gd name="T90" fmla="*/ 563 w 580"/>
              <a:gd name="T91" fmla="*/ 225 h 1035"/>
              <a:gd name="T92" fmla="*/ 568 w 580"/>
              <a:gd name="T93" fmla="*/ 189 h 1035"/>
              <a:gd name="T94" fmla="*/ 572 w 580"/>
              <a:gd name="T95" fmla="*/ 153 h 1035"/>
              <a:gd name="T96" fmla="*/ 575 w 580"/>
              <a:gd name="T97" fmla="*/ 116 h 1035"/>
              <a:gd name="T98" fmla="*/ 577 w 580"/>
              <a:gd name="T99" fmla="*/ 79 h 1035"/>
              <a:gd name="T100" fmla="*/ 579 w 580"/>
              <a:gd name="T101" fmla="*/ 43 h 1035"/>
              <a:gd name="T102" fmla="*/ 580 w 580"/>
              <a:gd name="T103" fmla="*/ 5 h 1035"/>
              <a:gd name="T104" fmla="*/ 580 w 580"/>
              <a:gd name="T105" fmla="*/ 5 h 1035"/>
              <a:gd name="T106" fmla="*/ 580 w 580"/>
              <a:gd name="T107" fmla="*/ 4 h 1035"/>
              <a:gd name="T108" fmla="*/ 344 w 580"/>
              <a:gd name="T109" fmla="*/ 0 h 1035"/>
              <a:gd name="T110" fmla="*/ 344 w 580"/>
              <a:gd name="T111" fmla="*/ 0 h 1035"/>
              <a:gd name="T112" fmla="*/ 344 w 580"/>
              <a:gd name="T113" fmla="*/ 5 h 1035"/>
              <a:gd name="T114" fmla="*/ 344 w 580"/>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80" h="1035">
                <a:moveTo>
                  <a:pt x="344" y="5"/>
                </a:moveTo>
                <a:lnTo>
                  <a:pt x="344" y="5"/>
                </a:lnTo>
                <a:lnTo>
                  <a:pt x="343" y="68"/>
                </a:lnTo>
                <a:lnTo>
                  <a:pt x="338" y="129"/>
                </a:lnTo>
                <a:lnTo>
                  <a:pt x="331" y="190"/>
                </a:lnTo>
                <a:lnTo>
                  <a:pt x="321" y="250"/>
                </a:lnTo>
                <a:lnTo>
                  <a:pt x="308" y="310"/>
                </a:lnTo>
                <a:lnTo>
                  <a:pt x="292" y="367"/>
                </a:lnTo>
                <a:lnTo>
                  <a:pt x="273" y="424"/>
                </a:lnTo>
                <a:lnTo>
                  <a:pt x="252" y="479"/>
                </a:lnTo>
                <a:lnTo>
                  <a:pt x="228" y="534"/>
                </a:lnTo>
                <a:lnTo>
                  <a:pt x="202" y="587"/>
                </a:lnTo>
                <a:lnTo>
                  <a:pt x="175" y="638"/>
                </a:lnTo>
                <a:lnTo>
                  <a:pt x="144" y="689"/>
                </a:lnTo>
                <a:lnTo>
                  <a:pt x="111" y="737"/>
                </a:lnTo>
                <a:lnTo>
                  <a:pt x="76" y="784"/>
                </a:lnTo>
                <a:lnTo>
                  <a:pt x="39" y="828"/>
                </a:lnTo>
                <a:lnTo>
                  <a:pt x="0" y="872"/>
                </a:lnTo>
                <a:lnTo>
                  <a:pt x="170" y="1035"/>
                </a:lnTo>
                <a:lnTo>
                  <a:pt x="170" y="1035"/>
                </a:lnTo>
                <a:lnTo>
                  <a:pt x="193" y="1010"/>
                </a:lnTo>
                <a:lnTo>
                  <a:pt x="215" y="984"/>
                </a:lnTo>
                <a:lnTo>
                  <a:pt x="237" y="957"/>
                </a:lnTo>
                <a:lnTo>
                  <a:pt x="260" y="931"/>
                </a:lnTo>
                <a:lnTo>
                  <a:pt x="280" y="903"/>
                </a:lnTo>
                <a:lnTo>
                  <a:pt x="301" y="875"/>
                </a:lnTo>
                <a:lnTo>
                  <a:pt x="321" y="846"/>
                </a:lnTo>
                <a:lnTo>
                  <a:pt x="340" y="818"/>
                </a:lnTo>
                <a:lnTo>
                  <a:pt x="358" y="788"/>
                </a:lnTo>
                <a:lnTo>
                  <a:pt x="377" y="758"/>
                </a:lnTo>
                <a:lnTo>
                  <a:pt x="394" y="728"/>
                </a:lnTo>
                <a:lnTo>
                  <a:pt x="411" y="696"/>
                </a:lnTo>
                <a:lnTo>
                  <a:pt x="426" y="665"/>
                </a:lnTo>
                <a:lnTo>
                  <a:pt x="442" y="634"/>
                </a:lnTo>
                <a:lnTo>
                  <a:pt x="456" y="601"/>
                </a:lnTo>
                <a:lnTo>
                  <a:pt x="469" y="569"/>
                </a:lnTo>
                <a:lnTo>
                  <a:pt x="482" y="536"/>
                </a:lnTo>
                <a:lnTo>
                  <a:pt x="495" y="502"/>
                </a:lnTo>
                <a:lnTo>
                  <a:pt x="506" y="470"/>
                </a:lnTo>
                <a:lnTo>
                  <a:pt x="516" y="436"/>
                </a:lnTo>
                <a:lnTo>
                  <a:pt x="526" y="401"/>
                </a:lnTo>
                <a:lnTo>
                  <a:pt x="536" y="367"/>
                </a:lnTo>
                <a:lnTo>
                  <a:pt x="543" y="332"/>
                </a:lnTo>
                <a:lnTo>
                  <a:pt x="551" y="297"/>
                </a:lnTo>
                <a:lnTo>
                  <a:pt x="558" y="262"/>
                </a:lnTo>
                <a:lnTo>
                  <a:pt x="563" y="225"/>
                </a:lnTo>
                <a:lnTo>
                  <a:pt x="568" y="189"/>
                </a:lnTo>
                <a:lnTo>
                  <a:pt x="572" y="153"/>
                </a:lnTo>
                <a:lnTo>
                  <a:pt x="575" y="116"/>
                </a:lnTo>
                <a:lnTo>
                  <a:pt x="577" y="79"/>
                </a:lnTo>
                <a:lnTo>
                  <a:pt x="579" y="43"/>
                </a:lnTo>
                <a:lnTo>
                  <a:pt x="580" y="5"/>
                </a:lnTo>
                <a:lnTo>
                  <a:pt x="580" y="5"/>
                </a:lnTo>
                <a:lnTo>
                  <a:pt x="580" y="4"/>
                </a:lnTo>
                <a:lnTo>
                  <a:pt x="344" y="0"/>
                </a:lnTo>
                <a:lnTo>
                  <a:pt x="344" y="0"/>
                </a:lnTo>
                <a:lnTo>
                  <a:pt x="344" y="5"/>
                </a:lnTo>
                <a:lnTo>
                  <a:pt x="344" y="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4" name="Freeform 60"/>
          <p:cNvSpPr>
            <a:spLocks/>
          </p:cNvSpPr>
          <p:nvPr/>
        </p:nvSpPr>
        <p:spPr bwMode="auto">
          <a:xfrm>
            <a:off x="4579938" y="3194051"/>
            <a:ext cx="401638" cy="230188"/>
          </a:xfrm>
          <a:custGeom>
            <a:avLst/>
            <a:gdLst>
              <a:gd name="T0" fmla="*/ 848 w 1010"/>
              <a:gd name="T1" fmla="*/ 579 h 579"/>
              <a:gd name="T2" fmla="*/ 1010 w 1010"/>
              <a:gd name="T3" fmla="*/ 410 h 579"/>
              <a:gd name="T4" fmla="*/ 1010 w 1010"/>
              <a:gd name="T5" fmla="*/ 410 h 579"/>
              <a:gd name="T6" fmla="*/ 961 w 1010"/>
              <a:gd name="T7" fmla="*/ 364 h 579"/>
              <a:gd name="T8" fmla="*/ 908 w 1010"/>
              <a:gd name="T9" fmla="*/ 321 h 579"/>
              <a:gd name="T10" fmla="*/ 854 w 1010"/>
              <a:gd name="T11" fmla="*/ 281 h 579"/>
              <a:gd name="T12" fmla="*/ 797 w 1010"/>
              <a:gd name="T13" fmla="*/ 242 h 579"/>
              <a:gd name="T14" fmla="*/ 740 w 1010"/>
              <a:gd name="T15" fmla="*/ 205 h 579"/>
              <a:gd name="T16" fmla="*/ 710 w 1010"/>
              <a:gd name="T17" fmla="*/ 188 h 579"/>
              <a:gd name="T18" fmla="*/ 680 w 1010"/>
              <a:gd name="T19" fmla="*/ 173 h 579"/>
              <a:gd name="T20" fmla="*/ 649 w 1010"/>
              <a:gd name="T21" fmla="*/ 157 h 579"/>
              <a:gd name="T22" fmla="*/ 619 w 1010"/>
              <a:gd name="T23" fmla="*/ 142 h 579"/>
              <a:gd name="T24" fmla="*/ 586 w 1010"/>
              <a:gd name="T25" fmla="*/ 127 h 579"/>
              <a:gd name="T26" fmla="*/ 555 w 1010"/>
              <a:gd name="T27" fmla="*/ 114 h 579"/>
              <a:gd name="T28" fmla="*/ 524 w 1010"/>
              <a:gd name="T29" fmla="*/ 101 h 579"/>
              <a:gd name="T30" fmla="*/ 491 w 1010"/>
              <a:gd name="T31" fmla="*/ 90 h 579"/>
              <a:gd name="T32" fmla="*/ 457 w 1010"/>
              <a:gd name="T33" fmla="*/ 78 h 579"/>
              <a:gd name="T34" fmla="*/ 425 w 1010"/>
              <a:gd name="T35" fmla="*/ 67 h 579"/>
              <a:gd name="T36" fmla="*/ 391 w 1010"/>
              <a:gd name="T37" fmla="*/ 57 h 579"/>
              <a:gd name="T38" fmla="*/ 357 w 1010"/>
              <a:gd name="T39" fmla="*/ 48 h 579"/>
              <a:gd name="T40" fmla="*/ 323 w 1010"/>
              <a:gd name="T41" fmla="*/ 40 h 579"/>
              <a:gd name="T42" fmla="*/ 289 w 1010"/>
              <a:gd name="T43" fmla="*/ 32 h 579"/>
              <a:gd name="T44" fmla="*/ 254 w 1010"/>
              <a:gd name="T45" fmla="*/ 24 h 579"/>
              <a:gd name="T46" fmla="*/ 219 w 1010"/>
              <a:gd name="T47" fmla="*/ 19 h 579"/>
              <a:gd name="T48" fmla="*/ 184 w 1010"/>
              <a:gd name="T49" fmla="*/ 14 h 579"/>
              <a:gd name="T50" fmla="*/ 149 w 1010"/>
              <a:gd name="T51" fmla="*/ 9 h 579"/>
              <a:gd name="T52" fmla="*/ 113 w 1010"/>
              <a:gd name="T53" fmla="*/ 6 h 579"/>
              <a:gd name="T54" fmla="*/ 77 w 1010"/>
              <a:gd name="T55" fmla="*/ 4 h 579"/>
              <a:gd name="T56" fmla="*/ 41 w 1010"/>
              <a:gd name="T57" fmla="*/ 1 h 579"/>
              <a:gd name="T58" fmla="*/ 4 w 1010"/>
              <a:gd name="T59" fmla="*/ 0 h 579"/>
              <a:gd name="T60" fmla="*/ 0 w 1010"/>
              <a:gd name="T61" fmla="*/ 235 h 579"/>
              <a:gd name="T62" fmla="*/ 0 w 1010"/>
              <a:gd name="T63" fmla="*/ 235 h 579"/>
              <a:gd name="T64" fmla="*/ 61 w 1010"/>
              <a:gd name="T65" fmla="*/ 238 h 579"/>
              <a:gd name="T66" fmla="*/ 121 w 1010"/>
              <a:gd name="T67" fmla="*/ 243 h 579"/>
              <a:gd name="T68" fmla="*/ 181 w 1010"/>
              <a:gd name="T69" fmla="*/ 251 h 579"/>
              <a:gd name="T70" fmla="*/ 240 w 1010"/>
              <a:gd name="T71" fmla="*/ 261 h 579"/>
              <a:gd name="T72" fmla="*/ 297 w 1010"/>
              <a:gd name="T73" fmla="*/ 276 h 579"/>
              <a:gd name="T74" fmla="*/ 354 w 1010"/>
              <a:gd name="T75" fmla="*/ 291 h 579"/>
              <a:gd name="T76" fmla="*/ 409 w 1010"/>
              <a:gd name="T77" fmla="*/ 310 h 579"/>
              <a:gd name="T78" fmla="*/ 464 w 1010"/>
              <a:gd name="T79" fmla="*/ 330 h 579"/>
              <a:gd name="T80" fmla="*/ 517 w 1010"/>
              <a:gd name="T81" fmla="*/ 354 h 579"/>
              <a:gd name="T82" fmla="*/ 568 w 1010"/>
              <a:gd name="T83" fmla="*/ 380 h 579"/>
              <a:gd name="T84" fmla="*/ 619 w 1010"/>
              <a:gd name="T85" fmla="*/ 407 h 579"/>
              <a:gd name="T86" fmla="*/ 668 w 1010"/>
              <a:gd name="T87" fmla="*/ 438 h 579"/>
              <a:gd name="T88" fmla="*/ 715 w 1010"/>
              <a:gd name="T89" fmla="*/ 470 h 579"/>
              <a:gd name="T90" fmla="*/ 761 w 1010"/>
              <a:gd name="T91" fmla="*/ 505 h 579"/>
              <a:gd name="T92" fmla="*/ 805 w 1010"/>
              <a:gd name="T93" fmla="*/ 541 h 579"/>
              <a:gd name="T94" fmla="*/ 848 w 1010"/>
              <a:gd name="T95" fmla="*/ 579 h 579"/>
              <a:gd name="T96" fmla="*/ 848 w 1010"/>
              <a:gd name="T97" fmla="*/ 579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0" h="579">
                <a:moveTo>
                  <a:pt x="848" y="579"/>
                </a:moveTo>
                <a:lnTo>
                  <a:pt x="1010" y="410"/>
                </a:lnTo>
                <a:lnTo>
                  <a:pt x="1010" y="410"/>
                </a:lnTo>
                <a:lnTo>
                  <a:pt x="961" y="364"/>
                </a:lnTo>
                <a:lnTo>
                  <a:pt x="908" y="321"/>
                </a:lnTo>
                <a:lnTo>
                  <a:pt x="854" y="281"/>
                </a:lnTo>
                <a:lnTo>
                  <a:pt x="797" y="242"/>
                </a:lnTo>
                <a:lnTo>
                  <a:pt x="740" y="205"/>
                </a:lnTo>
                <a:lnTo>
                  <a:pt x="710" y="188"/>
                </a:lnTo>
                <a:lnTo>
                  <a:pt x="680" y="173"/>
                </a:lnTo>
                <a:lnTo>
                  <a:pt x="649" y="157"/>
                </a:lnTo>
                <a:lnTo>
                  <a:pt x="619" y="142"/>
                </a:lnTo>
                <a:lnTo>
                  <a:pt x="586" y="127"/>
                </a:lnTo>
                <a:lnTo>
                  <a:pt x="555" y="114"/>
                </a:lnTo>
                <a:lnTo>
                  <a:pt x="524" y="101"/>
                </a:lnTo>
                <a:lnTo>
                  <a:pt x="491" y="90"/>
                </a:lnTo>
                <a:lnTo>
                  <a:pt x="457" y="78"/>
                </a:lnTo>
                <a:lnTo>
                  <a:pt x="425" y="67"/>
                </a:lnTo>
                <a:lnTo>
                  <a:pt x="391" y="57"/>
                </a:lnTo>
                <a:lnTo>
                  <a:pt x="357" y="48"/>
                </a:lnTo>
                <a:lnTo>
                  <a:pt x="323" y="40"/>
                </a:lnTo>
                <a:lnTo>
                  <a:pt x="289" y="32"/>
                </a:lnTo>
                <a:lnTo>
                  <a:pt x="254" y="24"/>
                </a:lnTo>
                <a:lnTo>
                  <a:pt x="219" y="19"/>
                </a:lnTo>
                <a:lnTo>
                  <a:pt x="184" y="14"/>
                </a:lnTo>
                <a:lnTo>
                  <a:pt x="149" y="9"/>
                </a:lnTo>
                <a:lnTo>
                  <a:pt x="113" y="6"/>
                </a:lnTo>
                <a:lnTo>
                  <a:pt x="77" y="4"/>
                </a:lnTo>
                <a:lnTo>
                  <a:pt x="41" y="1"/>
                </a:lnTo>
                <a:lnTo>
                  <a:pt x="4" y="0"/>
                </a:lnTo>
                <a:lnTo>
                  <a:pt x="0" y="235"/>
                </a:lnTo>
                <a:lnTo>
                  <a:pt x="0" y="235"/>
                </a:lnTo>
                <a:lnTo>
                  <a:pt x="61" y="238"/>
                </a:lnTo>
                <a:lnTo>
                  <a:pt x="121" y="243"/>
                </a:lnTo>
                <a:lnTo>
                  <a:pt x="181" y="251"/>
                </a:lnTo>
                <a:lnTo>
                  <a:pt x="240" y="261"/>
                </a:lnTo>
                <a:lnTo>
                  <a:pt x="297" y="276"/>
                </a:lnTo>
                <a:lnTo>
                  <a:pt x="354" y="291"/>
                </a:lnTo>
                <a:lnTo>
                  <a:pt x="409" y="310"/>
                </a:lnTo>
                <a:lnTo>
                  <a:pt x="464" y="330"/>
                </a:lnTo>
                <a:lnTo>
                  <a:pt x="517" y="354"/>
                </a:lnTo>
                <a:lnTo>
                  <a:pt x="568" y="380"/>
                </a:lnTo>
                <a:lnTo>
                  <a:pt x="619" y="407"/>
                </a:lnTo>
                <a:lnTo>
                  <a:pt x="668" y="438"/>
                </a:lnTo>
                <a:lnTo>
                  <a:pt x="715" y="470"/>
                </a:lnTo>
                <a:lnTo>
                  <a:pt x="761" y="505"/>
                </a:lnTo>
                <a:lnTo>
                  <a:pt x="805" y="541"/>
                </a:lnTo>
                <a:lnTo>
                  <a:pt x="848" y="579"/>
                </a:lnTo>
                <a:lnTo>
                  <a:pt x="848" y="579"/>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5" name="Freeform 62"/>
          <p:cNvSpPr>
            <a:spLocks/>
          </p:cNvSpPr>
          <p:nvPr/>
        </p:nvSpPr>
        <p:spPr bwMode="auto">
          <a:xfrm>
            <a:off x="4578350" y="3338513"/>
            <a:ext cx="301625" cy="169863"/>
          </a:xfrm>
          <a:custGeom>
            <a:avLst/>
            <a:gdLst>
              <a:gd name="T0" fmla="*/ 645 w 761"/>
              <a:gd name="T1" fmla="*/ 425 h 425"/>
              <a:gd name="T2" fmla="*/ 761 w 761"/>
              <a:gd name="T3" fmla="*/ 307 h 425"/>
              <a:gd name="T4" fmla="*/ 761 w 761"/>
              <a:gd name="T5" fmla="*/ 307 h 425"/>
              <a:gd name="T6" fmla="*/ 723 w 761"/>
              <a:gd name="T7" fmla="*/ 273 h 425"/>
              <a:gd name="T8" fmla="*/ 682 w 761"/>
              <a:gd name="T9" fmla="*/ 240 h 425"/>
              <a:gd name="T10" fmla="*/ 642 w 761"/>
              <a:gd name="T11" fmla="*/ 209 h 425"/>
              <a:gd name="T12" fmla="*/ 599 w 761"/>
              <a:gd name="T13" fmla="*/ 181 h 425"/>
              <a:gd name="T14" fmla="*/ 555 w 761"/>
              <a:gd name="T15" fmla="*/ 155 h 425"/>
              <a:gd name="T16" fmla="*/ 511 w 761"/>
              <a:gd name="T17" fmla="*/ 128 h 425"/>
              <a:gd name="T18" fmla="*/ 464 w 761"/>
              <a:gd name="T19" fmla="*/ 106 h 425"/>
              <a:gd name="T20" fmla="*/ 417 w 761"/>
              <a:gd name="T21" fmla="*/ 86 h 425"/>
              <a:gd name="T22" fmla="*/ 369 w 761"/>
              <a:gd name="T23" fmla="*/ 66 h 425"/>
              <a:gd name="T24" fmla="*/ 319 w 761"/>
              <a:gd name="T25" fmla="*/ 50 h 425"/>
              <a:gd name="T26" fmla="*/ 268 w 761"/>
              <a:gd name="T27" fmla="*/ 36 h 425"/>
              <a:gd name="T28" fmla="*/ 216 w 761"/>
              <a:gd name="T29" fmla="*/ 24 h 425"/>
              <a:gd name="T30" fmla="*/ 164 w 761"/>
              <a:gd name="T31" fmla="*/ 14 h 425"/>
              <a:gd name="T32" fmla="*/ 111 w 761"/>
              <a:gd name="T33" fmla="*/ 7 h 425"/>
              <a:gd name="T34" fmla="*/ 58 w 761"/>
              <a:gd name="T35" fmla="*/ 2 h 425"/>
              <a:gd name="T36" fmla="*/ 3 w 761"/>
              <a:gd name="T37" fmla="*/ 0 h 425"/>
              <a:gd name="T38" fmla="*/ 0 w 761"/>
              <a:gd name="T39" fmla="*/ 165 h 425"/>
              <a:gd name="T40" fmla="*/ 0 w 761"/>
              <a:gd name="T41" fmla="*/ 165 h 425"/>
              <a:gd name="T42" fmla="*/ 46 w 761"/>
              <a:gd name="T43" fmla="*/ 168 h 425"/>
              <a:gd name="T44" fmla="*/ 93 w 761"/>
              <a:gd name="T45" fmla="*/ 171 h 425"/>
              <a:gd name="T46" fmla="*/ 137 w 761"/>
              <a:gd name="T47" fmla="*/ 178 h 425"/>
              <a:gd name="T48" fmla="*/ 183 w 761"/>
              <a:gd name="T49" fmla="*/ 186 h 425"/>
              <a:gd name="T50" fmla="*/ 226 w 761"/>
              <a:gd name="T51" fmla="*/ 196 h 425"/>
              <a:gd name="T52" fmla="*/ 268 w 761"/>
              <a:gd name="T53" fmla="*/ 208 h 425"/>
              <a:gd name="T54" fmla="*/ 311 w 761"/>
              <a:gd name="T55" fmla="*/ 222 h 425"/>
              <a:gd name="T56" fmla="*/ 352 w 761"/>
              <a:gd name="T57" fmla="*/ 238 h 425"/>
              <a:gd name="T58" fmla="*/ 393 w 761"/>
              <a:gd name="T59" fmla="*/ 256 h 425"/>
              <a:gd name="T60" fmla="*/ 433 w 761"/>
              <a:gd name="T61" fmla="*/ 274 h 425"/>
              <a:gd name="T62" fmla="*/ 470 w 761"/>
              <a:gd name="T63" fmla="*/ 296 h 425"/>
              <a:gd name="T64" fmla="*/ 508 w 761"/>
              <a:gd name="T65" fmla="*/ 319 h 425"/>
              <a:gd name="T66" fmla="*/ 544 w 761"/>
              <a:gd name="T67" fmla="*/ 343 h 425"/>
              <a:gd name="T68" fmla="*/ 580 w 761"/>
              <a:gd name="T69" fmla="*/ 369 h 425"/>
              <a:gd name="T70" fmla="*/ 613 w 761"/>
              <a:gd name="T71" fmla="*/ 397 h 425"/>
              <a:gd name="T72" fmla="*/ 645 w 761"/>
              <a:gd name="T73" fmla="*/ 425 h 425"/>
              <a:gd name="T74" fmla="*/ 645 w 761"/>
              <a:gd name="T75"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1" h="425">
                <a:moveTo>
                  <a:pt x="645" y="425"/>
                </a:moveTo>
                <a:lnTo>
                  <a:pt x="761" y="307"/>
                </a:lnTo>
                <a:lnTo>
                  <a:pt x="761" y="307"/>
                </a:lnTo>
                <a:lnTo>
                  <a:pt x="723" y="273"/>
                </a:lnTo>
                <a:lnTo>
                  <a:pt x="682" y="240"/>
                </a:lnTo>
                <a:lnTo>
                  <a:pt x="642" y="209"/>
                </a:lnTo>
                <a:lnTo>
                  <a:pt x="599" y="181"/>
                </a:lnTo>
                <a:lnTo>
                  <a:pt x="555" y="155"/>
                </a:lnTo>
                <a:lnTo>
                  <a:pt x="511" y="128"/>
                </a:lnTo>
                <a:lnTo>
                  <a:pt x="464" y="106"/>
                </a:lnTo>
                <a:lnTo>
                  <a:pt x="417" y="86"/>
                </a:lnTo>
                <a:lnTo>
                  <a:pt x="369" y="66"/>
                </a:lnTo>
                <a:lnTo>
                  <a:pt x="319" y="50"/>
                </a:lnTo>
                <a:lnTo>
                  <a:pt x="268" y="36"/>
                </a:lnTo>
                <a:lnTo>
                  <a:pt x="216" y="24"/>
                </a:lnTo>
                <a:lnTo>
                  <a:pt x="164" y="14"/>
                </a:lnTo>
                <a:lnTo>
                  <a:pt x="111" y="7"/>
                </a:lnTo>
                <a:lnTo>
                  <a:pt x="58" y="2"/>
                </a:lnTo>
                <a:lnTo>
                  <a:pt x="3" y="0"/>
                </a:lnTo>
                <a:lnTo>
                  <a:pt x="0" y="165"/>
                </a:lnTo>
                <a:lnTo>
                  <a:pt x="0" y="165"/>
                </a:lnTo>
                <a:lnTo>
                  <a:pt x="46" y="168"/>
                </a:lnTo>
                <a:lnTo>
                  <a:pt x="93" y="171"/>
                </a:lnTo>
                <a:lnTo>
                  <a:pt x="137" y="178"/>
                </a:lnTo>
                <a:lnTo>
                  <a:pt x="183" y="186"/>
                </a:lnTo>
                <a:lnTo>
                  <a:pt x="226" y="196"/>
                </a:lnTo>
                <a:lnTo>
                  <a:pt x="268" y="208"/>
                </a:lnTo>
                <a:lnTo>
                  <a:pt x="311" y="222"/>
                </a:lnTo>
                <a:lnTo>
                  <a:pt x="352" y="238"/>
                </a:lnTo>
                <a:lnTo>
                  <a:pt x="393" y="256"/>
                </a:lnTo>
                <a:lnTo>
                  <a:pt x="433" y="274"/>
                </a:lnTo>
                <a:lnTo>
                  <a:pt x="470" y="296"/>
                </a:lnTo>
                <a:lnTo>
                  <a:pt x="508" y="319"/>
                </a:lnTo>
                <a:lnTo>
                  <a:pt x="544" y="343"/>
                </a:lnTo>
                <a:lnTo>
                  <a:pt x="580" y="369"/>
                </a:lnTo>
                <a:lnTo>
                  <a:pt x="613" y="397"/>
                </a:lnTo>
                <a:lnTo>
                  <a:pt x="645" y="425"/>
                </a:lnTo>
                <a:lnTo>
                  <a:pt x="645" y="42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6" name="Freeform 63"/>
          <p:cNvSpPr>
            <a:spLocks/>
          </p:cNvSpPr>
          <p:nvPr/>
        </p:nvSpPr>
        <p:spPr bwMode="auto">
          <a:xfrm>
            <a:off x="4852988" y="3786188"/>
            <a:ext cx="169863" cy="311150"/>
          </a:xfrm>
          <a:custGeom>
            <a:avLst/>
            <a:gdLst>
              <a:gd name="T0" fmla="*/ 260 w 427"/>
              <a:gd name="T1" fmla="*/ 9 h 785"/>
              <a:gd name="T2" fmla="*/ 260 w 427"/>
              <a:gd name="T3" fmla="*/ 9 h 785"/>
              <a:gd name="T4" fmla="*/ 260 w 427"/>
              <a:gd name="T5" fmla="*/ 57 h 785"/>
              <a:gd name="T6" fmla="*/ 256 w 427"/>
              <a:gd name="T7" fmla="*/ 104 h 785"/>
              <a:gd name="T8" fmla="*/ 251 w 427"/>
              <a:gd name="T9" fmla="*/ 150 h 785"/>
              <a:gd name="T10" fmla="*/ 243 w 427"/>
              <a:gd name="T11" fmla="*/ 195 h 785"/>
              <a:gd name="T12" fmla="*/ 233 w 427"/>
              <a:gd name="T13" fmla="*/ 241 h 785"/>
              <a:gd name="T14" fmla="*/ 221 w 427"/>
              <a:gd name="T15" fmla="*/ 285 h 785"/>
              <a:gd name="T16" fmla="*/ 207 w 427"/>
              <a:gd name="T17" fmla="*/ 328 h 785"/>
              <a:gd name="T18" fmla="*/ 191 w 427"/>
              <a:gd name="T19" fmla="*/ 370 h 785"/>
              <a:gd name="T20" fmla="*/ 173 w 427"/>
              <a:gd name="T21" fmla="*/ 411 h 785"/>
              <a:gd name="T22" fmla="*/ 154 w 427"/>
              <a:gd name="T23" fmla="*/ 452 h 785"/>
              <a:gd name="T24" fmla="*/ 133 w 427"/>
              <a:gd name="T25" fmla="*/ 491 h 785"/>
              <a:gd name="T26" fmla="*/ 109 w 427"/>
              <a:gd name="T27" fmla="*/ 530 h 785"/>
              <a:gd name="T28" fmla="*/ 85 w 427"/>
              <a:gd name="T29" fmla="*/ 566 h 785"/>
              <a:gd name="T30" fmla="*/ 59 w 427"/>
              <a:gd name="T31" fmla="*/ 603 h 785"/>
              <a:gd name="T32" fmla="*/ 30 w 427"/>
              <a:gd name="T33" fmla="*/ 637 h 785"/>
              <a:gd name="T34" fmla="*/ 0 w 427"/>
              <a:gd name="T35" fmla="*/ 670 h 785"/>
              <a:gd name="T36" fmla="*/ 120 w 427"/>
              <a:gd name="T37" fmla="*/ 785 h 785"/>
              <a:gd name="T38" fmla="*/ 120 w 427"/>
              <a:gd name="T39" fmla="*/ 785 h 785"/>
              <a:gd name="T40" fmla="*/ 154 w 427"/>
              <a:gd name="T41" fmla="*/ 746 h 785"/>
              <a:gd name="T42" fmla="*/ 187 w 427"/>
              <a:gd name="T43" fmla="*/ 706 h 785"/>
              <a:gd name="T44" fmla="*/ 219 w 427"/>
              <a:gd name="T45" fmla="*/ 664 h 785"/>
              <a:gd name="T46" fmla="*/ 247 w 427"/>
              <a:gd name="T47" fmla="*/ 620 h 785"/>
              <a:gd name="T48" fmla="*/ 275 w 427"/>
              <a:gd name="T49" fmla="*/ 575 h 785"/>
              <a:gd name="T50" fmla="*/ 301 w 427"/>
              <a:gd name="T51" fmla="*/ 530 h 785"/>
              <a:gd name="T52" fmla="*/ 323 w 427"/>
              <a:gd name="T53" fmla="*/ 482 h 785"/>
              <a:gd name="T54" fmla="*/ 344 w 427"/>
              <a:gd name="T55" fmla="*/ 433 h 785"/>
              <a:gd name="T56" fmla="*/ 363 w 427"/>
              <a:gd name="T57" fmla="*/ 384 h 785"/>
              <a:gd name="T58" fmla="*/ 379 w 427"/>
              <a:gd name="T59" fmla="*/ 333 h 785"/>
              <a:gd name="T60" fmla="*/ 393 w 427"/>
              <a:gd name="T61" fmla="*/ 281 h 785"/>
              <a:gd name="T62" fmla="*/ 405 w 427"/>
              <a:gd name="T63" fmla="*/ 228 h 785"/>
              <a:gd name="T64" fmla="*/ 414 w 427"/>
              <a:gd name="T65" fmla="*/ 174 h 785"/>
              <a:gd name="T66" fmla="*/ 420 w 427"/>
              <a:gd name="T67" fmla="*/ 120 h 785"/>
              <a:gd name="T68" fmla="*/ 424 w 427"/>
              <a:gd name="T69" fmla="*/ 65 h 785"/>
              <a:gd name="T70" fmla="*/ 427 w 427"/>
              <a:gd name="T71" fmla="*/ 9 h 785"/>
              <a:gd name="T72" fmla="*/ 427 w 427"/>
              <a:gd name="T73" fmla="*/ 9 h 785"/>
              <a:gd name="T74" fmla="*/ 426 w 427"/>
              <a:gd name="T75" fmla="*/ 2 h 785"/>
              <a:gd name="T76" fmla="*/ 260 w 427"/>
              <a:gd name="T77" fmla="*/ 0 h 785"/>
              <a:gd name="T78" fmla="*/ 260 w 427"/>
              <a:gd name="T79" fmla="*/ 0 h 785"/>
              <a:gd name="T80" fmla="*/ 260 w 427"/>
              <a:gd name="T81" fmla="*/ 9 h 785"/>
              <a:gd name="T82" fmla="*/ 260 w 427"/>
              <a:gd name="T83" fmla="*/ 9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 h="785">
                <a:moveTo>
                  <a:pt x="260" y="9"/>
                </a:moveTo>
                <a:lnTo>
                  <a:pt x="260" y="9"/>
                </a:lnTo>
                <a:lnTo>
                  <a:pt x="260" y="57"/>
                </a:lnTo>
                <a:lnTo>
                  <a:pt x="256" y="104"/>
                </a:lnTo>
                <a:lnTo>
                  <a:pt x="251" y="150"/>
                </a:lnTo>
                <a:lnTo>
                  <a:pt x="243" y="195"/>
                </a:lnTo>
                <a:lnTo>
                  <a:pt x="233" y="241"/>
                </a:lnTo>
                <a:lnTo>
                  <a:pt x="221" y="285"/>
                </a:lnTo>
                <a:lnTo>
                  <a:pt x="207" y="328"/>
                </a:lnTo>
                <a:lnTo>
                  <a:pt x="191" y="370"/>
                </a:lnTo>
                <a:lnTo>
                  <a:pt x="173" y="411"/>
                </a:lnTo>
                <a:lnTo>
                  <a:pt x="154" y="452"/>
                </a:lnTo>
                <a:lnTo>
                  <a:pt x="133" y="491"/>
                </a:lnTo>
                <a:lnTo>
                  <a:pt x="109" y="530"/>
                </a:lnTo>
                <a:lnTo>
                  <a:pt x="85" y="566"/>
                </a:lnTo>
                <a:lnTo>
                  <a:pt x="59" y="603"/>
                </a:lnTo>
                <a:lnTo>
                  <a:pt x="30" y="637"/>
                </a:lnTo>
                <a:lnTo>
                  <a:pt x="0" y="670"/>
                </a:lnTo>
                <a:lnTo>
                  <a:pt x="120" y="785"/>
                </a:lnTo>
                <a:lnTo>
                  <a:pt x="120" y="785"/>
                </a:lnTo>
                <a:lnTo>
                  <a:pt x="154" y="746"/>
                </a:lnTo>
                <a:lnTo>
                  <a:pt x="187" y="706"/>
                </a:lnTo>
                <a:lnTo>
                  <a:pt x="219" y="664"/>
                </a:lnTo>
                <a:lnTo>
                  <a:pt x="247" y="620"/>
                </a:lnTo>
                <a:lnTo>
                  <a:pt x="275" y="575"/>
                </a:lnTo>
                <a:lnTo>
                  <a:pt x="301" y="530"/>
                </a:lnTo>
                <a:lnTo>
                  <a:pt x="323" y="482"/>
                </a:lnTo>
                <a:lnTo>
                  <a:pt x="344" y="433"/>
                </a:lnTo>
                <a:lnTo>
                  <a:pt x="363" y="384"/>
                </a:lnTo>
                <a:lnTo>
                  <a:pt x="379" y="333"/>
                </a:lnTo>
                <a:lnTo>
                  <a:pt x="393" y="281"/>
                </a:lnTo>
                <a:lnTo>
                  <a:pt x="405" y="228"/>
                </a:lnTo>
                <a:lnTo>
                  <a:pt x="414" y="174"/>
                </a:lnTo>
                <a:lnTo>
                  <a:pt x="420" y="120"/>
                </a:lnTo>
                <a:lnTo>
                  <a:pt x="424" y="65"/>
                </a:lnTo>
                <a:lnTo>
                  <a:pt x="427" y="9"/>
                </a:lnTo>
                <a:lnTo>
                  <a:pt x="427" y="9"/>
                </a:lnTo>
                <a:lnTo>
                  <a:pt x="426" y="2"/>
                </a:lnTo>
                <a:lnTo>
                  <a:pt x="260" y="0"/>
                </a:lnTo>
                <a:lnTo>
                  <a:pt x="260" y="0"/>
                </a:lnTo>
                <a:lnTo>
                  <a:pt x="260" y="9"/>
                </a:lnTo>
                <a:lnTo>
                  <a:pt x="260" y="9"/>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7" name="Freeform 65"/>
          <p:cNvSpPr>
            <a:spLocks/>
          </p:cNvSpPr>
          <p:nvPr/>
        </p:nvSpPr>
        <p:spPr bwMode="auto">
          <a:xfrm>
            <a:off x="4121150" y="3470276"/>
            <a:ext cx="179388" cy="303213"/>
          </a:xfrm>
          <a:custGeom>
            <a:avLst/>
            <a:gdLst>
              <a:gd name="T0" fmla="*/ 451 w 451"/>
              <a:gd name="T1" fmla="*/ 114 h 760"/>
              <a:gd name="T2" fmla="*/ 332 w 451"/>
              <a:gd name="T3" fmla="*/ 0 h 760"/>
              <a:gd name="T4" fmla="*/ 332 w 451"/>
              <a:gd name="T5" fmla="*/ 0 h 760"/>
              <a:gd name="T6" fmla="*/ 296 w 451"/>
              <a:gd name="T7" fmla="*/ 36 h 760"/>
              <a:gd name="T8" fmla="*/ 262 w 451"/>
              <a:gd name="T9" fmla="*/ 75 h 760"/>
              <a:gd name="T10" fmla="*/ 229 w 451"/>
              <a:gd name="T11" fmla="*/ 117 h 760"/>
              <a:gd name="T12" fmla="*/ 200 w 451"/>
              <a:gd name="T13" fmla="*/ 159 h 760"/>
              <a:gd name="T14" fmla="*/ 171 w 451"/>
              <a:gd name="T15" fmla="*/ 203 h 760"/>
              <a:gd name="T16" fmla="*/ 145 w 451"/>
              <a:gd name="T17" fmla="*/ 247 h 760"/>
              <a:gd name="T18" fmla="*/ 120 w 451"/>
              <a:gd name="T19" fmla="*/ 294 h 760"/>
              <a:gd name="T20" fmla="*/ 98 w 451"/>
              <a:gd name="T21" fmla="*/ 341 h 760"/>
              <a:gd name="T22" fmla="*/ 77 w 451"/>
              <a:gd name="T23" fmla="*/ 389 h 760"/>
              <a:gd name="T24" fmla="*/ 59 w 451"/>
              <a:gd name="T25" fmla="*/ 440 h 760"/>
              <a:gd name="T26" fmla="*/ 43 w 451"/>
              <a:gd name="T27" fmla="*/ 491 h 760"/>
              <a:gd name="T28" fmla="*/ 30 w 451"/>
              <a:gd name="T29" fmla="*/ 542 h 760"/>
              <a:gd name="T30" fmla="*/ 19 w 451"/>
              <a:gd name="T31" fmla="*/ 595 h 760"/>
              <a:gd name="T32" fmla="*/ 11 w 451"/>
              <a:gd name="T33" fmla="*/ 648 h 760"/>
              <a:gd name="T34" fmla="*/ 4 w 451"/>
              <a:gd name="T35" fmla="*/ 703 h 760"/>
              <a:gd name="T36" fmla="*/ 0 w 451"/>
              <a:gd name="T37" fmla="*/ 758 h 760"/>
              <a:gd name="T38" fmla="*/ 167 w 451"/>
              <a:gd name="T39" fmla="*/ 760 h 760"/>
              <a:gd name="T40" fmla="*/ 167 w 451"/>
              <a:gd name="T41" fmla="*/ 760 h 760"/>
              <a:gd name="T42" fmla="*/ 170 w 451"/>
              <a:gd name="T43" fmla="*/ 713 h 760"/>
              <a:gd name="T44" fmla="*/ 175 w 451"/>
              <a:gd name="T45" fmla="*/ 667 h 760"/>
              <a:gd name="T46" fmla="*/ 183 w 451"/>
              <a:gd name="T47" fmla="*/ 621 h 760"/>
              <a:gd name="T48" fmla="*/ 192 w 451"/>
              <a:gd name="T49" fmla="*/ 577 h 760"/>
              <a:gd name="T50" fmla="*/ 203 w 451"/>
              <a:gd name="T51" fmla="*/ 532 h 760"/>
              <a:gd name="T52" fmla="*/ 216 w 451"/>
              <a:gd name="T53" fmla="*/ 489 h 760"/>
              <a:gd name="T54" fmla="*/ 232 w 451"/>
              <a:gd name="T55" fmla="*/ 447 h 760"/>
              <a:gd name="T56" fmla="*/ 250 w 451"/>
              <a:gd name="T57" fmla="*/ 405 h 760"/>
              <a:gd name="T58" fmla="*/ 270 w 451"/>
              <a:gd name="T59" fmla="*/ 364 h 760"/>
              <a:gd name="T60" fmla="*/ 291 w 451"/>
              <a:gd name="T61" fmla="*/ 325 h 760"/>
              <a:gd name="T62" fmla="*/ 313 w 451"/>
              <a:gd name="T63" fmla="*/ 288 h 760"/>
              <a:gd name="T64" fmla="*/ 338 w 451"/>
              <a:gd name="T65" fmla="*/ 250 h 760"/>
              <a:gd name="T66" fmla="*/ 364 w 451"/>
              <a:gd name="T67" fmla="*/ 215 h 760"/>
              <a:gd name="T68" fmla="*/ 391 w 451"/>
              <a:gd name="T69" fmla="*/ 180 h 760"/>
              <a:gd name="T70" fmla="*/ 421 w 451"/>
              <a:gd name="T71" fmla="*/ 147 h 760"/>
              <a:gd name="T72" fmla="*/ 451 w 451"/>
              <a:gd name="T73" fmla="*/ 114 h 760"/>
              <a:gd name="T74" fmla="*/ 451 w 451"/>
              <a:gd name="T75" fmla="*/ 114 h 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51" h="760">
                <a:moveTo>
                  <a:pt x="451" y="114"/>
                </a:moveTo>
                <a:lnTo>
                  <a:pt x="332" y="0"/>
                </a:lnTo>
                <a:lnTo>
                  <a:pt x="332" y="0"/>
                </a:lnTo>
                <a:lnTo>
                  <a:pt x="296" y="36"/>
                </a:lnTo>
                <a:lnTo>
                  <a:pt x="262" y="75"/>
                </a:lnTo>
                <a:lnTo>
                  <a:pt x="229" y="117"/>
                </a:lnTo>
                <a:lnTo>
                  <a:pt x="200" y="159"/>
                </a:lnTo>
                <a:lnTo>
                  <a:pt x="171" y="203"/>
                </a:lnTo>
                <a:lnTo>
                  <a:pt x="145" y="247"/>
                </a:lnTo>
                <a:lnTo>
                  <a:pt x="120" y="294"/>
                </a:lnTo>
                <a:lnTo>
                  <a:pt x="98" y="341"/>
                </a:lnTo>
                <a:lnTo>
                  <a:pt x="77" y="389"/>
                </a:lnTo>
                <a:lnTo>
                  <a:pt x="59" y="440"/>
                </a:lnTo>
                <a:lnTo>
                  <a:pt x="43" y="491"/>
                </a:lnTo>
                <a:lnTo>
                  <a:pt x="30" y="542"/>
                </a:lnTo>
                <a:lnTo>
                  <a:pt x="19" y="595"/>
                </a:lnTo>
                <a:lnTo>
                  <a:pt x="11" y="648"/>
                </a:lnTo>
                <a:lnTo>
                  <a:pt x="4" y="703"/>
                </a:lnTo>
                <a:lnTo>
                  <a:pt x="0" y="758"/>
                </a:lnTo>
                <a:lnTo>
                  <a:pt x="167" y="760"/>
                </a:lnTo>
                <a:lnTo>
                  <a:pt x="167" y="760"/>
                </a:lnTo>
                <a:lnTo>
                  <a:pt x="170" y="713"/>
                </a:lnTo>
                <a:lnTo>
                  <a:pt x="175" y="667"/>
                </a:lnTo>
                <a:lnTo>
                  <a:pt x="183" y="621"/>
                </a:lnTo>
                <a:lnTo>
                  <a:pt x="192" y="577"/>
                </a:lnTo>
                <a:lnTo>
                  <a:pt x="203" y="532"/>
                </a:lnTo>
                <a:lnTo>
                  <a:pt x="216" y="489"/>
                </a:lnTo>
                <a:lnTo>
                  <a:pt x="232" y="447"/>
                </a:lnTo>
                <a:lnTo>
                  <a:pt x="250" y="405"/>
                </a:lnTo>
                <a:lnTo>
                  <a:pt x="270" y="364"/>
                </a:lnTo>
                <a:lnTo>
                  <a:pt x="291" y="325"/>
                </a:lnTo>
                <a:lnTo>
                  <a:pt x="313" y="288"/>
                </a:lnTo>
                <a:lnTo>
                  <a:pt x="338" y="250"/>
                </a:lnTo>
                <a:lnTo>
                  <a:pt x="364" y="215"/>
                </a:lnTo>
                <a:lnTo>
                  <a:pt x="391" y="180"/>
                </a:lnTo>
                <a:lnTo>
                  <a:pt x="421" y="147"/>
                </a:lnTo>
                <a:lnTo>
                  <a:pt x="451" y="114"/>
                </a:lnTo>
                <a:lnTo>
                  <a:pt x="451" y="114"/>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8" name="Freeform 66"/>
          <p:cNvSpPr>
            <a:spLocks/>
          </p:cNvSpPr>
          <p:nvPr/>
        </p:nvSpPr>
        <p:spPr bwMode="auto">
          <a:xfrm>
            <a:off x="4121150" y="3786188"/>
            <a:ext cx="169863" cy="311150"/>
          </a:xfrm>
          <a:custGeom>
            <a:avLst/>
            <a:gdLst>
              <a:gd name="T0" fmla="*/ 166 w 426"/>
              <a:gd name="T1" fmla="*/ 9 h 785"/>
              <a:gd name="T2" fmla="*/ 166 w 426"/>
              <a:gd name="T3" fmla="*/ 9 h 785"/>
              <a:gd name="T4" fmla="*/ 166 w 426"/>
              <a:gd name="T5" fmla="*/ 0 h 785"/>
              <a:gd name="T6" fmla="*/ 0 w 426"/>
              <a:gd name="T7" fmla="*/ 2 h 785"/>
              <a:gd name="T8" fmla="*/ 0 w 426"/>
              <a:gd name="T9" fmla="*/ 2 h 785"/>
              <a:gd name="T10" fmla="*/ 0 w 426"/>
              <a:gd name="T11" fmla="*/ 9 h 785"/>
              <a:gd name="T12" fmla="*/ 0 w 426"/>
              <a:gd name="T13" fmla="*/ 9 h 785"/>
              <a:gd name="T14" fmla="*/ 2 w 426"/>
              <a:gd name="T15" fmla="*/ 65 h 785"/>
              <a:gd name="T16" fmla="*/ 6 w 426"/>
              <a:gd name="T17" fmla="*/ 120 h 785"/>
              <a:gd name="T18" fmla="*/ 12 w 426"/>
              <a:gd name="T19" fmla="*/ 174 h 785"/>
              <a:gd name="T20" fmla="*/ 21 w 426"/>
              <a:gd name="T21" fmla="*/ 228 h 785"/>
              <a:gd name="T22" fmla="*/ 33 w 426"/>
              <a:gd name="T23" fmla="*/ 281 h 785"/>
              <a:gd name="T24" fmla="*/ 47 w 426"/>
              <a:gd name="T25" fmla="*/ 333 h 785"/>
              <a:gd name="T26" fmla="*/ 63 w 426"/>
              <a:gd name="T27" fmla="*/ 384 h 785"/>
              <a:gd name="T28" fmla="*/ 82 w 426"/>
              <a:gd name="T29" fmla="*/ 433 h 785"/>
              <a:gd name="T30" fmla="*/ 103 w 426"/>
              <a:gd name="T31" fmla="*/ 482 h 785"/>
              <a:gd name="T32" fmla="*/ 127 w 426"/>
              <a:gd name="T33" fmla="*/ 530 h 785"/>
              <a:gd name="T34" fmla="*/ 151 w 426"/>
              <a:gd name="T35" fmla="*/ 575 h 785"/>
              <a:gd name="T36" fmla="*/ 179 w 426"/>
              <a:gd name="T37" fmla="*/ 620 h 785"/>
              <a:gd name="T38" fmla="*/ 207 w 426"/>
              <a:gd name="T39" fmla="*/ 664 h 785"/>
              <a:gd name="T40" fmla="*/ 239 w 426"/>
              <a:gd name="T41" fmla="*/ 706 h 785"/>
              <a:gd name="T42" fmla="*/ 272 w 426"/>
              <a:gd name="T43" fmla="*/ 746 h 785"/>
              <a:gd name="T44" fmla="*/ 306 w 426"/>
              <a:gd name="T45" fmla="*/ 785 h 785"/>
              <a:gd name="T46" fmla="*/ 426 w 426"/>
              <a:gd name="T47" fmla="*/ 670 h 785"/>
              <a:gd name="T48" fmla="*/ 426 w 426"/>
              <a:gd name="T49" fmla="*/ 670 h 785"/>
              <a:gd name="T50" fmla="*/ 396 w 426"/>
              <a:gd name="T51" fmla="*/ 637 h 785"/>
              <a:gd name="T52" fmla="*/ 369 w 426"/>
              <a:gd name="T53" fmla="*/ 603 h 785"/>
              <a:gd name="T54" fmla="*/ 341 w 426"/>
              <a:gd name="T55" fmla="*/ 566 h 785"/>
              <a:gd name="T56" fmla="*/ 317 w 426"/>
              <a:gd name="T57" fmla="*/ 530 h 785"/>
              <a:gd name="T58" fmla="*/ 293 w 426"/>
              <a:gd name="T59" fmla="*/ 491 h 785"/>
              <a:gd name="T60" fmla="*/ 272 w 426"/>
              <a:gd name="T61" fmla="*/ 452 h 785"/>
              <a:gd name="T62" fmla="*/ 253 w 426"/>
              <a:gd name="T63" fmla="*/ 411 h 785"/>
              <a:gd name="T64" fmla="*/ 235 w 426"/>
              <a:gd name="T65" fmla="*/ 370 h 785"/>
              <a:gd name="T66" fmla="*/ 219 w 426"/>
              <a:gd name="T67" fmla="*/ 328 h 785"/>
              <a:gd name="T68" fmla="*/ 205 w 426"/>
              <a:gd name="T69" fmla="*/ 285 h 785"/>
              <a:gd name="T70" fmla="*/ 193 w 426"/>
              <a:gd name="T71" fmla="*/ 241 h 785"/>
              <a:gd name="T72" fmla="*/ 184 w 426"/>
              <a:gd name="T73" fmla="*/ 195 h 785"/>
              <a:gd name="T74" fmla="*/ 176 w 426"/>
              <a:gd name="T75" fmla="*/ 150 h 785"/>
              <a:gd name="T76" fmla="*/ 170 w 426"/>
              <a:gd name="T77" fmla="*/ 104 h 785"/>
              <a:gd name="T78" fmla="*/ 167 w 426"/>
              <a:gd name="T79" fmla="*/ 57 h 785"/>
              <a:gd name="T80" fmla="*/ 166 w 426"/>
              <a:gd name="T81" fmla="*/ 9 h 785"/>
              <a:gd name="T82" fmla="*/ 166 w 426"/>
              <a:gd name="T83" fmla="*/ 9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6" h="785">
                <a:moveTo>
                  <a:pt x="166" y="9"/>
                </a:moveTo>
                <a:lnTo>
                  <a:pt x="166" y="9"/>
                </a:lnTo>
                <a:lnTo>
                  <a:pt x="166" y="0"/>
                </a:lnTo>
                <a:lnTo>
                  <a:pt x="0" y="2"/>
                </a:lnTo>
                <a:lnTo>
                  <a:pt x="0" y="2"/>
                </a:lnTo>
                <a:lnTo>
                  <a:pt x="0" y="9"/>
                </a:lnTo>
                <a:lnTo>
                  <a:pt x="0" y="9"/>
                </a:lnTo>
                <a:lnTo>
                  <a:pt x="2" y="65"/>
                </a:lnTo>
                <a:lnTo>
                  <a:pt x="6" y="120"/>
                </a:lnTo>
                <a:lnTo>
                  <a:pt x="12" y="174"/>
                </a:lnTo>
                <a:lnTo>
                  <a:pt x="21" y="228"/>
                </a:lnTo>
                <a:lnTo>
                  <a:pt x="33" y="281"/>
                </a:lnTo>
                <a:lnTo>
                  <a:pt x="47" y="333"/>
                </a:lnTo>
                <a:lnTo>
                  <a:pt x="63" y="384"/>
                </a:lnTo>
                <a:lnTo>
                  <a:pt x="82" y="433"/>
                </a:lnTo>
                <a:lnTo>
                  <a:pt x="103" y="482"/>
                </a:lnTo>
                <a:lnTo>
                  <a:pt x="127" y="530"/>
                </a:lnTo>
                <a:lnTo>
                  <a:pt x="151" y="575"/>
                </a:lnTo>
                <a:lnTo>
                  <a:pt x="179" y="620"/>
                </a:lnTo>
                <a:lnTo>
                  <a:pt x="207" y="664"/>
                </a:lnTo>
                <a:lnTo>
                  <a:pt x="239" y="706"/>
                </a:lnTo>
                <a:lnTo>
                  <a:pt x="272" y="746"/>
                </a:lnTo>
                <a:lnTo>
                  <a:pt x="306" y="785"/>
                </a:lnTo>
                <a:lnTo>
                  <a:pt x="426" y="670"/>
                </a:lnTo>
                <a:lnTo>
                  <a:pt x="426" y="670"/>
                </a:lnTo>
                <a:lnTo>
                  <a:pt x="396" y="637"/>
                </a:lnTo>
                <a:lnTo>
                  <a:pt x="369" y="603"/>
                </a:lnTo>
                <a:lnTo>
                  <a:pt x="341" y="566"/>
                </a:lnTo>
                <a:lnTo>
                  <a:pt x="317" y="530"/>
                </a:lnTo>
                <a:lnTo>
                  <a:pt x="293" y="491"/>
                </a:lnTo>
                <a:lnTo>
                  <a:pt x="272" y="452"/>
                </a:lnTo>
                <a:lnTo>
                  <a:pt x="253" y="411"/>
                </a:lnTo>
                <a:lnTo>
                  <a:pt x="235" y="370"/>
                </a:lnTo>
                <a:lnTo>
                  <a:pt x="219" y="328"/>
                </a:lnTo>
                <a:lnTo>
                  <a:pt x="205" y="285"/>
                </a:lnTo>
                <a:lnTo>
                  <a:pt x="193" y="241"/>
                </a:lnTo>
                <a:lnTo>
                  <a:pt x="184" y="195"/>
                </a:lnTo>
                <a:lnTo>
                  <a:pt x="176" y="150"/>
                </a:lnTo>
                <a:lnTo>
                  <a:pt x="170" y="104"/>
                </a:lnTo>
                <a:lnTo>
                  <a:pt x="167" y="57"/>
                </a:lnTo>
                <a:lnTo>
                  <a:pt x="166" y="9"/>
                </a:lnTo>
                <a:lnTo>
                  <a:pt x="166" y="9"/>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9" name="Freeform 67"/>
          <p:cNvSpPr>
            <a:spLocks/>
          </p:cNvSpPr>
          <p:nvPr/>
        </p:nvSpPr>
        <p:spPr bwMode="auto">
          <a:xfrm>
            <a:off x="4268788" y="3954465"/>
            <a:ext cx="311150" cy="179388"/>
          </a:xfrm>
          <a:custGeom>
            <a:avLst/>
            <a:gdLst>
              <a:gd name="T0" fmla="*/ 114 w 785"/>
              <a:gd name="T1" fmla="*/ 0 h 450"/>
              <a:gd name="T2" fmla="*/ 0 w 785"/>
              <a:gd name="T3" fmla="*/ 118 h 450"/>
              <a:gd name="T4" fmla="*/ 0 w 785"/>
              <a:gd name="T5" fmla="*/ 118 h 450"/>
              <a:gd name="T6" fmla="*/ 37 w 785"/>
              <a:gd name="T7" fmla="*/ 155 h 450"/>
              <a:gd name="T8" fmla="*/ 78 w 785"/>
              <a:gd name="T9" fmla="*/ 190 h 450"/>
              <a:gd name="T10" fmla="*/ 119 w 785"/>
              <a:gd name="T11" fmla="*/ 223 h 450"/>
              <a:gd name="T12" fmla="*/ 164 w 785"/>
              <a:gd name="T13" fmla="*/ 254 h 450"/>
              <a:gd name="T14" fmla="*/ 208 w 785"/>
              <a:gd name="T15" fmla="*/ 284 h 450"/>
              <a:gd name="T16" fmla="*/ 255 w 785"/>
              <a:gd name="T17" fmla="*/ 310 h 450"/>
              <a:gd name="T18" fmla="*/ 303 w 785"/>
              <a:gd name="T19" fmla="*/ 335 h 450"/>
              <a:gd name="T20" fmla="*/ 351 w 785"/>
              <a:gd name="T21" fmla="*/ 358 h 450"/>
              <a:gd name="T22" fmla="*/ 402 w 785"/>
              <a:gd name="T23" fmla="*/ 378 h 450"/>
              <a:gd name="T24" fmla="*/ 453 w 785"/>
              <a:gd name="T25" fmla="*/ 396 h 450"/>
              <a:gd name="T26" fmla="*/ 506 w 785"/>
              <a:gd name="T27" fmla="*/ 411 h 450"/>
              <a:gd name="T28" fmla="*/ 559 w 785"/>
              <a:gd name="T29" fmla="*/ 424 h 450"/>
              <a:gd name="T30" fmla="*/ 614 w 785"/>
              <a:gd name="T31" fmla="*/ 435 h 450"/>
              <a:gd name="T32" fmla="*/ 669 w 785"/>
              <a:gd name="T33" fmla="*/ 443 h 450"/>
              <a:gd name="T34" fmla="*/ 725 w 785"/>
              <a:gd name="T35" fmla="*/ 448 h 450"/>
              <a:gd name="T36" fmla="*/ 782 w 785"/>
              <a:gd name="T37" fmla="*/ 450 h 450"/>
              <a:gd name="T38" fmla="*/ 785 w 785"/>
              <a:gd name="T39" fmla="*/ 284 h 450"/>
              <a:gd name="T40" fmla="*/ 785 w 785"/>
              <a:gd name="T41" fmla="*/ 284 h 450"/>
              <a:gd name="T42" fmla="*/ 735 w 785"/>
              <a:gd name="T43" fmla="*/ 282 h 450"/>
              <a:gd name="T44" fmla="*/ 687 w 785"/>
              <a:gd name="T45" fmla="*/ 279 h 450"/>
              <a:gd name="T46" fmla="*/ 640 w 785"/>
              <a:gd name="T47" fmla="*/ 271 h 450"/>
              <a:gd name="T48" fmla="*/ 593 w 785"/>
              <a:gd name="T49" fmla="*/ 262 h 450"/>
              <a:gd name="T50" fmla="*/ 548 w 785"/>
              <a:gd name="T51" fmla="*/ 251 h 450"/>
              <a:gd name="T52" fmla="*/ 502 w 785"/>
              <a:gd name="T53" fmla="*/ 238 h 450"/>
              <a:gd name="T54" fmla="*/ 459 w 785"/>
              <a:gd name="T55" fmla="*/ 223 h 450"/>
              <a:gd name="T56" fmla="*/ 416 w 785"/>
              <a:gd name="T57" fmla="*/ 206 h 450"/>
              <a:gd name="T58" fmla="*/ 373 w 785"/>
              <a:gd name="T59" fmla="*/ 186 h 450"/>
              <a:gd name="T60" fmla="*/ 333 w 785"/>
              <a:gd name="T61" fmla="*/ 164 h 450"/>
              <a:gd name="T62" fmla="*/ 293 w 785"/>
              <a:gd name="T63" fmla="*/ 141 h 450"/>
              <a:gd name="T64" fmla="*/ 255 w 785"/>
              <a:gd name="T65" fmla="*/ 116 h 450"/>
              <a:gd name="T66" fmla="*/ 217 w 785"/>
              <a:gd name="T67" fmla="*/ 90 h 450"/>
              <a:gd name="T68" fmla="*/ 182 w 785"/>
              <a:gd name="T69" fmla="*/ 61 h 450"/>
              <a:gd name="T70" fmla="*/ 147 w 785"/>
              <a:gd name="T71" fmla="*/ 31 h 450"/>
              <a:gd name="T72" fmla="*/ 114 w 785"/>
              <a:gd name="T73" fmla="*/ 0 h 450"/>
              <a:gd name="T74" fmla="*/ 114 w 785"/>
              <a:gd name="T75"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85" h="450">
                <a:moveTo>
                  <a:pt x="114" y="0"/>
                </a:moveTo>
                <a:lnTo>
                  <a:pt x="0" y="118"/>
                </a:lnTo>
                <a:lnTo>
                  <a:pt x="0" y="118"/>
                </a:lnTo>
                <a:lnTo>
                  <a:pt x="37" y="155"/>
                </a:lnTo>
                <a:lnTo>
                  <a:pt x="78" y="190"/>
                </a:lnTo>
                <a:lnTo>
                  <a:pt x="119" y="223"/>
                </a:lnTo>
                <a:lnTo>
                  <a:pt x="164" y="254"/>
                </a:lnTo>
                <a:lnTo>
                  <a:pt x="208" y="284"/>
                </a:lnTo>
                <a:lnTo>
                  <a:pt x="255" y="310"/>
                </a:lnTo>
                <a:lnTo>
                  <a:pt x="303" y="335"/>
                </a:lnTo>
                <a:lnTo>
                  <a:pt x="351" y="358"/>
                </a:lnTo>
                <a:lnTo>
                  <a:pt x="402" y="378"/>
                </a:lnTo>
                <a:lnTo>
                  <a:pt x="453" y="396"/>
                </a:lnTo>
                <a:lnTo>
                  <a:pt x="506" y="411"/>
                </a:lnTo>
                <a:lnTo>
                  <a:pt x="559" y="424"/>
                </a:lnTo>
                <a:lnTo>
                  <a:pt x="614" y="435"/>
                </a:lnTo>
                <a:lnTo>
                  <a:pt x="669" y="443"/>
                </a:lnTo>
                <a:lnTo>
                  <a:pt x="725" y="448"/>
                </a:lnTo>
                <a:lnTo>
                  <a:pt x="782" y="450"/>
                </a:lnTo>
                <a:lnTo>
                  <a:pt x="785" y="284"/>
                </a:lnTo>
                <a:lnTo>
                  <a:pt x="785" y="284"/>
                </a:lnTo>
                <a:lnTo>
                  <a:pt x="735" y="282"/>
                </a:lnTo>
                <a:lnTo>
                  <a:pt x="687" y="279"/>
                </a:lnTo>
                <a:lnTo>
                  <a:pt x="640" y="271"/>
                </a:lnTo>
                <a:lnTo>
                  <a:pt x="593" y="262"/>
                </a:lnTo>
                <a:lnTo>
                  <a:pt x="548" y="251"/>
                </a:lnTo>
                <a:lnTo>
                  <a:pt x="502" y="238"/>
                </a:lnTo>
                <a:lnTo>
                  <a:pt x="459" y="223"/>
                </a:lnTo>
                <a:lnTo>
                  <a:pt x="416" y="206"/>
                </a:lnTo>
                <a:lnTo>
                  <a:pt x="373" y="186"/>
                </a:lnTo>
                <a:lnTo>
                  <a:pt x="333" y="164"/>
                </a:lnTo>
                <a:lnTo>
                  <a:pt x="293" y="141"/>
                </a:lnTo>
                <a:lnTo>
                  <a:pt x="255" y="116"/>
                </a:lnTo>
                <a:lnTo>
                  <a:pt x="217" y="90"/>
                </a:lnTo>
                <a:lnTo>
                  <a:pt x="182" y="61"/>
                </a:lnTo>
                <a:lnTo>
                  <a:pt x="147" y="31"/>
                </a:lnTo>
                <a:lnTo>
                  <a:pt x="114" y="0"/>
                </a:lnTo>
                <a:lnTo>
                  <a:pt x="114"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0" name="Freeform 68"/>
          <p:cNvSpPr>
            <a:spLocks/>
          </p:cNvSpPr>
          <p:nvPr/>
        </p:nvSpPr>
        <p:spPr bwMode="auto">
          <a:xfrm>
            <a:off x="4578350" y="4060826"/>
            <a:ext cx="312738" cy="179388"/>
          </a:xfrm>
          <a:custGeom>
            <a:avLst/>
            <a:gdLst>
              <a:gd name="T0" fmla="*/ 671 w 787"/>
              <a:gd name="T1" fmla="*/ 0 h 450"/>
              <a:gd name="T2" fmla="*/ 671 w 787"/>
              <a:gd name="T3" fmla="*/ 0 h 450"/>
              <a:gd name="T4" fmla="*/ 638 w 787"/>
              <a:gd name="T5" fmla="*/ 31 h 450"/>
              <a:gd name="T6" fmla="*/ 603 w 787"/>
              <a:gd name="T7" fmla="*/ 61 h 450"/>
              <a:gd name="T8" fmla="*/ 568 w 787"/>
              <a:gd name="T9" fmla="*/ 90 h 450"/>
              <a:gd name="T10" fmla="*/ 530 w 787"/>
              <a:gd name="T11" fmla="*/ 116 h 450"/>
              <a:gd name="T12" fmla="*/ 492 w 787"/>
              <a:gd name="T13" fmla="*/ 141 h 450"/>
              <a:gd name="T14" fmla="*/ 452 w 787"/>
              <a:gd name="T15" fmla="*/ 164 h 450"/>
              <a:gd name="T16" fmla="*/ 412 w 787"/>
              <a:gd name="T17" fmla="*/ 186 h 450"/>
              <a:gd name="T18" fmla="*/ 370 w 787"/>
              <a:gd name="T19" fmla="*/ 206 h 450"/>
              <a:gd name="T20" fmla="*/ 326 w 787"/>
              <a:gd name="T21" fmla="*/ 223 h 450"/>
              <a:gd name="T22" fmla="*/ 283 w 787"/>
              <a:gd name="T23" fmla="*/ 238 h 450"/>
              <a:gd name="T24" fmla="*/ 237 w 787"/>
              <a:gd name="T25" fmla="*/ 251 h 450"/>
              <a:gd name="T26" fmla="*/ 192 w 787"/>
              <a:gd name="T27" fmla="*/ 262 h 450"/>
              <a:gd name="T28" fmla="*/ 145 w 787"/>
              <a:gd name="T29" fmla="*/ 271 h 450"/>
              <a:gd name="T30" fmla="*/ 98 w 787"/>
              <a:gd name="T31" fmla="*/ 279 h 450"/>
              <a:gd name="T32" fmla="*/ 50 w 787"/>
              <a:gd name="T33" fmla="*/ 282 h 450"/>
              <a:gd name="T34" fmla="*/ 0 w 787"/>
              <a:gd name="T35" fmla="*/ 284 h 450"/>
              <a:gd name="T36" fmla="*/ 3 w 787"/>
              <a:gd name="T37" fmla="*/ 450 h 450"/>
              <a:gd name="T38" fmla="*/ 3 w 787"/>
              <a:gd name="T39" fmla="*/ 450 h 450"/>
              <a:gd name="T40" fmla="*/ 60 w 787"/>
              <a:gd name="T41" fmla="*/ 448 h 450"/>
              <a:gd name="T42" fmla="*/ 116 w 787"/>
              <a:gd name="T43" fmla="*/ 443 h 450"/>
              <a:gd name="T44" fmla="*/ 172 w 787"/>
              <a:gd name="T45" fmla="*/ 435 h 450"/>
              <a:gd name="T46" fmla="*/ 226 w 787"/>
              <a:gd name="T47" fmla="*/ 424 h 450"/>
              <a:gd name="T48" fmla="*/ 280 w 787"/>
              <a:gd name="T49" fmla="*/ 411 h 450"/>
              <a:gd name="T50" fmla="*/ 332 w 787"/>
              <a:gd name="T51" fmla="*/ 396 h 450"/>
              <a:gd name="T52" fmla="*/ 383 w 787"/>
              <a:gd name="T53" fmla="*/ 378 h 450"/>
              <a:gd name="T54" fmla="*/ 434 w 787"/>
              <a:gd name="T55" fmla="*/ 358 h 450"/>
              <a:gd name="T56" fmla="*/ 483 w 787"/>
              <a:gd name="T57" fmla="*/ 335 h 450"/>
              <a:gd name="T58" fmla="*/ 530 w 787"/>
              <a:gd name="T59" fmla="*/ 310 h 450"/>
              <a:gd name="T60" fmla="*/ 577 w 787"/>
              <a:gd name="T61" fmla="*/ 284 h 450"/>
              <a:gd name="T62" fmla="*/ 621 w 787"/>
              <a:gd name="T63" fmla="*/ 254 h 450"/>
              <a:gd name="T64" fmla="*/ 666 w 787"/>
              <a:gd name="T65" fmla="*/ 223 h 450"/>
              <a:gd name="T66" fmla="*/ 707 w 787"/>
              <a:gd name="T67" fmla="*/ 190 h 450"/>
              <a:gd name="T68" fmla="*/ 748 w 787"/>
              <a:gd name="T69" fmla="*/ 155 h 450"/>
              <a:gd name="T70" fmla="*/ 787 w 787"/>
              <a:gd name="T71" fmla="*/ 118 h 450"/>
              <a:gd name="T72" fmla="*/ 671 w 787"/>
              <a:gd name="T73"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87" h="450">
                <a:moveTo>
                  <a:pt x="671" y="0"/>
                </a:moveTo>
                <a:lnTo>
                  <a:pt x="671" y="0"/>
                </a:lnTo>
                <a:lnTo>
                  <a:pt x="638" y="31"/>
                </a:lnTo>
                <a:lnTo>
                  <a:pt x="603" y="61"/>
                </a:lnTo>
                <a:lnTo>
                  <a:pt x="568" y="90"/>
                </a:lnTo>
                <a:lnTo>
                  <a:pt x="530" y="116"/>
                </a:lnTo>
                <a:lnTo>
                  <a:pt x="492" y="141"/>
                </a:lnTo>
                <a:lnTo>
                  <a:pt x="452" y="164"/>
                </a:lnTo>
                <a:lnTo>
                  <a:pt x="412" y="186"/>
                </a:lnTo>
                <a:lnTo>
                  <a:pt x="370" y="206"/>
                </a:lnTo>
                <a:lnTo>
                  <a:pt x="326" y="223"/>
                </a:lnTo>
                <a:lnTo>
                  <a:pt x="283" y="238"/>
                </a:lnTo>
                <a:lnTo>
                  <a:pt x="237" y="251"/>
                </a:lnTo>
                <a:lnTo>
                  <a:pt x="192" y="262"/>
                </a:lnTo>
                <a:lnTo>
                  <a:pt x="145" y="271"/>
                </a:lnTo>
                <a:lnTo>
                  <a:pt x="98" y="279"/>
                </a:lnTo>
                <a:lnTo>
                  <a:pt x="50" y="282"/>
                </a:lnTo>
                <a:lnTo>
                  <a:pt x="0" y="284"/>
                </a:lnTo>
                <a:lnTo>
                  <a:pt x="3" y="450"/>
                </a:lnTo>
                <a:lnTo>
                  <a:pt x="3" y="450"/>
                </a:lnTo>
                <a:lnTo>
                  <a:pt x="60" y="448"/>
                </a:lnTo>
                <a:lnTo>
                  <a:pt x="116" y="443"/>
                </a:lnTo>
                <a:lnTo>
                  <a:pt x="172" y="435"/>
                </a:lnTo>
                <a:lnTo>
                  <a:pt x="226" y="424"/>
                </a:lnTo>
                <a:lnTo>
                  <a:pt x="280" y="411"/>
                </a:lnTo>
                <a:lnTo>
                  <a:pt x="332" y="396"/>
                </a:lnTo>
                <a:lnTo>
                  <a:pt x="383" y="378"/>
                </a:lnTo>
                <a:lnTo>
                  <a:pt x="434" y="358"/>
                </a:lnTo>
                <a:lnTo>
                  <a:pt x="483" y="335"/>
                </a:lnTo>
                <a:lnTo>
                  <a:pt x="530" y="310"/>
                </a:lnTo>
                <a:lnTo>
                  <a:pt x="577" y="284"/>
                </a:lnTo>
                <a:lnTo>
                  <a:pt x="621" y="254"/>
                </a:lnTo>
                <a:lnTo>
                  <a:pt x="666" y="223"/>
                </a:lnTo>
                <a:lnTo>
                  <a:pt x="707" y="190"/>
                </a:lnTo>
                <a:lnTo>
                  <a:pt x="748" y="155"/>
                </a:lnTo>
                <a:lnTo>
                  <a:pt x="787" y="118"/>
                </a:lnTo>
                <a:lnTo>
                  <a:pt x="671"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1" name="Freeform 69"/>
          <p:cNvSpPr>
            <a:spLocks/>
          </p:cNvSpPr>
          <p:nvPr/>
        </p:nvSpPr>
        <p:spPr bwMode="auto">
          <a:xfrm>
            <a:off x="4264025" y="3338513"/>
            <a:ext cx="301625" cy="169863"/>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2" name="Freeform 71"/>
          <p:cNvSpPr>
            <a:spLocks/>
          </p:cNvSpPr>
          <p:nvPr/>
        </p:nvSpPr>
        <p:spPr bwMode="auto">
          <a:xfrm>
            <a:off x="4238625" y="3784601"/>
            <a:ext cx="123825" cy="231775"/>
          </a:xfrm>
          <a:custGeom>
            <a:avLst/>
            <a:gdLst>
              <a:gd name="T0" fmla="*/ 122 w 311"/>
              <a:gd name="T1" fmla="*/ 13 h 583"/>
              <a:gd name="T2" fmla="*/ 122 w 311"/>
              <a:gd name="T3" fmla="*/ 13 h 583"/>
              <a:gd name="T4" fmla="*/ 122 w 311"/>
              <a:gd name="T5" fmla="*/ 0 h 583"/>
              <a:gd name="T6" fmla="*/ 0 w 311"/>
              <a:gd name="T7" fmla="*/ 1 h 583"/>
              <a:gd name="T8" fmla="*/ 0 w 311"/>
              <a:gd name="T9" fmla="*/ 1 h 583"/>
              <a:gd name="T10" fmla="*/ 0 w 311"/>
              <a:gd name="T11" fmla="*/ 13 h 583"/>
              <a:gd name="T12" fmla="*/ 0 w 311"/>
              <a:gd name="T13" fmla="*/ 13 h 583"/>
              <a:gd name="T14" fmla="*/ 1 w 311"/>
              <a:gd name="T15" fmla="*/ 53 h 583"/>
              <a:gd name="T16" fmla="*/ 4 w 311"/>
              <a:gd name="T17" fmla="*/ 95 h 583"/>
              <a:gd name="T18" fmla="*/ 9 w 311"/>
              <a:gd name="T19" fmla="*/ 134 h 583"/>
              <a:gd name="T20" fmla="*/ 16 w 311"/>
              <a:gd name="T21" fmla="*/ 174 h 583"/>
              <a:gd name="T22" fmla="*/ 25 w 311"/>
              <a:gd name="T23" fmla="*/ 212 h 583"/>
              <a:gd name="T24" fmla="*/ 34 w 311"/>
              <a:gd name="T25" fmla="*/ 250 h 583"/>
              <a:gd name="T26" fmla="*/ 47 w 311"/>
              <a:gd name="T27" fmla="*/ 288 h 583"/>
              <a:gd name="T28" fmla="*/ 60 w 311"/>
              <a:gd name="T29" fmla="*/ 324 h 583"/>
              <a:gd name="T30" fmla="*/ 75 w 311"/>
              <a:gd name="T31" fmla="*/ 361 h 583"/>
              <a:gd name="T32" fmla="*/ 92 w 311"/>
              <a:gd name="T33" fmla="*/ 395 h 583"/>
              <a:gd name="T34" fmla="*/ 111 w 311"/>
              <a:gd name="T35" fmla="*/ 428 h 583"/>
              <a:gd name="T36" fmla="*/ 130 w 311"/>
              <a:gd name="T37" fmla="*/ 462 h 583"/>
              <a:gd name="T38" fmla="*/ 151 w 311"/>
              <a:gd name="T39" fmla="*/ 493 h 583"/>
              <a:gd name="T40" fmla="*/ 174 w 311"/>
              <a:gd name="T41" fmla="*/ 525 h 583"/>
              <a:gd name="T42" fmla="*/ 198 w 311"/>
              <a:gd name="T43" fmla="*/ 555 h 583"/>
              <a:gd name="T44" fmla="*/ 224 w 311"/>
              <a:gd name="T45" fmla="*/ 583 h 583"/>
              <a:gd name="T46" fmla="*/ 311 w 311"/>
              <a:gd name="T47" fmla="*/ 497 h 583"/>
              <a:gd name="T48" fmla="*/ 311 w 311"/>
              <a:gd name="T49" fmla="*/ 497 h 583"/>
              <a:gd name="T50" fmla="*/ 290 w 311"/>
              <a:gd name="T51" fmla="*/ 473 h 583"/>
              <a:gd name="T52" fmla="*/ 269 w 311"/>
              <a:gd name="T53" fmla="*/ 448 h 583"/>
              <a:gd name="T54" fmla="*/ 251 w 311"/>
              <a:gd name="T55" fmla="*/ 422 h 583"/>
              <a:gd name="T56" fmla="*/ 233 w 311"/>
              <a:gd name="T57" fmla="*/ 395 h 583"/>
              <a:gd name="T58" fmla="*/ 216 w 311"/>
              <a:gd name="T59" fmla="*/ 366 h 583"/>
              <a:gd name="T60" fmla="*/ 200 w 311"/>
              <a:gd name="T61" fmla="*/ 337 h 583"/>
              <a:gd name="T62" fmla="*/ 186 w 311"/>
              <a:gd name="T63" fmla="*/ 307 h 583"/>
              <a:gd name="T64" fmla="*/ 173 w 311"/>
              <a:gd name="T65" fmla="*/ 277 h 583"/>
              <a:gd name="T66" fmla="*/ 161 w 311"/>
              <a:gd name="T67" fmla="*/ 246 h 583"/>
              <a:gd name="T68" fmla="*/ 151 w 311"/>
              <a:gd name="T69" fmla="*/ 215 h 583"/>
              <a:gd name="T70" fmla="*/ 142 w 311"/>
              <a:gd name="T71" fmla="*/ 182 h 583"/>
              <a:gd name="T72" fmla="*/ 135 w 311"/>
              <a:gd name="T73" fmla="*/ 150 h 583"/>
              <a:gd name="T74" fmla="*/ 130 w 311"/>
              <a:gd name="T75" fmla="*/ 116 h 583"/>
              <a:gd name="T76" fmla="*/ 125 w 311"/>
              <a:gd name="T77" fmla="*/ 82 h 583"/>
              <a:gd name="T78" fmla="*/ 122 w 311"/>
              <a:gd name="T79" fmla="*/ 48 h 583"/>
              <a:gd name="T80" fmla="*/ 122 w 311"/>
              <a:gd name="T81" fmla="*/ 13 h 583"/>
              <a:gd name="T82" fmla="*/ 122 w 311"/>
              <a:gd name="T83" fmla="*/ 13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583">
                <a:moveTo>
                  <a:pt x="122" y="13"/>
                </a:moveTo>
                <a:lnTo>
                  <a:pt x="122" y="13"/>
                </a:lnTo>
                <a:lnTo>
                  <a:pt x="122" y="0"/>
                </a:lnTo>
                <a:lnTo>
                  <a:pt x="0" y="1"/>
                </a:lnTo>
                <a:lnTo>
                  <a:pt x="0" y="1"/>
                </a:lnTo>
                <a:lnTo>
                  <a:pt x="0" y="13"/>
                </a:lnTo>
                <a:lnTo>
                  <a:pt x="0" y="13"/>
                </a:lnTo>
                <a:lnTo>
                  <a:pt x="1" y="53"/>
                </a:lnTo>
                <a:lnTo>
                  <a:pt x="4" y="95"/>
                </a:lnTo>
                <a:lnTo>
                  <a:pt x="9" y="134"/>
                </a:lnTo>
                <a:lnTo>
                  <a:pt x="16" y="174"/>
                </a:lnTo>
                <a:lnTo>
                  <a:pt x="25" y="212"/>
                </a:lnTo>
                <a:lnTo>
                  <a:pt x="34" y="250"/>
                </a:lnTo>
                <a:lnTo>
                  <a:pt x="47" y="288"/>
                </a:lnTo>
                <a:lnTo>
                  <a:pt x="60" y="324"/>
                </a:lnTo>
                <a:lnTo>
                  <a:pt x="75" y="361"/>
                </a:lnTo>
                <a:lnTo>
                  <a:pt x="92" y="395"/>
                </a:lnTo>
                <a:lnTo>
                  <a:pt x="111" y="428"/>
                </a:lnTo>
                <a:lnTo>
                  <a:pt x="130" y="462"/>
                </a:lnTo>
                <a:lnTo>
                  <a:pt x="151" y="493"/>
                </a:lnTo>
                <a:lnTo>
                  <a:pt x="174" y="525"/>
                </a:lnTo>
                <a:lnTo>
                  <a:pt x="198" y="555"/>
                </a:lnTo>
                <a:lnTo>
                  <a:pt x="224" y="583"/>
                </a:lnTo>
                <a:lnTo>
                  <a:pt x="311" y="497"/>
                </a:lnTo>
                <a:lnTo>
                  <a:pt x="311" y="497"/>
                </a:lnTo>
                <a:lnTo>
                  <a:pt x="290" y="473"/>
                </a:lnTo>
                <a:lnTo>
                  <a:pt x="269" y="448"/>
                </a:lnTo>
                <a:lnTo>
                  <a:pt x="251" y="422"/>
                </a:lnTo>
                <a:lnTo>
                  <a:pt x="233" y="395"/>
                </a:lnTo>
                <a:lnTo>
                  <a:pt x="216" y="366"/>
                </a:lnTo>
                <a:lnTo>
                  <a:pt x="200" y="337"/>
                </a:lnTo>
                <a:lnTo>
                  <a:pt x="186" y="307"/>
                </a:lnTo>
                <a:lnTo>
                  <a:pt x="173" y="277"/>
                </a:lnTo>
                <a:lnTo>
                  <a:pt x="161" y="246"/>
                </a:lnTo>
                <a:lnTo>
                  <a:pt x="151" y="215"/>
                </a:lnTo>
                <a:lnTo>
                  <a:pt x="142" y="182"/>
                </a:lnTo>
                <a:lnTo>
                  <a:pt x="135" y="150"/>
                </a:lnTo>
                <a:lnTo>
                  <a:pt x="130" y="116"/>
                </a:lnTo>
                <a:lnTo>
                  <a:pt x="125" y="82"/>
                </a:lnTo>
                <a:lnTo>
                  <a:pt x="122" y="48"/>
                </a:lnTo>
                <a:lnTo>
                  <a:pt x="122" y="13"/>
                </a:lnTo>
                <a:lnTo>
                  <a:pt x="122" y="13"/>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3" name="Freeform 72"/>
          <p:cNvSpPr>
            <a:spLocks/>
          </p:cNvSpPr>
          <p:nvPr/>
        </p:nvSpPr>
        <p:spPr bwMode="auto">
          <a:xfrm>
            <a:off x="4781550" y="3784601"/>
            <a:ext cx="123825" cy="231775"/>
          </a:xfrm>
          <a:custGeom>
            <a:avLst/>
            <a:gdLst>
              <a:gd name="T0" fmla="*/ 311 w 311"/>
              <a:gd name="T1" fmla="*/ 1 h 583"/>
              <a:gd name="T2" fmla="*/ 189 w 311"/>
              <a:gd name="T3" fmla="*/ 0 h 583"/>
              <a:gd name="T4" fmla="*/ 189 w 311"/>
              <a:gd name="T5" fmla="*/ 0 h 583"/>
              <a:gd name="T6" fmla="*/ 189 w 311"/>
              <a:gd name="T7" fmla="*/ 13 h 583"/>
              <a:gd name="T8" fmla="*/ 189 w 311"/>
              <a:gd name="T9" fmla="*/ 13 h 583"/>
              <a:gd name="T10" fmla="*/ 189 w 311"/>
              <a:gd name="T11" fmla="*/ 48 h 583"/>
              <a:gd name="T12" fmla="*/ 186 w 311"/>
              <a:gd name="T13" fmla="*/ 82 h 583"/>
              <a:gd name="T14" fmla="*/ 182 w 311"/>
              <a:gd name="T15" fmla="*/ 116 h 583"/>
              <a:gd name="T16" fmla="*/ 176 w 311"/>
              <a:gd name="T17" fmla="*/ 150 h 583"/>
              <a:gd name="T18" fmla="*/ 169 w 311"/>
              <a:gd name="T19" fmla="*/ 182 h 583"/>
              <a:gd name="T20" fmla="*/ 160 w 311"/>
              <a:gd name="T21" fmla="*/ 215 h 583"/>
              <a:gd name="T22" fmla="*/ 150 w 311"/>
              <a:gd name="T23" fmla="*/ 246 h 583"/>
              <a:gd name="T24" fmla="*/ 138 w 311"/>
              <a:gd name="T25" fmla="*/ 277 h 583"/>
              <a:gd name="T26" fmla="*/ 125 w 311"/>
              <a:gd name="T27" fmla="*/ 307 h 583"/>
              <a:gd name="T28" fmla="*/ 111 w 311"/>
              <a:gd name="T29" fmla="*/ 337 h 583"/>
              <a:gd name="T30" fmla="*/ 95 w 311"/>
              <a:gd name="T31" fmla="*/ 366 h 583"/>
              <a:gd name="T32" fmla="*/ 78 w 311"/>
              <a:gd name="T33" fmla="*/ 395 h 583"/>
              <a:gd name="T34" fmla="*/ 61 w 311"/>
              <a:gd name="T35" fmla="*/ 422 h 583"/>
              <a:gd name="T36" fmla="*/ 42 w 311"/>
              <a:gd name="T37" fmla="*/ 448 h 583"/>
              <a:gd name="T38" fmla="*/ 21 w 311"/>
              <a:gd name="T39" fmla="*/ 473 h 583"/>
              <a:gd name="T40" fmla="*/ 0 w 311"/>
              <a:gd name="T41" fmla="*/ 497 h 583"/>
              <a:gd name="T42" fmla="*/ 87 w 311"/>
              <a:gd name="T43" fmla="*/ 583 h 583"/>
              <a:gd name="T44" fmla="*/ 87 w 311"/>
              <a:gd name="T45" fmla="*/ 583 h 583"/>
              <a:gd name="T46" fmla="*/ 113 w 311"/>
              <a:gd name="T47" fmla="*/ 555 h 583"/>
              <a:gd name="T48" fmla="*/ 137 w 311"/>
              <a:gd name="T49" fmla="*/ 525 h 583"/>
              <a:gd name="T50" fmla="*/ 160 w 311"/>
              <a:gd name="T51" fmla="*/ 493 h 583"/>
              <a:gd name="T52" fmla="*/ 181 w 311"/>
              <a:gd name="T53" fmla="*/ 462 h 583"/>
              <a:gd name="T54" fmla="*/ 200 w 311"/>
              <a:gd name="T55" fmla="*/ 428 h 583"/>
              <a:gd name="T56" fmla="*/ 219 w 311"/>
              <a:gd name="T57" fmla="*/ 395 h 583"/>
              <a:gd name="T58" fmla="*/ 236 w 311"/>
              <a:gd name="T59" fmla="*/ 361 h 583"/>
              <a:gd name="T60" fmla="*/ 251 w 311"/>
              <a:gd name="T61" fmla="*/ 324 h 583"/>
              <a:gd name="T62" fmla="*/ 266 w 311"/>
              <a:gd name="T63" fmla="*/ 288 h 583"/>
              <a:gd name="T64" fmla="*/ 277 w 311"/>
              <a:gd name="T65" fmla="*/ 250 h 583"/>
              <a:gd name="T66" fmla="*/ 288 w 311"/>
              <a:gd name="T67" fmla="*/ 212 h 583"/>
              <a:gd name="T68" fmla="*/ 295 w 311"/>
              <a:gd name="T69" fmla="*/ 174 h 583"/>
              <a:gd name="T70" fmla="*/ 302 w 311"/>
              <a:gd name="T71" fmla="*/ 134 h 583"/>
              <a:gd name="T72" fmla="*/ 307 w 311"/>
              <a:gd name="T73" fmla="*/ 95 h 583"/>
              <a:gd name="T74" fmla="*/ 310 w 311"/>
              <a:gd name="T75" fmla="*/ 53 h 583"/>
              <a:gd name="T76" fmla="*/ 311 w 311"/>
              <a:gd name="T77" fmla="*/ 13 h 583"/>
              <a:gd name="T78" fmla="*/ 311 w 311"/>
              <a:gd name="T79" fmla="*/ 13 h 583"/>
              <a:gd name="T80" fmla="*/ 311 w 311"/>
              <a:gd name="T81" fmla="*/ 1 h 583"/>
              <a:gd name="T82" fmla="*/ 311 w 311"/>
              <a:gd name="T83" fmla="*/ 1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583">
                <a:moveTo>
                  <a:pt x="311" y="1"/>
                </a:moveTo>
                <a:lnTo>
                  <a:pt x="189" y="0"/>
                </a:lnTo>
                <a:lnTo>
                  <a:pt x="189" y="0"/>
                </a:lnTo>
                <a:lnTo>
                  <a:pt x="189" y="13"/>
                </a:lnTo>
                <a:lnTo>
                  <a:pt x="189" y="13"/>
                </a:lnTo>
                <a:lnTo>
                  <a:pt x="189" y="48"/>
                </a:lnTo>
                <a:lnTo>
                  <a:pt x="186" y="82"/>
                </a:lnTo>
                <a:lnTo>
                  <a:pt x="182" y="116"/>
                </a:lnTo>
                <a:lnTo>
                  <a:pt x="176" y="150"/>
                </a:lnTo>
                <a:lnTo>
                  <a:pt x="169" y="182"/>
                </a:lnTo>
                <a:lnTo>
                  <a:pt x="160" y="215"/>
                </a:lnTo>
                <a:lnTo>
                  <a:pt x="150" y="246"/>
                </a:lnTo>
                <a:lnTo>
                  <a:pt x="138" y="277"/>
                </a:lnTo>
                <a:lnTo>
                  <a:pt x="125" y="307"/>
                </a:lnTo>
                <a:lnTo>
                  <a:pt x="111" y="337"/>
                </a:lnTo>
                <a:lnTo>
                  <a:pt x="95" y="366"/>
                </a:lnTo>
                <a:lnTo>
                  <a:pt x="78" y="395"/>
                </a:lnTo>
                <a:lnTo>
                  <a:pt x="61" y="422"/>
                </a:lnTo>
                <a:lnTo>
                  <a:pt x="42" y="448"/>
                </a:lnTo>
                <a:lnTo>
                  <a:pt x="21" y="473"/>
                </a:lnTo>
                <a:lnTo>
                  <a:pt x="0" y="497"/>
                </a:lnTo>
                <a:lnTo>
                  <a:pt x="87" y="583"/>
                </a:lnTo>
                <a:lnTo>
                  <a:pt x="87" y="583"/>
                </a:lnTo>
                <a:lnTo>
                  <a:pt x="113" y="555"/>
                </a:lnTo>
                <a:lnTo>
                  <a:pt x="137" y="525"/>
                </a:lnTo>
                <a:lnTo>
                  <a:pt x="160" y="493"/>
                </a:lnTo>
                <a:lnTo>
                  <a:pt x="181" y="462"/>
                </a:lnTo>
                <a:lnTo>
                  <a:pt x="200" y="428"/>
                </a:lnTo>
                <a:lnTo>
                  <a:pt x="219" y="395"/>
                </a:lnTo>
                <a:lnTo>
                  <a:pt x="236" y="361"/>
                </a:lnTo>
                <a:lnTo>
                  <a:pt x="251" y="324"/>
                </a:lnTo>
                <a:lnTo>
                  <a:pt x="266" y="288"/>
                </a:lnTo>
                <a:lnTo>
                  <a:pt x="277" y="250"/>
                </a:lnTo>
                <a:lnTo>
                  <a:pt x="288" y="212"/>
                </a:lnTo>
                <a:lnTo>
                  <a:pt x="295" y="174"/>
                </a:lnTo>
                <a:lnTo>
                  <a:pt x="302" y="134"/>
                </a:lnTo>
                <a:lnTo>
                  <a:pt x="307" y="95"/>
                </a:lnTo>
                <a:lnTo>
                  <a:pt x="310" y="53"/>
                </a:lnTo>
                <a:lnTo>
                  <a:pt x="311" y="13"/>
                </a:lnTo>
                <a:lnTo>
                  <a:pt x="311" y="13"/>
                </a:lnTo>
                <a:lnTo>
                  <a:pt x="311" y="1"/>
                </a:lnTo>
                <a:lnTo>
                  <a:pt x="311" y="1"/>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4" name="Freeform 73"/>
          <p:cNvSpPr>
            <a:spLocks/>
          </p:cNvSpPr>
          <p:nvPr/>
        </p:nvSpPr>
        <p:spPr bwMode="auto">
          <a:xfrm>
            <a:off x="4335463" y="3989388"/>
            <a:ext cx="231775" cy="133350"/>
          </a:xfrm>
          <a:custGeom>
            <a:avLst/>
            <a:gdLst>
              <a:gd name="T0" fmla="*/ 85 w 584"/>
              <a:gd name="T1" fmla="*/ 0 h 336"/>
              <a:gd name="T2" fmla="*/ 0 w 584"/>
              <a:gd name="T3" fmla="*/ 88 h 336"/>
              <a:gd name="T4" fmla="*/ 0 w 584"/>
              <a:gd name="T5" fmla="*/ 88 h 336"/>
              <a:gd name="T6" fmla="*/ 29 w 584"/>
              <a:gd name="T7" fmla="*/ 115 h 336"/>
              <a:gd name="T8" fmla="*/ 59 w 584"/>
              <a:gd name="T9" fmla="*/ 142 h 336"/>
              <a:gd name="T10" fmla="*/ 90 w 584"/>
              <a:gd name="T11" fmla="*/ 166 h 336"/>
              <a:gd name="T12" fmla="*/ 121 w 584"/>
              <a:gd name="T13" fmla="*/ 190 h 336"/>
              <a:gd name="T14" fmla="*/ 155 w 584"/>
              <a:gd name="T15" fmla="*/ 211 h 336"/>
              <a:gd name="T16" fmla="*/ 189 w 584"/>
              <a:gd name="T17" fmla="*/ 231 h 336"/>
              <a:gd name="T18" fmla="*/ 226 w 584"/>
              <a:gd name="T19" fmla="*/ 250 h 336"/>
              <a:gd name="T20" fmla="*/ 262 w 584"/>
              <a:gd name="T21" fmla="*/ 267 h 336"/>
              <a:gd name="T22" fmla="*/ 299 w 584"/>
              <a:gd name="T23" fmla="*/ 282 h 336"/>
              <a:gd name="T24" fmla="*/ 338 w 584"/>
              <a:gd name="T25" fmla="*/ 295 h 336"/>
              <a:gd name="T26" fmla="*/ 377 w 584"/>
              <a:gd name="T27" fmla="*/ 307 h 336"/>
              <a:gd name="T28" fmla="*/ 416 w 584"/>
              <a:gd name="T29" fmla="*/ 316 h 336"/>
              <a:gd name="T30" fmla="*/ 456 w 584"/>
              <a:gd name="T31" fmla="*/ 324 h 336"/>
              <a:gd name="T32" fmla="*/ 498 w 584"/>
              <a:gd name="T33" fmla="*/ 330 h 336"/>
              <a:gd name="T34" fmla="*/ 539 w 584"/>
              <a:gd name="T35" fmla="*/ 334 h 336"/>
              <a:gd name="T36" fmla="*/ 582 w 584"/>
              <a:gd name="T37" fmla="*/ 336 h 336"/>
              <a:gd name="T38" fmla="*/ 584 w 584"/>
              <a:gd name="T39" fmla="*/ 213 h 336"/>
              <a:gd name="T40" fmla="*/ 584 w 584"/>
              <a:gd name="T41" fmla="*/ 213 h 336"/>
              <a:gd name="T42" fmla="*/ 547 w 584"/>
              <a:gd name="T43" fmla="*/ 212 h 336"/>
              <a:gd name="T44" fmla="*/ 512 w 584"/>
              <a:gd name="T45" fmla="*/ 208 h 336"/>
              <a:gd name="T46" fmla="*/ 476 w 584"/>
              <a:gd name="T47" fmla="*/ 204 h 336"/>
              <a:gd name="T48" fmla="*/ 442 w 584"/>
              <a:gd name="T49" fmla="*/ 196 h 336"/>
              <a:gd name="T50" fmla="*/ 408 w 584"/>
              <a:gd name="T51" fmla="*/ 188 h 336"/>
              <a:gd name="T52" fmla="*/ 374 w 584"/>
              <a:gd name="T53" fmla="*/ 178 h 336"/>
              <a:gd name="T54" fmla="*/ 341 w 584"/>
              <a:gd name="T55" fmla="*/ 166 h 336"/>
              <a:gd name="T56" fmla="*/ 309 w 584"/>
              <a:gd name="T57" fmla="*/ 153 h 336"/>
              <a:gd name="T58" fmla="*/ 278 w 584"/>
              <a:gd name="T59" fmla="*/ 139 h 336"/>
              <a:gd name="T60" fmla="*/ 248 w 584"/>
              <a:gd name="T61" fmla="*/ 123 h 336"/>
              <a:gd name="T62" fmla="*/ 218 w 584"/>
              <a:gd name="T63" fmla="*/ 106 h 336"/>
              <a:gd name="T64" fmla="*/ 189 w 584"/>
              <a:gd name="T65" fmla="*/ 87 h 336"/>
              <a:gd name="T66" fmla="*/ 162 w 584"/>
              <a:gd name="T67" fmla="*/ 67 h 336"/>
              <a:gd name="T68" fmla="*/ 136 w 584"/>
              <a:gd name="T69" fmla="*/ 46 h 336"/>
              <a:gd name="T70" fmla="*/ 110 w 584"/>
              <a:gd name="T71" fmla="*/ 23 h 336"/>
              <a:gd name="T72" fmla="*/ 85 w 584"/>
              <a:gd name="T73" fmla="*/ 0 h 336"/>
              <a:gd name="T74" fmla="*/ 85 w 584"/>
              <a:gd name="T75"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84" h="336">
                <a:moveTo>
                  <a:pt x="85" y="0"/>
                </a:moveTo>
                <a:lnTo>
                  <a:pt x="0" y="88"/>
                </a:lnTo>
                <a:lnTo>
                  <a:pt x="0" y="88"/>
                </a:lnTo>
                <a:lnTo>
                  <a:pt x="29" y="115"/>
                </a:lnTo>
                <a:lnTo>
                  <a:pt x="59" y="142"/>
                </a:lnTo>
                <a:lnTo>
                  <a:pt x="90" y="166"/>
                </a:lnTo>
                <a:lnTo>
                  <a:pt x="121" y="190"/>
                </a:lnTo>
                <a:lnTo>
                  <a:pt x="155" y="211"/>
                </a:lnTo>
                <a:lnTo>
                  <a:pt x="189" y="231"/>
                </a:lnTo>
                <a:lnTo>
                  <a:pt x="226" y="250"/>
                </a:lnTo>
                <a:lnTo>
                  <a:pt x="262" y="267"/>
                </a:lnTo>
                <a:lnTo>
                  <a:pt x="299" y="282"/>
                </a:lnTo>
                <a:lnTo>
                  <a:pt x="338" y="295"/>
                </a:lnTo>
                <a:lnTo>
                  <a:pt x="377" y="307"/>
                </a:lnTo>
                <a:lnTo>
                  <a:pt x="416" y="316"/>
                </a:lnTo>
                <a:lnTo>
                  <a:pt x="456" y="324"/>
                </a:lnTo>
                <a:lnTo>
                  <a:pt x="498" y="330"/>
                </a:lnTo>
                <a:lnTo>
                  <a:pt x="539" y="334"/>
                </a:lnTo>
                <a:lnTo>
                  <a:pt x="582" y="336"/>
                </a:lnTo>
                <a:lnTo>
                  <a:pt x="584" y="213"/>
                </a:lnTo>
                <a:lnTo>
                  <a:pt x="584" y="213"/>
                </a:lnTo>
                <a:lnTo>
                  <a:pt x="547" y="212"/>
                </a:lnTo>
                <a:lnTo>
                  <a:pt x="512" y="208"/>
                </a:lnTo>
                <a:lnTo>
                  <a:pt x="476" y="204"/>
                </a:lnTo>
                <a:lnTo>
                  <a:pt x="442" y="196"/>
                </a:lnTo>
                <a:lnTo>
                  <a:pt x="408" y="188"/>
                </a:lnTo>
                <a:lnTo>
                  <a:pt x="374" y="178"/>
                </a:lnTo>
                <a:lnTo>
                  <a:pt x="341" y="166"/>
                </a:lnTo>
                <a:lnTo>
                  <a:pt x="309" y="153"/>
                </a:lnTo>
                <a:lnTo>
                  <a:pt x="278" y="139"/>
                </a:lnTo>
                <a:lnTo>
                  <a:pt x="248" y="123"/>
                </a:lnTo>
                <a:lnTo>
                  <a:pt x="218" y="106"/>
                </a:lnTo>
                <a:lnTo>
                  <a:pt x="189" y="87"/>
                </a:lnTo>
                <a:lnTo>
                  <a:pt x="162" y="67"/>
                </a:lnTo>
                <a:lnTo>
                  <a:pt x="136" y="46"/>
                </a:lnTo>
                <a:lnTo>
                  <a:pt x="110" y="23"/>
                </a:lnTo>
                <a:lnTo>
                  <a:pt x="85" y="0"/>
                </a:lnTo>
                <a:lnTo>
                  <a:pt x="85"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5" name="Freeform 76"/>
          <p:cNvSpPr>
            <a:spLocks/>
          </p:cNvSpPr>
          <p:nvPr/>
        </p:nvSpPr>
        <p:spPr bwMode="auto">
          <a:xfrm>
            <a:off x="4240213" y="3552826"/>
            <a:ext cx="133350" cy="222250"/>
          </a:xfrm>
          <a:custGeom>
            <a:avLst/>
            <a:gdLst>
              <a:gd name="T0" fmla="*/ 336 w 336"/>
              <a:gd name="T1" fmla="*/ 84 h 558"/>
              <a:gd name="T2" fmla="*/ 248 w 336"/>
              <a:gd name="T3" fmla="*/ 0 h 558"/>
              <a:gd name="T4" fmla="*/ 248 w 336"/>
              <a:gd name="T5" fmla="*/ 0 h 558"/>
              <a:gd name="T6" fmla="*/ 222 w 336"/>
              <a:gd name="T7" fmla="*/ 27 h 558"/>
              <a:gd name="T8" fmla="*/ 197 w 336"/>
              <a:gd name="T9" fmla="*/ 56 h 558"/>
              <a:gd name="T10" fmla="*/ 172 w 336"/>
              <a:gd name="T11" fmla="*/ 86 h 558"/>
              <a:gd name="T12" fmla="*/ 150 w 336"/>
              <a:gd name="T13" fmla="*/ 117 h 558"/>
              <a:gd name="T14" fmla="*/ 128 w 336"/>
              <a:gd name="T15" fmla="*/ 148 h 558"/>
              <a:gd name="T16" fmla="*/ 108 w 336"/>
              <a:gd name="T17" fmla="*/ 182 h 558"/>
              <a:gd name="T18" fmla="*/ 90 w 336"/>
              <a:gd name="T19" fmla="*/ 216 h 558"/>
              <a:gd name="T20" fmla="*/ 73 w 336"/>
              <a:gd name="T21" fmla="*/ 250 h 558"/>
              <a:gd name="T22" fmla="*/ 59 w 336"/>
              <a:gd name="T23" fmla="*/ 286 h 558"/>
              <a:gd name="T24" fmla="*/ 44 w 336"/>
              <a:gd name="T25" fmla="*/ 323 h 558"/>
              <a:gd name="T26" fmla="*/ 33 w 336"/>
              <a:gd name="T27" fmla="*/ 360 h 558"/>
              <a:gd name="T28" fmla="*/ 22 w 336"/>
              <a:gd name="T29" fmla="*/ 398 h 558"/>
              <a:gd name="T30" fmla="*/ 15 w 336"/>
              <a:gd name="T31" fmla="*/ 437 h 558"/>
              <a:gd name="T32" fmla="*/ 8 w 336"/>
              <a:gd name="T33" fmla="*/ 476 h 558"/>
              <a:gd name="T34" fmla="*/ 3 w 336"/>
              <a:gd name="T35" fmla="*/ 517 h 558"/>
              <a:gd name="T36" fmla="*/ 0 w 336"/>
              <a:gd name="T37" fmla="*/ 557 h 558"/>
              <a:gd name="T38" fmla="*/ 123 w 336"/>
              <a:gd name="T39" fmla="*/ 558 h 558"/>
              <a:gd name="T40" fmla="*/ 123 w 336"/>
              <a:gd name="T41" fmla="*/ 558 h 558"/>
              <a:gd name="T42" fmla="*/ 125 w 336"/>
              <a:gd name="T43" fmla="*/ 524 h 558"/>
              <a:gd name="T44" fmla="*/ 130 w 336"/>
              <a:gd name="T45" fmla="*/ 491 h 558"/>
              <a:gd name="T46" fmla="*/ 136 w 336"/>
              <a:gd name="T47" fmla="*/ 457 h 558"/>
              <a:gd name="T48" fmla="*/ 143 w 336"/>
              <a:gd name="T49" fmla="*/ 423 h 558"/>
              <a:gd name="T50" fmla="*/ 151 w 336"/>
              <a:gd name="T51" fmla="*/ 392 h 558"/>
              <a:gd name="T52" fmla="*/ 162 w 336"/>
              <a:gd name="T53" fmla="*/ 359 h 558"/>
              <a:gd name="T54" fmla="*/ 173 w 336"/>
              <a:gd name="T55" fmla="*/ 328 h 558"/>
              <a:gd name="T56" fmla="*/ 186 w 336"/>
              <a:gd name="T57" fmla="*/ 298 h 558"/>
              <a:gd name="T58" fmla="*/ 201 w 336"/>
              <a:gd name="T59" fmla="*/ 268 h 558"/>
              <a:gd name="T60" fmla="*/ 216 w 336"/>
              <a:gd name="T61" fmla="*/ 239 h 558"/>
              <a:gd name="T62" fmla="*/ 233 w 336"/>
              <a:gd name="T63" fmla="*/ 211 h 558"/>
              <a:gd name="T64" fmla="*/ 251 w 336"/>
              <a:gd name="T65" fmla="*/ 185 h 558"/>
              <a:gd name="T66" fmla="*/ 271 w 336"/>
              <a:gd name="T67" fmla="*/ 157 h 558"/>
              <a:gd name="T68" fmla="*/ 292 w 336"/>
              <a:gd name="T69" fmla="*/ 132 h 558"/>
              <a:gd name="T70" fmla="*/ 313 w 336"/>
              <a:gd name="T71" fmla="*/ 108 h 558"/>
              <a:gd name="T72" fmla="*/ 336 w 336"/>
              <a:gd name="T73" fmla="*/ 84 h 558"/>
              <a:gd name="T74" fmla="*/ 336 w 336"/>
              <a:gd name="T75" fmla="*/ 84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36" h="558">
                <a:moveTo>
                  <a:pt x="336" y="84"/>
                </a:moveTo>
                <a:lnTo>
                  <a:pt x="248" y="0"/>
                </a:lnTo>
                <a:lnTo>
                  <a:pt x="248" y="0"/>
                </a:lnTo>
                <a:lnTo>
                  <a:pt x="222" y="27"/>
                </a:lnTo>
                <a:lnTo>
                  <a:pt x="197" y="56"/>
                </a:lnTo>
                <a:lnTo>
                  <a:pt x="172" y="86"/>
                </a:lnTo>
                <a:lnTo>
                  <a:pt x="150" y="117"/>
                </a:lnTo>
                <a:lnTo>
                  <a:pt x="128" y="148"/>
                </a:lnTo>
                <a:lnTo>
                  <a:pt x="108" y="182"/>
                </a:lnTo>
                <a:lnTo>
                  <a:pt x="90" y="216"/>
                </a:lnTo>
                <a:lnTo>
                  <a:pt x="73" y="250"/>
                </a:lnTo>
                <a:lnTo>
                  <a:pt x="59" y="286"/>
                </a:lnTo>
                <a:lnTo>
                  <a:pt x="44" y="323"/>
                </a:lnTo>
                <a:lnTo>
                  <a:pt x="33" y="360"/>
                </a:lnTo>
                <a:lnTo>
                  <a:pt x="22" y="398"/>
                </a:lnTo>
                <a:lnTo>
                  <a:pt x="15" y="437"/>
                </a:lnTo>
                <a:lnTo>
                  <a:pt x="8" y="476"/>
                </a:lnTo>
                <a:lnTo>
                  <a:pt x="3" y="517"/>
                </a:lnTo>
                <a:lnTo>
                  <a:pt x="0" y="557"/>
                </a:lnTo>
                <a:lnTo>
                  <a:pt x="123" y="558"/>
                </a:lnTo>
                <a:lnTo>
                  <a:pt x="123" y="558"/>
                </a:lnTo>
                <a:lnTo>
                  <a:pt x="125" y="524"/>
                </a:lnTo>
                <a:lnTo>
                  <a:pt x="130" y="491"/>
                </a:lnTo>
                <a:lnTo>
                  <a:pt x="136" y="457"/>
                </a:lnTo>
                <a:lnTo>
                  <a:pt x="143" y="423"/>
                </a:lnTo>
                <a:lnTo>
                  <a:pt x="151" y="392"/>
                </a:lnTo>
                <a:lnTo>
                  <a:pt x="162" y="359"/>
                </a:lnTo>
                <a:lnTo>
                  <a:pt x="173" y="328"/>
                </a:lnTo>
                <a:lnTo>
                  <a:pt x="186" y="298"/>
                </a:lnTo>
                <a:lnTo>
                  <a:pt x="201" y="268"/>
                </a:lnTo>
                <a:lnTo>
                  <a:pt x="216" y="239"/>
                </a:lnTo>
                <a:lnTo>
                  <a:pt x="233" y="211"/>
                </a:lnTo>
                <a:lnTo>
                  <a:pt x="251" y="185"/>
                </a:lnTo>
                <a:lnTo>
                  <a:pt x="271" y="157"/>
                </a:lnTo>
                <a:lnTo>
                  <a:pt x="292" y="132"/>
                </a:lnTo>
                <a:lnTo>
                  <a:pt x="313" y="108"/>
                </a:lnTo>
                <a:lnTo>
                  <a:pt x="336" y="84"/>
                </a:lnTo>
                <a:lnTo>
                  <a:pt x="336" y="84"/>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6" name="Freeform 77"/>
          <p:cNvSpPr>
            <a:spLocks/>
          </p:cNvSpPr>
          <p:nvPr/>
        </p:nvSpPr>
        <p:spPr bwMode="auto">
          <a:xfrm>
            <a:off x="4576763" y="3989388"/>
            <a:ext cx="231775" cy="133350"/>
          </a:xfrm>
          <a:custGeom>
            <a:avLst/>
            <a:gdLst>
              <a:gd name="T0" fmla="*/ 0 w 584"/>
              <a:gd name="T1" fmla="*/ 213 h 336"/>
              <a:gd name="T2" fmla="*/ 3 w 584"/>
              <a:gd name="T3" fmla="*/ 336 h 336"/>
              <a:gd name="T4" fmla="*/ 3 w 584"/>
              <a:gd name="T5" fmla="*/ 336 h 336"/>
              <a:gd name="T6" fmla="*/ 45 w 584"/>
              <a:gd name="T7" fmla="*/ 334 h 336"/>
              <a:gd name="T8" fmla="*/ 86 w 584"/>
              <a:gd name="T9" fmla="*/ 330 h 336"/>
              <a:gd name="T10" fmla="*/ 128 w 584"/>
              <a:gd name="T11" fmla="*/ 324 h 336"/>
              <a:gd name="T12" fmla="*/ 168 w 584"/>
              <a:gd name="T13" fmla="*/ 316 h 336"/>
              <a:gd name="T14" fmla="*/ 209 w 584"/>
              <a:gd name="T15" fmla="*/ 307 h 336"/>
              <a:gd name="T16" fmla="*/ 248 w 584"/>
              <a:gd name="T17" fmla="*/ 295 h 336"/>
              <a:gd name="T18" fmla="*/ 285 w 584"/>
              <a:gd name="T19" fmla="*/ 282 h 336"/>
              <a:gd name="T20" fmla="*/ 323 w 584"/>
              <a:gd name="T21" fmla="*/ 267 h 336"/>
              <a:gd name="T22" fmla="*/ 358 w 584"/>
              <a:gd name="T23" fmla="*/ 250 h 336"/>
              <a:gd name="T24" fmla="*/ 395 w 584"/>
              <a:gd name="T25" fmla="*/ 231 h 336"/>
              <a:gd name="T26" fmla="*/ 429 w 584"/>
              <a:gd name="T27" fmla="*/ 211 h 336"/>
              <a:gd name="T28" fmla="*/ 463 w 584"/>
              <a:gd name="T29" fmla="*/ 190 h 336"/>
              <a:gd name="T30" fmla="*/ 495 w 584"/>
              <a:gd name="T31" fmla="*/ 166 h 336"/>
              <a:gd name="T32" fmla="*/ 525 w 584"/>
              <a:gd name="T33" fmla="*/ 142 h 336"/>
              <a:gd name="T34" fmla="*/ 555 w 584"/>
              <a:gd name="T35" fmla="*/ 115 h 336"/>
              <a:gd name="T36" fmla="*/ 584 w 584"/>
              <a:gd name="T37" fmla="*/ 88 h 336"/>
              <a:gd name="T38" fmla="*/ 499 w 584"/>
              <a:gd name="T39" fmla="*/ 0 h 336"/>
              <a:gd name="T40" fmla="*/ 499 w 584"/>
              <a:gd name="T41" fmla="*/ 0 h 336"/>
              <a:gd name="T42" fmla="*/ 474 w 584"/>
              <a:gd name="T43" fmla="*/ 23 h 336"/>
              <a:gd name="T44" fmla="*/ 450 w 584"/>
              <a:gd name="T45" fmla="*/ 46 h 336"/>
              <a:gd name="T46" fmla="*/ 422 w 584"/>
              <a:gd name="T47" fmla="*/ 67 h 336"/>
              <a:gd name="T48" fmla="*/ 395 w 584"/>
              <a:gd name="T49" fmla="*/ 87 h 336"/>
              <a:gd name="T50" fmla="*/ 366 w 584"/>
              <a:gd name="T51" fmla="*/ 106 h 336"/>
              <a:gd name="T52" fmla="*/ 336 w 584"/>
              <a:gd name="T53" fmla="*/ 123 h 336"/>
              <a:gd name="T54" fmla="*/ 306 w 584"/>
              <a:gd name="T55" fmla="*/ 139 h 336"/>
              <a:gd name="T56" fmla="*/ 275 w 584"/>
              <a:gd name="T57" fmla="*/ 153 h 336"/>
              <a:gd name="T58" fmla="*/ 243 w 584"/>
              <a:gd name="T59" fmla="*/ 166 h 336"/>
              <a:gd name="T60" fmla="*/ 210 w 584"/>
              <a:gd name="T61" fmla="*/ 178 h 336"/>
              <a:gd name="T62" fmla="*/ 177 w 584"/>
              <a:gd name="T63" fmla="*/ 188 h 336"/>
              <a:gd name="T64" fmla="*/ 142 w 584"/>
              <a:gd name="T65" fmla="*/ 196 h 336"/>
              <a:gd name="T66" fmla="*/ 108 w 584"/>
              <a:gd name="T67" fmla="*/ 204 h 336"/>
              <a:gd name="T68" fmla="*/ 73 w 584"/>
              <a:gd name="T69" fmla="*/ 208 h 336"/>
              <a:gd name="T70" fmla="*/ 37 w 584"/>
              <a:gd name="T71" fmla="*/ 212 h 336"/>
              <a:gd name="T72" fmla="*/ 0 w 584"/>
              <a:gd name="T73" fmla="*/ 213 h 336"/>
              <a:gd name="T74" fmla="*/ 0 w 584"/>
              <a:gd name="T75" fmla="*/ 213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84" h="336">
                <a:moveTo>
                  <a:pt x="0" y="213"/>
                </a:moveTo>
                <a:lnTo>
                  <a:pt x="3" y="336"/>
                </a:lnTo>
                <a:lnTo>
                  <a:pt x="3" y="336"/>
                </a:lnTo>
                <a:lnTo>
                  <a:pt x="45" y="334"/>
                </a:lnTo>
                <a:lnTo>
                  <a:pt x="86" y="330"/>
                </a:lnTo>
                <a:lnTo>
                  <a:pt x="128" y="324"/>
                </a:lnTo>
                <a:lnTo>
                  <a:pt x="168" y="316"/>
                </a:lnTo>
                <a:lnTo>
                  <a:pt x="209" y="307"/>
                </a:lnTo>
                <a:lnTo>
                  <a:pt x="248" y="295"/>
                </a:lnTo>
                <a:lnTo>
                  <a:pt x="285" y="282"/>
                </a:lnTo>
                <a:lnTo>
                  <a:pt x="323" y="267"/>
                </a:lnTo>
                <a:lnTo>
                  <a:pt x="358" y="250"/>
                </a:lnTo>
                <a:lnTo>
                  <a:pt x="395" y="231"/>
                </a:lnTo>
                <a:lnTo>
                  <a:pt x="429" y="211"/>
                </a:lnTo>
                <a:lnTo>
                  <a:pt x="463" y="190"/>
                </a:lnTo>
                <a:lnTo>
                  <a:pt x="495" y="166"/>
                </a:lnTo>
                <a:lnTo>
                  <a:pt x="525" y="142"/>
                </a:lnTo>
                <a:lnTo>
                  <a:pt x="555" y="115"/>
                </a:lnTo>
                <a:lnTo>
                  <a:pt x="584" y="88"/>
                </a:lnTo>
                <a:lnTo>
                  <a:pt x="499" y="0"/>
                </a:lnTo>
                <a:lnTo>
                  <a:pt x="499" y="0"/>
                </a:lnTo>
                <a:lnTo>
                  <a:pt x="474" y="23"/>
                </a:lnTo>
                <a:lnTo>
                  <a:pt x="450" y="46"/>
                </a:lnTo>
                <a:lnTo>
                  <a:pt x="422" y="67"/>
                </a:lnTo>
                <a:lnTo>
                  <a:pt x="395" y="87"/>
                </a:lnTo>
                <a:lnTo>
                  <a:pt x="366" y="106"/>
                </a:lnTo>
                <a:lnTo>
                  <a:pt x="336" y="123"/>
                </a:lnTo>
                <a:lnTo>
                  <a:pt x="306" y="139"/>
                </a:lnTo>
                <a:lnTo>
                  <a:pt x="275" y="153"/>
                </a:lnTo>
                <a:lnTo>
                  <a:pt x="243" y="166"/>
                </a:lnTo>
                <a:lnTo>
                  <a:pt x="210" y="178"/>
                </a:lnTo>
                <a:lnTo>
                  <a:pt x="177" y="188"/>
                </a:lnTo>
                <a:lnTo>
                  <a:pt x="142" y="196"/>
                </a:lnTo>
                <a:lnTo>
                  <a:pt x="108" y="204"/>
                </a:lnTo>
                <a:lnTo>
                  <a:pt x="73" y="208"/>
                </a:lnTo>
                <a:lnTo>
                  <a:pt x="37" y="212"/>
                </a:lnTo>
                <a:lnTo>
                  <a:pt x="0" y="213"/>
                </a:lnTo>
                <a:lnTo>
                  <a:pt x="0" y="213"/>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7" name="ZoneTexte 56"/>
          <p:cNvSpPr txBox="1"/>
          <p:nvPr/>
        </p:nvSpPr>
        <p:spPr>
          <a:xfrm>
            <a:off x="6553200" y="4383763"/>
            <a:ext cx="2411288" cy="175432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En français, le plaisir d’écrire lé  plus intellectuel; lé </a:t>
            </a:r>
            <a:r>
              <a:rPr lang="fr-FR" b="1" dirty="0" err="1" smtClean="0"/>
              <a:t>dificil</a:t>
            </a:r>
            <a:r>
              <a:rPr lang="fr-FR" b="1" dirty="0" smtClean="0"/>
              <a:t> pou </a:t>
            </a:r>
            <a:r>
              <a:rPr lang="fr-FR" b="1" dirty="0" err="1" smtClean="0"/>
              <a:t>mwin</a:t>
            </a:r>
            <a:r>
              <a:rPr lang="fr-FR" b="1" dirty="0" smtClean="0"/>
              <a:t> d’avoir de l’émotion en écrivant en français (A.G.)</a:t>
            </a:r>
            <a:endParaRPr lang="fr-FR" b="1" dirty="0"/>
          </a:p>
        </p:txBody>
      </p:sp>
      <p:sp>
        <p:nvSpPr>
          <p:cNvPr id="58" name="ZoneTexte 57"/>
          <p:cNvSpPr txBox="1"/>
          <p:nvPr/>
        </p:nvSpPr>
        <p:spPr>
          <a:xfrm>
            <a:off x="4300538" y="1242914"/>
            <a:ext cx="4126203" cy="923330"/>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..mais mi touche des registres supplémentaires an </a:t>
            </a:r>
            <a:r>
              <a:rPr lang="fr-FR" b="1" dirty="0" err="1" smtClean="0"/>
              <a:t>kréol</a:t>
            </a:r>
            <a:r>
              <a:rPr lang="fr-FR" b="1" dirty="0" smtClean="0"/>
              <a:t> </a:t>
            </a:r>
            <a:r>
              <a:rPr lang="fr-FR" b="1" dirty="0" err="1" smtClean="0"/>
              <a:t>ke</a:t>
            </a:r>
            <a:r>
              <a:rPr lang="fr-FR" b="1" dirty="0" smtClean="0"/>
              <a:t> lé inexprimables an français (A.G.)</a:t>
            </a:r>
            <a:endParaRPr lang="fr-FR" b="1" dirty="0"/>
          </a:p>
        </p:txBody>
      </p:sp>
      <p:sp>
        <p:nvSpPr>
          <p:cNvPr id="59" name="ZoneTexte 58"/>
          <p:cNvSpPr txBox="1"/>
          <p:nvPr/>
        </p:nvSpPr>
        <p:spPr>
          <a:xfrm>
            <a:off x="347638" y="1242914"/>
            <a:ext cx="3449662" cy="1477328"/>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Dans l’expression écrite, né na des aspects </a:t>
            </a:r>
            <a:r>
              <a:rPr lang="fr-FR" b="1" dirty="0" err="1" smtClean="0"/>
              <a:t>ke</a:t>
            </a:r>
            <a:r>
              <a:rPr lang="fr-FR" b="1" dirty="0" smtClean="0"/>
              <a:t> lé pareil an F &amp; an K. I Fo accepter </a:t>
            </a:r>
            <a:r>
              <a:rPr lang="fr-FR" b="1" dirty="0" err="1" smtClean="0"/>
              <a:t>ke</a:t>
            </a:r>
            <a:r>
              <a:rPr lang="fr-FR" b="1" dirty="0" smtClean="0"/>
              <a:t> ou né na 2 cultures, la culture française et la culture réunionnaise… (A.G.)</a:t>
            </a:r>
            <a:endParaRPr lang="fr-FR" b="1" dirty="0"/>
          </a:p>
        </p:txBody>
      </p:sp>
      <p:sp>
        <p:nvSpPr>
          <p:cNvPr id="61" name="ZoneTexte 60"/>
          <p:cNvSpPr txBox="1"/>
          <p:nvPr/>
        </p:nvSpPr>
        <p:spPr>
          <a:xfrm>
            <a:off x="130262" y="2827339"/>
            <a:ext cx="3430346" cy="9233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Kan Mi </a:t>
            </a:r>
            <a:r>
              <a:rPr lang="fr-FR" b="1" dirty="0" err="1" smtClean="0"/>
              <a:t>ékri</a:t>
            </a:r>
            <a:r>
              <a:rPr lang="fr-FR" b="1" dirty="0" smtClean="0"/>
              <a:t>  an </a:t>
            </a:r>
            <a:r>
              <a:rPr lang="fr-FR" b="1" dirty="0" err="1" smtClean="0"/>
              <a:t>kréol</a:t>
            </a:r>
            <a:r>
              <a:rPr lang="fr-FR" b="1" dirty="0" smtClean="0"/>
              <a:t>, mi </a:t>
            </a:r>
            <a:r>
              <a:rPr lang="fr-FR" b="1" dirty="0" err="1" smtClean="0"/>
              <a:t>exprim</a:t>
            </a:r>
            <a:r>
              <a:rPr lang="fr-FR" b="1" dirty="0" smtClean="0"/>
              <a:t> des sentiments plus intenses qu’en français (A.G.)</a:t>
            </a:r>
            <a:endParaRPr lang="fr-FR" b="1" dirty="0"/>
          </a:p>
        </p:txBody>
      </p:sp>
      <p:sp>
        <p:nvSpPr>
          <p:cNvPr id="62" name="ZoneTexte 61"/>
          <p:cNvSpPr txBox="1"/>
          <p:nvPr/>
        </p:nvSpPr>
        <p:spPr>
          <a:xfrm>
            <a:off x="2914650" y="4133853"/>
            <a:ext cx="3359150" cy="175432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err="1"/>
              <a:t>Ékrir</a:t>
            </a:r>
            <a:r>
              <a:rPr lang="fr-FR" b="1" dirty="0"/>
              <a:t> an </a:t>
            </a:r>
            <a:r>
              <a:rPr lang="fr-FR" b="1" dirty="0" err="1"/>
              <a:t>kréol</a:t>
            </a:r>
            <a:r>
              <a:rPr lang="fr-FR" b="1" dirty="0"/>
              <a:t>, c’est </a:t>
            </a:r>
            <a:r>
              <a:rPr lang="fr-FR" b="1" dirty="0" err="1"/>
              <a:t>kom</a:t>
            </a:r>
            <a:r>
              <a:rPr lang="fr-FR" b="1" dirty="0"/>
              <a:t> </a:t>
            </a:r>
            <a:r>
              <a:rPr lang="fr-FR" b="1" dirty="0" smtClean="0"/>
              <a:t>aventure à ou sur des « Terres inconnues », ou ressens dans out for intérieur </a:t>
            </a:r>
            <a:r>
              <a:rPr lang="fr-FR" b="1" dirty="0" err="1" smtClean="0"/>
              <a:t>ke</a:t>
            </a:r>
            <a:r>
              <a:rPr lang="fr-FR" b="1" dirty="0" smtClean="0"/>
              <a:t> ou </a:t>
            </a:r>
            <a:r>
              <a:rPr lang="fr-FR" b="1" dirty="0" err="1" smtClean="0"/>
              <a:t>viv</a:t>
            </a:r>
            <a:r>
              <a:rPr lang="fr-FR" b="1" dirty="0" smtClean="0"/>
              <a:t> un moment privilégié de création (A.G.)</a:t>
            </a:r>
            <a:endParaRPr lang="fr-FR" b="1" dirty="0"/>
          </a:p>
        </p:txBody>
      </p:sp>
      <p:sp>
        <p:nvSpPr>
          <p:cNvPr id="63" name="ZoneTexte 62"/>
          <p:cNvSpPr txBox="1"/>
          <p:nvPr/>
        </p:nvSpPr>
        <p:spPr>
          <a:xfrm>
            <a:off x="346051" y="6138090"/>
            <a:ext cx="8300207"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Écrire en créole i prend pou </a:t>
            </a:r>
            <a:r>
              <a:rPr lang="fr-FR" b="1" dirty="0" err="1" smtClean="0"/>
              <a:t>mwin</a:t>
            </a:r>
            <a:r>
              <a:rPr lang="fr-FR" b="1" dirty="0" smtClean="0"/>
              <a:t> une dimension viscérale, affective (A.G.)</a:t>
            </a:r>
            <a:endParaRPr lang="fr-FR" b="1" dirty="0"/>
          </a:p>
        </p:txBody>
      </p:sp>
      <p:sp>
        <p:nvSpPr>
          <p:cNvPr id="66" name="Freeform 54"/>
          <p:cNvSpPr>
            <a:spLocks/>
          </p:cNvSpPr>
          <p:nvPr/>
        </p:nvSpPr>
        <p:spPr bwMode="auto">
          <a:xfrm rot="10800000">
            <a:off x="4932040" y="3356992"/>
            <a:ext cx="228600" cy="409575"/>
          </a:xfrm>
          <a:custGeom>
            <a:avLst/>
            <a:gdLst>
              <a:gd name="T0" fmla="*/ 235 w 579"/>
              <a:gd name="T1" fmla="*/ 5 h 1035"/>
              <a:gd name="T2" fmla="*/ 235 w 579"/>
              <a:gd name="T3" fmla="*/ 5 h 1035"/>
              <a:gd name="T4" fmla="*/ 235 w 579"/>
              <a:gd name="T5" fmla="*/ 0 h 1035"/>
              <a:gd name="T6" fmla="*/ 0 w 579"/>
              <a:gd name="T7" fmla="*/ 4 h 1035"/>
              <a:gd name="T8" fmla="*/ 0 w 579"/>
              <a:gd name="T9" fmla="*/ 4 h 1035"/>
              <a:gd name="T10" fmla="*/ 0 w 579"/>
              <a:gd name="T11" fmla="*/ 5 h 1035"/>
              <a:gd name="T12" fmla="*/ 0 w 579"/>
              <a:gd name="T13" fmla="*/ 5 h 1035"/>
              <a:gd name="T14" fmla="*/ 0 w 579"/>
              <a:gd name="T15" fmla="*/ 43 h 1035"/>
              <a:gd name="T16" fmla="*/ 2 w 579"/>
              <a:gd name="T17" fmla="*/ 79 h 1035"/>
              <a:gd name="T18" fmla="*/ 4 w 579"/>
              <a:gd name="T19" fmla="*/ 116 h 1035"/>
              <a:gd name="T20" fmla="*/ 7 w 579"/>
              <a:gd name="T21" fmla="*/ 153 h 1035"/>
              <a:gd name="T22" fmla="*/ 11 w 579"/>
              <a:gd name="T23" fmla="*/ 189 h 1035"/>
              <a:gd name="T24" fmla="*/ 16 w 579"/>
              <a:gd name="T25" fmla="*/ 225 h 1035"/>
              <a:gd name="T26" fmla="*/ 21 w 579"/>
              <a:gd name="T27" fmla="*/ 262 h 1035"/>
              <a:gd name="T28" fmla="*/ 28 w 579"/>
              <a:gd name="T29" fmla="*/ 297 h 1035"/>
              <a:gd name="T30" fmla="*/ 36 w 579"/>
              <a:gd name="T31" fmla="*/ 332 h 1035"/>
              <a:gd name="T32" fmla="*/ 43 w 579"/>
              <a:gd name="T33" fmla="*/ 367 h 1035"/>
              <a:gd name="T34" fmla="*/ 53 w 579"/>
              <a:gd name="T35" fmla="*/ 401 h 1035"/>
              <a:gd name="T36" fmla="*/ 63 w 579"/>
              <a:gd name="T37" fmla="*/ 436 h 1035"/>
              <a:gd name="T38" fmla="*/ 73 w 579"/>
              <a:gd name="T39" fmla="*/ 470 h 1035"/>
              <a:gd name="T40" fmla="*/ 85 w 579"/>
              <a:gd name="T41" fmla="*/ 502 h 1035"/>
              <a:gd name="T42" fmla="*/ 97 w 579"/>
              <a:gd name="T43" fmla="*/ 536 h 1035"/>
              <a:gd name="T44" fmla="*/ 110 w 579"/>
              <a:gd name="T45" fmla="*/ 569 h 1035"/>
              <a:gd name="T46" fmla="*/ 123 w 579"/>
              <a:gd name="T47" fmla="*/ 601 h 1035"/>
              <a:gd name="T48" fmla="*/ 137 w 579"/>
              <a:gd name="T49" fmla="*/ 634 h 1035"/>
              <a:gd name="T50" fmla="*/ 153 w 579"/>
              <a:gd name="T51" fmla="*/ 665 h 1035"/>
              <a:gd name="T52" fmla="*/ 168 w 579"/>
              <a:gd name="T53" fmla="*/ 696 h 1035"/>
              <a:gd name="T54" fmla="*/ 185 w 579"/>
              <a:gd name="T55" fmla="*/ 728 h 1035"/>
              <a:gd name="T56" fmla="*/ 202 w 579"/>
              <a:gd name="T57" fmla="*/ 758 h 1035"/>
              <a:gd name="T58" fmla="*/ 221 w 579"/>
              <a:gd name="T59" fmla="*/ 788 h 1035"/>
              <a:gd name="T60" fmla="*/ 239 w 579"/>
              <a:gd name="T61" fmla="*/ 818 h 1035"/>
              <a:gd name="T62" fmla="*/ 258 w 579"/>
              <a:gd name="T63" fmla="*/ 846 h 1035"/>
              <a:gd name="T64" fmla="*/ 278 w 579"/>
              <a:gd name="T65" fmla="*/ 875 h 1035"/>
              <a:gd name="T66" fmla="*/ 299 w 579"/>
              <a:gd name="T67" fmla="*/ 903 h 1035"/>
              <a:gd name="T68" fmla="*/ 319 w 579"/>
              <a:gd name="T69" fmla="*/ 931 h 1035"/>
              <a:gd name="T70" fmla="*/ 342 w 579"/>
              <a:gd name="T71" fmla="*/ 957 h 1035"/>
              <a:gd name="T72" fmla="*/ 364 w 579"/>
              <a:gd name="T73" fmla="*/ 984 h 1035"/>
              <a:gd name="T74" fmla="*/ 386 w 579"/>
              <a:gd name="T75" fmla="*/ 1010 h 1035"/>
              <a:gd name="T76" fmla="*/ 411 w 579"/>
              <a:gd name="T77" fmla="*/ 1035 h 1035"/>
              <a:gd name="T78" fmla="*/ 579 w 579"/>
              <a:gd name="T79" fmla="*/ 872 h 1035"/>
              <a:gd name="T80" fmla="*/ 579 w 579"/>
              <a:gd name="T81" fmla="*/ 872 h 1035"/>
              <a:gd name="T82" fmla="*/ 540 w 579"/>
              <a:gd name="T83" fmla="*/ 828 h 1035"/>
              <a:gd name="T84" fmla="*/ 503 w 579"/>
              <a:gd name="T85" fmla="*/ 784 h 1035"/>
              <a:gd name="T86" fmla="*/ 468 w 579"/>
              <a:gd name="T87" fmla="*/ 737 h 1035"/>
              <a:gd name="T88" fmla="*/ 435 w 579"/>
              <a:gd name="T89" fmla="*/ 689 h 1035"/>
              <a:gd name="T90" fmla="*/ 405 w 579"/>
              <a:gd name="T91" fmla="*/ 638 h 1035"/>
              <a:gd name="T92" fmla="*/ 377 w 579"/>
              <a:gd name="T93" fmla="*/ 587 h 1035"/>
              <a:gd name="T94" fmla="*/ 351 w 579"/>
              <a:gd name="T95" fmla="*/ 534 h 1035"/>
              <a:gd name="T96" fmla="*/ 327 w 579"/>
              <a:gd name="T97" fmla="*/ 479 h 1035"/>
              <a:gd name="T98" fmla="*/ 306 w 579"/>
              <a:gd name="T99" fmla="*/ 424 h 1035"/>
              <a:gd name="T100" fmla="*/ 288 w 579"/>
              <a:gd name="T101" fmla="*/ 367 h 1035"/>
              <a:gd name="T102" fmla="*/ 273 w 579"/>
              <a:gd name="T103" fmla="*/ 310 h 1035"/>
              <a:gd name="T104" fmla="*/ 258 w 579"/>
              <a:gd name="T105" fmla="*/ 250 h 1035"/>
              <a:gd name="T106" fmla="*/ 249 w 579"/>
              <a:gd name="T107" fmla="*/ 190 h 1035"/>
              <a:gd name="T108" fmla="*/ 241 w 579"/>
              <a:gd name="T109" fmla="*/ 129 h 1035"/>
              <a:gd name="T110" fmla="*/ 236 w 579"/>
              <a:gd name="T111" fmla="*/ 68 h 1035"/>
              <a:gd name="T112" fmla="*/ 235 w 579"/>
              <a:gd name="T113" fmla="*/ 5 h 1035"/>
              <a:gd name="T114" fmla="*/ 235 w 579"/>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9" h="1035">
                <a:moveTo>
                  <a:pt x="235" y="5"/>
                </a:moveTo>
                <a:lnTo>
                  <a:pt x="235" y="5"/>
                </a:lnTo>
                <a:lnTo>
                  <a:pt x="235" y="0"/>
                </a:lnTo>
                <a:lnTo>
                  <a:pt x="0" y="4"/>
                </a:lnTo>
                <a:lnTo>
                  <a:pt x="0" y="4"/>
                </a:lnTo>
                <a:lnTo>
                  <a:pt x="0" y="5"/>
                </a:lnTo>
                <a:lnTo>
                  <a:pt x="0" y="5"/>
                </a:lnTo>
                <a:lnTo>
                  <a:pt x="0" y="43"/>
                </a:lnTo>
                <a:lnTo>
                  <a:pt x="2" y="79"/>
                </a:lnTo>
                <a:lnTo>
                  <a:pt x="4" y="116"/>
                </a:lnTo>
                <a:lnTo>
                  <a:pt x="7" y="153"/>
                </a:lnTo>
                <a:lnTo>
                  <a:pt x="11" y="189"/>
                </a:lnTo>
                <a:lnTo>
                  <a:pt x="16" y="225"/>
                </a:lnTo>
                <a:lnTo>
                  <a:pt x="21" y="262"/>
                </a:lnTo>
                <a:lnTo>
                  <a:pt x="28" y="297"/>
                </a:lnTo>
                <a:lnTo>
                  <a:pt x="36" y="332"/>
                </a:lnTo>
                <a:lnTo>
                  <a:pt x="43" y="367"/>
                </a:lnTo>
                <a:lnTo>
                  <a:pt x="53" y="401"/>
                </a:lnTo>
                <a:lnTo>
                  <a:pt x="63" y="436"/>
                </a:lnTo>
                <a:lnTo>
                  <a:pt x="73" y="470"/>
                </a:lnTo>
                <a:lnTo>
                  <a:pt x="85" y="502"/>
                </a:lnTo>
                <a:lnTo>
                  <a:pt x="97" y="536"/>
                </a:lnTo>
                <a:lnTo>
                  <a:pt x="110" y="569"/>
                </a:lnTo>
                <a:lnTo>
                  <a:pt x="123" y="601"/>
                </a:lnTo>
                <a:lnTo>
                  <a:pt x="137" y="634"/>
                </a:lnTo>
                <a:lnTo>
                  <a:pt x="153" y="665"/>
                </a:lnTo>
                <a:lnTo>
                  <a:pt x="168" y="696"/>
                </a:lnTo>
                <a:lnTo>
                  <a:pt x="185" y="728"/>
                </a:lnTo>
                <a:lnTo>
                  <a:pt x="202" y="758"/>
                </a:lnTo>
                <a:lnTo>
                  <a:pt x="221" y="788"/>
                </a:lnTo>
                <a:lnTo>
                  <a:pt x="239" y="818"/>
                </a:lnTo>
                <a:lnTo>
                  <a:pt x="258" y="846"/>
                </a:lnTo>
                <a:lnTo>
                  <a:pt x="278" y="875"/>
                </a:lnTo>
                <a:lnTo>
                  <a:pt x="299" y="903"/>
                </a:lnTo>
                <a:lnTo>
                  <a:pt x="319" y="931"/>
                </a:lnTo>
                <a:lnTo>
                  <a:pt x="342" y="957"/>
                </a:lnTo>
                <a:lnTo>
                  <a:pt x="364" y="984"/>
                </a:lnTo>
                <a:lnTo>
                  <a:pt x="386" y="1010"/>
                </a:lnTo>
                <a:lnTo>
                  <a:pt x="411" y="1035"/>
                </a:lnTo>
                <a:lnTo>
                  <a:pt x="579" y="872"/>
                </a:lnTo>
                <a:lnTo>
                  <a:pt x="579" y="872"/>
                </a:lnTo>
                <a:lnTo>
                  <a:pt x="540" y="828"/>
                </a:lnTo>
                <a:lnTo>
                  <a:pt x="503" y="784"/>
                </a:lnTo>
                <a:lnTo>
                  <a:pt x="468" y="737"/>
                </a:lnTo>
                <a:lnTo>
                  <a:pt x="435" y="689"/>
                </a:lnTo>
                <a:lnTo>
                  <a:pt x="405" y="638"/>
                </a:lnTo>
                <a:lnTo>
                  <a:pt x="377" y="587"/>
                </a:lnTo>
                <a:lnTo>
                  <a:pt x="351" y="534"/>
                </a:lnTo>
                <a:lnTo>
                  <a:pt x="327" y="479"/>
                </a:lnTo>
                <a:lnTo>
                  <a:pt x="306" y="424"/>
                </a:lnTo>
                <a:lnTo>
                  <a:pt x="288" y="367"/>
                </a:lnTo>
                <a:lnTo>
                  <a:pt x="273" y="310"/>
                </a:lnTo>
                <a:lnTo>
                  <a:pt x="258" y="250"/>
                </a:lnTo>
                <a:lnTo>
                  <a:pt x="249" y="190"/>
                </a:lnTo>
                <a:lnTo>
                  <a:pt x="241" y="129"/>
                </a:lnTo>
                <a:lnTo>
                  <a:pt x="236" y="68"/>
                </a:lnTo>
                <a:lnTo>
                  <a:pt x="235" y="5"/>
                </a:lnTo>
                <a:lnTo>
                  <a:pt x="235" y="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75" name="Freeform 18"/>
          <p:cNvSpPr>
            <a:spLocks/>
          </p:cNvSpPr>
          <p:nvPr/>
        </p:nvSpPr>
        <p:spPr bwMode="auto">
          <a:xfrm rot="10592407">
            <a:off x="5209125" y="3084404"/>
            <a:ext cx="332300" cy="690798"/>
          </a:xfrm>
          <a:custGeom>
            <a:avLst/>
            <a:gdLst>
              <a:gd name="T0" fmla="*/ 0 w 1955"/>
              <a:gd name="T1" fmla="*/ 13 h 3405"/>
              <a:gd name="T2" fmla="*/ 2 w 1955"/>
              <a:gd name="T3" fmla="*/ 136 h 3405"/>
              <a:gd name="T4" fmla="*/ 17 w 1955"/>
              <a:gd name="T5" fmla="*/ 380 h 3405"/>
              <a:gd name="T6" fmla="*/ 44 w 1955"/>
              <a:gd name="T7" fmla="*/ 621 h 3405"/>
              <a:gd name="T8" fmla="*/ 81 w 1955"/>
              <a:gd name="T9" fmla="*/ 858 h 3405"/>
              <a:gd name="T10" fmla="*/ 129 w 1955"/>
              <a:gd name="T11" fmla="*/ 1091 h 3405"/>
              <a:gd name="T12" fmla="*/ 189 w 1955"/>
              <a:gd name="T13" fmla="*/ 1320 h 3405"/>
              <a:gd name="T14" fmla="*/ 258 w 1955"/>
              <a:gd name="T15" fmla="*/ 1544 h 3405"/>
              <a:gd name="T16" fmla="*/ 337 w 1955"/>
              <a:gd name="T17" fmla="*/ 1764 h 3405"/>
              <a:gd name="T18" fmla="*/ 427 w 1955"/>
              <a:gd name="T19" fmla="*/ 1979 h 3405"/>
              <a:gd name="T20" fmla="*/ 527 w 1955"/>
              <a:gd name="T21" fmla="*/ 2188 h 3405"/>
              <a:gd name="T22" fmla="*/ 635 w 1955"/>
              <a:gd name="T23" fmla="*/ 2393 h 3405"/>
              <a:gd name="T24" fmla="*/ 752 w 1955"/>
              <a:gd name="T25" fmla="*/ 2591 h 3405"/>
              <a:gd name="T26" fmla="*/ 879 w 1955"/>
              <a:gd name="T27" fmla="*/ 2784 h 3405"/>
              <a:gd name="T28" fmla="*/ 1014 w 1955"/>
              <a:gd name="T29" fmla="*/ 2970 h 3405"/>
              <a:gd name="T30" fmla="*/ 1157 w 1955"/>
              <a:gd name="T31" fmla="*/ 3149 h 3405"/>
              <a:gd name="T32" fmla="*/ 1308 w 1955"/>
              <a:gd name="T33" fmla="*/ 3321 h 3405"/>
              <a:gd name="T34" fmla="*/ 1955 w 1955"/>
              <a:gd name="T35" fmla="*/ 2855 h 3405"/>
              <a:gd name="T36" fmla="*/ 1889 w 1955"/>
              <a:gd name="T37" fmla="*/ 2785 h 3405"/>
              <a:gd name="T38" fmla="*/ 1761 w 1955"/>
              <a:gd name="T39" fmla="*/ 2640 h 3405"/>
              <a:gd name="T40" fmla="*/ 1642 w 1955"/>
              <a:gd name="T41" fmla="*/ 2489 h 3405"/>
              <a:gd name="T42" fmla="*/ 1528 w 1955"/>
              <a:gd name="T43" fmla="*/ 2333 h 3405"/>
              <a:gd name="T44" fmla="*/ 1422 w 1955"/>
              <a:gd name="T45" fmla="*/ 2170 h 3405"/>
              <a:gd name="T46" fmla="*/ 1323 w 1955"/>
              <a:gd name="T47" fmla="*/ 2004 h 3405"/>
              <a:gd name="T48" fmla="*/ 1232 w 1955"/>
              <a:gd name="T49" fmla="*/ 1832 h 3405"/>
              <a:gd name="T50" fmla="*/ 1148 w 1955"/>
              <a:gd name="T51" fmla="*/ 1655 h 3405"/>
              <a:gd name="T52" fmla="*/ 1073 w 1955"/>
              <a:gd name="T53" fmla="*/ 1474 h 3405"/>
              <a:gd name="T54" fmla="*/ 1006 w 1955"/>
              <a:gd name="T55" fmla="*/ 1289 h 3405"/>
              <a:gd name="T56" fmla="*/ 948 w 1955"/>
              <a:gd name="T57" fmla="*/ 1100 h 3405"/>
              <a:gd name="T58" fmla="*/ 898 w 1955"/>
              <a:gd name="T59" fmla="*/ 907 h 3405"/>
              <a:gd name="T60" fmla="*/ 858 w 1955"/>
              <a:gd name="T61" fmla="*/ 711 h 3405"/>
              <a:gd name="T62" fmla="*/ 825 w 1955"/>
              <a:gd name="T63" fmla="*/ 511 h 3405"/>
              <a:gd name="T64" fmla="*/ 804 w 1955"/>
              <a:gd name="T65" fmla="*/ 310 h 3405"/>
              <a:gd name="T66" fmla="*/ 793 w 1955"/>
              <a:gd name="T67" fmla="*/ 104 h 3405"/>
              <a:gd name="T68" fmla="*/ 790 w 1955"/>
              <a:gd name="T69" fmla="*/ 0 h 3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55" h="3405">
                <a:moveTo>
                  <a:pt x="790" y="0"/>
                </a:moveTo>
                <a:lnTo>
                  <a:pt x="0" y="13"/>
                </a:lnTo>
                <a:lnTo>
                  <a:pt x="0" y="13"/>
                </a:lnTo>
                <a:lnTo>
                  <a:pt x="2" y="136"/>
                </a:lnTo>
                <a:lnTo>
                  <a:pt x="9" y="259"/>
                </a:lnTo>
                <a:lnTo>
                  <a:pt x="17" y="380"/>
                </a:lnTo>
                <a:lnTo>
                  <a:pt x="29" y="501"/>
                </a:lnTo>
                <a:lnTo>
                  <a:pt x="44" y="621"/>
                </a:lnTo>
                <a:lnTo>
                  <a:pt x="61" y="739"/>
                </a:lnTo>
                <a:lnTo>
                  <a:pt x="81" y="858"/>
                </a:lnTo>
                <a:lnTo>
                  <a:pt x="104" y="975"/>
                </a:lnTo>
                <a:lnTo>
                  <a:pt x="129" y="1091"/>
                </a:lnTo>
                <a:lnTo>
                  <a:pt x="157" y="1205"/>
                </a:lnTo>
                <a:lnTo>
                  <a:pt x="189" y="1320"/>
                </a:lnTo>
                <a:lnTo>
                  <a:pt x="221" y="1432"/>
                </a:lnTo>
                <a:lnTo>
                  <a:pt x="258" y="1544"/>
                </a:lnTo>
                <a:lnTo>
                  <a:pt x="297" y="1655"/>
                </a:lnTo>
                <a:lnTo>
                  <a:pt x="337" y="1764"/>
                </a:lnTo>
                <a:lnTo>
                  <a:pt x="381" y="1872"/>
                </a:lnTo>
                <a:lnTo>
                  <a:pt x="427" y="1979"/>
                </a:lnTo>
                <a:lnTo>
                  <a:pt x="475" y="2084"/>
                </a:lnTo>
                <a:lnTo>
                  <a:pt x="527" y="2188"/>
                </a:lnTo>
                <a:lnTo>
                  <a:pt x="579" y="2291"/>
                </a:lnTo>
                <a:lnTo>
                  <a:pt x="635" y="2393"/>
                </a:lnTo>
                <a:lnTo>
                  <a:pt x="693" y="2493"/>
                </a:lnTo>
                <a:lnTo>
                  <a:pt x="752" y="2591"/>
                </a:lnTo>
                <a:lnTo>
                  <a:pt x="815" y="2688"/>
                </a:lnTo>
                <a:lnTo>
                  <a:pt x="879" y="2784"/>
                </a:lnTo>
                <a:lnTo>
                  <a:pt x="946" y="2877"/>
                </a:lnTo>
                <a:lnTo>
                  <a:pt x="1014" y="2970"/>
                </a:lnTo>
                <a:lnTo>
                  <a:pt x="1084" y="3060"/>
                </a:lnTo>
                <a:lnTo>
                  <a:pt x="1157" y="3149"/>
                </a:lnTo>
                <a:lnTo>
                  <a:pt x="1233" y="3237"/>
                </a:lnTo>
                <a:lnTo>
                  <a:pt x="1308" y="3321"/>
                </a:lnTo>
                <a:lnTo>
                  <a:pt x="1388" y="3405"/>
                </a:lnTo>
                <a:lnTo>
                  <a:pt x="1955" y="2855"/>
                </a:lnTo>
                <a:lnTo>
                  <a:pt x="1955" y="2855"/>
                </a:lnTo>
                <a:lnTo>
                  <a:pt x="1889" y="2785"/>
                </a:lnTo>
                <a:lnTo>
                  <a:pt x="1824" y="2713"/>
                </a:lnTo>
                <a:lnTo>
                  <a:pt x="1761" y="2640"/>
                </a:lnTo>
                <a:lnTo>
                  <a:pt x="1700" y="2565"/>
                </a:lnTo>
                <a:lnTo>
                  <a:pt x="1642" y="2489"/>
                </a:lnTo>
                <a:lnTo>
                  <a:pt x="1583" y="2411"/>
                </a:lnTo>
                <a:lnTo>
                  <a:pt x="1528" y="2333"/>
                </a:lnTo>
                <a:lnTo>
                  <a:pt x="1474" y="2252"/>
                </a:lnTo>
                <a:lnTo>
                  <a:pt x="1422" y="2170"/>
                </a:lnTo>
                <a:lnTo>
                  <a:pt x="1371" y="2087"/>
                </a:lnTo>
                <a:lnTo>
                  <a:pt x="1323" y="2004"/>
                </a:lnTo>
                <a:lnTo>
                  <a:pt x="1276" y="1918"/>
                </a:lnTo>
                <a:lnTo>
                  <a:pt x="1232" y="1832"/>
                </a:lnTo>
                <a:lnTo>
                  <a:pt x="1189" y="1743"/>
                </a:lnTo>
                <a:lnTo>
                  <a:pt x="1148" y="1655"/>
                </a:lnTo>
                <a:lnTo>
                  <a:pt x="1109" y="1565"/>
                </a:lnTo>
                <a:lnTo>
                  <a:pt x="1073" y="1474"/>
                </a:lnTo>
                <a:lnTo>
                  <a:pt x="1038" y="1382"/>
                </a:lnTo>
                <a:lnTo>
                  <a:pt x="1006" y="1289"/>
                </a:lnTo>
                <a:lnTo>
                  <a:pt x="975" y="1195"/>
                </a:lnTo>
                <a:lnTo>
                  <a:pt x="948" y="1100"/>
                </a:lnTo>
                <a:lnTo>
                  <a:pt x="922" y="1004"/>
                </a:lnTo>
                <a:lnTo>
                  <a:pt x="898" y="907"/>
                </a:lnTo>
                <a:lnTo>
                  <a:pt x="876" y="810"/>
                </a:lnTo>
                <a:lnTo>
                  <a:pt x="858" y="711"/>
                </a:lnTo>
                <a:lnTo>
                  <a:pt x="841" y="612"/>
                </a:lnTo>
                <a:lnTo>
                  <a:pt x="825" y="511"/>
                </a:lnTo>
                <a:lnTo>
                  <a:pt x="814" y="411"/>
                </a:lnTo>
                <a:lnTo>
                  <a:pt x="804" y="310"/>
                </a:lnTo>
                <a:lnTo>
                  <a:pt x="797" y="207"/>
                </a:lnTo>
                <a:lnTo>
                  <a:pt x="793" y="104"/>
                </a:lnTo>
                <a:lnTo>
                  <a:pt x="790" y="0"/>
                </a:lnTo>
                <a:lnTo>
                  <a:pt x="790"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dirty="0"/>
          </a:p>
        </p:txBody>
      </p:sp>
      <p:sp>
        <p:nvSpPr>
          <p:cNvPr id="76" name="Freeform 18"/>
          <p:cNvSpPr>
            <a:spLocks/>
          </p:cNvSpPr>
          <p:nvPr/>
        </p:nvSpPr>
        <p:spPr bwMode="auto">
          <a:xfrm rot="10592407">
            <a:off x="5334527" y="2935287"/>
            <a:ext cx="478483" cy="869952"/>
          </a:xfrm>
          <a:custGeom>
            <a:avLst/>
            <a:gdLst>
              <a:gd name="T0" fmla="*/ 0 w 1955"/>
              <a:gd name="T1" fmla="*/ 13 h 3405"/>
              <a:gd name="T2" fmla="*/ 2 w 1955"/>
              <a:gd name="T3" fmla="*/ 136 h 3405"/>
              <a:gd name="T4" fmla="*/ 17 w 1955"/>
              <a:gd name="T5" fmla="*/ 380 h 3405"/>
              <a:gd name="T6" fmla="*/ 44 w 1955"/>
              <a:gd name="T7" fmla="*/ 621 h 3405"/>
              <a:gd name="T8" fmla="*/ 81 w 1955"/>
              <a:gd name="T9" fmla="*/ 858 h 3405"/>
              <a:gd name="T10" fmla="*/ 129 w 1955"/>
              <a:gd name="T11" fmla="*/ 1091 h 3405"/>
              <a:gd name="T12" fmla="*/ 189 w 1955"/>
              <a:gd name="T13" fmla="*/ 1320 h 3405"/>
              <a:gd name="T14" fmla="*/ 258 w 1955"/>
              <a:gd name="T15" fmla="*/ 1544 h 3405"/>
              <a:gd name="T16" fmla="*/ 337 w 1955"/>
              <a:gd name="T17" fmla="*/ 1764 h 3405"/>
              <a:gd name="T18" fmla="*/ 427 w 1955"/>
              <a:gd name="T19" fmla="*/ 1979 h 3405"/>
              <a:gd name="T20" fmla="*/ 527 w 1955"/>
              <a:gd name="T21" fmla="*/ 2188 h 3405"/>
              <a:gd name="T22" fmla="*/ 635 w 1955"/>
              <a:gd name="T23" fmla="*/ 2393 h 3405"/>
              <a:gd name="T24" fmla="*/ 752 w 1955"/>
              <a:gd name="T25" fmla="*/ 2591 h 3405"/>
              <a:gd name="T26" fmla="*/ 879 w 1955"/>
              <a:gd name="T27" fmla="*/ 2784 h 3405"/>
              <a:gd name="T28" fmla="*/ 1014 w 1955"/>
              <a:gd name="T29" fmla="*/ 2970 h 3405"/>
              <a:gd name="T30" fmla="*/ 1157 w 1955"/>
              <a:gd name="T31" fmla="*/ 3149 h 3405"/>
              <a:gd name="T32" fmla="*/ 1308 w 1955"/>
              <a:gd name="T33" fmla="*/ 3321 h 3405"/>
              <a:gd name="T34" fmla="*/ 1955 w 1955"/>
              <a:gd name="T35" fmla="*/ 2855 h 3405"/>
              <a:gd name="T36" fmla="*/ 1889 w 1955"/>
              <a:gd name="T37" fmla="*/ 2785 h 3405"/>
              <a:gd name="T38" fmla="*/ 1761 w 1955"/>
              <a:gd name="T39" fmla="*/ 2640 h 3405"/>
              <a:gd name="T40" fmla="*/ 1642 w 1955"/>
              <a:gd name="T41" fmla="*/ 2489 h 3405"/>
              <a:gd name="T42" fmla="*/ 1528 w 1955"/>
              <a:gd name="T43" fmla="*/ 2333 h 3405"/>
              <a:gd name="T44" fmla="*/ 1422 w 1955"/>
              <a:gd name="T45" fmla="*/ 2170 h 3405"/>
              <a:gd name="T46" fmla="*/ 1323 w 1955"/>
              <a:gd name="T47" fmla="*/ 2004 h 3405"/>
              <a:gd name="T48" fmla="*/ 1232 w 1955"/>
              <a:gd name="T49" fmla="*/ 1832 h 3405"/>
              <a:gd name="T50" fmla="*/ 1148 w 1955"/>
              <a:gd name="T51" fmla="*/ 1655 h 3405"/>
              <a:gd name="T52" fmla="*/ 1073 w 1955"/>
              <a:gd name="T53" fmla="*/ 1474 h 3405"/>
              <a:gd name="T54" fmla="*/ 1006 w 1955"/>
              <a:gd name="T55" fmla="*/ 1289 h 3405"/>
              <a:gd name="T56" fmla="*/ 948 w 1955"/>
              <a:gd name="T57" fmla="*/ 1100 h 3405"/>
              <a:gd name="T58" fmla="*/ 898 w 1955"/>
              <a:gd name="T59" fmla="*/ 907 h 3405"/>
              <a:gd name="T60" fmla="*/ 858 w 1955"/>
              <a:gd name="T61" fmla="*/ 711 h 3405"/>
              <a:gd name="T62" fmla="*/ 825 w 1955"/>
              <a:gd name="T63" fmla="*/ 511 h 3405"/>
              <a:gd name="T64" fmla="*/ 804 w 1955"/>
              <a:gd name="T65" fmla="*/ 310 h 3405"/>
              <a:gd name="T66" fmla="*/ 793 w 1955"/>
              <a:gd name="T67" fmla="*/ 104 h 3405"/>
              <a:gd name="T68" fmla="*/ 790 w 1955"/>
              <a:gd name="T69" fmla="*/ 0 h 3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55" h="3405">
                <a:moveTo>
                  <a:pt x="790" y="0"/>
                </a:moveTo>
                <a:lnTo>
                  <a:pt x="0" y="13"/>
                </a:lnTo>
                <a:lnTo>
                  <a:pt x="0" y="13"/>
                </a:lnTo>
                <a:lnTo>
                  <a:pt x="2" y="136"/>
                </a:lnTo>
                <a:lnTo>
                  <a:pt x="9" y="259"/>
                </a:lnTo>
                <a:lnTo>
                  <a:pt x="17" y="380"/>
                </a:lnTo>
                <a:lnTo>
                  <a:pt x="29" y="501"/>
                </a:lnTo>
                <a:lnTo>
                  <a:pt x="44" y="621"/>
                </a:lnTo>
                <a:lnTo>
                  <a:pt x="61" y="739"/>
                </a:lnTo>
                <a:lnTo>
                  <a:pt x="81" y="858"/>
                </a:lnTo>
                <a:lnTo>
                  <a:pt x="104" y="975"/>
                </a:lnTo>
                <a:lnTo>
                  <a:pt x="129" y="1091"/>
                </a:lnTo>
                <a:lnTo>
                  <a:pt x="157" y="1205"/>
                </a:lnTo>
                <a:lnTo>
                  <a:pt x="189" y="1320"/>
                </a:lnTo>
                <a:lnTo>
                  <a:pt x="221" y="1432"/>
                </a:lnTo>
                <a:lnTo>
                  <a:pt x="258" y="1544"/>
                </a:lnTo>
                <a:lnTo>
                  <a:pt x="297" y="1655"/>
                </a:lnTo>
                <a:lnTo>
                  <a:pt x="337" y="1764"/>
                </a:lnTo>
                <a:lnTo>
                  <a:pt x="381" y="1872"/>
                </a:lnTo>
                <a:lnTo>
                  <a:pt x="427" y="1979"/>
                </a:lnTo>
                <a:lnTo>
                  <a:pt x="475" y="2084"/>
                </a:lnTo>
                <a:lnTo>
                  <a:pt x="527" y="2188"/>
                </a:lnTo>
                <a:lnTo>
                  <a:pt x="579" y="2291"/>
                </a:lnTo>
                <a:lnTo>
                  <a:pt x="635" y="2393"/>
                </a:lnTo>
                <a:lnTo>
                  <a:pt x="693" y="2493"/>
                </a:lnTo>
                <a:lnTo>
                  <a:pt x="752" y="2591"/>
                </a:lnTo>
                <a:lnTo>
                  <a:pt x="815" y="2688"/>
                </a:lnTo>
                <a:lnTo>
                  <a:pt x="879" y="2784"/>
                </a:lnTo>
                <a:lnTo>
                  <a:pt x="946" y="2877"/>
                </a:lnTo>
                <a:lnTo>
                  <a:pt x="1014" y="2970"/>
                </a:lnTo>
                <a:lnTo>
                  <a:pt x="1084" y="3060"/>
                </a:lnTo>
                <a:lnTo>
                  <a:pt x="1157" y="3149"/>
                </a:lnTo>
                <a:lnTo>
                  <a:pt x="1233" y="3237"/>
                </a:lnTo>
                <a:lnTo>
                  <a:pt x="1308" y="3321"/>
                </a:lnTo>
                <a:lnTo>
                  <a:pt x="1388" y="3405"/>
                </a:lnTo>
                <a:lnTo>
                  <a:pt x="1955" y="2855"/>
                </a:lnTo>
                <a:lnTo>
                  <a:pt x="1955" y="2855"/>
                </a:lnTo>
                <a:lnTo>
                  <a:pt x="1889" y="2785"/>
                </a:lnTo>
                <a:lnTo>
                  <a:pt x="1824" y="2713"/>
                </a:lnTo>
                <a:lnTo>
                  <a:pt x="1761" y="2640"/>
                </a:lnTo>
                <a:lnTo>
                  <a:pt x="1700" y="2565"/>
                </a:lnTo>
                <a:lnTo>
                  <a:pt x="1642" y="2489"/>
                </a:lnTo>
                <a:lnTo>
                  <a:pt x="1583" y="2411"/>
                </a:lnTo>
                <a:lnTo>
                  <a:pt x="1528" y="2333"/>
                </a:lnTo>
                <a:lnTo>
                  <a:pt x="1474" y="2252"/>
                </a:lnTo>
                <a:lnTo>
                  <a:pt x="1422" y="2170"/>
                </a:lnTo>
                <a:lnTo>
                  <a:pt x="1371" y="2087"/>
                </a:lnTo>
                <a:lnTo>
                  <a:pt x="1323" y="2004"/>
                </a:lnTo>
                <a:lnTo>
                  <a:pt x="1276" y="1918"/>
                </a:lnTo>
                <a:lnTo>
                  <a:pt x="1232" y="1832"/>
                </a:lnTo>
                <a:lnTo>
                  <a:pt x="1189" y="1743"/>
                </a:lnTo>
                <a:lnTo>
                  <a:pt x="1148" y="1655"/>
                </a:lnTo>
                <a:lnTo>
                  <a:pt x="1109" y="1565"/>
                </a:lnTo>
                <a:lnTo>
                  <a:pt x="1073" y="1474"/>
                </a:lnTo>
                <a:lnTo>
                  <a:pt x="1038" y="1382"/>
                </a:lnTo>
                <a:lnTo>
                  <a:pt x="1006" y="1289"/>
                </a:lnTo>
                <a:lnTo>
                  <a:pt x="975" y="1195"/>
                </a:lnTo>
                <a:lnTo>
                  <a:pt x="948" y="1100"/>
                </a:lnTo>
                <a:lnTo>
                  <a:pt x="922" y="1004"/>
                </a:lnTo>
                <a:lnTo>
                  <a:pt x="898" y="907"/>
                </a:lnTo>
                <a:lnTo>
                  <a:pt x="876" y="810"/>
                </a:lnTo>
                <a:lnTo>
                  <a:pt x="858" y="711"/>
                </a:lnTo>
                <a:lnTo>
                  <a:pt x="841" y="612"/>
                </a:lnTo>
                <a:lnTo>
                  <a:pt x="825" y="511"/>
                </a:lnTo>
                <a:lnTo>
                  <a:pt x="814" y="411"/>
                </a:lnTo>
                <a:lnTo>
                  <a:pt x="804" y="310"/>
                </a:lnTo>
                <a:lnTo>
                  <a:pt x="797" y="207"/>
                </a:lnTo>
                <a:lnTo>
                  <a:pt x="793" y="104"/>
                </a:lnTo>
                <a:lnTo>
                  <a:pt x="790" y="0"/>
                </a:lnTo>
                <a:lnTo>
                  <a:pt x="790"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dirty="0"/>
          </a:p>
        </p:txBody>
      </p:sp>
      <p:sp>
        <p:nvSpPr>
          <p:cNvPr id="77" name="Freeform 18"/>
          <p:cNvSpPr>
            <a:spLocks/>
          </p:cNvSpPr>
          <p:nvPr/>
        </p:nvSpPr>
        <p:spPr bwMode="auto">
          <a:xfrm rot="10592407">
            <a:off x="5073751" y="3228916"/>
            <a:ext cx="285549" cy="538034"/>
          </a:xfrm>
          <a:custGeom>
            <a:avLst/>
            <a:gdLst>
              <a:gd name="T0" fmla="*/ 0 w 1955"/>
              <a:gd name="T1" fmla="*/ 13 h 3405"/>
              <a:gd name="T2" fmla="*/ 2 w 1955"/>
              <a:gd name="T3" fmla="*/ 136 h 3405"/>
              <a:gd name="T4" fmla="*/ 17 w 1955"/>
              <a:gd name="T5" fmla="*/ 380 h 3405"/>
              <a:gd name="T6" fmla="*/ 44 w 1955"/>
              <a:gd name="T7" fmla="*/ 621 h 3405"/>
              <a:gd name="T8" fmla="*/ 81 w 1955"/>
              <a:gd name="T9" fmla="*/ 858 h 3405"/>
              <a:gd name="T10" fmla="*/ 129 w 1955"/>
              <a:gd name="T11" fmla="*/ 1091 h 3405"/>
              <a:gd name="T12" fmla="*/ 189 w 1955"/>
              <a:gd name="T13" fmla="*/ 1320 h 3405"/>
              <a:gd name="T14" fmla="*/ 258 w 1955"/>
              <a:gd name="T15" fmla="*/ 1544 h 3405"/>
              <a:gd name="T16" fmla="*/ 337 w 1955"/>
              <a:gd name="T17" fmla="*/ 1764 h 3405"/>
              <a:gd name="T18" fmla="*/ 427 w 1955"/>
              <a:gd name="T19" fmla="*/ 1979 h 3405"/>
              <a:gd name="T20" fmla="*/ 527 w 1955"/>
              <a:gd name="T21" fmla="*/ 2188 h 3405"/>
              <a:gd name="T22" fmla="*/ 635 w 1955"/>
              <a:gd name="T23" fmla="*/ 2393 h 3405"/>
              <a:gd name="T24" fmla="*/ 752 w 1955"/>
              <a:gd name="T25" fmla="*/ 2591 h 3405"/>
              <a:gd name="T26" fmla="*/ 879 w 1955"/>
              <a:gd name="T27" fmla="*/ 2784 h 3405"/>
              <a:gd name="T28" fmla="*/ 1014 w 1955"/>
              <a:gd name="T29" fmla="*/ 2970 h 3405"/>
              <a:gd name="T30" fmla="*/ 1157 w 1955"/>
              <a:gd name="T31" fmla="*/ 3149 h 3405"/>
              <a:gd name="T32" fmla="*/ 1308 w 1955"/>
              <a:gd name="T33" fmla="*/ 3321 h 3405"/>
              <a:gd name="T34" fmla="*/ 1955 w 1955"/>
              <a:gd name="T35" fmla="*/ 2855 h 3405"/>
              <a:gd name="T36" fmla="*/ 1889 w 1955"/>
              <a:gd name="T37" fmla="*/ 2785 h 3405"/>
              <a:gd name="T38" fmla="*/ 1761 w 1955"/>
              <a:gd name="T39" fmla="*/ 2640 h 3405"/>
              <a:gd name="T40" fmla="*/ 1642 w 1955"/>
              <a:gd name="T41" fmla="*/ 2489 h 3405"/>
              <a:gd name="T42" fmla="*/ 1528 w 1955"/>
              <a:gd name="T43" fmla="*/ 2333 h 3405"/>
              <a:gd name="T44" fmla="*/ 1422 w 1955"/>
              <a:gd name="T45" fmla="*/ 2170 h 3405"/>
              <a:gd name="T46" fmla="*/ 1323 w 1955"/>
              <a:gd name="T47" fmla="*/ 2004 h 3405"/>
              <a:gd name="T48" fmla="*/ 1232 w 1955"/>
              <a:gd name="T49" fmla="*/ 1832 h 3405"/>
              <a:gd name="T50" fmla="*/ 1148 w 1955"/>
              <a:gd name="T51" fmla="*/ 1655 h 3405"/>
              <a:gd name="T52" fmla="*/ 1073 w 1955"/>
              <a:gd name="T53" fmla="*/ 1474 h 3405"/>
              <a:gd name="T54" fmla="*/ 1006 w 1955"/>
              <a:gd name="T55" fmla="*/ 1289 h 3405"/>
              <a:gd name="T56" fmla="*/ 948 w 1955"/>
              <a:gd name="T57" fmla="*/ 1100 h 3405"/>
              <a:gd name="T58" fmla="*/ 898 w 1955"/>
              <a:gd name="T59" fmla="*/ 907 h 3405"/>
              <a:gd name="T60" fmla="*/ 858 w 1955"/>
              <a:gd name="T61" fmla="*/ 711 h 3405"/>
              <a:gd name="T62" fmla="*/ 825 w 1955"/>
              <a:gd name="T63" fmla="*/ 511 h 3405"/>
              <a:gd name="T64" fmla="*/ 804 w 1955"/>
              <a:gd name="T65" fmla="*/ 310 h 3405"/>
              <a:gd name="T66" fmla="*/ 793 w 1955"/>
              <a:gd name="T67" fmla="*/ 104 h 3405"/>
              <a:gd name="T68" fmla="*/ 790 w 1955"/>
              <a:gd name="T69" fmla="*/ 0 h 3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55" h="3405">
                <a:moveTo>
                  <a:pt x="790" y="0"/>
                </a:moveTo>
                <a:lnTo>
                  <a:pt x="0" y="13"/>
                </a:lnTo>
                <a:lnTo>
                  <a:pt x="0" y="13"/>
                </a:lnTo>
                <a:lnTo>
                  <a:pt x="2" y="136"/>
                </a:lnTo>
                <a:lnTo>
                  <a:pt x="9" y="259"/>
                </a:lnTo>
                <a:lnTo>
                  <a:pt x="17" y="380"/>
                </a:lnTo>
                <a:lnTo>
                  <a:pt x="29" y="501"/>
                </a:lnTo>
                <a:lnTo>
                  <a:pt x="44" y="621"/>
                </a:lnTo>
                <a:lnTo>
                  <a:pt x="61" y="739"/>
                </a:lnTo>
                <a:lnTo>
                  <a:pt x="81" y="858"/>
                </a:lnTo>
                <a:lnTo>
                  <a:pt x="104" y="975"/>
                </a:lnTo>
                <a:lnTo>
                  <a:pt x="129" y="1091"/>
                </a:lnTo>
                <a:lnTo>
                  <a:pt x="157" y="1205"/>
                </a:lnTo>
                <a:lnTo>
                  <a:pt x="189" y="1320"/>
                </a:lnTo>
                <a:lnTo>
                  <a:pt x="221" y="1432"/>
                </a:lnTo>
                <a:lnTo>
                  <a:pt x="258" y="1544"/>
                </a:lnTo>
                <a:lnTo>
                  <a:pt x="297" y="1655"/>
                </a:lnTo>
                <a:lnTo>
                  <a:pt x="337" y="1764"/>
                </a:lnTo>
                <a:lnTo>
                  <a:pt x="381" y="1872"/>
                </a:lnTo>
                <a:lnTo>
                  <a:pt x="427" y="1979"/>
                </a:lnTo>
                <a:lnTo>
                  <a:pt x="475" y="2084"/>
                </a:lnTo>
                <a:lnTo>
                  <a:pt x="527" y="2188"/>
                </a:lnTo>
                <a:lnTo>
                  <a:pt x="579" y="2291"/>
                </a:lnTo>
                <a:lnTo>
                  <a:pt x="635" y="2393"/>
                </a:lnTo>
                <a:lnTo>
                  <a:pt x="693" y="2493"/>
                </a:lnTo>
                <a:lnTo>
                  <a:pt x="752" y="2591"/>
                </a:lnTo>
                <a:lnTo>
                  <a:pt x="815" y="2688"/>
                </a:lnTo>
                <a:lnTo>
                  <a:pt x="879" y="2784"/>
                </a:lnTo>
                <a:lnTo>
                  <a:pt x="946" y="2877"/>
                </a:lnTo>
                <a:lnTo>
                  <a:pt x="1014" y="2970"/>
                </a:lnTo>
                <a:lnTo>
                  <a:pt x="1084" y="3060"/>
                </a:lnTo>
                <a:lnTo>
                  <a:pt x="1157" y="3149"/>
                </a:lnTo>
                <a:lnTo>
                  <a:pt x="1233" y="3237"/>
                </a:lnTo>
                <a:lnTo>
                  <a:pt x="1308" y="3321"/>
                </a:lnTo>
                <a:lnTo>
                  <a:pt x="1388" y="3405"/>
                </a:lnTo>
                <a:lnTo>
                  <a:pt x="1955" y="2855"/>
                </a:lnTo>
                <a:lnTo>
                  <a:pt x="1955" y="2855"/>
                </a:lnTo>
                <a:lnTo>
                  <a:pt x="1889" y="2785"/>
                </a:lnTo>
                <a:lnTo>
                  <a:pt x="1824" y="2713"/>
                </a:lnTo>
                <a:lnTo>
                  <a:pt x="1761" y="2640"/>
                </a:lnTo>
                <a:lnTo>
                  <a:pt x="1700" y="2565"/>
                </a:lnTo>
                <a:lnTo>
                  <a:pt x="1642" y="2489"/>
                </a:lnTo>
                <a:lnTo>
                  <a:pt x="1583" y="2411"/>
                </a:lnTo>
                <a:lnTo>
                  <a:pt x="1528" y="2333"/>
                </a:lnTo>
                <a:lnTo>
                  <a:pt x="1474" y="2252"/>
                </a:lnTo>
                <a:lnTo>
                  <a:pt x="1422" y="2170"/>
                </a:lnTo>
                <a:lnTo>
                  <a:pt x="1371" y="2087"/>
                </a:lnTo>
                <a:lnTo>
                  <a:pt x="1323" y="2004"/>
                </a:lnTo>
                <a:lnTo>
                  <a:pt x="1276" y="1918"/>
                </a:lnTo>
                <a:lnTo>
                  <a:pt x="1232" y="1832"/>
                </a:lnTo>
                <a:lnTo>
                  <a:pt x="1189" y="1743"/>
                </a:lnTo>
                <a:lnTo>
                  <a:pt x="1148" y="1655"/>
                </a:lnTo>
                <a:lnTo>
                  <a:pt x="1109" y="1565"/>
                </a:lnTo>
                <a:lnTo>
                  <a:pt x="1073" y="1474"/>
                </a:lnTo>
                <a:lnTo>
                  <a:pt x="1038" y="1382"/>
                </a:lnTo>
                <a:lnTo>
                  <a:pt x="1006" y="1289"/>
                </a:lnTo>
                <a:lnTo>
                  <a:pt x="975" y="1195"/>
                </a:lnTo>
                <a:lnTo>
                  <a:pt x="948" y="1100"/>
                </a:lnTo>
                <a:lnTo>
                  <a:pt x="922" y="1004"/>
                </a:lnTo>
                <a:lnTo>
                  <a:pt x="898" y="907"/>
                </a:lnTo>
                <a:lnTo>
                  <a:pt x="876" y="810"/>
                </a:lnTo>
                <a:lnTo>
                  <a:pt x="858" y="711"/>
                </a:lnTo>
                <a:lnTo>
                  <a:pt x="841" y="612"/>
                </a:lnTo>
                <a:lnTo>
                  <a:pt x="825" y="511"/>
                </a:lnTo>
                <a:lnTo>
                  <a:pt x="814" y="411"/>
                </a:lnTo>
                <a:lnTo>
                  <a:pt x="804" y="310"/>
                </a:lnTo>
                <a:lnTo>
                  <a:pt x="797" y="207"/>
                </a:lnTo>
                <a:lnTo>
                  <a:pt x="793" y="104"/>
                </a:lnTo>
                <a:lnTo>
                  <a:pt x="790" y="0"/>
                </a:lnTo>
                <a:lnTo>
                  <a:pt x="790"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dirty="0"/>
          </a:p>
        </p:txBody>
      </p:sp>
      <p:sp>
        <p:nvSpPr>
          <p:cNvPr id="79" name="ZoneTexte 78"/>
          <p:cNvSpPr txBox="1"/>
          <p:nvPr/>
        </p:nvSpPr>
        <p:spPr>
          <a:xfrm>
            <a:off x="130262" y="152916"/>
            <a:ext cx="7743738" cy="95410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fr-FR" sz="2800" b="1" dirty="0" smtClean="0">
                <a:ln w="17780" cmpd="sng">
                  <a:solidFill>
                    <a:srgbClr val="FFFFFF"/>
                  </a:solidFill>
                  <a:prstDash val="solid"/>
                  <a:miter lim="800000"/>
                </a:ln>
                <a:solidFill>
                  <a:schemeClr val="tx1"/>
                </a:solidFill>
                <a:effectLst>
                  <a:outerShdw blurRad="50800" algn="tl" rotWithShape="0">
                    <a:srgbClr val="000000"/>
                  </a:outerShdw>
                </a:effectLst>
              </a:rPr>
              <a:t>Effets de l’Imaginaire sur le Transfert de graphie chez quelques pionniers     2</a:t>
            </a:r>
            <a:endParaRPr lang="fr-FR" sz="2800" b="1" dirty="0">
              <a:ln w="17780" cmpd="sng">
                <a:solidFill>
                  <a:srgbClr val="FFFFFF"/>
                </a:solidFill>
                <a:prstDash val="solid"/>
                <a:miter lim="800000"/>
              </a:ln>
              <a:solidFill>
                <a:schemeClr val="tx1"/>
              </a:solidFill>
              <a:effectLst>
                <a:outerShdw blurRad="50800" algn="tl" rotWithShape="0">
                  <a:srgbClr val="000000"/>
                </a:outerShdw>
              </a:effectLst>
            </a:endParaRPr>
          </a:p>
        </p:txBody>
      </p:sp>
      <p:sp>
        <p:nvSpPr>
          <p:cNvPr id="80" name="Freeform 69"/>
          <p:cNvSpPr>
            <a:spLocks/>
          </p:cNvSpPr>
          <p:nvPr/>
        </p:nvSpPr>
        <p:spPr bwMode="auto">
          <a:xfrm>
            <a:off x="4335463" y="3470275"/>
            <a:ext cx="256381" cy="135285"/>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1" name="Freeform 62"/>
          <p:cNvSpPr>
            <a:spLocks/>
          </p:cNvSpPr>
          <p:nvPr/>
        </p:nvSpPr>
        <p:spPr bwMode="auto">
          <a:xfrm>
            <a:off x="4594225" y="3467894"/>
            <a:ext cx="214313" cy="137667"/>
          </a:xfrm>
          <a:custGeom>
            <a:avLst/>
            <a:gdLst>
              <a:gd name="T0" fmla="*/ 645 w 761"/>
              <a:gd name="T1" fmla="*/ 425 h 425"/>
              <a:gd name="T2" fmla="*/ 761 w 761"/>
              <a:gd name="T3" fmla="*/ 307 h 425"/>
              <a:gd name="T4" fmla="*/ 761 w 761"/>
              <a:gd name="T5" fmla="*/ 307 h 425"/>
              <a:gd name="T6" fmla="*/ 723 w 761"/>
              <a:gd name="T7" fmla="*/ 273 h 425"/>
              <a:gd name="T8" fmla="*/ 682 w 761"/>
              <a:gd name="T9" fmla="*/ 240 h 425"/>
              <a:gd name="T10" fmla="*/ 642 w 761"/>
              <a:gd name="T11" fmla="*/ 209 h 425"/>
              <a:gd name="T12" fmla="*/ 599 w 761"/>
              <a:gd name="T13" fmla="*/ 181 h 425"/>
              <a:gd name="T14" fmla="*/ 555 w 761"/>
              <a:gd name="T15" fmla="*/ 155 h 425"/>
              <a:gd name="T16" fmla="*/ 511 w 761"/>
              <a:gd name="T17" fmla="*/ 128 h 425"/>
              <a:gd name="T18" fmla="*/ 464 w 761"/>
              <a:gd name="T19" fmla="*/ 106 h 425"/>
              <a:gd name="T20" fmla="*/ 417 w 761"/>
              <a:gd name="T21" fmla="*/ 86 h 425"/>
              <a:gd name="T22" fmla="*/ 369 w 761"/>
              <a:gd name="T23" fmla="*/ 66 h 425"/>
              <a:gd name="T24" fmla="*/ 319 w 761"/>
              <a:gd name="T25" fmla="*/ 50 h 425"/>
              <a:gd name="T26" fmla="*/ 268 w 761"/>
              <a:gd name="T27" fmla="*/ 36 h 425"/>
              <a:gd name="T28" fmla="*/ 216 w 761"/>
              <a:gd name="T29" fmla="*/ 24 h 425"/>
              <a:gd name="T30" fmla="*/ 164 w 761"/>
              <a:gd name="T31" fmla="*/ 14 h 425"/>
              <a:gd name="T32" fmla="*/ 111 w 761"/>
              <a:gd name="T33" fmla="*/ 7 h 425"/>
              <a:gd name="T34" fmla="*/ 58 w 761"/>
              <a:gd name="T35" fmla="*/ 2 h 425"/>
              <a:gd name="T36" fmla="*/ 3 w 761"/>
              <a:gd name="T37" fmla="*/ 0 h 425"/>
              <a:gd name="T38" fmla="*/ 0 w 761"/>
              <a:gd name="T39" fmla="*/ 165 h 425"/>
              <a:gd name="T40" fmla="*/ 0 w 761"/>
              <a:gd name="T41" fmla="*/ 165 h 425"/>
              <a:gd name="T42" fmla="*/ 46 w 761"/>
              <a:gd name="T43" fmla="*/ 168 h 425"/>
              <a:gd name="T44" fmla="*/ 93 w 761"/>
              <a:gd name="T45" fmla="*/ 171 h 425"/>
              <a:gd name="T46" fmla="*/ 137 w 761"/>
              <a:gd name="T47" fmla="*/ 178 h 425"/>
              <a:gd name="T48" fmla="*/ 183 w 761"/>
              <a:gd name="T49" fmla="*/ 186 h 425"/>
              <a:gd name="T50" fmla="*/ 226 w 761"/>
              <a:gd name="T51" fmla="*/ 196 h 425"/>
              <a:gd name="T52" fmla="*/ 268 w 761"/>
              <a:gd name="T53" fmla="*/ 208 h 425"/>
              <a:gd name="T54" fmla="*/ 311 w 761"/>
              <a:gd name="T55" fmla="*/ 222 h 425"/>
              <a:gd name="T56" fmla="*/ 352 w 761"/>
              <a:gd name="T57" fmla="*/ 238 h 425"/>
              <a:gd name="T58" fmla="*/ 393 w 761"/>
              <a:gd name="T59" fmla="*/ 256 h 425"/>
              <a:gd name="T60" fmla="*/ 433 w 761"/>
              <a:gd name="T61" fmla="*/ 274 h 425"/>
              <a:gd name="T62" fmla="*/ 470 w 761"/>
              <a:gd name="T63" fmla="*/ 296 h 425"/>
              <a:gd name="T64" fmla="*/ 508 w 761"/>
              <a:gd name="T65" fmla="*/ 319 h 425"/>
              <a:gd name="T66" fmla="*/ 544 w 761"/>
              <a:gd name="T67" fmla="*/ 343 h 425"/>
              <a:gd name="T68" fmla="*/ 580 w 761"/>
              <a:gd name="T69" fmla="*/ 369 h 425"/>
              <a:gd name="T70" fmla="*/ 613 w 761"/>
              <a:gd name="T71" fmla="*/ 397 h 425"/>
              <a:gd name="T72" fmla="*/ 645 w 761"/>
              <a:gd name="T73" fmla="*/ 425 h 425"/>
              <a:gd name="T74" fmla="*/ 645 w 761"/>
              <a:gd name="T75"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1" h="425">
                <a:moveTo>
                  <a:pt x="645" y="425"/>
                </a:moveTo>
                <a:lnTo>
                  <a:pt x="761" y="307"/>
                </a:lnTo>
                <a:lnTo>
                  <a:pt x="761" y="307"/>
                </a:lnTo>
                <a:lnTo>
                  <a:pt x="723" y="273"/>
                </a:lnTo>
                <a:lnTo>
                  <a:pt x="682" y="240"/>
                </a:lnTo>
                <a:lnTo>
                  <a:pt x="642" y="209"/>
                </a:lnTo>
                <a:lnTo>
                  <a:pt x="599" y="181"/>
                </a:lnTo>
                <a:lnTo>
                  <a:pt x="555" y="155"/>
                </a:lnTo>
                <a:lnTo>
                  <a:pt x="511" y="128"/>
                </a:lnTo>
                <a:lnTo>
                  <a:pt x="464" y="106"/>
                </a:lnTo>
                <a:lnTo>
                  <a:pt x="417" y="86"/>
                </a:lnTo>
                <a:lnTo>
                  <a:pt x="369" y="66"/>
                </a:lnTo>
                <a:lnTo>
                  <a:pt x="319" y="50"/>
                </a:lnTo>
                <a:lnTo>
                  <a:pt x="268" y="36"/>
                </a:lnTo>
                <a:lnTo>
                  <a:pt x="216" y="24"/>
                </a:lnTo>
                <a:lnTo>
                  <a:pt x="164" y="14"/>
                </a:lnTo>
                <a:lnTo>
                  <a:pt x="111" y="7"/>
                </a:lnTo>
                <a:lnTo>
                  <a:pt x="58" y="2"/>
                </a:lnTo>
                <a:lnTo>
                  <a:pt x="3" y="0"/>
                </a:lnTo>
                <a:lnTo>
                  <a:pt x="0" y="165"/>
                </a:lnTo>
                <a:lnTo>
                  <a:pt x="0" y="165"/>
                </a:lnTo>
                <a:lnTo>
                  <a:pt x="46" y="168"/>
                </a:lnTo>
                <a:lnTo>
                  <a:pt x="93" y="171"/>
                </a:lnTo>
                <a:lnTo>
                  <a:pt x="137" y="178"/>
                </a:lnTo>
                <a:lnTo>
                  <a:pt x="183" y="186"/>
                </a:lnTo>
                <a:lnTo>
                  <a:pt x="226" y="196"/>
                </a:lnTo>
                <a:lnTo>
                  <a:pt x="268" y="208"/>
                </a:lnTo>
                <a:lnTo>
                  <a:pt x="311" y="222"/>
                </a:lnTo>
                <a:lnTo>
                  <a:pt x="352" y="238"/>
                </a:lnTo>
                <a:lnTo>
                  <a:pt x="393" y="256"/>
                </a:lnTo>
                <a:lnTo>
                  <a:pt x="433" y="274"/>
                </a:lnTo>
                <a:lnTo>
                  <a:pt x="470" y="296"/>
                </a:lnTo>
                <a:lnTo>
                  <a:pt x="508" y="319"/>
                </a:lnTo>
                <a:lnTo>
                  <a:pt x="544" y="343"/>
                </a:lnTo>
                <a:lnTo>
                  <a:pt x="580" y="369"/>
                </a:lnTo>
                <a:lnTo>
                  <a:pt x="613" y="397"/>
                </a:lnTo>
                <a:lnTo>
                  <a:pt x="645" y="425"/>
                </a:lnTo>
                <a:lnTo>
                  <a:pt x="645" y="42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2" name="Freeform 69"/>
          <p:cNvSpPr>
            <a:spLocks/>
          </p:cNvSpPr>
          <p:nvPr/>
        </p:nvSpPr>
        <p:spPr bwMode="auto">
          <a:xfrm rot="5104073">
            <a:off x="4697270" y="3607414"/>
            <a:ext cx="270217" cy="115995"/>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3" name="Freeform 69"/>
          <p:cNvSpPr>
            <a:spLocks/>
          </p:cNvSpPr>
          <p:nvPr/>
        </p:nvSpPr>
        <p:spPr bwMode="auto">
          <a:xfrm rot="5400000">
            <a:off x="4787107" y="3530824"/>
            <a:ext cx="301625" cy="169863"/>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5" name="ZoneTexte 84"/>
          <p:cNvSpPr txBox="1"/>
          <p:nvPr/>
        </p:nvSpPr>
        <p:spPr>
          <a:xfrm>
            <a:off x="130261" y="3954466"/>
            <a:ext cx="2330363" cy="203132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Ou deviens momentanément maman &amp; papa pou la </a:t>
            </a:r>
            <a:r>
              <a:rPr lang="fr-FR" b="1" dirty="0" err="1" smtClean="0"/>
              <a:t>LanKréol</a:t>
            </a:r>
            <a:r>
              <a:rPr lang="fr-FR" b="1" dirty="0" smtClean="0"/>
              <a:t>, ou </a:t>
            </a:r>
            <a:r>
              <a:rPr lang="fr-FR" b="1" dirty="0" err="1" smtClean="0"/>
              <a:t>viv</a:t>
            </a:r>
            <a:r>
              <a:rPr lang="fr-FR" b="1" dirty="0" smtClean="0"/>
              <a:t> en même temps la maternité et la paternité (A.G.)</a:t>
            </a:r>
            <a:endParaRPr lang="fr-FR" b="1" dirty="0"/>
          </a:p>
        </p:txBody>
      </p:sp>
      <p:sp>
        <p:nvSpPr>
          <p:cNvPr id="64" name="ZoneTexte 63"/>
          <p:cNvSpPr txBox="1"/>
          <p:nvPr/>
        </p:nvSpPr>
        <p:spPr>
          <a:xfrm>
            <a:off x="5930901" y="2486623"/>
            <a:ext cx="2755900" cy="175432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Si la solution lé originale an </a:t>
            </a:r>
            <a:r>
              <a:rPr lang="fr-FR" b="1" dirty="0" err="1" smtClean="0"/>
              <a:t>kréol</a:t>
            </a:r>
            <a:r>
              <a:rPr lang="fr-FR" b="1" dirty="0" smtClean="0"/>
              <a:t>, ou na l’impression </a:t>
            </a:r>
            <a:r>
              <a:rPr lang="fr-FR" b="1" dirty="0" err="1" smtClean="0"/>
              <a:t>ke</a:t>
            </a:r>
            <a:r>
              <a:rPr lang="fr-FR" b="1" dirty="0" smtClean="0"/>
              <a:t> ou lé davantage créateur </a:t>
            </a:r>
            <a:r>
              <a:rPr lang="fr-FR" b="1" dirty="0" err="1" smtClean="0"/>
              <a:t>ke</a:t>
            </a:r>
            <a:r>
              <a:rPr lang="fr-FR" b="1" dirty="0" smtClean="0"/>
              <a:t> </a:t>
            </a:r>
            <a:r>
              <a:rPr lang="fr-FR" b="1" dirty="0" err="1" smtClean="0"/>
              <a:t>lorske</a:t>
            </a:r>
            <a:r>
              <a:rPr lang="fr-FR" b="1" dirty="0" smtClean="0"/>
              <a:t> ou </a:t>
            </a:r>
            <a:r>
              <a:rPr lang="fr-FR" b="1" dirty="0" err="1" smtClean="0"/>
              <a:t>exprim</a:t>
            </a:r>
            <a:r>
              <a:rPr lang="fr-FR" b="1" dirty="0" smtClean="0"/>
              <a:t> a ou an français (A.G.)</a:t>
            </a:r>
            <a:endParaRPr lang="fr-FR" b="1" dirty="0"/>
          </a:p>
        </p:txBody>
      </p:sp>
    </p:spTree>
    <p:extLst>
      <p:ext uri="{BB962C8B-B14F-4D97-AF65-F5344CB8AC3E}">
        <p14:creationId xmlns="" xmlns:p14="http://schemas.microsoft.com/office/powerpoint/2010/main" val="11313997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a:xfrm>
            <a:off x="6293141" y="5990965"/>
            <a:ext cx="2133600" cy="365125"/>
          </a:xfrm>
        </p:spPr>
        <p:txBody>
          <a:bodyPr/>
          <a:lstStyle/>
          <a:p>
            <a:fld id="{0FCC3241-6341-45E7-9B29-E28FD3B21BE6}" type="slidenum">
              <a:rPr lang="fr-FR" smtClean="0"/>
              <a:pPr/>
              <a:t>29</a:t>
            </a:fld>
            <a:endParaRPr lang="fr-FR"/>
          </a:p>
        </p:txBody>
      </p:sp>
      <p:sp>
        <p:nvSpPr>
          <p:cNvPr id="5" name="Espace réservé du numéro de diapositive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0FCC3241-6341-45E7-9B29-E28FD3B21BE6}" type="slidenum">
              <a:rPr kumimoji="0" lang="fr-FR"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fr-F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3" name="Freeform 24"/>
          <p:cNvSpPr>
            <a:spLocks/>
          </p:cNvSpPr>
          <p:nvPr/>
        </p:nvSpPr>
        <p:spPr bwMode="auto">
          <a:xfrm>
            <a:off x="4594225" y="2197101"/>
            <a:ext cx="1079500" cy="630238"/>
          </a:xfrm>
          <a:custGeom>
            <a:avLst/>
            <a:gdLst>
              <a:gd name="T0" fmla="*/ 0 w 2722"/>
              <a:gd name="T1" fmla="*/ 653 h 1586"/>
              <a:gd name="T2" fmla="*/ 164 w 2722"/>
              <a:gd name="T3" fmla="*/ 660 h 1586"/>
              <a:gd name="T4" fmla="*/ 326 w 2722"/>
              <a:gd name="T5" fmla="*/ 674 h 1586"/>
              <a:gd name="T6" fmla="*/ 486 w 2722"/>
              <a:gd name="T7" fmla="*/ 696 h 1586"/>
              <a:gd name="T8" fmla="*/ 643 w 2722"/>
              <a:gd name="T9" fmla="*/ 725 h 1586"/>
              <a:gd name="T10" fmla="*/ 797 w 2722"/>
              <a:gd name="T11" fmla="*/ 761 h 1586"/>
              <a:gd name="T12" fmla="*/ 949 w 2722"/>
              <a:gd name="T13" fmla="*/ 806 h 1586"/>
              <a:gd name="T14" fmla="*/ 1098 w 2722"/>
              <a:gd name="T15" fmla="*/ 855 h 1586"/>
              <a:gd name="T16" fmla="*/ 1242 w 2722"/>
              <a:gd name="T17" fmla="*/ 912 h 1586"/>
              <a:gd name="T18" fmla="*/ 1384 w 2722"/>
              <a:gd name="T19" fmla="*/ 976 h 1586"/>
              <a:gd name="T20" fmla="*/ 1523 w 2722"/>
              <a:gd name="T21" fmla="*/ 1045 h 1586"/>
              <a:gd name="T22" fmla="*/ 1657 w 2722"/>
              <a:gd name="T23" fmla="*/ 1121 h 1586"/>
              <a:gd name="T24" fmla="*/ 1788 w 2722"/>
              <a:gd name="T25" fmla="*/ 1203 h 1586"/>
              <a:gd name="T26" fmla="*/ 1915 w 2722"/>
              <a:gd name="T27" fmla="*/ 1290 h 1586"/>
              <a:gd name="T28" fmla="*/ 2038 w 2722"/>
              <a:gd name="T29" fmla="*/ 1384 h 1586"/>
              <a:gd name="T30" fmla="*/ 2155 w 2722"/>
              <a:gd name="T31" fmla="*/ 1481 h 1586"/>
              <a:gd name="T32" fmla="*/ 2268 w 2722"/>
              <a:gd name="T33" fmla="*/ 1586 h 1586"/>
              <a:gd name="T34" fmla="*/ 2722 w 2722"/>
              <a:gd name="T35" fmla="*/ 1115 h 1586"/>
              <a:gd name="T36" fmla="*/ 2587 w 2722"/>
              <a:gd name="T37" fmla="*/ 992 h 1586"/>
              <a:gd name="T38" fmla="*/ 2446 w 2722"/>
              <a:gd name="T39" fmla="*/ 875 h 1586"/>
              <a:gd name="T40" fmla="*/ 2301 w 2722"/>
              <a:gd name="T41" fmla="*/ 763 h 1586"/>
              <a:gd name="T42" fmla="*/ 2150 w 2722"/>
              <a:gd name="T43" fmla="*/ 658 h 1586"/>
              <a:gd name="T44" fmla="*/ 1993 w 2722"/>
              <a:gd name="T45" fmla="*/ 559 h 1586"/>
              <a:gd name="T46" fmla="*/ 1832 w 2722"/>
              <a:gd name="T47" fmla="*/ 470 h 1586"/>
              <a:gd name="T48" fmla="*/ 1667 w 2722"/>
              <a:gd name="T49" fmla="*/ 386 h 1586"/>
              <a:gd name="T50" fmla="*/ 1496 w 2722"/>
              <a:gd name="T51" fmla="*/ 309 h 1586"/>
              <a:gd name="T52" fmla="*/ 1323 w 2722"/>
              <a:gd name="T53" fmla="*/ 242 h 1586"/>
              <a:gd name="T54" fmla="*/ 1144 w 2722"/>
              <a:gd name="T55" fmla="*/ 182 h 1586"/>
              <a:gd name="T56" fmla="*/ 963 w 2722"/>
              <a:gd name="T57" fmla="*/ 130 h 1586"/>
              <a:gd name="T58" fmla="*/ 779 w 2722"/>
              <a:gd name="T59" fmla="*/ 86 h 1586"/>
              <a:gd name="T60" fmla="*/ 591 w 2722"/>
              <a:gd name="T61" fmla="*/ 50 h 1586"/>
              <a:gd name="T62" fmla="*/ 401 w 2722"/>
              <a:gd name="T63" fmla="*/ 24 h 1586"/>
              <a:gd name="T64" fmla="*/ 207 w 2722"/>
              <a:gd name="T65" fmla="*/ 7 h 1586"/>
              <a:gd name="T66" fmla="*/ 10 w 2722"/>
              <a:gd name="T67" fmla="*/ 0 h 1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22" h="1586">
                <a:moveTo>
                  <a:pt x="0" y="653"/>
                </a:moveTo>
                <a:lnTo>
                  <a:pt x="0" y="653"/>
                </a:lnTo>
                <a:lnTo>
                  <a:pt x="82" y="656"/>
                </a:lnTo>
                <a:lnTo>
                  <a:pt x="164" y="660"/>
                </a:lnTo>
                <a:lnTo>
                  <a:pt x="245" y="666"/>
                </a:lnTo>
                <a:lnTo>
                  <a:pt x="326" y="674"/>
                </a:lnTo>
                <a:lnTo>
                  <a:pt x="406" y="684"/>
                </a:lnTo>
                <a:lnTo>
                  <a:pt x="486" y="696"/>
                </a:lnTo>
                <a:lnTo>
                  <a:pt x="564" y="709"/>
                </a:lnTo>
                <a:lnTo>
                  <a:pt x="643" y="725"/>
                </a:lnTo>
                <a:lnTo>
                  <a:pt x="720" y="743"/>
                </a:lnTo>
                <a:lnTo>
                  <a:pt x="797" y="761"/>
                </a:lnTo>
                <a:lnTo>
                  <a:pt x="874" y="782"/>
                </a:lnTo>
                <a:lnTo>
                  <a:pt x="949" y="806"/>
                </a:lnTo>
                <a:lnTo>
                  <a:pt x="1023" y="829"/>
                </a:lnTo>
                <a:lnTo>
                  <a:pt x="1098" y="855"/>
                </a:lnTo>
                <a:lnTo>
                  <a:pt x="1170" y="882"/>
                </a:lnTo>
                <a:lnTo>
                  <a:pt x="1242" y="912"/>
                </a:lnTo>
                <a:lnTo>
                  <a:pt x="1314" y="944"/>
                </a:lnTo>
                <a:lnTo>
                  <a:pt x="1384" y="976"/>
                </a:lnTo>
                <a:lnTo>
                  <a:pt x="1454" y="1010"/>
                </a:lnTo>
                <a:lnTo>
                  <a:pt x="1523" y="1045"/>
                </a:lnTo>
                <a:lnTo>
                  <a:pt x="1591" y="1083"/>
                </a:lnTo>
                <a:lnTo>
                  <a:pt x="1657" y="1121"/>
                </a:lnTo>
                <a:lnTo>
                  <a:pt x="1724" y="1161"/>
                </a:lnTo>
                <a:lnTo>
                  <a:pt x="1788" y="1203"/>
                </a:lnTo>
                <a:lnTo>
                  <a:pt x="1851" y="1246"/>
                </a:lnTo>
                <a:lnTo>
                  <a:pt x="1915" y="1290"/>
                </a:lnTo>
                <a:lnTo>
                  <a:pt x="1976" y="1337"/>
                </a:lnTo>
                <a:lnTo>
                  <a:pt x="2038" y="1384"/>
                </a:lnTo>
                <a:lnTo>
                  <a:pt x="2096" y="1432"/>
                </a:lnTo>
                <a:lnTo>
                  <a:pt x="2155" y="1481"/>
                </a:lnTo>
                <a:lnTo>
                  <a:pt x="2212" y="1533"/>
                </a:lnTo>
                <a:lnTo>
                  <a:pt x="2268" y="1586"/>
                </a:lnTo>
                <a:lnTo>
                  <a:pt x="2722" y="1115"/>
                </a:lnTo>
                <a:lnTo>
                  <a:pt x="2722" y="1115"/>
                </a:lnTo>
                <a:lnTo>
                  <a:pt x="2656" y="1053"/>
                </a:lnTo>
                <a:lnTo>
                  <a:pt x="2587" y="992"/>
                </a:lnTo>
                <a:lnTo>
                  <a:pt x="2518" y="932"/>
                </a:lnTo>
                <a:lnTo>
                  <a:pt x="2446" y="875"/>
                </a:lnTo>
                <a:lnTo>
                  <a:pt x="2373" y="817"/>
                </a:lnTo>
                <a:lnTo>
                  <a:pt x="2301" y="763"/>
                </a:lnTo>
                <a:lnTo>
                  <a:pt x="2225" y="709"/>
                </a:lnTo>
                <a:lnTo>
                  <a:pt x="2150" y="658"/>
                </a:lnTo>
                <a:lnTo>
                  <a:pt x="2071" y="608"/>
                </a:lnTo>
                <a:lnTo>
                  <a:pt x="1993" y="559"/>
                </a:lnTo>
                <a:lnTo>
                  <a:pt x="1913" y="514"/>
                </a:lnTo>
                <a:lnTo>
                  <a:pt x="1832" y="470"/>
                </a:lnTo>
                <a:lnTo>
                  <a:pt x="1750" y="427"/>
                </a:lnTo>
                <a:lnTo>
                  <a:pt x="1667" y="386"/>
                </a:lnTo>
                <a:lnTo>
                  <a:pt x="1582" y="347"/>
                </a:lnTo>
                <a:lnTo>
                  <a:pt x="1496" y="309"/>
                </a:lnTo>
                <a:lnTo>
                  <a:pt x="1410" y="274"/>
                </a:lnTo>
                <a:lnTo>
                  <a:pt x="1323" y="242"/>
                </a:lnTo>
                <a:lnTo>
                  <a:pt x="1234" y="211"/>
                </a:lnTo>
                <a:lnTo>
                  <a:pt x="1144" y="182"/>
                </a:lnTo>
                <a:lnTo>
                  <a:pt x="1055" y="155"/>
                </a:lnTo>
                <a:lnTo>
                  <a:pt x="963" y="130"/>
                </a:lnTo>
                <a:lnTo>
                  <a:pt x="872" y="106"/>
                </a:lnTo>
                <a:lnTo>
                  <a:pt x="779" y="86"/>
                </a:lnTo>
                <a:lnTo>
                  <a:pt x="685" y="67"/>
                </a:lnTo>
                <a:lnTo>
                  <a:pt x="591" y="50"/>
                </a:lnTo>
                <a:lnTo>
                  <a:pt x="496" y="37"/>
                </a:lnTo>
                <a:lnTo>
                  <a:pt x="401" y="24"/>
                </a:lnTo>
                <a:lnTo>
                  <a:pt x="303" y="15"/>
                </a:lnTo>
                <a:lnTo>
                  <a:pt x="207" y="7"/>
                </a:lnTo>
                <a:lnTo>
                  <a:pt x="109" y="2"/>
                </a:lnTo>
                <a:lnTo>
                  <a:pt x="10" y="0"/>
                </a:lnTo>
                <a:lnTo>
                  <a:pt x="0" y="653"/>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22" name="Freeform 36"/>
          <p:cNvSpPr>
            <a:spLocks/>
          </p:cNvSpPr>
          <p:nvPr/>
        </p:nvSpPr>
        <p:spPr bwMode="auto">
          <a:xfrm>
            <a:off x="4559300" y="2546350"/>
            <a:ext cx="858838" cy="498475"/>
          </a:xfrm>
          <a:custGeom>
            <a:avLst/>
            <a:gdLst>
              <a:gd name="T0" fmla="*/ 2163 w 2163"/>
              <a:gd name="T1" fmla="*/ 885 h 1255"/>
              <a:gd name="T2" fmla="*/ 2110 w 2163"/>
              <a:gd name="T3" fmla="*/ 836 h 1255"/>
              <a:gd name="T4" fmla="*/ 1999 w 2163"/>
              <a:gd name="T5" fmla="*/ 739 h 1255"/>
              <a:gd name="T6" fmla="*/ 1886 w 2163"/>
              <a:gd name="T7" fmla="*/ 648 h 1255"/>
              <a:gd name="T8" fmla="*/ 1768 w 2163"/>
              <a:gd name="T9" fmla="*/ 563 h 1255"/>
              <a:gd name="T10" fmla="*/ 1645 w 2163"/>
              <a:gd name="T11" fmla="*/ 483 h 1255"/>
              <a:gd name="T12" fmla="*/ 1519 w 2163"/>
              <a:gd name="T13" fmla="*/ 407 h 1255"/>
              <a:gd name="T14" fmla="*/ 1389 w 2163"/>
              <a:gd name="T15" fmla="*/ 338 h 1255"/>
              <a:gd name="T16" fmla="*/ 1256 w 2163"/>
              <a:gd name="T17" fmla="*/ 276 h 1255"/>
              <a:gd name="T18" fmla="*/ 1119 w 2163"/>
              <a:gd name="T19" fmla="*/ 218 h 1255"/>
              <a:gd name="T20" fmla="*/ 980 w 2163"/>
              <a:gd name="T21" fmla="*/ 168 h 1255"/>
              <a:gd name="T22" fmla="*/ 837 w 2163"/>
              <a:gd name="T23" fmla="*/ 122 h 1255"/>
              <a:gd name="T24" fmla="*/ 692 w 2163"/>
              <a:gd name="T25" fmla="*/ 84 h 1255"/>
              <a:gd name="T26" fmla="*/ 544 w 2163"/>
              <a:gd name="T27" fmla="*/ 53 h 1255"/>
              <a:gd name="T28" fmla="*/ 393 w 2163"/>
              <a:gd name="T29" fmla="*/ 30 h 1255"/>
              <a:gd name="T30" fmla="*/ 240 w 2163"/>
              <a:gd name="T31" fmla="*/ 11 h 1255"/>
              <a:gd name="T32" fmla="*/ 86 w 2163"/>
              <a:gd name="T33" fmla="*/ 2 h 1255"/>
              <a:gd name="T34" fmla="*/ 0 w 2163"/>
              <a:gd name="T35" fmla="*/ 514 h 1255"/>
              <a:gd name="T36" fmla="*/ 65 w 2163"/>
              <a:gd name="T37" fmla="*/ 517 h 1255"/>
              <a:gd name="T38" fmla="*/ 195 w 2163"/>
              <a:gd name="T39" fmla="*/ 524 h 1255"/>
              <a:gd name="T40" fmla="*/ 322 w 2163"/>
              <a:gd name="T41" fmla="*/ 539 h 1255"/>
              <a:gd name="T42" fmla="*/ 449 w 2163"/>
              <a:gd name="T43" fmla="*/ 559 h 1255"/>
              <a:gd name="T44" fmla="*/ 572 w 2163"/>
              <a:gd name="T45" fmla="*/ 586 h 1255"/>
              <a:gd name="T46" fmla="*/ 694 w 2163"/>
              <a:gd name="T47" fmla="*/ 617 h 1255"/>
              <a:gd name="T48" fmla="*/ 813 w 2163"/>
              <a:gd name="T49" fmla="*/ 655 h 1255"/>
              <a:gd name="T50" fmla="*/ 931 w 2163"/>
              <a:gd name="T51" fmla="*/ 697 h 1255"/>
              <a:gd name="T52" fmla="*/ 1045 w 2163"/>
              <a:gd name="T53" fmla="*/ 744 h 1255"/>
              <a:gd name="T54" fmla="*/ 1157 w 2163"/>
              <a:gd name="T55" fmla="*/ 798 h 1255"/>
              <a:gd name="T56" fmla="*/ 1265 w 2163"/>
              <a:gd name="T57" fmla="*/ 855 h 1255"/>
              <a:gd name="T58" fmla="*/ 1371 w 2163"/>
              <a:gd name="T59" fmla="*/ 918 h 1255"/>
              <a:gd name="T60" fmla="*/ 1473 w 2163"/>
              <a:gd name="T61" fmla="*/ 985 h 1255"/>
              <a:gd name="T62" fmla="*/ 1572 w 2163"/>
              <a:gd name="T63" fmla="*/ 1057 h 1255"/>
              <a:gd name="T64" fmla="*/ 1669 w 2163"/>
              <a:gd name="T65" fmla="*/ 1134 h 1255"/>
              <a:gd name="T66" fmla="*/ 1760 w 2163"/>
              <a:gd name="T67" fmla="*/ 1213 h 1255"/>
              <a:gd name="T68" fmla="*/ 1805 w 2163"/>
              <a:gd name="T69" fmla="*/ 1255 h 1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163" h="1255">
                <a:moveTo>
                  <a:pt x="1805" y="1255"/>
                </a:moveTo>
                <a:lnTo>
                  <a:pt x="2163" y="885"/>
                </a:lnTo>
                <a:lnTo>
                  <a:pt x="2163" y="885"/>
                </a:lnTo>
                <a:lnTo>
                  <a:pt x="2110" y="836"/>
                </a:lnTo>
                <a:lnTo>
                  <a:pt x="2055" y="787"/>
                </a:lnTo>
                <a:lnTo>
                  <a:pt x="1999" y="739"/>
                </a:lnTo>
                <a:lnTo>
                  <a:pt x="1943" y="694"/>
                </a:lnTo>
                <a:lnTo>
                  <a:pt x="1886" y="648"/>
                </a:lnTo>
                <a:lnTo>
                  <a:pt x="1828" y="605"/>
                </a:lnTo>
                <a:lnTo>
                  <a:pt x="1768" y="563"/>
                </a:lnTo>
                <a:lnTo>
                  <a:pt x="1706" y="522"/>
                </a:lnTo>
                <a:lnTo>
                  <a:pt x="1645" y="483"/>
                </a:lnTo>
                <a:lnTo>
                  <a:pt x="1583" y="445"/>
                </a:lnTo>
                <a:lnTo>
                  <a:pt x="1519" y="407"/>
                </a:lnTo>
                <a:lnTo>
                  <a:pt x="1455" y="372"/>
                </a:lnTo>
                <a:lnTo>
                  <a:pt x="1389" y="338"/>
                </a:lnTo>
                <a:lnTo>
                  <a:pt x="1322" y="306"/>
                </a:lnTo>
                <a:lnTo>
                  <a:pt x="1256" y="276"/>
                </a:lnTo>
                <a:lnTo>
                  <a:pt x="1188" y="246"/>
                </a:lnTo>
                <a:lnTo>
                  <a:pt x="1119" y="218"/>
                </a:lnTo>
                <a:lnTo>
                  <a:pt x="1050" y="192"/>
                </a:lnTo>
                <a:lnTo>
                  <a:pt x="980" y="168"/>
                </a:lnTo>
                <a:lnTo>
                  <a:pt x="908" y="144"/>
                </a:lnTo>
                <a:lnTo>
                  <a:pt x="837" y="122"/>
                </a:lnTo>
                <a:lnTo>
                  <a:pt x="765" y="102"/>
                </a:lnTo>
                <a:lnTo>
                  <a:pt x="692" y="84"/>
                </a:lnTo>
                <a:lnTo>
                  <a:pt x="618" y="69"/>
                </a:lnTo>
                <a:lnTo>
                  <a:pt x="544" y="53"/>
                </a:lnTo>
                <a:lnTo>
                  <a:pt x="468" y="40"/>
                </a:lnTo>
                <a:lnTo>
                  <a:pt x="393" y="30"/>
                </a:lnTo>
                <a:lnTo>
                  <a:pt x="317" y="19"/>
                </a:lnTo>
                <a:lnTo>
                  <a:pt x="240" y="11"/>
                </a:lnTo>
                <a:lnTo>
                  <a:pt x="164" y="6"/>
                </a:lnTo>
                <a:lnTo>
                  <a:pt x="86" y="2"/>
                </a:lnTo>
                <a:lnTo>
                  <a:pt x="7" y="0"/>
                </a:lnTo>
                <a:lnTo>
                  <a:pt x="0" y="514"/>
                </a:lnTo>
                <a:lnTo>
                  <a:pt x="0" y="514"/>
                </a:lnTo>
                <a:lnTo>
                  <a:pt x="65" y="517"/>
                </a:lnTo>
                <a:lnTo>
                  <a:pt x="130" y="519"/>
                </a:lnTo>
                <a:lnTo>
                  <a:pt x="195" y="524"/>
                </a:lnTo>
                <a:lnTo>
                  <a:pt x="259" y="531"/>
                </a:lnTo>
                <a:lnTo>
                  <a:pt x="322" y="539"/>
                </a:lnTo>
                <a:lnTo>
                  <a:pt x="385" y="548"/>
                </a:lnTo>
                <a:lnTo>
                  <a:pt x="449" y="559"/>
                </a:lnTo>
                <a:lnTo>
                  <a:pt x="510" y="571"/>
                </a:lnTo>
                <a:lnTo>
                  <a:pt x="572" y="586"/>
                </a:lnTo>
                <a:lnTo>
                  <a:pt x="634" y="600"/>
                </a:lnTo>
                <a:lnTo>
                  <a:pt x="694" y="617"/>
                </a:lnTo>
                <a:lnTo>
                  <a:pt x="755" y="635"/>
                </a:lnTo>
                <a:lnTo>
                  <a:pt x="813" y="655"/>
                </a:lnTo>
                <a:lnTo>
                  <a:pt x="872" y="675"/>
                </a:lnTo>
                <a:lnTo>
                  <a:pt x="931" y="697"/>
                </a:lnTo>
                <a:lnTo>
                  <a:pt x="988" y="720"/>
                </a:lnTo>
                <a:lnTo>
                  <a:pt x="1045" y="744"/>
                </a:lnTo>
                <a:lnTo>
                  <a:pt x="1101" y="770"/>
                </a:lnTo>
                <a:lnTo>
                  <a:pt x="1157" y="798"/>
                </a:lnTo>
                <a:lnTo>
                  <a:pt x="1212" y="826"/>
                </a:lnTo>
                <a:lnTo>
                  <a:pt x="1265" y="855"/>
                </a:lnTo>
                <a:lnTo>
                  <a:pt x="1318" y="886"/>
                </a:lnTo>
                <a:lnTo>
                  <a:pt x="1371" y="918"/>
                </a:lnTo>
                <a:lnTo>
                  <a:pt x="1423" y="951"/>
                </a:lnTo>
                <a:lnTo>
                  <a:pt x="1473" y="985"/>
                </a:lnTo>
                <a:lnTo>
                  <a:pt x="1523" y="1020"/>
                </a:lnTo>
                <a:lnTo>
                  <a:pt x="1572" y="1057"/>
                </a:lnTo>
                <a:lnTo>
                  <a:pt x="1621" y="1095"/>
                </a:lnTo>
                <a:lnTo>
                  <a:pt x="1669" y="1134"/>
                </a:lnTo>
                <a:lnTo>
                  <a:pt x="1714" y="1173"/>
                </a:lnTo>
                <a:lnTo>
                  <a:pt x="1760" y="1213"/>
                </a:lnTo>
                <a:lnTo>
                  <a:pt x="1805" y="1255"/>
                </a:lnTo>
                <a:lnTo>
                  <a:pt x="1805" y="125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24" name="Freeform 38"/>
          <p:cNvSpPr>
            <a:spLocks/>
          </p:cNvSpPr>
          <p:nvPr/>
        </p:nvSpPr>
        <p:spPr bwMode="auto">
          <a:xfrm>
            <a:off x="3579813" y="3094038"/>
            <a:ext cx="398463" cy="671513"/>
          </a:xfrm>
          <a:custGeom>
            <a:avLst/>
            <a:gdLst>
              <a:gd name="T0" fmla="*/ 401 w 1004"/>
              <a:gd name="T1" fmla="*/ 1694 h 1694"/>
              <a:gd name="T2" fmla="*/ 407 w 1004"/>
              <a:gd name="T3" fmla="*/ 1591 h 1694"/>
              <a:gd name="T4" fmla="*/ 417 w 1004"/>
              <a:gd name="T5" fmla="*/ 1490 h 1694"/>
              <a:gd name="T6" fmla="*/ 431 w 1004"/>
              <a:gd name="T7" fmla="*/ 1391 h 1694"/>
              <a:gd name="T8" fmla="*/ 451 w 1004"/>
              <a:gd name="T9" fmla="*/ 1292 h 1694"/>
              <a:gd name="T10" fmla="*/ 476 w 1004"/>
              <a:gd name="T11" fmla="*/ 1195 h 1694"/>
              <a:gd name="T12" fmla="*/ 504 w 1004"/>
              <a:gd name="T13" fmla="*/ 1100 h 1694"/>
              <a:gd name="T14" fmla="*/ 537 w 1004"/>
              <a:gd name="T15" fmla="*/ 1008 h 1694"/>
              <a:gd name="T16" fmla="*/ 573 w 1004"/>
              <a:gd name="T17" fmla="*/ 917 h 1694"/>
              <a:gd name="T18" fmla="*/ 615 w 1004"/>
              <a:gd name="T19" fmla="*/ 828 h 1694"/>
              <a:gd name="T20" fmla="*/ 659 w 1004"/>
              <a:gd name="T21" fmla="*/ 742 h 1694"/>
              <a:gd name="T22" fmla="*/ 707 w 1004"/>
              <a:gd name="T23" fmla="*/ 659 h 1694"/>
              <a:gd name="T24" fmla="*/ 761 w 1004"/>
              <a:gd name="T25" fmla="*/ 577 h 1694"/>
              <a:gd name="T26" fmla="*/ 817 w 1004"/>
              <a:gd name="T27" fmla="*/ 499 h 1694"/>
              <a:gd name="T28" fmla="*/ 875 w 1004"/>
              <a:gd name="T29" fmla="*/ 422 h 1694"/>
              <a:gd name="T30" fmla="*/ 939 w 1004"/>
              <a:gd name="T31" fmla="*/ 349 h 1694"/>
              <a:gd name="T32" fmla="*/ 1004 w 1004"/>
              <a:gd name="T33" fmla="*/ 279 h 1694"/>
              <a:gd name="T34" fmla="*/ 716 w 1004"/>
              <a:gd name="T35" fmla="*/ 0 h 1694"/>
              <a:gd name="T36" fmla="*/ 638 w 1004"/>
              <a:gd name="T37" fmla="*/ 83 h 1694"/>
              <a:gd name="T38" fmla="*/ 563 w 1004"/>
              <a:gd name="T39" fmla="*/ 171 h 1694"/>
              <a:gd name="T40" fmla="*/ 492 w 1004"/>
              <a:gd name="T41" fmla="*/ 262 h 1694"/>
              <a:gd name="T42" fmla="*/ 426 w 1004"/>
              <a:gd name="T43" fmla="*/ 356 h 1694"/>
              <a:gd name="T44" fmla="*/ 364 w 1004"/>
              <a:gd name="T45" fmla="*/ 453 h 1694"/>
              <a:gd name="T46" fmla="*/ 306 w 1004"/>
              <a:gd name="T47" fmla="*/ 553 h 1694"/>
              <a:gd name="T48" fmla="*/ 253 w 1004"/>
              <a:gd name="T49" fmla="*/ 656 h 1694"/>
              <a:gd name="T50" fmla="*/ 203 w 1004"/>
              <a:gd name="T51" fmla="*/ 762 h 1694"/>
              <a:gd name="T52" fmla="*/ 160 w 1004"/>
              <a:gd name="T53" fmla="*/ 870 h 1694"/>
              <a:gd name="T54" fmla="*/ 121 w 1004"/>
              <a:gd name="T55" fmla="*/ 981 h 1694"/>
              <a:gd name="T56" fmla="*/ 88 w 1004"/>
              <a:gd name="T57" fmla="*/ 1094 h 1694"/>
              <a:gd name="T58" fmla="*/ 59 w 1004"/>
              <a:gd name="T59" fmla="*/ 1208 h 1694"/>
              <a:gd name="T60" fmla="*/ 37 w 1004"/>
              <a:gd name="T61" fmla="*/ 1326 h 1694"/>
              <a:gd name="T62" fmla="*/ 19 w 1004"/>
              <a:gd name="T63" fmla="*/ 1444 h 1694"/>
              <a:gd name="T64" fmla="*/ 7 w 1004"/>
              <a:gd name="T65" fmla="*/ 1565 h 1694"/>
              <a:gd name="T66" fmla="*/ 0 w 1004"/>
              <a:gd name="T67" fmla="*/ 1688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04" h="1694">
                <a:moveTo>
                  <a:pt x="401" y="1694"/>
                </a:moveTo>
                <a:lnTo>
                  <a:pt x="401" y="1694"/>
                </a:lnTo>
                <a:lnTo>
                  <a:pt x="404" y="1642"/>
                </a:lnTo>
                <a:lnTo>
                  <a:pt x="407" y="1591"/>
                </a:lnTo>
                <a:lnTo>
                  <a:pt x="412" y="1540"/>
                </a:lnTo>
                <a:lnTo>
                  <a:pt x="417" y="1490"/>
                </a:lnTo>
                <a:lnTo>
                  <a:pt x="423" y="1440"/>
                </a:lnTo>
                <a:lnTo>
                  <a:pt x="431" y="1391"/>
                </a:lnTo>
                <a:lnTo>
                  <a:pt x="440" y="1341"/>
                </a:lnTo>
                <a:lnTo>
                  <a:pt x="451" y="1292"/>
                </a:lnTo>
                <a:lnTo>
                  <a:pt x="462" y="1244"/>
                </a:lnTo>
                <a:lnTo>
                  <a:pt x="476" y="1195"/>
                </a:lnTo>
                <a:lnTo>
                  <a:pt x="489" y="1147"/>
                </a:lnTo>
                <a:lnTo>
                  <a:pt x="504" y="1100"/>
                </a:lnTo>
                <a:lnTo>
                  <a:pt x="520" y="1053"/>
                </a:lnTo>
                <a:lnTo>
                  <a:pt x="537" y="1008"/>
                </a:lnTo>
                <a:lnTo>
                  <a:pt x="555" y="962"/>
                </a:lnTo>
                <a:lnTo>
                  <a:pt x="573" y="917"/>
                </a:lnTo>
                <a:lnTo>
                  <a:pt x="593" y="872"/>
                </a:lnTo>
                <a:lnTo>
                  <a:pt x="615" y="828"/>
                </a:lnTo>
                <a:lnTo>
                  <a:pt x="636" y="785"/>
                </a:lnTo>
                <a:lnTo>
                  <a:pt x="659" y="742"/>
                </a:lnTo>
                <a:lnTo>
                  <a:pt x="683" y="701"/>
                </a:lnTo>
                <a:lnTo>
                  <a:pt x="707" y="659"/>
                </a:lnTo>
                <a:lnTo>
                  <a:pt x="733" y="617"/>
                </a:lnTo>
                <a:lnTo>
                  <a:pt x="761" y="577"/>
                </a:lnTo>
                <a:lnTo>
                  <a:pt x="788" y="538"/>
                </a:lnTo>
                <a:lnTo>
                  <a:pt x="817" y="499"/>
                </a:lnTo>
                <a:lnTo>
                  <a:pt x="845" y="460"/>
                </a:lnTo>
                <a:lnTo>
                  <a:pt x="875" y="422"/>
                </a:lnTo>
                <a:lnTo>
                  <a:pt x="906" y="386"/>
                </a:lnTo>
                <a:lnTo>
                  <a:pt x="939" y="349"/>
                </a:lnTo>
                <a:lnTo>
                  <a:pt x="972" y="314"/>
                </a:lnTo>
                <a:lnTo>
                  <a:pt x="1004" y="279"/>
                </a:lnTo>
                <a:lnTo>
                  <a:pt x="716" y="0"/>
                </a:lnTo>
                <a:lnTo>
                  <a:pt x="716" y="0"/>
                </a:lnTo>
                <a:lnTo>
                  <a:pt x="677" y="42"/>
                </a:lnTo>
                <a:lnTo>
                  <a:pt x="638" y="83"/>
                </a:lnTo>
                <a:lnTo>
                  <a:pt x="600" y="126"/>
                </a:lnTo>
                <a:lnTo>
                  <a:pt x="563" y="171"/>
                </a:lnTo>
                <a:lnTo>
                  <a:pt x="528" y="216"/>
                </a:lnTo>
                <a:lnTo>
                  <a:pt x="492" y="262"/>
                </a:lnTo>
                <a:lnTo>
                  <a:pt x="459" y="309"/>
                </a:lnTo>
                <a:lnTo>
                  <a:pt x="426" y="356"/>
                </a:lnTo>
                <a:lnTo>
                  <a:pt x="395" y="404"/>
                </a:lnTo>
                <a:lnTo>
                  <a:pt x="364" y="453"/>
                </a:lnTo>
                <a:lnTo>
                  <a:pt x="335" y="503"/>
                </a:lnTo>
                <a:lnTo>
                  <a:pt x="306" y="553"/>
                </a:lnTo>
                <a:lnTo>
                  <a:pt x="279" y="604"/>
                </a:lnTo>
                <a:lnTo>
                  <a:pt x="253" y="656"/>
                </a:lnTo>
                <a:lnTo>
                  <a:pt x="228" y="708"/>
                </a:lnTo>
                <a:lnTo>
                  <a:pt x="203" y="762"/>
                </a:lnTo>
                <a:lnTo>
                  <a:pt x="181" y="815"/>
                </a:lnTo>
                <a:lnTo>
                  <a:pt x="160" y="870"/>
                </a:lnTo>
                <a:lnTo>
                  <a:pt x="141" y="925"/>
                </a:lnTo>
                <a:lnTo>
                  <a:pt x="121" y="981"/>
                </a:lnTo>
                <a:lnTo>
                  <a:pt x="104" y="1037"/>
                </a:lnTo>
                <a:lnTo>
                  <a:pt x="88" y="1094"/>
                </a:lnTo>
                <a:lnTo>
                  <a:pt x="73" y="1151"/>
                </a:lnTo>
                <a:lnTo>
                  <a:pt x="59" y="1208"/>
                </a:lnTo>
                <a:lnTo>
                  <a:pt x="47" y="1267"/>
                </a:lnTo>
                <a:lnTo>
                  <a:pt x="37" y="1326"/>
                </a:lnTo>
                <a:lnTo>
                  <a:pt x="26" y="1384"/>
                </a:lnTo>
                <a:lnTo>
                  <a:pt x="19" y="1444"/>
                </a:lnTo>
                <a:lnTo>
                  <a:pt x="12" y="1505"/>
                </a:lnTo>
                <a:lnTo>
                  <a:pt x="7" y="1565"/>
                </a:lnTo>
                <a:lnTo>
                  <a:pt x="3" y="1626"/>
                </a:lnTo>
                <a:lnTo>
                  <a:pt x="0" y="1688"/>
                </a:lnTo>
                <a:lnTo>
                  <a:pt x="401" y="1694"/>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25" name="Freeform 40"/>
          <p:cNvSpPr>
            <a:spLocks/>
          </p:cNvSpPr>
          <p:nvPr/>
        </p:nvSpPr>
        <p:spPr bwMode="auto">
          <a:xfrm>
            <a:off x="4586288" y="2795588"/>
            <a:ext cx="671513" cy="388938"/>
          </a:xfrm>
          <a:custGeom>
            <a:avLst/>
            <a:gdLst>
              <a:gd name="T0" fmla="*/ 1693 w 1693"/>
              <a:gd name="T1" fmla="*/ 692 h 981"/>
              <a:gd name="T2" fmla="*/ 1652 w 1693"/>
              <a:gd name="T3" fmla="*/ 654 h 981"/>
              <a:gd name="T4" fmla="*/ 1564 w 1693"/>
              <a:gd name="T5" fmla="*/ 579 h 981"/>
              <a:gd name="T6" fmla="*/ 1476 w 1693"/>
              <a:gd name="T7" fmla="*/ 507 h 981"/>
              <a:gd name="T8" fmla="*/ 1383 w 1693"/>
              <a:gd name="T9" fmla="*/ 440 h 981"/>
              <a:gd name="T10" fmla="*/ 1287 w 1693"/>
              <a:gd name="T11" fmla="*/ 378 h 981"/>
              <a:gd name="T12" fmla="*/ 1188 w 1693"/>
              <a:gd name="T13" fmla="*/ 319 h 981"/>
              <a:gd name="T14" fmla="*/ 1087 w 1693"/>
              <a:gd name="T15" fmla="*/ 265 h 981"/>
              <a:gd name="T16" fmla="*/ 982 w 1693"/>
              <a:gd name="T17" fmla="*/ 215 h 981"/>
              <a:gd name="T18" fmla="*/ 876 w 1693"/>
              <a:gd name="T19" fmla="*/ 171 h 981"/>
              <a:gd name="T20" fmla="*/ 766 w 1693"/>
              <a:gd name="T21" fmla="*/ 131 h 981"/>
              <a:gd name="T22" fmla="*/ 654 w 1693"/>
              <a:gd name="T23" fmla="*/ 97 h 981"/>
              <a:gd name="T24" fmla="*/ 541 w 1693"/>
              <a:gd name="T25" fmla="*/ 67 h 981"/>
              <a:gd name="T26" fmla="*/ 425 w 1693"/>
              <a:gd name="T27" fmla="*/ 42 h 981"/>
              <a:gd name="T28" fmla="*/ 307 w 1693"/>
              <a:gd name="T29" fmla="*/ 24 h 981"/>
              <a:gd name="T30" fmla="*/ 188 w 1693"/>
              <a:gd name="T31" fmla="*/ 9 h 981"/>
              <a:gd name="T32" fmla="*/ 67 w 1693"/>
              <a:gd name="T33" fmla="*/ 2 h 981"/>
              <a:gd name="T34" fmla="*/ 0 w 1693"/>
              <a:gd name="T35" fmla="*/ 401 h 981"/>
              <a:gd name="T36" fmla="*/ 50 w 1693"/>
              <a:gd name="T37" fmla="*/ 403 h 981"/>
              <a:gd name="T38" fmla="*/ 152 w 1693"/>
              <a:gd name="T39" fmla="*/ 409 h 981"/>
              <a:gd name="T40" fmla="*/ 252 w 1693"/>
              <a:gd name="T41" fmla="*/ 421 h 981"/>
              <a:gd name="T42" fmla="*/ 351 w 1693"/>
              <a:gd name="T43" fmla="*/ 437 h 981"/>
              <a:gd name="T44" fmla="*/ 447 w 1693"/>
              <a:gd name="T45" fmla="*/ 456 h 981"/>
              <a:gd name="T46" fmla="*/ 544 w 1693"/>
              <a:gd name="T47" fmla="*/ 481 h 981"/>
              <a:gd name="T48" fmla="*/ 637 w 1693"/>
              <a:gd name="T49" fmla="*/ 511 h 981"/>
              <a:gd name="T50" fmla="*/ 729 w 1693"/>
              <a:gd name="T51" fmla="*/ 543 h 981"/>
              <a:gd name="T52" fmla="*/ 818 w 1693"/>
              <a:gd name="T53" fmla="*/ 581 h 981"/>
              <a:gd name="T54" fmla="*/ 906 w 1693"/>
              <a:gd name="T55" fmla="*/ 623 h 981"/>
              <a:gd name="T56" fmla="*/ 990 w 1693"/>
              <a:gd name="T57" fmla="*/ 668 h 981"/>
              <a:gd name="T58" fmla="*/ 1074 w 1693"/>
              <a:gd name="T59" fmla="*/ 717 h 981"/>
              <a:gd name="T60" fmla="*/ 1154 w 1693"/>
              <a:gd name="T61" fmla="*/ 770 h 981"/>
              <a:gd name="T62" fmla="*/ 1231 w 1693"/>
              <a:gd name="T63" fmla="*/ 826 h 981"/>
              <a:gd name="T64" fmla="*/ 1307 w 1693"/>
              <a:gd name="T65" fmla="*/ 885 h 981"/>
              <a:gd name="T66" fmla="*/ 1380 w 1693"/>
              <a:gd name="T67" fmla="*/ 948 h 981"/>
              <a:gd name="T68" fmla="*/ 1413 w 1693"/>
              <a:gd name="T69" fmla="*/ 981 h 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93" h="981">
                <a:moveTo>
                  <a:pt x="1413" y="981"/>
                </a:moveTo>
                <a:lnTo>
                  <a:pt x="1693" y="692"/>
                </a:lnTo>
                <a:lnTo>
                  <a:pt x="1693" y="692"/>
                </a:lnTo>
                <a:lnTo>
                  <a:pt x="1652" y="654"/>
                </a:lnTo>
                <a:lnTo>
                  <a:pt x="1609" y="615"/>
                </a:lnTo>
                <a:lnTo>
                  <a:pt x="1564" y="579"/>
                </a:lnTo>
                <a:lnTo>
                  <a:pt x="1520" y="542"/>
                </a:lnTo>
                <a:lnTo>
                  <a:pt x="1476" y="507"/>
                </a:lnTo>
                <a:lnTo>
                  <a:pt x="1429" y="473"/>
                </a:lnTo>
                <a:lnTo>
                  <a:pt x="1383" y="440"/>
                </a:lnTo>
                <a:lnTo>
                  <a:pt x="1335" y="408"/>
                </a:lnTo>
                <a:lnTo>
                  <a:pt x="1287" y="378"/>
                </a:lnTo>
                <a:lnTo>
                  <a:pt x="1238" y="348"/>
                </a:lnTo>
                <a:lnTo>
                  <a:pt x="1188" y="319"/>
                </a:lnTo>
                <a:lnTo>
                  <a:pt x="1137" y="292"/>
                </a:lnTo>
                <a:lnTo>
                  <a:pt x="1087" y="265"/>
                </a:lnTo>
                <a:lnTo>
                  <a:pt x="1035" y="240"/>
                </a:lnTo>
                <a:lnTo>
                  <a:pt x="982" y="215"/>
                </a:lnTo>
                <a:lnTo>
                  <a:pt x="929" y="193"/>
                </a:lnTo>
                <a:lnTo>
                  <a:pt x="876" y="171"/>
                </a:lnTo>
                <a:lnTo>
                  <a:pt x="821" y="150"/>
                </a:lnTo>
                <a:lnTo>
                  <a:pt x="766" y="131"/>
                </a:lnTo>
                <a:lnTo>
                  <a:pt x="710" y="114"/>
                </a:lnTo>
                <a:lnTo>
                  <a:pt x="654" y="97"/>
                </a:lnTo>
                <a:lnTo>
                  <a:pt x="598" y="81"/>
                </a:lnTo>
                <a:lnTo>
                  <a:pt x="541" y="67"/>
                </a:lnTo>
                <a:lnTo>
                  <a:pt x="483" y="54"/>
                </a:lnTo>
                <a:lnTo>
                  <a:pt x="425" y="42"/>
                </a:lnTo>
                <a:lnTo>
                  <a:pt x="367" y="32"/>
                </a:lnTo>
                <a:lnTo>
                  <a:pt x="307" y="24"/>
                </a:lnTo>
                <a:lnTo>
                  <a:pt x="248" y="16"/>
                </a:lnTo>
                <a:lnTo>
                  <a:pt x="188" y="9"/>
                </a:lnTo>
                <a:lnTo>
                  <a:pt x="127" y="6"/>
                </a:lnTo>
                <a:lnTo>
                  <a:pt x="67" y="2"/>
                </a:lnTo>
                <a:lnTo>
                  <a:pt x="6" y="0"/>
                </a:lnTo>
                <a:lnTo>
                  <a:pt x="0" y="401"/>
                </a:lnTo>
                <a:lnTo>
                  <a:pt x="0" y="401"/>
                </a:lnTo>
                <a:lnTo>
                  <a:pt x="50" y="403"/>
                </a:lnTo>
                <a:lnTo>
                  <a:pt x="101" y="405"/>
                </a:lnTo>
                <a:lnTo>
                  <a:pt x="152" y="409"/>
                </a:lnTo>
                <a:lnTo>
                  <a:pt x="203" y="414"/>
                </a:lnTo>
                <a:lnTo>
                  <a:pt x="252" y="421"/>
                </a:lnTo>
                <a:lnTo>
                  <a:pt x="302" y="427"/>
                </a:lnTo>
                <a:lnTo>
                  <a:pt x="351" y="437"/>
                </a:lnTo>
                <a:lnTo>
                  <a:pt x="399" y="446"/>
                </a:lnTo>
                <a:lnTo>
                  <a:pt x="447" y="456"/>
                </a:lnTo>
                <a:lnTo>
                  <a:pt x="496" y="469"/>
                </a:lnTo>
                <a:lnTo>
                  <a:pt x="544" y="481"/>
                </a:lnTo>
                <a:lnTo>
                  <a:pt x="591" y="495"/>
                </a:lnTo>
                <a:lnTo>
                  <a:pt x="637" y="511"/>
                </a:lnTo>
                <a:lnTo>
                  <a:pt x="683" y="526"/>
                </a:lnTo>
                <a:lnTo>
                  <a:pt x="729" y="543"/>
                </a:lnTo>
                <a:lnTo>
                  <a:pt x="774" y="562"/>
                </a:lnTo>
                <a:lnTo>
                  <a:pt x="818" y="581"/>
                </a:lnTo>
                <a:lnTo>
                  <a:pt x="863" y="602"/>
                </a:lnTo>
                <a:lnTo>
                  <a:pt x="906" y="623"/>
                </a:lnTo>
                <a:lnTo>
                  <a:pt x="949" y="645"/>
                </a:lnTo>
                <a:lnTo>
                  <a:pt x="990" y="668"/>
                </a:lnTo>
                <a:lnTo>
                  <a:pt x="1032" y="692"/>
                </a:lnTo>
                <a:lnTo>
                  <a:pt x="1074" y="717"/>
                </a:lnTo>
                <a:lnTo>
                  <a:pt x="1114" y="743"/>
                </a:lnTo>
                <a:lnTo>
                  <a:pt x="1154" y="770"/>
                </a:lnTo>
                <a:lnTo>
                  <a:pt x="1193" y="797"/>
                </a:lnTo>
                <a:lnTo>
                  <a:pt x="1231" y="826"/>
                </a:lnTo>
                <a:lnTo>
                  <a:pt x="1270" y="855"/>
                </a:lnTo>
                <a:lnTo>
                  <a:pt x="1307" y="885"/>
                </a:lnTo>
                <a:lnTo>
                  <a:pt x="1343" y="916"/>
                </a:lnTo>
                <a:lnTo>
                  <a:pt x="1380" y="948"/>
                </a:lnTo>
                <a:lnTo>
                  <a:pt x="1413" y="981"/>
                </a:lnTo>
                <a:lnTo>
                  <a:pt x="1413" y="981"/>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29" name="Freeform 44"/>
          <p:cNvSpPr>
            <a:spLocks/>
          </p:cNvSpPr>
          <p:nvPr/>
        </p:nvSpPr>
        <p:spPr bwMode="auto">
          <a:xfrm>
            <a:off x="3886200" y="2795588"/>
            <a:ext cx="673100" cy="388938"/>
          </a:xfrm>
          <a:custGeom>
            <a:avLst/>
            <a:gdLst>
              <a:gd name="T0" fmla="*/ 1687 w 1694"/>
              <a:gd name="T1" fmla="*/ 0 h 981"/>
              <a:gd name="T2" fmla="*/ 1626 w 1694"/>
              <a:gd name="T3" fmla="*/ 2 h 981"/>
              <a:gd name="T4" fmla="*/ 1505 w 1694"/>
              <a:gd name="T5" fmla="*/ 9 h 981"/>
              <a:gd name="T6" fmla="*/ 1385 w 1694"/>
              <a:gd name="T7" fmla="*/ 24 h 981"/>
              <a:gd name="T8" fmla="*/ 1267 w 1694"/>
              <a:gd name="T9" fmla="*/ 42 h 981"/>
              <a:gd name="T10" fmla="*/ 1151 w 1694"/>
              <a:gd name="T11" fmla="*/ 67 h 981"/>
              <a:gd name="T12" fmla="*/ 1038 w 1694"/>
              <a:gd name="T13" fmla="*/ 97 h 981"/>
              <a:gd name="T14" fmla="*/ 926 w 1694"/>
              <a:gd name="T15" fmla="*/ 131 h 981"/>
              <a:gd name="T16" fmla="*/ 816 w 1694"/>
              <a:gd name="T17" fmla="*/ 171 h 981"/>
              <a:gd name="T18" fmla="*/ 710 w 1694"/>
              <a:gd name="T19" fmla="*/ 215 h 981"/>
              <a:gd name="T20" fmla="*/ 605 w 1694"/>
              <a:gd name="T21" fmla="*/ 265 h 981"/>
              <a:gd name="T22" fmla="*/ 504 w 1694"/>
              <a:gd name="T23" fmla="*/ 319 h 981"/>
              <a:gd name="T24" fmla="*/ 405 w 1694"/>
              <a:gd name="T25" fmla="*/ 378 h 981"/>
              <a:gd name="T26" fmla="*/ 310 w 1694"/>
              <a:gd name="T27" fmla="*/ 440 h 981"/>
              <a:gd name="T28" fmla="*/ 216 w 1694"/>
              <a:gd name="T29" fmla="*/ 507 h 981"/>
              <a:gd name="T30" fmla="*/ 128 w 1694"/>
              <a:gd name="T31" fmla="*/ 579 h 981"/>
              <a:gd name="T32" fmla="*/ 42 w 1694"/>
              <a:gd name="T33" fmla="*/ 654 h 981"/>
              <a:gd name="T34" fmla="*/ 279 w 1694"/>
              <a:gd name="T35" fmla="*/ 981 h 981"/>
              <a:gd name="T36" fmla="*/ 314 w 1694"/>
              <a:gd name="T37" fmla="*/ 948 h 981"/>
              <a:gd name="T38" fmla="*/ 385 w 1694"/>
              <a:gd name="T39" fmla="*/ 885 h 981"/>
              <a:gd name="T40" fmla="*/ 461 w 1694"/>
              <a:gd name="T41" fmla="*/ 826 h 981"/>
              <a:gd name="T42" fmla="*/ 538 w 1694"/>
              <a:gd name="T43" fmla="*/ 770 h 981"/>
              <a:gd name="T44" fmla="*/ 618 w 1694"/>
              <a:gd name="T45" fmla="*/ 717 h 981"/>
              <a:gd name="T46" fmla="*/ 702 w 1694"/>
              <a:gd name="T47" fmla="*/ 668 h 981"/>
              <a:gd name="T48" fmla="*/ 786 w 1694"/>
              <a:gd name="T49" fmla="*/ 623 h 981"/>
              <a:gd name="T50" fmla="*/ 874 w 1694"/>
              <a:gd name="T51" fmla="*/ 581 h 981"/>
              <a:gd name="T52" fmla="*/ 963 w 1694"/>
              <a:gd name="T53" fmla="*/ 543 h 981"/>
              <a:gd name="T54" fmla="*/ 1056 w 1694"/>
              <a:gd name="T55" fmla="*/ 511 h 981"/>
              <a:gd name="T56" fmla="*/ 1150 w 1694"/>
              <a:gd name="T57" fmla="*/ 481 h 981"/>
              <a:gd name="T58" fmla="*/ 1245 w 1694"/>
              <a:gd name="T59" fmla="*/ 456 h 981"/>
              <a:gd name="T60" fmla="*/ 1341 w 1694"/>
              <a:gd name="T61" fmla="*/ 437 h 981"/>
              <a:gd name="T62" fmla="*/ 1440 w 1694"/>
              <a:gd name="T63" fmla="*/ 421 h 981"/>
              <a:gd name="T64" fmla="*/ 1540 w 1694"/>
              <a:gd name="T65" fmla="*/ 409 h 981"/>
              <a:gd name="T66" fmla="*/ 1642 w 1694"/>
              <a:gd name="T67" fmla="*/ 403 h 981"/>
              <a:gd name="T68" fmla="*/ 1694 w 1694"/>
              <a:gd name="T69" fmla="*/ 401 h 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94" h="981">
                <a:moveTo>
                  <a:pt x="1694" y="401"/>
                </a:moveTo>
                <a:lnTo>
                  <a:pt x="1687" y="0"/>
                </a:lnTo>
                <a:lnTo>
                  <a:pt x="1687" y="0"/>
                </a:lnTo>
                <a:lnTo>
                  <a:pt x="1626" y="2"/>
                </a:lnTo>
                <a:lnTo>
                  <a:pt x="1565" y="6"/>
                </a:lnTo>
                <a:lnTo>
                  <a:pt x="1505" y="9"/>
                </a:lnTo>
                <a:lnTo>
                  <a:pt x="1445" y="16"/>
                </a:lnTo>
                <a:lnTo>
                  <a:pt x="1385" y="24"/>
                </a:lnTo>
                <a:lnTo>
                  <a:pt x="1325" y="32"/>
                </a:lnTo>
                <a:lnTo>
                  <a:pt x="1267" y="42"/>
                </a:lnTo>
                <a:lnTo>
                  <a:pt x="1209" y="54"/>
                </a:lnTo>
                <a:lnTo>
                  <a:pt x="1151" y="67"/>
                </a:lnTo>
                <a:lnTo>
                  <a:pt x="1094" y="81"/>
                </a:lnTo>
                <a:lnTo>
                  <a:pt x="1038" y="97"/>
                </a:lnTo>
                <a:lnTo>
                  <a:pt x="982" y="114"/>
                </a:lnTo>
                <a:lnTo>
                  <a:pt x="926" y="131"/>
                </a:lnTo>
                <a:lnTo>
                  <a:pt x="871" y="150"/>
                </a:lnTo>
                <a:lnTo>
                  <a:pt x="816" y="171"/>
                </a:lnTo>
                <a:lnTo>
                  <a:pt x="763" y="193"/>
                </a:lnTo>
                <a:lnTo>
                  <a:pt x="710" y="215"/>
                </a:lnTo>
                <a:lnTo>
                  <a:pt x="657" y="240"/>
                </a:lnTo>
                <a:lnTo>
                  <a:pt x="605" y="265"/>
                </a:lnTo>
                <a:lnTo>
                  <a:pt x="555" y="292"/>
                </a:lnTo>
                <a:lnTo>
                  <a:pt x="504" y="319"/>
                </a:lnTo>
                <a:lnTo>
                  <a:pt x="454" y="348"/>
                </a:lnTo>
                <a:lnTo>
                  <a:pt x="405" y="378"/>
                </a:lnTo>
                <a:lnTo>
                  <a:pt x="357" y="408"/>
                </a:lnTo>
                <a:lnTo>
                  <a:pt x="310" y="440"/>
                </a:lnTo>
                <a:lnTo>
                  <a:pt x="263" y="473"/>
                </a:lnTo>
                <a:lnTo>
                  <a:pt x="216" y="507"/>
                </a:lnTo>
                <a:lnTo>
                  <a:pt x="172" y="542"/>
                </a:lnTo>
                <a:lnTo>
                  <a:pt x="128" y="579"/>
                </a:lnTo>
                <a:lnTo>
                  <a:pt x="83" y="615"/>
                </a:lnTo>
                <a:lnTo>
                  <a:pt x="42" y="654"/>
                </a:lnTo>
                <a:lnTo>
                  <a:pt x="0" y="692"/>
                </a:lnTo>
                <a:lnTo>
                  <a:pt x="279" y="981"/>
                </a:lnTo>
                <a:lnTo>
                  <a:pt x="279" y="981"/>
                </a:lnTo>
                <a:lnTo>
                  <a:pt x="314" y="948"/>
                </a:lnTo>
                <a:lnTo>
                  <a:pt x="349" y="916"/>
                </a:lnTo>
                <a:lnTo>
                  <a:pt x="385" y="885"/>
                </a:lnTo>
                <a:lnTo>
                  <a:pt x="423" y="855"/>
                </a:lnTo>
                <a:lnTo>
                  <a:pt x="461" y="826"/>
                </a:lnTo>
                <a:lnTo>
                  <a:pt x="499" y="797"/>
                </a:lnTo>
                <a:lnTo>
                  <a:pt x="538" y="770"/>
                </a:lnTo>
                <a:lnTo>
                  <a:pt x="578" y="743"/>
                </a:lnTo>
                <a:lnTo>
                  <a:pt x="618" y="717"/>
                </a:lnTo>
                <a:lnTo>
                  <a:pt x="660" y="692"/>
                </a:lnTo>
                <a:lnTo>
                  <a:pt x="702" y="668"/>
                </a:lnTo>
                <a:lnTo>
                  <a:pt x="743" y="645"/>
                </a:lnTo>
                <a:lnTo>
                  <a:pt x="786" y="623"/>
                </a:lnTo>
                <a:lnTo>
                  <a:pt x="831" y="602"/>
                </a:lnTo>
                <a:lnTo>
                  <a:pt x="874" y="581"/>
                </a:lnTo>
                <a:lnTo>
                  <a:pt x="919" y="562"/>
                </a:lnTo>
                <a:lnTo>
                  <a:pt x="963" y="543"/>
                </a:lnTo>
                <a:lnTo>
                  <a:pt x="1009" y="526"/>
                </a:lnTo>
                <a:lnTo>
                  <a:pt x="1056" y="511"/>
                </a:lnTo>
                <a:lnTo>
                  <a:pt x="1101" y="495"/>
                </a:lnTo>
                <a:lnTo>
                  <a:pt x="1150" y="481"/>
                </a:lnTo>
                <a:lnTo>
                  <a:pt x="1196" y="469"/>
                </a:lnTo>
                <a:lnTo>
                  <a:pt x="1245" y="456"/>
                </a:lnTo>
                <a:lnTo>
                  <a:pt x="1293" y="446"/>
                </a:lnTo>
                <a:lnTo>
                  <a:pt x="1341" y="437"/>
                </a:lnTo>
                <a:lnTo>
                  <a:pt x="1390" y="427"/>
                </a:lnTo>
                <a:lnTo>
                  <a:pt x="1440" y="421"/>
                </a:lnTo>
                <a:lnTo>
                  <a:pt x="1491" y="414"/>
                </a:lnTo>
                <a:lnTo>
                  <a:pt x="1540" y="409"/>
                </a:lnTo>
                <a:lnTo>
                  <a:pt x="1591" y="405"/>
                </a:lnTo>
                <a:lnTo>
                  <a:pt x="1642" y="403"/>
                </a:lnTo>
                <a:lnTo>
                  <a:pt x="1694" y="401"/>
                </a:lnTo>
                <a:lnTo>
                  <a:pt x="1694" y="401"/>
                </a:lnTo>
                <a:close/>
              </a:path>
            </a:pathLst>
          </a:custGeom>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2" name="Freeform 47"/>
          <p:cNvSpPr>
            <a:spLocks/>
          </p:cNvSpPr>
          <p:nvPr/>
        </p:nvSpPr>
        <p:spPr bwMode="auto">
          <a:xfrm>
            <a:off x="4038600" y="3014663"/>
            <a:ext cx="522288" cy="300038"/>
          </a:xfrm>
          <a:custGeom>
            <a:avLst/>
            <a:gdLst>
              <a:gd name="T0" fmla="*/ 1314 w 1319"/>
              <a:gd name="T1" fmla="*/ 0 h 755"/>
              <a:gd name="T2" fmla="*/ 1267 w 1319"/>
              <a:gd name="T3" fmla="*/ 1 h 755"/>
              <a:gd name="T4" fmla="*/ 1172 w 1319"/>
              <a:gd name="T5" fmla="*/ 6 h 755"/>
              <a:gd name="T6" fmla="*/ 1080 w 1319"/>
              <a:gd name="T7" fmla="*/ 17 h 755"/>
              <a:gd name="T8" fmla="*/ 987 w 1319"/>
              <a:gd name="T9" fmla="*/ 32 h 755"/>
              <a:gd name="T10" fmla="*/ 897 w 1319"/>
              <a:gd name="T11" fmla="*/ 51 h 755"/>
              <a:gd name="T12" fmla="*/ 809 w 1319"/>
              <a:gd name="T13" fmla="*/ 74 h 755"/>
              <a:gd name="T14" fmla="*/ 722 w 1319"/>
              <a:gd name="T15" fmla="*/ 100 h 755"/>
              <a:gd name="T16" fmla="*/ 637 w 1319"/>
              <a:gd name="T17" fmla="*/ 131 h 755"/>
              <a:gd name="T18" fmla="*/ 554 w 1319"/>
              <a:gd name="T19" fmla="*/ 167 h 755"/>
              <a:gd name="T20" fmla="*/ 473 w 1319"/>
              <a:gd name="T21" fmla="*/ 204 h 755"/>
              <a:gd name="T22" fmla="*/ 394 w 1319"/>
              <a:gd name="T23" fmla="*/ 247 h 755"/>
              <a:gd name="T24" fmla="*/ 317 w 1319"/>
              <a:gd name="T25" fmla="*/ 292 h 755"/>
              <a:gd name="T26" fmla="*/ 241 w 1319"/>
              <a:gd name="T27" fmla="*/ 341 h 755"/>
              <a:gd name="T28" fmla="*/ 170 w 1319"/>
              <a:gd name="T29" fmla="*/ 393 h 755"/>
              <a:gd name="T30" fmla="*/ 99 w 1319"/>
              <a:gd name="T31" fmla="*/ 448 h 755"/>
              <a:gd name="T32" fmla="*/ 33 w 1319"/>
              <a:gd name="T33" fmla="*/ 506 h 755"/>
              <a:gd name="T34" fmla="*/ 213 w 1319"/>
              <a:gd name="T35" fmla="*/ 755 h 755"/>
              <a:gd name="T36" fmla="*/ 240 w 1319"/>
              <a:gd name="T37" fmla="*/ 730 h 755"/>
              <a:gd name="T38" fmla="*/ 296 w 1319"/>
              <a:gd name="T39" fmla="*/ 681 h 755"/>
              <a:gd name="T40" fmla="*/ 355 w 1319"/>
              <a:gd name="T41" fmla="*/ 635 h 755"/>
              <a:gd name="T42" fmla="*/ 416 w 1319"/>
              <a:gd name="T43" fmla="*/ 591 h 755"/>
              <a:gd name="T44" fmla="*/ 478 w 1319"/>
              <a:gd name="T45" fmla="*/ 551 h 755"/>
              <a:gd name="T46" fmla="*/ 543 w 1319"/>
              <a:gd name="T47" fmla="*/ 512 h 755"/>
              <a:gd name="T48" fmla="*/ 610 w 1319"/>
              <a:gd name="T49" fmla="*/ 476 h 755"/>
              <a:gd name="T50" fmla="*/ 679 w 1319"/>
              <a:gd name="T51" fmla="*/ 445 h 755"/>
              <a:gd name="T52" fmla="*/ 749 w 1319"/>
              <a:gd name="T53" fmla="*/ 415 h 755"/>
              <a:gd name="T54" fmla="*/ 821 w 1319"/>
              <a:gd name="T55" fmla="*/ 389 h 755"/>
              <a:gd name="T56" fmla="*/ 894 w 1319"/>
              <a:gd name="T57" fmla="*/ 367 h 755"/>
              <a:gd name="T58" fmla="*/ 969 w 1319"/>
              <a:gd name="T59" fmla="*/ 348 h 755"/>
              <a:gd name="T60" fmla="*/ 1045 w 1319"/>
              <a:gd name="T61" fmla="*/ 332 h 755"/>
              <a:gd name="T62" fmla="*/ 1121 w 1319"/>
              <a:gd name="T63" fmla="*/ 319 h 755"/>
              <a:gd name="T64" fmla="*/ 1200 w 1319"/>
              <a:gd name="T65" fmla="*/ 310 h 755"/>
              <a:gd name="T66" fmla="*/ 1279 w 1319"/>
              <a:gd name="T67" fmla="*/ 306 h 755"/>
              <a:gd name="T68" fmla="*/ 1319 w 1319"/>
              <a:gd name="T69" fmla="*/ 305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19" h="755">
                <a:moveTo>
                  <a:pt x="1319" y="305"/>
                </a:moveTo>
                <a:lnTo>
                  <a:pt x="1314" y="0"/>
                </a:lnTo>
                <a:lnTo>
                  <a:pt x="1314" y="0"/>
                </a:lnTo>
                <a:lnTo>
                  <a:pt x="1267" y="1"/>
                </a:lnTo>
                <a:lnTo>
                  <a:pt x="1219" y="2"/>
                </a:lnTo>
                <a:lnTo>
                  <a:pt x="1172" y="6"/>
                </a:lnTo>
                <a:lnTo>
                  <a:pt x="1127" y="12"/>
                </a:lnTo>
                <a:lnTo>
                  <a:pt x="1080" y="17"/>
                </a:lnTo>
                <a:lnTo>
                  <a:pt x="1034" y="23"/>
                </a:lnTo>
                <a:lnTo>
                  <a:pt x="987" y="32"/>
                </a:lnTo>
                <a:lnTo>
                  <a:pt x="943" y="40"/>
                </a:lnTo>
                <a:lnTo>
                  <a:pt x="897" y="51"/>
                </a:lnTo>
                <a:lnTo>
                  <a:pt x="853" y="62"/>
                </a:lnTo>
                <a:lnTo>
                  <a:pt x="809" y="74"/>
                </a:lnTo>
                <a:lnTo>
                  <a:pt x="766" y="87"/>
                </a:lnTo>
                <a:lnTo>
                  <a:pt x="722" y="100"/>
                </a:lnTo>
                <a:lnTo>
                  <a:pt x="679" y="116"/>
                </a:lnTo>
                <a:lnTo>
                  <a:pt x="637" y="131"/>
                </a:lnTo>
                <a:lnTo>
                  <a:pt x="595" y="148"/>
                </a:lnTo>
                <a:lnTo>
                  <a:pt x="554" y="167"/>
                </a:lnTo>
                <a:lnTo>
                  <a:pt x="513" y="185"/>
                </a:lnTo>
                <a:lnTo>
                  <a:pt x="473" y="204"/>
                </a:lnTo>
                <a:lnTo>
                  <a:pt x="433" y="225"/>
                </a:lnTo>
                <a:lnTo>
                  <a:pt x="394" y="247"/>
                </a:lnTo>
                <a:lnTo>
                  <a:pt x="355" y="269"/>
                </a:lnTo>
                <a:lnTo>
                  <a:pt x="317" y="292"/>
                </a:lnTo>
                <a:lnTo>
                  <a:pt x="279" y="316"/>
                </a:lnTo>
                <a:lnTo>
                  <a:pt x="241" y="341"/>
                </a:lnTo>
                <a:lnTo>
                  <a:pt x="205" y="367"/>
                </a:lnTo>
                <a:lnTo>
                  <a:pt x="170" y="393"/>
                </a:lnTo>
                <a:lnTo>
                  <a:pt x="135" y="420"/>
                </a:lnTo>
                <a:lnTo>
                  <a:pt x="99" y="448"/>
                </a:lnTo>
                <a:lnTo>
                  <a:pt x="66" y="476"/>
                </a:lnTo>
                <a:lnTo>
                  <a:pt x="33" y="506"/>
                </a:lnTo>
                <a:lnTo>
                  <a:pt x="0" y="536"/>
                </a:lnTo>
                <a:lnTo>
                  <a:pt x="213" y="755"/>
                </a:lnTo>
                <a:lnTo>
                  <a:pt x="213" y="755"/>
                </a:lnTo>
                <a:lnTo>
                  <a:pt x="240" y="730"/>
                </a:lnTo>
                <a:lnTo>
                  <a:pt x="267" y="706"/>
                </a:lnTo>
                <a:lnTo>
                  <a:pt x="296" y="681"/>
                </a:lnTo>
                <a:lnTo>
                  <a:pt x="326" y="657"/>
                </a:lnTo>
                <a:lnTo>
                  <a:pt x="355" y="635"/>
                </a:lnTo>
                <a:lnTo>
                  <a:pt x="386" y="613"/>
                </a:lnTo>
                <a:lnTo>
                  <a:pt x="416" y="591"/>
                </a:lnTo>
                <a:lnTo>
                  <a:pt x="447" y="570"/>
                </a:lnTo>
                <a:lnTo>
                  <a:pt x="478" y="551"/>
                </a:lnTo>
                <a:lnTo>
                  <a:pt x="511" y="531"/>
                </a:lnTo>
                <a:lnTo>
                  <a:pt x="543" y="512"/>
                </a:lnTo>
                <a:lnTo>
                  <a:pt x="577" y="495"/>
                </a:lnTo>
                <a:lnTo>
                  <a:pt x="610" y="476"/>
                </a:lnTo>
                <a:lnTo>
                  <a:pt x="645" y="461"/>
                </a:lnTo>
                <a:lnTo>
                  <a:pt x="679" y="445"/>
                </a:lnTo>
                <a:lnTo>
                  <a:pt x="714" y="430"/>
                </a:lnTo>
                <a:lnTo>
                  <a:pt x="749" y="415"/>
                </a:lnTo>
                <a:lnTo>
                  <a:pt x="784" y="402"/>
                </a:lnTo>
                <a:lnTo>
                  <a:pt x="821" y="389"/>
                </a:lnTo>
                <a:lnTo>
                  <a:pt x="857" y="377"/>
                </a:lnTo>
                <a:lnTo>
                  <a:pt x="894" y="367"/>
                </a:lnTo>
                <a:lnTo>
                  <a:pt x="931" y="357"/>
                </a:lnTo>
                <a:lnTo>
                  <a:pt x="969" y="348"/>
                </a:lnTo>
                <a:lnTo>
                  <a:pt x="1007" y="338"/>
                </a:lnTo>
                <a:lnTo>
                  <a:pt x="1045" y="332"/>
                </a:lnTo>
                <a:lnTo>
                  <a:pt x="1082" y="325"/>
                </a:lnTo>
                <a:lnTo>
                  <a:pt x="1121" y="319"/>
                </a:lnTo>
                <a:lnTo>
                  <a:pt x="1160" y="314"/>
                </a:lnTo>
                <a:lnTo>
                  <a:pt x="1200" y="310"/>
                </a:lnTo>
                <a:lnTo>
                  <a:pt x="1240" y="307"/>
                </a:lnTo>
                <a:lnTo>
                  <a:pt x="1279" y="306"/>
                </a:lnTo>
                <a:lnTo>
                  <a:pt x="1319" y="305"/>
                </a:lnTo>
                <a:lnTo>
                  <a:pt x="1319" y="30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3" name="Freeform 49"/>
          <p:cNvSpPr>
            <a:spLocks/>
          </p:cNvSpPr>
          <p:nvPr/>
        </p:nvSpPr>
        <p:spPr bwMode="auto">
          <a:xfrm>
            <a:off x="3797300" y="3244851"/>
            <a:ext cx="309563" cy="523875"/>
          </a:xfrm>
          <a:custGeom>
            <a:avLst/>
            <a:gdLst>
              <a:gd name="T0" fmla="*/ 561 w 780"/>
              <a:gd name="T1" fmla="*/ 0 h 1320"/>
              <a:gd name="T2" fmla="*/ 530 w 780"/>
              <a:gd name="T3" fmla="*/ 32 h 1320"/>
              <a:gd name="T4" fmla="*/ 470 w 780"/>
              <a:gd name="T5" fmla="*/ 99 h 1320"/>
              <a:gd name="T6" fmla="*/ 412 w 780"/>
              <a:gd name="T7" fmla="*/ 168 h 1320"/>
              <a:gd name="T8" fmla="*/ 359 w 780"/>
              <a:gd name="T9" fmla="*/ 240 h 1320"/>
              <a:gd name="T10" fmla="*/ 308 w 780"/>
              <a:gd name="T11" fmla="*/ 315 h 1320"/>
              <a:gd name="T12" fmla="*/ 261 w 780"/>
              <a:gd name="T13" fmla="*/ 392 h 1320"/>
              <a:gd name="T14" fmla="*/ 218 w 780"/>
              <a:gd name="T15" fmla="*/ 470 h 1320"/>
              <a:gd name="T16" fmla="*/ 178 w 780"/>
              <a:gd name="T17" fmla="*/ 552 h 1320"/>
              <a:gd name="T18" fmla="*/ 142 w 780"/>
              <a:gd name="T19" fmla="*/ 635 h 1320"/>
              <a:gd name="T20" fmla="*/ 110 w 780"/>
              <a:gd name="T21" fmla="*/ 720 h 1320"/>
              <a:gd name="T22" fmla="*/ 82 w 780"/>
              <a:gd name="T23" fmla="*/ 807 h 1320"/>
              <a:gd name="T24" fmla="*/ 57 w 780"/>
              <a:gd name="T25" fmla="*/ 895 h 1320"/>
              <a:gd name="T26" fmla="*/ 36 w 780"/>
              <a:gd name="T27" fmla="*/ 987 h 1320"/>
              <a:gd name="T28" fmla="*/ 21 w 780"/>
              <a:gd name="T29" fmla="*/ 1079 h 1320"/>
              <a:gd name="T30" fmla="*/ 9 w 780"/>
              <a:gd name="T31" fmla="*/ 1171 h 1320"/>
              <a:gd name="T32" fmla="*/ 1 w 780"/>
              <a:gd name="T33" fmla="*/ 1267 h 1320"/>
              <a:gd name="T34" fmla="*/ 304 w 780"/>
              <a:gd name="T35" fmla="*/ 1320 h 1320"/>
              <a:gd name="T36" fmla="*/ 306 w 780"/>
              <a:gd name="T37" fmla="*/ 1280 h 1320"/>
              <a:gd name="T38" fmla="*/ 312 w 780"/>
              <a:gd name="T39" fmla="*/ 1199 h 1320"/>
              <a:gd name="T40" fmla="*/ 323 w 780"/>
              <a:gd name="T41" fmla="*/ 1121 h 1320"/>
              <a:gd name="T42" fmla="*/ 336 w 780"/>
              <a:gd name="T43" fmla="*/ 1043 h 1320"/>
              <a:gd name="T44" fmla="*/ 354 w 780"/>
              <a:gd name="T45" fmla="*/ 967 h 1320"/>
              <a:gd name="T46" fmla="*/ 375 w 780"/>
              <a:gd name="T47" fmla="*/ 892 h 1320"/>
              <a:gd name="T48" fmla="*/ 398 w 780"/>
              <a:gd name="T49" fmla="*/ 819 h 1320"/>
              <a:gd name="T50" fmla="*/ 425 w 780"/>
              <a:gd name="T51" fmla="*/ 747 h 1320"/>
              <a:gd name="T52" fmla="*/ 457 w 780"/>
              <a:gd name="T53" fmla="*/ 677 h 1320"/>
              <a:gd name="T54" fmla="*/ 491 w 780"/>
              <a:gd name="T55" fmla="*/ 608 h 1320"/>
              <a:gd name="T56" fmla="*/ 527 w 780"/>
              <a:gd name="T57" fmla="*/ 541 h 1320"/>
              <a:gd name="T58" fmla="*/ 567 w 780"/>
              <a:gd name="T59" fmla="*/ 476 h 1320"/>
              <a:gd name="T60" fmla="*/ 609 w 780"/>
              <a:gd name="T61" fmla="*/ 414 h 1320"/>
              <a:gd name="T62" fmla="*/ 655 w 780"/>
              <a:gd name="T63" fmla="*/ 354 h 1320"/>
              <a:gd name="T64" fmla="*/ 703 w 780"/>
              <a:gd name="T65" fmla="*/ 295 h 1320"/>
              <a:gd name="T66" fmla="*/ 754 w 780"/>
              <a:gd name="T67" fmla="*/ 239 h 1320"/>
              <a:gd name="T68" fmla="*/ 780 w 780"/>
              <a:gd name="T69" fmla="*/ 212 h 1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80" h="1320">
                <a:moveTo>
                  <a:pt x="780" y="212"/>
                </a:moveTo>
                <a:lnTo>
                  <a:pt x="561" y="0"/>
                </a:lnTo>
                <a:lnTo>
                  <a:pt x="561" y="0"/>
                </a:lnTo>
                <a:lnTo>
                  <a:pt x="530" y="32"/>
                </a:lnTo>
                <a:lnTo>
                  <a:pt x="500" y="65"/>
                </a:lnTo>
                <a:lnTo>
                  <a:pt x="470" y="99"/>
                </a:lnTo>
                <a:lnTo>
                  <a:pt x="441" y="132"/>
                </a:lnTo>
                <a:lnTo>
                  <a:pt x="412" y="168"/>
                </a:lnTo>
                <a:lnTo>
                  <a:pt x="385" y="204"/>
                </a:lnTo>
                <a:lnTo>
                  <a:pt x="359" y="240"/>
                </a:lnTo>
                <a:lnTo>
                  <a:pt x="333" y="277"/>
                </a:lnTo>
                <a:lnTo>
                  <a:pt x="308" y="315"/>
                </a:lnTo>
                <a:lnTo>
                  <a:pt x="285" y="352"/>
                </a:lnTo>
                <a:lnTo>
                  <a:pt x="261" y="392"/>
                </a:lnTo>
                <a:lnTo>
                  <a:pt x="239" y="431"/>
                </a:lnTo>
                <a:lnTo>
                  <a:pt x="218" y="470"/>
                </a:lnTo>
                <a:lnTo>
                  <a:pt x="198" y="510"/>
                </a:lnTo>
                <a:lnTo>
                  <a:pt x="178" y="552"/>
                </a:lnTo>
                <a:lnTo>
                  <a:pt x="160" y="593"/>
                </a:lnTo>
                <a:lnTo>
                  <a:pt x="142" y="635"/>
                </a:lnTo>
                <a:lnTo>
                  <a:pt x="126" y="677"/>
                </a:lnTo>
                <a:lnTo>
                  <a:pt x="110" y="720"/>
                </a:lnTo>
                <a:lnTo>
                  <a:pt x="95" y="763"/>
                </a:lnTo>
                <a:lnTo>
                  <a:pt x="82" y="807"/>
                </a:lnTo>
                <a:lnTo>
                  <a:pt x="69" y="851"/>
                </a:lnTo>
                <a:lnTo>
                  <a:pt x="57" y="895"/>
                </a:lnTo>
                <a:lnTo>
                  <a:pt x="47" y="941"/>
                </a:lnTo>
                <a:lnTo>
                  <a:pt x="36" y="987"/>
                </a:lnTo>
                <a:lnTo>
                  <a:pt x="28" y="1032"/>
                </a:lnTo>
                <a:lnTo>
                  <a:pt x="21" y="1079"/>
                </a:lnTo>
                <a:lnTo>
                  <a:pt x="14" y="1125"/>
                </a:lnTo>
                <a:lnTo>
                  <a:pt x="9" y="1171"/>
                </a:lnTo>
                <a:lnTo>
                  <a:pt x="5" y="1220"/>
                </a:lnTo>
                <a:lnTo>
                  <a:pt x="1" y="1267"/>
                </a:lnTo>
                <a:lnTo>
                  <a:pt x="0" y="1315"/>
                </a:lnTo>
                <a:lnTo>
                  <a:pt x="304" y="1320"/>
                </a:lnTo>
                <a:lnTo>
                  <a:pt x="304" y="1320"/>
                </a:lnTo>
                <a:lnTo>
                  <a:pt x="306" y="1280"/>
                </a:lnTo>
                <a:lnTo>
                  <a:pt x="308" y="1239"/>
                </a:lnTo>
                <a:lnTo>
                  <a:pt x="312" y="1199"/>
                </a:lnTo>
                <a:lnTo>
                  <a:pt x="317" y="1160"/>
                </a:lnTo>
                <a:lnTo>
                  <a:pt x="323" y="1121"/>
                </a:lnTo>
                <a:lnTo>
                  <a:pt x="329" y="1082"/>
                </a:lnTo>
                <a:lnTo>
                  <a:pt x="336" y="1043"/>
                </a:lnTo>
                <a:lnTo>
                  <a:pt x="345" y="1005"/>
                </a:lnTo>
                <a:lnTo>
                  <a:pt x="354" y="967"/>
                </a:lnTo>
                <a:lnTo>
                  <a:pt x="363" y="929"/>
                </a:lnTo>
                <a:lnTo>
                  <a:pt x="375" y="892"/>
                </a:lnTo>
                <a:lnTo>
                  <a:pt x="386" y="855"/>
                </a:lnTo>
                <a:lnTo>
                  <a:pt x="398" y="819"/>
                </a:lnTo>
                <a:lnTo>
                  <a:pt x="411" y="782"/>
                </a:lnTo>
                <a:lnTo>
                  <a:pt x="425" y="747"/>
                </a:lnTo>
                <a:lnTo>
                  <a:pt x="441" y="712"/>
                </a:lnTo>
                <a:lnTo>
                  <a:pt x="457" y="677"/>
                </a:lnTo>
                <a:lnTo>
                  <a:pt x="474" y="642"/>
                </a:lnTo>
                <a:lnTo>
                  <a:pt x="491" y="608"/>
                </a:lnTo>
                <a:lnTo>
                  <a:pt x="509" y="574"/>
                </a:lnTo>
                <a:lnTo>
                  <a:pt x="527" y="541"/>
                </a:lnTo>
                <a:lnTo>
                  <a:pt x="547" y="509"/>
                </a:lnTo>
                <a:lnTo>
                  <a:pt x="567" y="476"/>
                </a:lnTo>
                <a:lnTo>
                  <a:pt x="588" y="445"/>
                </a:lnTo>
                <a:lnTo>
                  <a:pt x="609" y="414"/>
                </a:lnTo>
                <a:lnTo>
                  <a:pt x="632" y="384"/>
                </a:lnTo>
                <a:lnTo>
                  <a:pt x="655" y="354"/>
                </a:lnTo>
                <a:lnTo>
                  <a:pt x="678" y="324"/>
                </a:lnTo>
                <a:lnTo>
                  <a:pt x="703" y="295"/>
                </a:lnTo>
                <a:lnTo>
                  <a:pt x="728" y="267"/>
                </a:lnTo>
                <a:lnTo>
                  <a:pt x="754" y="239"/>
                </a:lnTo>
                <a:lnTo>
                  <a:pt x="780" y="212"/>
                </a:lnTo>
                <a:lnTo>
                  <a:pt x="780" y="212"/>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4" name="Freeform 50"/>
          <p:cNvSpPr>
            <a:spLocks/>
          </p:cNvSpPr>
          <p:nvPr/>
        </p:nvSpPr>
        <p:spPr bwMode="auto">
          <a:xfrm>
            <a:off x="4583113" y="3014663"/>
            <a:ext cx="522288" cy="300038"/>
          </a:xfrm>
          <a:custGeom>
            <a:avLst/>
            <a:gdLst>
              <a:gd name="T0" fmla="*/ 1319 w 1319"/>
              <a:gd name="T1" fmla="*/ 536 h 755"/>
              <a:gd name="T2" fmla="*/ 1286 w 1319"/>
              <a:gd name="T3" fmla="*/ 506 h 755"/>
              <a:gd name="T4" fmla="*/ 1220 w 1319"/>
              <a:gd name="T5" fmla="*/ 448 h 755"/>
              <a:gd name="T6" fmla="*/ 1149 w 1319"/>
              <a:gd name="T7" fmla="*/ 393 h 755"/>
              <a:gd name="T8" fmla="*/ 1078 w 1319"/>
              <a:gd name="T9" fmla="*/ 341 h 755"/>
              <a:gd name="T10" fmla="*/ 1002 w 1319"/>
              <a:gd name="T11" fmla="*/ 292 h 755"/>
              <a:gd name="T12" fmla="*/ 925 w 1319"/>
              <a:gd name="T13" fmla="*/ 247 h 755"/>
              <a:gd name="T14" fmla="*/ 847 w 1319"/>
              <a:gd name="T15" fmla="*/ 204 h 755"/>
              <a:gd name="T16" fmla="*/ 765 w 1319"/>
              <a:gd name="T17" fmla="*/ 167 h 755"/>
              <a:gd name="T18" fmla="*/ 682 w 1319"/>
              <a:gd name="T19" fmla="*/ 131 h 755"/>
              <a:gd name="T20" fmla="*/ 597 w 1319"/>
              <a:gd name="T21" fmla="*/ 100 h 755"/>
              <a:gd name="T22" fmla="*/ 510 w 1319"/>
              <a:gd name="T23" fmla="*/ 74 h 755"/>
              <a:gd name="T24" fmla="*/ 422 w 1319"/>
              <a:gd name="T25" fmla="*/ 51 h 755"/>
              <a:gd name="T26" fmla="*/ 332 w 1319"/>
              <a:gd name="T27" fmla="*/ 32 h 755"/>
              <a:gd name="T28" fmla="*/ 239 w 1319"/>
              <a:gd name="T29" fmla="*/ 17 h 755"/>
              <a:gd name="T30" fmla="*/ 147 w 1319"/>
              <a:gd name="T31" fmla="*/ 6 h 755"/>
              <a:gd name="T32" fmla="*/ 52 w 1319"/>
              <a:gd name="T33" fmla="*/ 1 h 755"/>
              <a:gd name="T34" fmla="*/ 0 w 1319"/>
              <a:gd name="T35" fmla="*/ 305 h 755"/>
              <a:gd name="T36" fmla="*/ 40 w 1319"/>
              <a:gd name="T37" fmla="*/ 306 h 755"/>
              <a:gd name="T38" fmla="*/ 119 w 1319"/>
              <a:gd name="T39" fmla="*/ 310 h 755"/>
              <a:gd name="T40" fmla="*/ 198 w 1319"/>
              <a:gd name="T41" fmla="*/ 319 h 755"/>
              <a:gd name="T42" fmla="*/ 274 w 1319"/>
              <a:gd name="T43" fmla="*/ 332 h 755"/>
              <a:gd name="T44" fmla="*/ 351 w 1319"/>
              <a:gd name="T45" fmla="*/ 348 h 755"/>
              <a:gd name="T46" fmla="*/ 425 w 1319"/>
              <a:gd name="T47" fmla="*/ 367 h 755"/>
              <a:gd name="T48" fmla="*/ 498 w 1319"/>
              <a:gd name="T49" fmla="*/ 389 h 755"/>
              <a:gd name="T50" fmla="*/ 570 w 1319"/>
              <a:gd name="T51" fmla="*/ 415 h 755"/>
              <a:gd name="T52" fmla="*/ 640 w 1319"/>
              <a:gd name="T53" fmla="*/ 445 h 755"/>
              <a:gd name="T54" fmla="*/ 709 w 1319"/>
              <a:gd name="T55" fmla="*/ 476 h 755"/>
              <a:gd name="T56" fmla="*/ 776 w 1319"/>
              <a:gd name="T57" fmla="*/ 512 h 755"/>
              <a:gd name="T58" fmla="*/ 841 w 1319"/>
              <a:gd name="T59" fmla="*/ 551 h 755"/>
              <a:gd name="T60" fmla="*/ 903 w 1319"/>
              <a:gd name="T61" fmla="*/ 591 h 755"/>
              <a:gd name="T62" fmla="*/ 964 w 1319"/>
              <a:gd name="T63" fmla="*/ 635 h 755"/>
              <a:gd name="T64" fmla="*/ 1023 w 1319"/>
              <a:gd name="T65" fmla="*/ 681 h 755"/>
              <a:gd name="T66" fmla="*/ 1079 w 1319"/>
              <a:gd name="T67" fmla="*/ 730 h 755"/>
              <a:gd name="T68" fmla="*/ 1106 w 1319"/>
              <a:gd name="T69" fmla="*/ 755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19" h="755">
                <a:moveTo>
                  <a:pt x="1106" y="755"/>
                </a:moveTo>
                <a:lnTo>
                  <a:pt x="1319" y="536"/>
                </a:lnTo>
                <a:lnTo>
                  <a:pt x="1319" y="536"/>
                </a:lnTo>
                <a:lnTo>
                  <a:pt x="1286" y="506"/>
                </a:lnTo>
                <a:lnTo>
                  <a:pt x="1253" y="476"/>
                </a:lnTo>
                <a:lnTo>
                  <a:pt x="1220" y="448"/>
                </a:lnTo>
                <a:lnTo>
                  <a:pt x="1184" y="420"/>
                </a:lnTo>
                <a:lnTo>
                  <a:pt x="1149" y="393"/>
                </a:lnTo>
                <a:lnTo>
                  <a:pt x="1114" y="367"/>
                </a:lnTo>
                <a:lnTo>
                  <a:pt x="1078" y="341"/>
                </a:lnTo>
                <a:lnTo>
                  <a:pt x="1040" y="316"/>
                </a:lnTo>
                <a:lnTo>
                  <a:pt x="1002" y="292"/>
                </a:lnTo>
                <a:lnTo>
                  <a:pt x="964" y="269"/>
                </a:lnTo>
                <a:lnTo>
                  <a:pt x="925" y="247"/>
                </a:lnTo>
                <a:lnTo>
                  <a:pt x="886" y="225"/>
                </a:lnTo>
                <a:lnTo>
                  <a:pt x="847" y="204"/>
                </a:lnTo>
                <a:lnTo>
                  <a:pt x="807" y="185"/>
                </a:lnTo>
                <a:lnTo>
                  <a:pt x="765" y="167"/>
                </a:lnTo>
                <a:lnTo>
                  <a:pt x="724" y="148"/>
                </a:lnTo>
                <a:lnTo>
                  <a:pt x="682" y="131"/>
                </a:lnTo>
                <a:lnTo>
                  <a:pt x="640" y="116"/>
                </a:lnTo>
                <a:lnTo>
                  <a:pt x="597" y="100"/>
                </a:lnTo>
                <a:lnTo>
                  <a:pt x="554" y="87"/>
                </a:lnTo>
                <a:lnTo>
                  <a:pt x="510" y="74"/>
                </a:lnTo>
                <a:lnTo>
                  <a:pt x="466" y="62"/>
                </a:lnTo>
                <a:lnTo>
                  <a:pt x="422" y="51"/>
                </a:lnTo>
                <a:lnTo>
                  <a:pt x="376" y="40"/>
                </a:lnTo>
                <a:lnTo>
                  <a:pt x="332" y="32"/>
                </a:lnTo>
                <a:lnTo>
                  <a:pt x="286" y="23"/>
                </a:lnTo>
                <a:lnTo>
                  <a:pt x="239" y="17"/>
                </a:lnTo>
                <a:lnTo>
                  <a:pt x="194" y="12"/>
                </a:lnTo>
                <a:lnTo>
                  <a:pt x="147" y="6"/>
                </a:lnTo>
                <a:lnTo>
                  <a:pt x="100" y="2"/>
                </a:lnTo>
                <a:lnTo>
                  <a:pt x="52" y="1"/>
                </a:lnTo>
                <a:lnTo>
                  <a:pt x="5" y="0"/>
                </a:lnTo>
                <a:lnTo>
                  <a:pt x="0" y="305"/>
                </a:lnTo>
                <a:lnTo>
                  <a:pt x="0" y="305"/>
                </a:lnTo>
                <a:lnTo>
                  <a:pt x="40" y="306"/>
                </a:lnTo>
                <a:lnTo>
                  <a:pt x="79" y="307"/>
                </a:lnTo>
                <a:lnTo>
                  <a:pt x="119" y="310"/>
                </a:lnTo>
                <a:lnTo>
                  <a:pt x="159" y="314"/>
                </a:lnTo>
                <a:lnTo>
                  <a:pt x="198" y="319"/>
                </a:lnTo>
                <a:lnTo>
                  <a:pt x="237" y="325"/>
                </a:lnTo>
                <a:lnTo>
                  <a:pt x="274" y="332"/>
                </a:lnTo>
                <a:lnTo>
                  <a:pt x="313" y="338"/>
                </a:lnTo>
                <a:lnTo>
                  <a:pt x="351" y="348"/>
                </a:lnTo>
                <a:lnTo>
                  <a:pt x="388" y="357"/>
                </a:lnTo>
                <a:lnTo>
                  <a:pt x="425" y="367"/>
                </a:lnTo>
                <a:lnTo>
                  <a:pt x="462" y="377"/>
                </a:lnTo>
                <a:lnTo>
                  <a:pt x="498" y="389"/>
                </a:lnTo>
                <a:lnTo>
                  <a:pt x="535" y="402"/>
                </a:lnTo>
                <a:lnTo>
                  <a:pt x="570" y="415"/>
                </a:lnTo>
                <a:lnTo>
                  <a:pt x="605" y="430"/>
                </a:lnTo>
                <a:lnTo>
                  <a:pt x="640" y="445"/>
                </a:lnTo>
                <a:lnTo>
                  <a:pt x="675" y="461"/>
                </a:lnTo>
                <a:lnTo>
                  <a:pt x="709" y="476"/>
                </a:lnTo>
                <a:lnTo>
                  <a:pt x="742" y="495"/>
                </a:lnTo>
                <a:lnTo>
                  <a:pt x="776" y="512"/>
                </a:lnTo>
                <a:lnTo>
                  <a:pt x="808" y="531"/>
                </a:lnTo>
                <a:lnTo>
                  <a:pt x="841" y="551"/>
                </a:lnTo>
                <a:lnTo>
                  <a:pt x="872" y="570"/>
                </a:lnTo>
                <a:lnTo>
                  <a:pt x="903" y="591"/>
                </a:lnTo>
                <a:lnTo>
                  <a:pt x="934" y="613"/>
                </a:lnTo>
                <a:lnTo>
                  <a:pt x="964" y="635"/>
                </a:lnTo>
                <a:lnTo>
                  <a:pt x="994" y="657"/>
                </a:lnTo>
                <a:lnTo>
                  <a:pt x="1023" y="681"/>
                </a:lnTo>
                <a:lnTo>
                  <a:pt x="1052" y="706"/>
                </a:lnTo>
                <a:lnTo>
                  <a:pt x="1079" y="730"/>
                </a:lnTo>
                <a:lnTo>
                  <a:pt x="1106" y="755"/>
                </a:lnTo>
                <a:lnTo>
                  <a:pt x="1106" y="75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8" name="Freeform 54"/>
          <p:cNvSpPr>
            <a:spLocks/>
          </p:cNvSpPr>
          <p:nvPr/>
        </p:nvSpPr>
        <p:spPr bwMode="auto">
          <a:xfrm>
            <a:off x="3976688" y="3787776"/>
            <a:ext cx="228600" cy="409575"/>
          </a:xfrm>
          <a:custGeom>
            <a:avLst/>
            <a:gdLst>
              <a:gd name="T0" fmla="*/ 235 w 579"/>
              <a:gd name="T1" fmla="*/ 5 h 1035"/>
              <a:gd name="T2" fmla="*/ 235 w 579"/>
              <a:gd name="T3" fmla="*/ 5 h 1035"/>
              <a:gd name="T4" fmla="*/ 235 w 579"/>
              <a:gd name="T5" fmla="*/ 0 h 1035"/>
              <a:gd name="T6" fmla="*/ 0 w 579"/>
              <a:gd name="T7" fmla="*/ 4 h 1035"/>
              <a:gd name="T8" fmla="*/ 0 w 579"/>
              <a:gd name="T9" fmla="*/ 4 h 1035"/>
              <a:gd name="T10" fmla="*/ 0 w 579"/>
              <a:gd name="T11" fmla="*/ 5 h 1035"/>
              <a:gd name="T12" fmla="*/ 0 w 579"/>
              <a:gd name="T13" fmla="*/ 5 h 1035"/>
              <a:gd name="T14" fmla="*/ 0 w 579"/>
              <a:gd name="T15" fmla="*/ 43 h 1035"/>
              <a:gd name="T16" fmla="*/ 2 w 579"/>
              <a:gd name="T17" fmla="*/ 79 h 1035"/>
              <a:gd name="T18" fmla="*/ 4 w 579"/>
              <a:gd name="T19" fmla="*/ 116 h 1035"/>
              <a:gd name="T20" fmla="*/ 7 w 579"/>
              <a:gd name="T21" fmla="*/ 153 h 1035"/>
              <a:gd name="T22" fmla="*/ 11 w 579"/>
              <a:gd name="T23" fmla="*/ 189 h 1035"/>
              <a:gd name="T24" fmla="*/ 16 w 579"/>
              <a:gd name="T25" fmla="*/ 225 h 1035"/>
              <a:gd name="T26" fmla="*/ 21 w 579"/>
              <a:gd name="T27" fmla="*/ 262 h 1035"/>
              <a:gd name="T28" fmla="*/ 28 w 579"/>
              <a:gd name="T29" fmla="*/ 297 h 1035"/>
              <a:gd name="T30" fmla="*/ 36 w 579"/>
              <a:gd name="T31" fmla="*/ 332 h 1035"/>
              <a:gd name="T32" fmla="*/ 43 w 579"/>
              <a:gd name="T33" fmla="*/ 367 h 1035"/>
              <a:gd name="T34" fmla="*/ 53 w 579"/>
              <a:gd name="T35" fmla="*/ 401 h 1035"/>
              <a:gd name="T36" fmla="*/ 63 w 579"/>
              <a:gd name="T37" fmla="*/ 436 h 1035"/>
              <a:gd name="T38" fmla="*/ 73 w 579"/>
              <a:gd name="T39" fmla="*/ 470 h 1035"/>
              <a:gd name="T40" fmla="*/ 85 w 579"/>
              <a:gd name="T41" fmla="*/ 502 h 1035"/>
              <a:gd name="T42" fmla="*/ 97 w 579"/>
              <a:gd name="T43" fmla="*/ 536 h 1035"/>
              <a:gd name="T44" fmla="*/ 110 w 579"/>
              <a:gd name="T45" fmla="*/ 569 h 1035"/>
              <a:gd name="T46" fmla="*/ 123 w 579"/>
              <a:gd name="T47" fmla="*/ 601 h 1035"/>
              <a:gd name="T48" fmla="*/ 137 w 579"/>
              <a:gd name="T49" fmla="*/ 634 h 1035"/>
              <a:gd name="T50" fmla="*/ 153 w 579"/>
              <a:gd name="T51" fmla="*/ 665 h 1035"/>
              <a:gd name="T52" fmla="*/ 168 w 579"/>
              <a:gd name="T53" fmla="*/ 696 h 1035"/>
              <a:gd name="T54" fmla="*/ 185 w 579"/>
              <a:gd name="T55" fmla="*/ 728 h 1035"/>
              <a:gd name="T56" fmla="*/ 202 w 579"/>
              <a:gd name="T57" fmla="*/ 758 h 1035"/>
              <a:gd name="T58" fmla="*/ 221 w 579"/>
              <a:gd name="T59" fmla="*/ 788 h 1035"/>
              <a:gd name="T60" fmla="*/ 239 w 579"/>
              <a:gd name="T61" fmla="*/ 818 h 1035"/>
              <a:gd name="T62" fmla="*/ 258 w 579"/>
              <a:gd name="T63" fmla="*/ 846 h 1035"/>
              <a:gd name="T64" fmla="*/ 278 w 579"/>
              <a:gd name="T65" fmla="*/ 875 h 1035"/>
              <a:gd name="T66" fmla="*/ 299 w 579"/>
              <a:gd name="T67" fmla="*/ 903 h 1035"/>
              <a:gd name="T68" fmla="*/ 319 w 579"/>
              <a:gd name="T69" fmla="*/ 931 h 1035"/>
              <a:gd name="T70" fmla="*/ 342 w 579"/>
              <a:gd name="T71" fmla="*/ 957 h 1035"/>
              <a:gd name="T72" fmla="*/ 364 w 579"/>
              <a:gd name="T73" fmla="*/ 984 h 1035"/>
              <a:gd name="T74" fmla="*/ 386 w 579"/>
              <a:gd name="T75" fmla="*/ 1010 h 1035"/>
              <a:gd name="T76" fmla="*/ 411 w 579"/>
              <a:gd name="T77" fmla="*/ 1035 h 1035"/>
              <a:gd name="T78" fmla="*/ 579 w 579"/>
              <a:gd name="T79" fmla="*/ 872 h 1035"/>
              <a:gd name="T80" fmla="*/ 579 w 579"/>
              <a:gd name="T81" fmla="*/ 872 h 1035"/>
              <a:gd name="T82" fmla="*/ 540 w 579"/>
              <a:gd name="T83" fmla="*/ 828 h 1035"/>
              <a:gd name="T84" fmla="*/ 503 w 579"/>
              <a:gd name="T85" fmla="*/ 784 h 1035"/>
              <a:gd name="T86" fmla="*/ 468 w 579"/>
              <a:gd name="T87" fmla="*/ 737 h 1035"/>
              <a:gd name="T88" fmla="*/ 435 w 579"/>
              <a:gd name="T89" fmla="*/ 689 h 1035"/>
              <a:gd name="T90" fmla="*/ 405 w 579"/>
              <a:gd name="T91" fmla="*/ 638 h 1035"/>
              <a:gd name="T92" fmla="*/ 377 w 579"/>
              <a:gd name="T93" fmla="*/ 587 h 1035"/>
              <a:gd name="T94" fmla="*/ 351 w 579"/>
              <a:gd name="T95" fmla="*/ 534 h 1035"/>
              <a:gd name="T96" fmla="*/ 327 w 579"/>
              <a:gd name="T97" fmla="*/ 479 h 1035"/>
              <a:gd name="T98" fmla="*/ 306 w 579"/>
              <a:gd name="T99" fmla="*/ 424 h 1035"/>
              <a:gd name="T100" fmla="*/ 288 w 579"/>
              <a:gd name="T101" fmla="*/ 367 h 1035"/>
              <a:gd name="T102" fmla="*/ 273 w 579"/>
              <a:gd name="T103" fmla="*/ 310 h 1035"/>
              <a:gd name="T104" fmla="*/ 258 w 579"/>
              <a:gd name="T105" fmla="*/ 250 h 1035"/>
              <a:gd name="T106" fmla="*/ 249 w 579"/>
              <a:gd name="T107" fmla="*/ 190 h 1035"/>
              <a:gd name="T108" fmla="*/ 241 w 579"/>
              <a:gd name="T109" fmla="*/ 129 h 1035"/>
              <a:gd name="T110" fmla="*/ 236 w 579"/>
              <a:gd name="T111" fmla="*/ 68 h 1035"/>
              <a:gd name="T112" fmla="*/ 235 w 579"/>
              <a:gd name="T113" fmla="*/ 5 h 1035"/>
              <a:gd name="T114" fmla="*/ 235 w 579"/>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9" h="1035">
                <a:moveTo>
                  <a:pt x="235" y="5"/>
                </a:moveTo>
                <a:lnTo>
                  <a:pt x="235" y="5"/>
                </a:lnTo>
                <a:lnTo>
                  <a:pt x="235" y="0"/>
                </a:lnTo>
                <a:lnTo>
                  <a:pt x="0" y="4"/>
                </a:lnTo>
                <a:lnTo>
                  <a:pt x="0" y="4"/>
                </a:lnTo>
                <a:lnTo>
                  <a:pt x="0" y="5"/>
                </a:lnTo>
                <a:lnTo>
                  <a:pt x="0" y="5"/>
                </a:lnTo>
                <a:lnTo>
                  <a:pt x="0" y="43"/>
                </a:lnTo>
                <a:lnTo>
                  <a:pt x="2" y="79"/>
                </a:lnTo>
                <a:lnTo>
                  <a:pt x="4" y="116"/>
                </a:lnTo>
                <a:lnTo>
                  <a:pt x="7" y="153"/>
                </a:lnTo>
                <a:lnTo>
                  <a:pt x="11" y="189"/>
                </a:lnTo>
                <a:lnTo>
                  <a:pt x="16" y="225"/>
                </a:lnTo>
                <a:lnTo>
                  <a:pt x="21" y="262"/>
                </a:lnTo>
                <a:lnTo>
                  <a:pt x="28" y="297"/>
                </a:lnTo>
                <a:lnTo>
                  <a:pt x="36" y="332"/>
                </a:lnTo>
                <a:lnTo>
                  <a:pt x="43" y="367"/>
                </a:lnTo>
                <a:lnTo>
                  <a:pt x="53" y="401"/>
                </a:lnTo>
                <a:lnTo>
                  <a:pt x="63" y="436"/>
                </a:lnTo>
                <a:lnTo>
                  <a:pt x="73" y="470"/>
                </a:lnTo>
                <a:lnTo>
                  <a:pt x="85" y="502"/>
                </a:lnTo>
                <a:lnTo>
                  <a:pt x="97" y="536"/>
                </a:lnTo>
                <a:lnTo>
                  <a:pt x="110" y="569"/>
                </a:lnTo>
                <a:lnTo>
                  <a:pt x="123" y="601"/>
                </a:lnTo>
                <a:lnTo>
                  <a:pt x="137" y="634"/>
                </a:lnTo>
                <a:lnTo>
                  <a:pt x="153" y="665"/>
                </a:lnTo>
                <a:lnTo>
                  <a:pt x="168" y="696"/>
                </a:lnTo>
                <a:lnTo>
                  <a:pt x="185" y="728"/>
                </a:lnTo>
                <a:lnTo>
                  <a:pt x="202" y="758"/>
                </a:lnTo>
                <a:lnTo>
                  <a:pt x="221" y="788"/>
                </a:lnTo>
                <a:lnTo>
                  <a:pt x="239" y="818"/>
                </a:lnTo>
                <a:lnTo>
                  <a:pt x="258" y="846"/>
                </a:lnTo>
                <a:lnTo>
                  <a:pt x="278" y="875"/>
                </a:lnTo>
                <a:lnTo>
                  <a:pt x="299" y="903"/>
                </a:lnTo>
                <a:lnTo>
                  <a:pt x="319" y="931"/>
                </a:lnTo>
                <a:lnTo>
                  <a:pt x="342" y="957"/>
                </a:lnTo>
                <a:lnTo>
                  <a:pt x="364" y="984"/>
                </a:lnTo>
                <a:lnTo>
                  <a:pt x="386" y="1010"/>
                </a:lnTo>
                <a:lnTo>
                  <a:pt x="411" y="1035"/>
                </a:lnTo>
                <a:lnTo>
                  <a:pt x="579" y="872"/>
                </a:lnTo>
                <a:lnTo>
                  <a:pt x="579" y="872"/>
                </a:lnTo>
                <a:lnTo>
                  <a:pt x="540" y="828"/>
                </a:lnTo>
                <a:lnTo>
                  <a:pt x="503" y="784"/>
                </a:lnTo>
                <a:lnTo>
                  <a:pt x="468" y="737"/>
                </a:lnTo>
                <a:lnTo>
                  <a:pt x="435" y="689"/>
                </a:lnTo>
                <a:lnTo>
                  <a:pt x="405" y="638"/>
                </a:lnTo>
                <a:lnTo>
                  <a:pt x="377" y="587"/>
                </a:lnTo>
                <a:lnTo>
                  <a:pt x="351" y="534"/>
                </a:lnTo>
                <a:lnTo>
                  <a:pt x="327" y="479"/>
                </a:lnTo>
                <a:lnTo>
                  <a:pt x="306" y="424"/>
                </a:lnTo>
                <a:lnTo>
                  <a:pt x="288" y="367"/>
                </a:lnTo>
                <a:lnTo>
                  <a:pt x="273" y="310"/>
                </a:lnTo>
                <a:lnTo>
                  <a:pt x="258" y="250"/>
                </a:lnTo>
                <a:lnTo>
                  <a:pt x="249" y="190"/>
                </a:lnTo>
                <a:lnTo>
                  <a:pt x="241" y="129"/>
                </a:lnTo>
                <a:lnTo>
                  <a:pt x="236" y="68"/>
                </a:lnTo>
                <a:lnTo>
                  <a:pt x="235" y="5"/>
                </a:lnTo>
                <a:lnTo>
                  <a:pt x="235" y="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9" name="Freeform 55"/>
          <p:cNvSpPr>
            <a:spLocks/>
          </p:cNvSpPr>
          <p:nvPr/>
        </p:nvSpPr>
        <p:spPr bwMode="auto">
          <a:xfrm>
            <a:off x="3976688" y="3370263"/>
            <a:ext cx="239713" cy="400050"/>
          </a:xfrm>
          <a:custGeom>
            <a:avLst/>
            <a:gdLst>
              <a:gd name="T0" fmla="*/ 603 w 603"/>
              <a:gd name="T1" fmla="*/ 164 h 1010"/>
              <a:gd name="T2" fmla="*/ 433 w 603"/>
              <a:gd name="T3" fmla="*/ 0 h 1010"/>
              <a:gd name="T4" fmla="*/ 433 w 603"/>
              <a:gd name="T5" fmla="*/ 0 h 1010"/>
              <a:gd name="T6" fmla="*/ 410 w 603"/>
              <a:gd name="T7" fmla="*/ 24 h 1010"/>
              <a:gd name="T8" fmla="*/ 386 w 603"/>
              <a:gd name="T9" fmla="*/ 49 h 1010"/>
              <a:gd name="T10" fmla="*/ 363 w 603"/>
              <a:gd name="T11" fmla="*/ 75 h 1010"/>
              <a:gd name="T12" fmla="*/ 341 w 603"/>
              <a:gd name="T13" fmla="*/ 101 h 1010"/>
              <a:gd name="T14" fmla="*/ 320 w 603"/>
              <a:gd name="T15" fmla="*/ 129 h 1010"/>
              <a:gd name="T16" fmla="*/ 298 w 603"/>
              <a:gd name="T17" fmla="*/ 156 h 1010"/>
              <a:gd name="T18" fmla="*/ 278 w 603"/>
              <a:gd name="T19" fmla="*/ 183 h 1010"/>
              <a:gd name="T20" fmla="*/ 259 w 603"/>
              <a:gd name="T21" fmla="*/ 212 h 1010"/>
              <a:gd name="T22" fmla="*/ 239 w 603"/>
              <a:gd name="T23" fmla="*/ 241 h 1010"/>
              <a:gd name="T24" fmla="*/ 221 w 603"/>
              <a:gd name="T25" fmla="*/ 269 h 1010"/>
              <a:gd name="T26" fmla="*/ 203 w 603"/>
              <a:gd name="T27" fmla="*/ 299 h 1010"/>
              <a:gd name="T28" fmla="*/ 186 w 603"/>
              <a:gd name="T29" fmla="*/ 329 h 1010"/>
              <a:gd name="T30" fmla="*/ 169 w 603"/>
              <a:gd name="T31" fmla="*/ 360 h 1010"/>
              <a:gd name="T32" fmla="*/ 153 w 603"/>
              <a:gd name="T33" fmla="*/ 390 h 1010"/>
              <a:gd name="T34" fmla="*/ 139 w 603"/>
              <a:gd name="T35" fmla="*/ 422 h 1010"/>
              <a:gd name="T36" fmla="*/ 125 w 603"/>
              <a:gd name="T37" fmla="*/ 454 h 1010"/>
              <a:gd name="T38" fmla="*/ 110 w 603"/>
              <a:gd name="T39" fmla="*/ 485 h 1010"/>
              <a:gd name="T40" fmla="*/ 97 w 603"/>
              <a:gd name="T41" fmla="*/ 518 h 1010"/>
              <a:gd name="T42" fmla="*/ 86 w 603"/>
              <a:gd name="T43" fmla="*/ 552 h 1010"/>
              <a:gd name="T44" fmla="*/ 74 w 603"/>
              <a:gd name="T45" fmla="*/ 584 h 1010"/>
              <a:gd name="T46" fmla="*/ 64 w 603"/>
              <a:gd name="T47" fmla="*/ 618 h 1010"/>
              <a:gd name="T48" fmla="*/ 53 w 603"/>
              <a:gd name="T49" fmla="*/ 652 h 1010"/>
              <a:gd name="T50" fmla="*/ 44 w 603"/>
              <a:gd name="T51" fmla="*/ 686 h 1010"/>
              <a:gd name="T52" fmla="*/ 36 w 603"/>
              <a:gd name="T53" fmla="*/ 721 h 1010"/>
              <a:gd name="T54" fmla="*/ 28 w 603"/>
              <a:gd name="T55" fmla="*/ 755 h 1010"/>
              <a:gd name="T56" fmla="*/ 22 w 603"/>
              <a:gd name="T57" fmla="*/ 790 h 1010"/>
              <a:gd name="T58" fmla="*/ 15 w 603"/>
              <a:gd name="T59" fmla="*/ 827 h 1010"/>
              <a:gd name="T60" fmla="*/ 12 w 603"/>
              <a:gd name="T61" fmla="*/ 862 h 1010"/>
              <a:gd name="T62" fmla="*/ 6 w 603"/>
              <a:gd name="T63" fmla="*/ 898 h 1010"/>
              <a:gd name="T64" fmla="*/ 4 w 603"/>
              <a:gd name="T65" fmla="*/ 933 h 1010"/>
              <a:gd name="T66" fmla="*/ 1 w 603"/>
              <a:gd name="T67" fmla="*/ 970 h 1010"/>
              <a:gd name="T68" fmla="*/ 0 w 603"/>
              <a:gd name="T69" fmla="*/ 1006 h 1010"/>
              <a:gd name="T70" fmla="*/ 234 w 603"/>
              <a:gd name="T71" fmla="*/ 1010 h 1010"/>
              <a:gd name="T72" fmla="*/ 234 w 603"/>
              <a:gd name="T73" fmla="*/ 1010 h 1010"/>
              <a:gd name="T74" fmla="*/ 238 w 603"/>
              <a:gd name="T75" fmla="*/ 949 h 1010"/>
              <a:gd name="T76" fmla="*/ 245 w 603"/>
              <a:gd name="T77" fmla="*/ 889 h 1010"/>
              <a:gd name="T78" fmla="*/ 254 w 603"/>
              <a:gd name="T79" fmla="*/ 829 h 1010"/>
              <a:gd name="T80" fmla="*/ 267 w 603"/>
              <a:gd name="T81" fmla="*/ 769 h 1010"/>
              <a:gd name="T82" fmla="*/ 281 w 603"/>
              <a:gd name="T83" fmla="*/ 712 h 1010"/>
              <a:gd name="T84" fmla="*/ 298 w 603"/>
              <a:gd name="T85" fmla="*/ 655 h 1010"/>
              <a:gd name="T86" fmla="*/ 319 w 603"/>
              <a:gd name="T87" fmla="*/ 600 h 1010"/>
              <a:gd name="T88" fmla="*/ 341 w 603"/>
              <a:gd name="T89" fmla="*/ 545 h 1010"/>
              <a:gd name="T90" fmla="*/ 366 w 603"/>
              <a:gd name="T91" fmla="*/ 492 h 1010"/>
              <a:gd name="T92" fmla="*/ 393 w 603"/>
              <a:gd name="T93" fmla="*/ 441 h 1010"/>
              <a:gd name="T94" fmla="*/ 423 w 603"/>
              <a:gd name="T95" fmla="*/ 390 h 1010"/>
              <a:gd name="T96" fmla="*/ 454 w 603"/>
              <a:gd name="T97" fmla="*/ 342 h 1010"/>
              <a:gd name="T98" fmla="*/ 488 w 603"/>
              <a:gd name="T99" fmla="*/ 294 h 1010"/>
              <a:gd name="T100" fmla="*/ 524 w 603"/>
              <a:gd name="T101" fmla="*/ 250 h 1010"/>
              <a:gd name="T102" fmla="*/ 562 w 603"/>
              <a:gd name="T103" fmla="*/ 205 h 1010"/>
              <a:gd name="T104" fmla="*/ 603 w 603"/>
              <a:gd name="T105" fmla="*/ 164 h 1010"/>
              <a:gd name="T106" fmla="*/ 603 w 603"/>
              <a:gd name="T107" fmla="*/ 164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3" h="1010">
                <a:moveTo>
                  <a:pt x="603" y="164"/>
                </a:moveTo>
                <a:lnTo>
                  <a:pt x="433" y="0"/>
                </a:lnTo>
                <a:lnTo>
                  <a:pt x="433" y="0"/>
                </a:lnTo>
                <a:lnTo>
                  <a:pt x="410" y="24"/>
                </a:lnTo>
                <a:lnTo>
                  <a:pt x="386" y="49"/>
                </a:lnTo>
                <a:lnTo>
                  <a:pt x="363" y="75"/>
                </a:lnTo>
                <a:lnTo>
                  <a:pt x="341" y="101"/>
                </a:lnTo>
                <a:lnTo>
                  <a:pt x="320" y="129"/>
                </a:lnTo>
                <a:lnTo>
                  <a:pt x="298" y="156"/>
                </a:lnTo>
                <a:lnTo>
                  <a:pt x="278" y="183"/>
                </a:lnTo>
                <a:lnTo>
                  <a:pt x="259" y="212"/>
                </a:lnTo>
                <a:lnTo>
                  <a:pt x="239" y="241"/>
                </a:lnTo>
                <a:lnTo>
                  <a:pt x="221" y="269"/>
                </a:lnTo>
                <a:lnTo>
                  <a:pt x="203" y="299"/>
                </a:lnTo>
                <a:lnTo>
                  <a:pt x="186" y="329"/>
                </a:lnTo>
                <a:lnTo>
                  <a:pt x="169" y="360"/>
                </a:lnTo>
                <a:lnTo>
                  <a:pt x="153" y="390"/>
                </a:lnTo>
                <a:lnTo>
                  <a:pt x="139" y="422"/>
                </a:lnTo>
                <a:lnTo>
                  <a:pt x="125" y="454"/>
                </a:lnTo>
                <a:lnTo>
                  <a:pt x="110" y="485"/>
                </a:lnTo>
                <a:lnTo>
                  <a:pt x="97" y="518"/>
                </a:lnTo>
                <a:lnTo>
                  <a:pt x="86" y="552"/>
                </a:lnTo>
                <a:lnTo>
                  <a:pt x="74" y="584"/>
                </a:lnTo>
                <a:lnTo>
                  <a:pt x="64" y="618"/>
                </a:lnTo>
                <a:lnTo>
                  <a:pt x="53" y="652"/>
                </a:lnTo>
                <a:lnTo>
                  <a:pt x="44" y="686"/>
                </a:lnTo>
                <a:lnTo>
                  <a:pt x="36" y="721"/>
                </a:lnTo>
                <a:lnTo>
                  <a:pt x="28" y="755"/>
                </a:lnTo>
                <a:lnTo>
                  <a:pt x="22" y="790"/>
                </a:lnTo>
                <a:lnTo>
                  <a:pt x="15" y="827"/>
                </a:lnTo>
                <a:lnTo>
                  <a:pt x="12" y="862"/>
                </a:lnTo>
                <a:lnTo>
                  <a:pt x="6" y="898"/>
                </a:lnTo>
                <a:lnTo>
                  <a:pt x="4" y="933"/>
                </a:lnTo>
                <a:lnTo>
                  <a:pt x="1" y="970"/>
                </a:lnTo>
                <a:lnTo>
                  <a:pt x="0" y="1006"/>
                </a:lnTo>
                <a:lnTo>
                  <a:pt x="234" y="1010"/>
                </a:lnTo>
                <a:lnTo>
                  <a:pt x="234" y="1010"/>
                </a:lnTo>
                <a:lnTo>
                  <a:pt x="238" y="949"/>
                </a:lnTo>
                <a:lnTo>
                  <a:pt x="245" y="889"/>
                </a:lnTo>
                <a:lnTo>
                  <a:pt x="254" y="829"/>
                </a:lnTo>
                <a:lnTo>
                  <a:pt x="267" y="769"/>
                </a:lnTo>
                <a:lnTo>
                  <a:pt x="281" y="712"/>
                </a:lnTo>
                <a:lnTo>
                  <a:pt x="298" y="655"/>
                </a:lnTo>
                <a:lnTo>
                  <a:pt x="319" y="600"/>
                </a:lnTo>
                <a:lnTo>
                  <a:pt x="341" y="545"/>
                </a:lnTo>
                <a:lnTo>
                  <a:pt x="366" y="492"/>
                </a:lnTo>
                <a:lnTo>
                  <a:pt x="393" y="441"/>
                </a:lnTo>
                <a:lnTo>
                  <a:pt x="423" y="390"/>
                </a:lnTo>
                <a:lnTo>
                  <a:pt x="454" y="342"/>
                </a:lnTo>
                <a:lnTo>
                  <a:pt x="488" y="294"/>
                </a:lnTo>
                <a:lnTo>
                  <a:pt x="524" y="250"/>
                </a:lnTo>
                <a:lnTo>
                  <a:pt x="562" y="205"/>
                </a:lnTo>
                <a:lnTo>
                  <a:pt x="603" y="164"/>
                </a:lnTo>
                <a:lnTo>
                  <a:pt x="603" y="164"/>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0" name="Freeform 56"/>
          <p:cNvSpPr>
            <a:spLocks/>
          </p:cNvSpPr>
          <p:nvPr/>
        </p:nvSpPr>
        <p:spPr bwMode="auto">
          <a:xfrm>
            <a:off x="4162425" y="3194051"/>
            <a:ext cx="401638" cy="230188"/>
          </a:xfrm>
          <a:custGeom>
            <a:avLst/>
            <a:gdLst>
              <a:gd name="T0" fmla="*/ 1010 w 1010"/>
              <a:gd name="T1" fmla="*/ 235 h 579"/>
              <a:gd name="T2" fmla="*/ 1006 w 1010"/>
              <a:gd name="T3" fmla="*/ 0 h 579"/>
              <a:gd name="T4" fmla="*/ 1006 w 1010"/>
              <a:gd name="T5" fmla="*/ 0 h 579"/>
              <a:gd name="T6" fmla="*/ 969 w 1010"/>
              <a:gd name="T7" fmla="*/ 1 h 579"/>
              <a:gd name="T8" fmla="*/ 933 w 1010"/>
              <a:gd name="T9" fmla="*/ 4 h 579"/>
              <a:gd name="T10" fmla="*/ 898 w 1010"/>
              <a:gd name="T11" fmla="*/ 6 h 579"/>
              <a:gd name="T12" fmla="*/ 861 w 1010"/>
              <a:gd name="T13" fmla="*/ 9 h 579"/>
              <a:gd name="T14" fmla="*/ 826 w 1010"/>
              <a:gd name="T15" fmla="*/ 14 h 579"/>
              <a:gd name="T16" fmla="*/ 791 w 1010"/>
              <a:gd name="T17" fmla="*/ 19 h 579"/>
              <a:gd name="T18" fmla="*/ 756 w 1010"/>
              <a:gd name="T19" fmla="*/ 24 h 579"/>
              <a:gd name="T20" fmla="*/ 721 w 1010"/>
              <a:gd name="T21" fmla="*/ 32 h 579"/>
              <a:gd name="T22" fmla="*/ 687 w 1010"/>
              <a:gd name="T23" fmla="*/ 40 h 579"/>
              <a:gd name="T24" fmla="*/ 653 w 1010"/>
              <a:gd name="T25" fmla="*/ 48 h 579"/>
              <a:gd name="T26" fmla="*/ 619 w 1010"/>
              <a:gd name="T27" fmla="*/ 57 h 579"/>
              <a:gd name="T28" fmla="*/ 585 w 1010"/>
              <a:gd name="T29" fmla="*/ 67 h 579"/>
              <a:gd name="T30" fmla="*/ 553 w 1010"/>
              <a:gd name="T31" fmla="*/ 78 h 579"/>
              <a:gd name="T32" fmla="*/ 520 w 1010"/>
              <a:gd name="T33" fmla="*/ 90 h 579"/>
              <a:gd name="T34" fmla="*/ 488 w 1010"/>
              <a:gd name="T35" fmla="*/ 101 h 579"/>
              <a:gd name="T36" fmla="*/ 455 w 1010"/>
              <a:gd name="T37" fmla="*/ 114 h 579"/>
              <a:gd name="T38" fmla="*/ 424 w 1010"/>
              <a:gd name="T39" fmla="*/ 127 h 579"/>
              <a:gd name="T40" fmla="*/ 393 w 1010"/>
              <a:gd name="T41" fmla="*/ 142 h 579"/>
              <a:gd name="T42" fmla="*/ 361 w 1010"/>
              <a:gd name="T43" fmla="*/ 157 h 579"/>
              <a:gd name="T44" fmla="*/ 330 w 1010"/>
              <a:gd name="T45" fmla="*/ 173 h 579"/>
              <a:gd name="T46" fmla="*/ 300 w 1010"/>
              <a:gd name="T47" fmla="*/ 188 h 579"/>
              <a:gd name="T48" fmla="*/ 270 w 1010"/>
              <a:gd name="T49" fmla="*/ 205 h 579"/>
              <a:gd name="T50" fmla="*/ 213 w 1010"/>
              <a:gd name="T51" fmla="*/ 242 h 579"/>
              <a:gd name="T52" fmla="*/ 157 w 1010"/>
              <a:gd name="T53" fmla="*/ 281 h 579"/>
              <a:gd name="T54" fmla="*/ 102 w 1010"/>
              <a:gd name="T55" fmla="*/ 321 h 579"/>
              <a:gd name="T56" fmla="*/ 50 w 1010"/>
              <a:gd name="T57" fmla="*/ 364 h 579"/>
              <a:gd name="T58" fmla="*/ 0 w 1010"/>
              <a:gd name="T59" fmla="*/ 410 h 579"/>
              <a:gd name="T60" fmla="*/ 162 w 1010"/>
              <a:gd name="T61" fmla="*/ 579 h 579"/>
              <a:gd name="T62" fmla="*/ 162 w 1010"/>
              <a:gd name="T63" fmla="*/ 579 h 579"/>
              <a:gd name="T64" fmla="*/ 205 w 1010"/>
              <a:gd name="T65" fmla="*/ 541 h 579"/>
              <a:gd name="T66" fmla="*/ 249 w 1010"/>
              <a:gd name="T67" fmla="*/ 505 h 579"/>
              <a:gd name="T68" fmla="*/ 295 w 1010"/>
              <a:gd name="T69" fmla="*/ 470 h 579"/>
              <a:gd name="T70" fmla="*/ 343 w 1010"/>
              <a:gd name="T71" fmla="*/ 438 h 579"/>
              <a:gd name="T72" fmla="*/ 391 w 1010"/>
              <a:gd name="T73" fmla="*/ 407 h 579"/>
              <a:gd name="T74" fmla="*/ 442 w 1010"/>
              <a:gd name="T75" fmla="*/ 380 h 579"/>
              <a:gd name="T76" fmla="*/ 494 w 1010"/>
              <a:gd name="T77" fmla="*/ 354 h 579"/>
              <a:gd name="T78" fmla="*/ 546 w 1010"/>
              <a:gd name="T79" fmla="*/ 330 h 579"/>
              <a:gd name="T80" fmla="*/ 601 w 1010"/>
              <a:gd name="T81" fmla="*/ 310 h 579"/>
              <a:gd name="T82" fmla="*/ 656 w 1010"/>
              <a:gd name="T83" fmla="*/ 291 h 579"/>
              <a:gd name="T84" fmla="*/ 713 w 1010"/>
              <a:gd name="T85" fmla="*/ 276 h 579"/>
              <a:gd name="T86" fmla="*/ 770 w 1010"/>
              <a:gd name="T87" fmla="*/ 261 h 579"/>
              <a:gd name="T88" fmla="*/ 829 w 1010"/>
              <a:gd name="T89" fmla="*/ 251 h 579"/>
              <a:gd name="T90" fmla="*/ 889 w 1010"/>
              <a:gd name="T91" fmla="*/ 243 h 579"/>
              <a:gd name="T92" fmla="*/ 949 w 1010"/>
              <a:gd name="T93" fmla="*/ 238 h 579"/>
              <a:gd name="T94" fmla="*/ 1010 w 1010"/>
              <a:gd name="T95" fmla="*/ 235 h 579"/>
              <a:gd name="T96" fmla="*/ 1010 w 1010"/>
              <a:gd name="T97" fmla="*/ 235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0" h="579">
                <a:moveTo>
                  <a:pt x="1010" y="235"/>
                </a:moveTo>
                <a:lnTo>
                  <a:pt x="1006" y="0"/>
                </a:lnTo>
                <a:lnTo>
                  <a:pt x="1006" y="0"/>
                </a:lnTo>
                <a:lnTo>
                  <a:pt x="969" y="1"/>
                </a:lnTo>
                <a:lnTo>
                  <a:pt x="933" y="4"/>
                </a:lnTo>
                <a:lnTo>
                  <a:pt x="898" y="6"/>
                </a:lnTo>
                <a:lnTo>
                  <a:pt x="861" y="9"/>
                </a:lnTo>
                <a:lnTo>
                  <a:pt x="826" y="14"/>
                </a:lnTo>
                <a:lnTo>
                  <a:pt x="791" y="19"/>
                </a:lnTo>
                <a:lnTo>
                  <a:pt x="756" y="24"/>
                </a:lnTo>
                <a:lnTo>
                  <a:pt x="721" y="32"/>
                </a:lnTo>
                <a:lnTo>
                  <a:pt x="687" y="40"/>
                </a:lnTo>
                <a:lnTo>
                  <a:pt x="653" y="48"/>
                </a:lnTo>
                <a:lnTo>
                  <a:pt x="619" y="57"/>
                </a:lnTo>
                <a:lnTo>
                  <a:pt x="585" y="67"/>
                </a:lnTo>
                <a:lnTo>
                  <a:pt x="553" y="78"/>
                </a:lnTo>
                <a:lnTo>
                  <a:pt x="520" y="90"/>
                </a:lnTo>
                <a:lnTo>
                  <a:pt x="488" y="101"/>
                </a:lnTo>
                <a:lnTo>
                  <a:pt x="455" y="114"/>
                </a:lnTo>
                <a:lnTo>
                  <a:pt x="424" y="127"/>
                </a:lnTo>
                <a:lnTo>
                  <a:pt x="393" y="142"/>
                </a:lnTo>
                <a:lnTo>
                  <a:pt x="361" y="157"/>
                </a:lnTo>
                <a:lnTo>
                  <a:pt x="330" y="173"/>
                </a:lnTo>
                <a:lnTo>
                  <a:pt x="300" y="188"/>
                </a:lnTo>
                <a:lnTo>
                  <a:pt x="270" y="205"/>
                </a:lnTo>
                <a:lnTo>
                  <a:pt x="213" y="242"/>
                </a:lnTo>
                <a:lnTo>
                  <a:pt x="157" y="281"/>
                </a:lnTo>
                <a:lnTo>
                  <a:pt x="102" y="321"/>
                </a:lnTo>
                <a:lnTo>
                  <a:pt x="50" y="364"/>
                </a:lnTo>
                <a:lnTo>
                  <a:pt x="0" y="410"/>
                </a:lnTo>
                <a:lnTo>
                  <a:pt x="162" y="579"/>
                </a:lnTo>
                <a:lnTo>
                  <a:pt x="162" y="579"/>
                </a:lnTo>
                <a:lnTo>
                  <a:pt x="205" y="541"/>
                </a:lnTo>
                <a:lnTo>
                  <a:pt x="249" y="505"/>
                </a:lnTo>
                <a:lnTo>
                  <a:pt x="295" y="470"/>
                </a:lnTo>
                <a:lnTo>
                  <a:pt x="343" y="438"/>
                </a:lnTo>
                <a:lnTo>
                  <a:pt x="391" y="407"/>
                </a:lnTo>
                <a:lnTo>
                  <a:pt x="442" y="380"/>
                </a:lnTo>
                <a:lnTo>
                  <a:pt x="494" y="354"/>
                </a:lnTo>
                <a:lnTo>
                  <a:pt x="546" y="330"/>
                </a:lnTo>
                <a:lnTo>
                  <a:pt x="601" y="310"/>
                </a:lnTo>
                <a:lnTo>
                  <a:pt x="656" y="291"/>
                </a:lnTo>
                <a:lnTo>
                  <a:pt x="713" y="276"/>
                </a:lnTo>
                <a:lnTo>
                  <a:pt x="770" y="261"/>
                </a:lnTo>
                <a:lnTo>
                  <a:pt x="829" y="251"/>
                </a:lnTo>
                <a:lnTo>
                  <a:pt x="889" y="243"/>
                </a:lnTo>
                <a:lnTo>
                  <a:pt x="949" y="238"/>
                </a:lnTo>
                <a:lnTo>
                  <a:pt x="1010" y="235"/>
                </a:lnTo>
                <a:lnTo>
                  <a:pt x="1010" y="23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2" name="Freeform 58"/>
          <p:cNvSpPr>
            <a:spLocks/>
          </p:cNvSpPr>
          <p:nvPr/>
        </p:nvSpPr>
        <p:spPr bwMode="auto">
          <a:xfrm>
            <a:off x="4938713" y="3787776"/>
            <a:ext cx="228600" cy="409575"/>
          </a:xfrm>
          <a:custGeom>
            <a:avLst/>
            <a:gdLst>
              <a:gd name="T0" fmla="*/ 344 w 580"/>
              <a:gd name="T1" fmla="*/ 5 h 1035"/>
              <a:gd name="T2" fmla="*/ 344 w 580"/>
              <a:gd name="T3" fmla="*/ 5 h 1035"/>
              <a:gd name="T4" fmla="*/ 343 w 580"/>
              <a:gd name="T5" fmla="*/ 68 h 1035"/>
              <a:gd name="T6" fmla="*/ 338 w 580"/>
              <a:gd name="T7" fmla="*/ 129 h 1035"/>
              <a:gd name="T8" fmla="*/ 331 w 580"/>
              <a:gd name="T9" fmla="*/ 190 h 1035"/>
              <a:gd name="T10" fmla="*/ 321 w 580"/>
              <a:gd name="T11" fmla="*/ 250 h 1035"/>
              <a:gd name="T12" fmla="*/ 308 w 580"/>
              <a:gd name="T13" fmla="*/ 310 h 1035"/>
              <a:gd name="T14" fmla="*/ 292 w 580"/>
              <a:gd name="T15" fmla="*/ 367 h 1035"/>
              <a:gd name="T16" fmla="*/ 273 w 580"/>
              <a:gd name="T17" fmla="*/ 424 h 1035"/>
              <a:gd name="T18" fmla="*/ 252 w 580"/>
              <a:gd name="T19" fmla="*/ 479 h 1035"/>
              <a:gd name="T20" fmla="*/ 228 w 580"/>
              <a:gd name="T21" fmla="*/ 534 h 1035"/>
              <a:gd name="T22" fmla="*/ 202 w 580"/>
              <a:gd name="T23" fmla="*/ 587 h 1035"/>
              <a:gd name="T24" fmla="*/ 175 w 580"/>
              <a:gd name="T25" fmla="*/ 638 h 1035"/>
              <a:gd name="T26" fmla="*/ 144 w 580"/>
              <a:gd name="T27" fmla="*/ 689 h 1035"/>
              <a:gd name="T28" fmla="*/ 111 w 580"/>
              <a:gd name="T29" fmla="*/ 737 h 1035"/>
              <a:gd name="T30" fmla="*/ 76 w 580"/>
              <a:gd name="T31" fmla="*/ 784 h 1035"/>
              <a:gd name="T32" fmla="*/ 39 w 580"/>
              <a:gd name="T33" fmla="*/ 828 h 1035"/>
              <a:gd name="T34" fmla="*/ 0 w 580"/>
              <a:gd name="T35" fmla="*/ 872 h 1035"/>
              <a:gd name="T36" fmla="*/ 170 w 580"/>
              <a:gd name="T37" fmla="*/ 1035 h 1035"/>
              <a:gd name="T38" fmla="*/ 170 w 580"/>
              <a:gd name="T39" fmla="*/ 1035 h 1035"/>
              <a:gd name="T40" fmla="*/ 193 w 580"/>
              <a:gd name="T41" fmla="*/ 1010 h 1035"/>
              <a:gd name="T42" fmla="*/ 215 w 580"/>
              <a:gd name="T43" fmla="*/ 984 h 1035"/>
              <a:gd name="T44" fmla="*/ 237 w 580"/>
              <a:gd name="T45" fmla="*/ 957 h 1035"/>
              <a:gd name="T46" fmla="*/ 260 w 580"/>
              <a:gd name="T47" fmla="*/ 931 h 1035"/>
              <a:gd name="T48" fmla="*/ 280 w 580"/>
              <a:gd name="T49" fmla="*/ 903 h 1035"/>
              <a:gd name="T50" fmla="*/ 301 w 580"/>
              <a:gd name="T51" fmla="*/ 875 h 1035"/>
              <a:gd name="T52" fmla="*/ 321 w 580"/>
              <a:gd name="T53" fmla="*/ 846 h 1035"/>
              <a:gd name="T54" fmla="*/ 340 w 580"/>
              <a:gd name="T55" fmla="*/ 818 h 1035"/>
              <a:gd name="T56" fmla="*/ 358 w 580"/>
              <a:gd name="T57" fmla="*/ 788 h 1035"/>
              <a:gd name="T58" fmla="*/ 377 w 580"/>
              <a:gd name="T59" fmla="*/ 758 h 1035"/>
              <a:gd name="T60" fmla="*/ 394 w 580"/>
              <a:gd name="T61" fmla="*/ 728 h 1035"/>
              <a:gd name="T62" fmla="*/ 411 w 580"/>
              <a:gd name="T63" fmla="*/ 696 h 1035"/>
              <a:gd name="T64" fmla="*/ 426 w 580"/>
              <a:gd name="T65" fmla="*/ 665 h 1035"/>
              <a:gd name="T66" fmla="*/ 442 w 580"/>
              <a:gd name="T67" fmla="*/ 634 h 1035"/>
              <a:gd name="T68" fmla="*/ 456 w 580"/>
              <a:gd name="T69" fmla="*/ 601 h 1035"/>
              <a:gd name="T70" fmla="*/ 469 w 580"/>
              <a:gd name="T71" fmla="*/ 569 h 1035"/>
              <a:gd name="T72" fmla="*/ 482 w 580"/>
              <a:gd name="T73" fmla="*/ 536 h 1035"/>
              <a:gd name="T74" fmla="*/ 495 w 580"/>
              <a:gd name="T75" fmla="*/ 502 h 1035"/>
              <a:gd name="T76" fmla="*/ 506 w 580"/>
              <a:gd name="T77" fmla="*/ 470 h 1035"/>
              <a:gd name="T78" fmla="*/ 516 w 580"/>
              <a:gd name="T79" fmla="*/ 436 h 1035"/>
              <a:gd name="T80" fmla="*/ 526 w 580"/>
              <a:gd name="T81" fmla="*/ 401 h 1035"/>
              <a:gd name="T82" fmla="*/ 536 w 580"/>
              <a:gd name="T83" fmla="*/ 367 h 1035"/>
              <a:gd name="T84" fmla="*/ 543 w 580"/>
              <a:gd name="T85" fmla="*/ 332 h 1035"/>
              <a:gd name="T86" fmla="*/ 551 w 580"/>
              <a:gd name="T87" fmla="*/ 297 h 1035"/>
              <a:gd name="T88" fmla="*/ 558 w 580"/>
              <a:gd name="T89" fmla="*/ 262 h 1035"/>
              <a:gd name="T90" fmla="*/ 563 w 580"/>
              <a:gd name="T91" fmla="*/ 225 h 1035"/>
              <a:gd name="T92" fmla="*/ 568 w 580"/>
              <a:gd name="T93" fmla="*/ 189 h 1035"/>
              <a:gd name="T94" fmla="*/ 572 w 580"/>
              <a:gd name="T95" fmla="*/ 153 h 1035"/>
              <a:gd name="T96" fmla="*/ 575 w 580"/>
              <a:gd name="T97" fmla="*/ 116 h 1035"/>
              <a:gd name="T98" fmla="*/ 577 w 580"/>
              <a:gd name="T99" fmla="*/ 79 h 1035"/>
              <a:gd name="T100" fmla="*/ 579 w 580"/>
              <a:gd name="T101" fmla="*/ 43 h 1035"/>
              <a:gd name="T102" fmla="*/ 580 w 580"/>
              <a:gd name="T103" fmla="*/ 5 h 1035"/>
              <a:gd name="T104" fmla="*/ 580 w 580"/>
              <a:gd name="T105" fmla="*/ 5 h 1035"/>
              <a:gd name="T106" fmla="*/ 580 w 580"/>
              <a:gd name="T107" fmla="*/ 4 h 1035"/>
              <a:gd name="T108" fmla="*/ 344 w 580"/>
              <a:gd name="T109" fmla="*/ 0 h 1035"/>
              <a:gd name="T110" fmla="*/ 344 w 580"/>
              <a:gd name="T111" fmla="*/ 0 h 1035"/>
              <a:gd name="T112" fmla="*/ 344 w 580"/>
              <a:gd name="T113" fmla="*/ 5 h 1035"/>
              <a:gd name="T114" fmla="*/ 344 w 580"/>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80" h="1035">
                <a:moveTo>
                  <a:pt x="344" y="5"/>
                </a:moveTo>
                <a:lnTo>
                  <a:pt x="344" y="5"/>
                </a:lnTo>
                <a:lnTo>
                  <a:pt x="343" y="68"/>
                </a:lnTo>
                <a:lnTo>
                  <a:pt x="338" y="129"/>
                </a:lnTo>
                <a:lnTo>
                  <a:pt x="331" y="190"/>
                </a:lnTo>
                <a:lnTo>
                  <a:pt x="321" y="250"/>
                </a:lnTo>
                <a:lnTo>
                  <a:pt x="308" y="310"/>
                </a:lnTo>
                <a:lnTo>
                  <a:pt x="292" y="367"/>
                </a:lnTo>
                <a:lnTo>
                  <a:pt x="273" y="424"/>
                </a:lnTo>
                <a:lnTo>
                  <a:pt x="252" y="479"/>
                </a:lnTo>
                <a:lnTo>
                  <a:pt x="228" y="534"/>
                </a:lnTo>
                <a:lnTo>
                  <a:pt x="202" y="587"/>
                </a:lnTo>
                <a:lnTo>
                  <a:pt x="175" y="638"/>
                </a:lnTo>
                <a:lnTo>
                  <a:pt x="144" y="689"/>
                </a:lnTo>
                <a:lnTo>
                  <a:pt x="111" y="737"/>
                </a:lnTo>
                <a:lnTo>
                  <a:pt x="76" y="784"/>
                </a:lnTo>
                <a:lnTo>
                  <a:pt x="39" y="828"/>
                </a:lnTo>
                <a:lnTo>
                  <a:pt x="0" y="872"/>
                </a:lnTo>
                <a:lnTo>
                  <a:pt x="170" y="1035"/>
                </a:lnTo>
                <a:lnTo>
                  <a:pt x="170" y="1035"/>
                </a:lnTo>
                <a:lnTo>
                  <a:pt x="193" y="1010"/>
                </a:lnTo>
                <a:lnTo>
                  <a:pt x="215" y="984"/>
                </a:lnTo>
                <a:lnTo>
                  <a:pt x="237" y="957"/>
                </a:lnTo>
                <a:lnTo>
                  <a:pt x="260" y="931"/>
                </a:lnTo>
                <a:lnTo>
                  <a:pt x="280" y="903"/>
                </a:lnTo>
                <a:lnTo>
                  <a:pt x="301" y="875"/>
                </a:lnTo>
                <a:lnTo>
                  <a:pt x="321" y="846"/>
                </a:lnTo>
                <a:lnTo>
                  <a:pt x="340" y="818"/>
                </a:lnTo>
                <a:lnTo>
                  <a:pt x="358" y="788"/>
                </a:lnTo>
                <a:lnTo>
                  <a:pt x="377" y="758"/>
                </a:lnTo>
                <a:lnTo>
                  <a:pt x="394" y="728"/>
                </a:lnTo>
                <a:lnTo>
                  <a:pt x="411" y="696"/>
                </a:lnTo>
                <a:lnTo>
                  <a:pt x="426" y="665"/>
                </a:lnTo>
                <a:lnTo>
                  <a:pt x="442" y="634"/>
                </a:lnTo>
                <a:lnTo>
                  <a:pt x="456" y="601"/>
                </a:lnTo>
                <a:lnTo>
                  <a:pt x="469" y="569"/>
                </a:lnTo>
                <a:lnTo>
                  <a:pt x="482" y="536"/>
                </a:lnTo>
                <a:lnTo>
                  <a:pt x="495" y="502"/>
                </a:lnTo>
                <a:lnTo>
                  <a:pt x="506" y="470"/>
                </a:lnTo>
                <a:lnTo>
                  <a:pt x="516" y="436"/>
                </a:lnTo>
                <a:lnTo>
                  <a:pt x="526" y="401"/>
                </a:lnTo>
                <a:lnTo>
                  <a:pt x="536" y="367"/>
                </a:lnTo>
                <a:lnTo>
                  <a:pt x="543" y="332"/>
                </a:lnTo>
                <a:lnTo>
                  <a:pt x="551" y="297"/>
                </a:lnTo>
                <a:lnTo>
                  <a:pt x="558" y="262"/>
                </a:lnTo>
                <a:lnTo>
                  <a:pt x="563" y="225"/>
                </a:lnTo>
                <a:lnTo>
                  <a:pt x="568" y="189"/>
                </a:lnTo>
                <a:lnTo>
                  <a:pt x="572" y="153"/>
                </a:lnTo>
                <a:lnTo>
                  <a:pt x="575" y="116"/>
                </a:lnTo>
                <a:lnTo>
                  <a:pt x="577" y="79"/>
                </a:lnTo>
                <a:lnTo>
                  <a:pt x="579" y="43"/>
                </a:lnTo>
                <a:lnTo>
                  <a:pt x="580" y="5"/>
                </a:lnTo>
                <a:lnTo>
                  <a:pt x="580" y="5"/>
                </a:lnTo>
                <a:lnTo>
                  <a:pt x="580" y="4"/>
                </a:lnTo>
                <a:lnTo>
                  <a:pt x="344" y="0"/>
                </a:lnTo>
                <a:lnTo>
                  <a:pt x="344" y="0"/>
                </a:lnTo>
                <a:lnTo>
                  <a:pt x="344" y="5"/>
                </a:lnTo>
                <a:lnTo>
                  <a:pt x="344" y="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4" name="Freeform 60"/>
          <p:cNvSpPr>
            <a:spLocks/>
          </p:cNvSpPr>
          <p:nvPr/>
        </p:nvSpPr>
        <p:spPr bwMode="auto">
          <a:xfrm>
            <a:off x="4579938" y="3194051"/>
            <a:ext cx="401638" cy="230188"/>
          </a:xfrm>
          <a:custGeom>
            <a:avLst/>
            <a:gdLst>
              <a:gd name="T0" fmla="*/ 848 w 1010"/>
              <a:gd name="T1" fmla="*/ 579 h 579"/>
              <a:gd name="T2" fmla="*/ 1010 w 1010"/>
              <a:gd name="T3" fmla="*/ 410 h 579"/>
              <a:gd name="T4" fmla="*/ 1010 w 1010"/>
              <a:gd name="T5" fmla="*/ 410 h 579"/>
              <a:gd name="T6" fmla="*/ 961 w 1010"/>
              <a:gd name="T7" fmla="*/ 364 h 579"/>
              <a:gd name="T8" fmla="*/ 908 w 1010"/>
              <a:gd name="T9" fmla="*/ 321 h 579"/>
              <a:gd name="T10" fmla="*/ 854 w 1010"/>
              <a:gd name="T11" fmla="*/ 281 h 579"/>
              <a:gd name="T12" fmla="*/ 797 w 1010"/>
              <a:gd name="T13" fmla="*/ 242 h 579"/>
              <a:gd name="T14" fmla="*/ 740 w 1010"/>
              <a:gd name="T15" fmla="*/ 205 h 579"/>
              <a:gd name="T16" fmla="*/ 710 w 1010"/>
              <a:gd name="T17" fmla="*/ 188 h 579"/>
              <a:gd name="T18" fmla="*/ 680 w 1010"/>
              <a:gd name="T19" fmla="*/ 173 h 579"/>
              <a:gd name="T20" fmla="*/ 649 w 1010"/>
              <a:gd name="T21" fmla="*/ 157 h 579"/>
              <a:gd name="T22" fmla="*/ 619 w 1010"/>
              <a:gd name="T23" fmla="*/ 142 h 579"/>
              <a:gd name="T24" fmla="*/ 586 w 1010"/>
              <a:gd name="T25" fmla="*/ 127 h 579"/>
              <a:gd name="T26" fmla="*/ 555 w 1010"/>
              <a:gd name="T27" fmla="*/ 114 h 579"/>
              <a:gd name="T28" fmla="*/ 524 w 1010"/>
              <a:gd name="T29" fmla="*/ 101 h 579"/>
              <a:gd name="T30" fmla="*/ 491 w 1010"/>
              <a:gd name="T31" fmla="*/ 90 h 579"/>
              <a:gd name="T32" fmla="*/ 457 w 1010"/>
              <a:gd name="T33" fmla="*/ 78 h 579"/>
              <a:gd name="T34" fmla="*/ 425 w 1010"/>
              <a:gd name="T35" fmla="*/ 67 h 579"/>
              <a:gd name="T36" fmla="*/ 391 w 1010"/>
              <a:gd name="T37" fmla="*/ 57 h 579"/>
              <a:gd name="T38" fmla="*/ 357 w 1010"/>
              <a:gd name="T39" fmla="*/ 48 h 579"/>
              <a:gd name="T40" fmla="*/ 323 w 1010"/>
              <a:gd name="T41" fmla="*/ 40 h 579"/>
              <a:gd name="T42" fmla="*/ 289 w 1010"/>
              <a:gd name="T43" fmla="*/ 32 h 579"/>
              <a:gd name="T44" fmla="*/ 254 w 1010"/>
              <a:gd name="T45" fmla="*/ 24 h 579"/>
              <a:gd name="T46" fmla="*/ 219 w 1010"/>
              <a:gd name="T47" fmla="*/ 19 h 579"/>
              <a:gd name="T48" fmla="*/ 184 w 1010"/>
              <a:gd name="T49" fmla="*/ 14 h 579"/>
              <a:gd name="T50" fmla="*/ 149 w 1010"/>
              <a:gd name="T51" fmla="*/ 9 h 579"/>
              <a:gd name="T52" fmla="*/ 113 w 1010"/>
              <a:gd name="T53" fmla="*/ 6 h 579"/>
              <a:gd name="T54" fmla="*/ 77 w 1010"/>
              <a:gd name="T55" fmla="*/ 4 h 579"/>
              <a:gd name="T56" fmla="*/ 41 w 1010"/>
              <a:gd name="T57" fmla="*/ 1 h 579"/>
              <a:gd name="T58" fmla="*/ 4 w 1010"/>
              <a:gd name="T59" fmla="*/ 0 h 579"/>
              <a:gd name="T60" fmla="*/ 0 w 1010"/>
              <a:gd name="T61" fmla="*/ 235 h 579"/>
              <a:gd name="T62" fmla="*/ 0 w 1010"/>
              <a:gd name="T63" fmla="*/ 235 h 579"/>
              <a:gd name="T64" fmla="*/ 61 w 1010"/>
              <a:gd name="T65" fmla="*/ 238 h 579"/>
              <a:gd name="T66" fmla="*/ 121 w 1010"/>
              <a:gd name="T67" fmla="*/ 243 h 579"/>
              <a:gd name="T68" fmla="*/ 181 w 1010"/>
              <a:gd name="T69" fmla="*/ 251 h 579"/>
              <a:gd name="T70" fmla="*/ 240 w 1010"/>
              <a:gd name="T71" fmla="*/ 261 h 579"/>
              <a:gd name="T72" fmla="*/ 297 w 1010"/>
              <a:gd name="T73" fmla="*/ 276 h 579"/>
              <a:gd name="T74" fmla="*/ 354 w 1010"/>
              <a:gd name="T75" fmla="*/ 291 h 579"/>
              <a:gd name="T76" fmla="*/ 409 w 1010"/>
              <a:gd name="T77" fmla="*/ 310 h 579"/>
              <a:gd name="T78" fmla="*/ 464 w 1010"/>
              <a:gd name="T79" fmla="*/ 330 h 579"/>
              <a:gd name="T80" fmla="*/ 517 w 1010"/>
              <a:gd name="T81" fmla="*/ 354 h 579"/>
              <a:gd name="T82" fmla="*/ 568 w 1010"/>
              <a:gd name="T83" fmla="*/ 380 h 579"/>
              <a:gd name="T84" fmla="*/ 619 w 1010"/>
              <a:gd name="T85" fmla="*/ 407 h 579"/>
              <a:gd name="T86" fmla="*/ 668 w 1010"/>
              <a:gd name="T87" fmla="*/ 438 h 579"/>
              <a:gd name="T88" fmla="*/ 715 w 1010"/>
              <a:gd name="T89" fmla="*/ 470 h 579"/>
              <a:gd name="T90" fmla="*/ 761 w 1010"/>
              <a:gd name="T91" fmla="*/ 505 h 579"/>
              <a:gd name="T92" fmla="*/ 805 w 1010"/>
              <a:gd name="T93" fmla="*/ 541 h 579"/>
              <a:gd name="T94" fmla="*/ 848 w 1010"/>
              <a:gd name="T95" fmla="*/ 579 h 579"/>
              <a:gd name="T96" fmla="*/ 848 w 1010"/>
              <a:gd name="T97" fmla="*/ 579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0" h="579">
                <a:moveTo>
                  <a:pt x="848" y="579"/>
                </a:moveTo>
                <a:lnTo>
                  <a:pt x="1010" y="410"/>
                </a:lnTo>
                <a:lnTo>
                  <a:pt x="1010" y="410"/>
                </a:lnTo>
                <a:lnTo>
                  <a:pt x="961" y="364"/>
                </a:lnTo>
                <a:lnTo>
                  <a:pt x="908" y="321"/>
                </a:lnTo>
                <a:lnTo>
                  <a:pt x="854" y="281"/>
                </a:lnTo>
                <a:lnTo>
                  <a:pt x="797" y="242"/>
                </a:lnTo>
                <a:lnTo>
                  <a:pt x="740" y="205"/>
                </a:lnTo>
                <a:lnTo>
                  <a:pt x="710" y="188"/>
                </a:lnTo>
                <a:lnTo>
                  <a:pt x="680" y="173"/>
                </a:lnTo>
                <a:lnTo>
                  <a:pt x="649" y="157"/>
                </a:lnTo>
                <a:lnTo>
                  <a:pt x="619" y="142"/>
                </a:lnTo>
                <a:lnTo>
                  <a:pt x="586" y="127"/>
                </a:lnTo>
                <a:lnTo>
                  <a:pt x="555" y="114"/>
                </a:lnTo>
                <a:lnTo>
                  <a:pt x="524" y="101"/>
                </a:lnTo>
                <a:lnTo>
                  <a:pt x="491" y="90"/>
                </a:lnTo>
                <a:lnTo>
                  <a:pt x="457" y="78"/>
                </a:lnTo>
                <a:lnTo>
                  <a:pt x="425" y="67"/>
                </a:lnTo>
                <a:lnTo>
                  <a:pt x="391" y="57"/>
                </a:lnTo>
                <a:lnTo>
                  <a:pt x="357" y="48"/>
                </a:lnTo>
                <a:lnTo>
                  <a:pt x="323" y="40"/>
                </a:lnTo>
                <a:lnTo>
                  <a:pt x="289" y="32"/>
                </a:lnTo>
                <a:lnTo>
                  <a:pt x="254" y="24"/>
                </a:lnTo>
                <a:lnTo>
                  <a:pt x="219" y="19"/>
                </a:lnTo>
                <a:lnTo>
                  <a:pt x="184" y="14"/>
                </a:lnTo>
                <a:lnTo>
                  <a:pt x="149" y="9"/>
                </a:lnTo>
                <a:lnTo>
                  <a:pt x="113" y="6"/>
                </a:lnTo>
                <a:lnTo>
                  <a:pt x="77" y="4"/>
                </a:lnTo>
                <a:lnTo>
                  <a:pt x="41" y="1"/>
                </a:lnTo>
                <a:lnTo>
                  <a:pt x="4" y="0"/>
                </a:lnTo>
                <a:lnTo>
                  <a:pt x="0" y="235"/>
                </a:lnTo>
                <a:lnTo>
                  <a:pt x="0" y="235"/>
                </a:lnTo>
                <a:lnTo>
                  <a:pt x="61" y="238"/>
                </a:lnTo>
                <a:lnTo>
                  <a:pt x="121" y="243"/>
                </a:lnTo>
                <a:lnTo>
                  <a:pt x="181" y="251"/>
                </a:lnTo>
                <a:lnTo>
                  <a:pt x="240" y="261"/>
                </a:lnTo>
                <a:lnTo>
                  <a:pt x="297" y="276"/>
                </a:lnTo>
                <a:lnTo>
                  <a:pt x="354" y="291"/>
                </a:lnTo>
                <a:lnTo>
                  <a:pt x="409" y="310"/>
                </a:lnTo>
                <a:lnTo>
                  <a:pt x="464" y="330"/>
                </a:lnTo>
                <a:lnTo>
                  <a:pt x="517" y="354"/>
                </a:lnTo>
                <a:lnTo>
                  <a:pt x="568" y="380"/>
                </a:lnTo>
                <a:lnTo>
                  <a:pt x="619" y="407"/>
                </a:lnTo>
                <a:lnTo>
                  <a:pt x="668" y="438"/>
                </a:lnTo>
                <a:lnTo>
                  <a:pt x="715" y="470"/>
                </a:lnTo>
                <a:lnTo>
                  <a:pt x="761" y="505"/>
                </a:lnTo>
                <a:lnTo>
                  <a:pt x="805" y="541"/>
                </a:lnTo>
                <a:lnTo>
                  <a:pt x="848" y="579"/>
                </a:lnTo>
                <a:lnTo>
                  <a:pt x="848" y="579"/>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5" name="Freeform 62"/>
          <p:cNvSpPr>
            <a:spLocks/>
          </p:cNvSpPr>
          <p:nvPr/>
        </p:nvSpPr>
        <p:spPr bwMode="auto">
          <a:xfrm>
            <a:off x="4578350" y="3338513"/>
            <a:ext cx="301625" cy="169863"/>
          </a:xfrm>
          <a:custGeom>
            <a:avLst/>
            <a:gdLst>
              <a:gd name="T0" fmla="*/ 645 w 761"/>
              <a:gd name="T1" fmla="*/ 425 h 425"/>
              <a:gd name="T2" fmla="*/ 761 w 761"/>
              <a:gd name="T3" fmla="*/ 307 h 425"/>
              <a:gd name="T4" fmla="*/ 761 w 761"/>
              <a:gd name="T5" fmla="*/ 307 h 425"/>
              <a:gd name="T6" fmla="*/ 723 w 761"/>
              <a:gd name="T7" fmla="*/ 273 h 425"/>
              <a:gd name="T8" fmla="*/ 682 w 761"/>
              <a:gd name="T9" fmla="*/ 240 h 425"/>
              <a:gd name="T10" fmla="*/ 642 w 761"/>
              <a:gd name="T11" fmla="*/ 209 h 425"/>
              <a:gd name="T12" fmla="*/ 599 w 761"/>
              <a:gd name="T13" fmla="*/ 181 h 425"/>
              <a:gd name="T14" fmla="*/ 555 w 761"/>
              <a:gd name="T15" fmla="*/ 155 h 425"/>
              <a:gd name="T16" fmla="*/ 511 w 761"/>
              <a:gd name="T17" fmla="*/ 128 h 425"/>
              <a:gd name="T18" fmla="*/ 464 w 761"/>
              <a:gd name="T19" fmla="*/ 106 h 425"/>
              <a:gd name="T20" fmla="*/ 417 w 761"/>
              <a:gd name="T21" fmla="*/ 86 h 425"/>
              <a:gd name="T22" fmla="*/ 369 w 761"/>
              <a:gd name="T23" fmla="*/ 66 h 425"/>
              <a:gd name="T24" fmla="*/ 319 w 761"/>
              <a:gd name="T25" fmla="*/ 50 h 425"/>
              <a:gd name="T26" fmla="*/ 268 w 761"/>
              <a:gd name="T27" fmla="*/ 36 h 425"/>
              <a:gd name="T28" fmla="*/ 216 w 761"/>
              <a:gd name="T29" fmla="*/ 24 h 425"/>
              <a:gd name="T30" fmla="*/ 164 w 761"/>
              <a:gd name="T31" fmla="*/ 14 h 425"/>
              <a:gd name="T32" fmla="*/ 111 w 761"/>
              <a:gd name="T33" fmla="*/ 7 h 425"/>
              <a:gd name="T34" fmla="*/ 58 w 761"/>
              <a:gd name="T35" fmla="*/ 2 h 425"/>
              <a:gd name="T36" fmla="*/ 3 w 761"/>
              <a:gd name="T37" fmla="*/ 0 h 425"/>
              <a:gd name="T38" fmla="*/ 0 w 761"/>
              <a:gd name="T39" fmla="*/ 165 h 425"/>
              <a:gd name="T40" fmla="*/ 0 w 761"/>
              <a:gd name="T41" fmla="*/ 165 h 425"/>
              <a:gd name="T42" fmla="*/ 46 w 761"/>
              <a:gd name="T43" fmla="*/ 168 h 425"/>
              <a:gd name="T44" fmla="*/ 93 w 761"/>
              <a:gd name="T45" fmla="*/ 171 h 425"/>
              <a:gd name="T46" fmla="*/ 137 w 761"/>
              <a:gd name="T47" fmla="*/ 178 h 425"/>
              <a:gd name="T48" fmla="*/ 183 w 761"/>
              <a:gd name="T49" fmla="*/ 186 h 425"/>
              <a:gd name="T50" fmla="*/ 226 w 761"/>
              <a:gd name="T51" fmla="*/ 196 h 425"/>
              <a:gd name="T52" fmla="*/ 268 w 761"/>
              <a:gd name="T53" fmla="*/ 208 h 425"/>
              <a:gd name="T54" fmla="*/ 311 w 761"/>
              <a:gd name="T55" fmla="*/ 222 h 425"/>
              <a:gd name="T56" fmla="*/ 352 w 761"/>
              <a:gd name="T57" fmla="*/ 238 h 425"/>
              <a:gd name="T58" fmla="*/ 393 w 761"/>
              <a:gd name="T59" fmla="*/ 256 h 425"/>
              <a:gd name="T60" fmla="*/ 433 w 761"/>
              <a:gd name="T61" fmla="*/ 274 h 425"/>
              <a:gd name="T62" fmla="*/ 470 w 761"/>
              <a:gd name="T63" fmla="*/ 296 h 425"/>
              <a:gd name="T64" fmla="*/ 508 w 761"/>
              <a:gd name="T65" fmla="*/ 319 h 425"/>
              <a:gd name="T66" fmla="*/ 544 w 761"/>
              <a:gd name="T67" fmla="*/ 343 h 425"/>
              <a:gd name="T68" fmla="*/ 580 w 761"/>
              <a:gd name="T69" fmla="*/ 369 h 425"/>
              <a:gd name="T70" fmla="*/ 613 w 761"/>
              <a:gd name="T71" fmla="*/ 397 h 425"/>
              <a:gd name="T72" fmla="*/ 645 w 761"/>
              <a:gd name="T73" fmla="*/ 425 h 425"/>
              <a:gd name="T74" fmla="*/ 645 w 761"/>
              <a:gd name="T75"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1" h="425">
                <a:moveTo>
                  <a:pt x="645" y="425"/>
                </a:moveTo>
                <a:lnTo>
                  <a:pt x="761" y="307"/>
                </a:lnTo>
                <a:lnTo>
                  <a:pt x="761" y="307"/>
                </a:lnTo>
                <a:lnTo>
                  <a:pt x="723" y="273"/>
                </a:lnTo>
                <a:lnTo>
                  <a:pt x="682" y="240"/>
                </a:lnTo>
                <a:lnTo>
                  <a:pt x="642" y="209"/>
                </a:lnTo>
                <a:lnTo>
                  <a:pt x="599" y="181"/>
                </a:lnTo>
                <a:lnTo>
                  <a:pt x="555" y="155"/>
                </a:lnTo>
                <a:lnTo>
                  <a:pt x="511" y="128"/>
                </a:lnTo>
                <a:lnTo>
                  <a:pt x="464" y="106"/>
                </a:lnTo>
                <a:lnTo>
                  <a:pt x="417" y="86"/>
                </a:lnTo>
                <a:lnTo>
                  <a:pt x="369" y="66"/>
                </a:lnTo>
                <a:lnTo>
                  <a:pt x="319" y="50"/>
                </a:lnTo>
                <a:lnTo>
                  <a:pt x="268" y="36"/>
                </a:lnTo>
                <a:lnTo>
                  <a:pt x="216" y="24"/>
                </a:lnTo>
                <a:lnTo>
                  <a:pt x="164" y="14"/>
                </a:lnTo>
                <a:lnTo>
                  <a:pt x="111" y="7"/>
                </a:lnTo>
                <a:lnTo>
                  <a:pt x="58" y="2"/>
                </a:lnTo>
                <a:lnTo>
                  <a:pt x="3" y="0"/>
                </a:lnTo>
                <a:lnTo>
                  <a:pt x="0" y="165"/>
                </a:lnTo>
                <a:lnTo>
                  <a:pt x="0" y="165"/>
                </a:lnTo>
                <a:lnTo>
                  <a:pt x="46" y="168"/>
                </a:lnTo>
                <a:lnTo>
                  <a:pt x="93" y="171"/>
                </a:lnTo>
                <a:lnTo>
                  <a:pt x="137" y="178"/>
                </a:lnTo>
                <a:lnTo>
                  <a:pt x="183" y="186"/>
                </a:lnTo>
                <a:lnTo>
                  <a:pt x="226" y="196"/>
                </a:lnTo>
                <a:lnTo>
                  <a:pt x="268" y="208"/>
                </a:lnTo>
                <a:lnTo>
                  <a:pt x="311" y="222"/>
                </a:lnTo>
                <a:lnTo>
                  <a:pt x="352" y="238"/>
                </a:lnTo>
                <a:lnTo>
                  <a:pt x="393" y="256"/>
                </a:lnTo>
                <a:lnTo>
                  <a:pt x="433" y="274"/>
                </a:lnTo>
                <a:lnTo>
                  <a:pt x="470" y="296"/>
                </a:lnTo>
                <a:lnTo>
                  <a:pt x="508" y="319"/>
                </a:lnTo>
                <a:lnTo>
                  <a:pt x="544" y="343"/>
                </a:lnTo>
                <a:lnTo>
                  <a:pt x="580" y="369"/>
                </a:lnTo>
                <a:lnTo>
                  <a:pt x="613" y="397"/>
                </a:lnTo>
                <a:lnTo>
                  <a:pt x="645" y="425"/>
                </a:lnTo>
                <a:lnTo>
                  <a:pt x="645" y="42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6" name="Freeform 63"/>
          <p:cNvSpPr>
            <a:spLocks/>
          </p:cNvSpPr>
          <p:nvPr/>
        </p:nvSpPr>
        <p:spPr bwMode="auto">
          <a:xfrm>
            <a:off x="4852988" y="3786188"/>
            <a:ext cx="169863" cy="311150"/>
          </a:xfrm>
          <a:custGeom>
            <a:avLst/>
            <a:gdLst>
              <a:gd name="T0" fmla="*/ 260 w 427"/>
              <a:gd name="T1" fmla="*/ 9 h 785"/>
              <a:gd name="T2" fmla="*/ 260 w 427"/>
              <a:gd name="T3" fmla="*/ 9 h 785"/>
              <a:gd name="T4" fmla="*/ 260 w 427"/>
              <a:gd name="T5" fmla="*/ 57 h 785"/>
              <a:gd name="T6" fmla="*/ 256 w 427"/>
              <a:gd name="T7" fmla="*/ 104 h 785"/>
              <a:gd name="T8" fmla="*/ 251 w 427"/>
              <a:gd name="T9" fmla="*/ 150 h 785"/>
              <a:gd name="T10" fmla="*/ 243 w 427"/>
              <a:gd name="T11" fmla="*/ 195 h 785"/>
              <a:gd name="T12" fmla="*/ 233 w 427"/>
              <a:gd name="T13" fmla="*/ 241 h 785"/>
              <a:gd name="T14" fmla="*/ 221 w 427"/>
              <a:gd name="T15" fmla="*/ 285 h 785"/>
              <a:gd name="T16" fmla="*/ 207 w 427"/>
              <a:gd name="T17" fmla="*/ 328 h 785"/>
              <a:gd name="T18" fmla="*/ 191 w 427"/>
              <a:gd name="T19" fmla="*/ 370 h 785"/>
              <a:gd name="T20" fmla="*/ 173 w 427"/>
              <a:gd name="T21" fmla="*/ 411 h 785"/>
              <a:gd name="T22" fmla="*/ 154 w 427"/>
              <a:gd name="T23" fmla="*/ 452 h 785"/>
              <a:gd name="T24" fmla="*/ 133 w 427"/>
              <a:gd name="T25" fmla="*/ 491 h 785"/>
              <a:gd name="T26" fmla="*/ 109 w 427"/>
              <a:gd name="T27" fmla="*/ 530 h 785"/>
              <a:gd name="T28" fmla="*/ 85 w 427"/>
              <a:gd name="T29" fmla="*/ 566 h 785"/>
              <a:gd name="T30" fmla="*/ 59 w 427"/>
              <a:gd name="T31" fmla="*/ 603 h 785"/>
              <a:gd name="T32" fmla="*/ 30 w 427"/>
              <a:gd name="T33" fmla="*/ 637 h 785"/>
              <a:gd name="T34" fmla="*/ 0 w 427"/>
              <a:gd name="T35" fmla="*/ 670 h 785"/>
              <a:gd name="T36" fmla="*/ 120 w 427"/>
              <a:gd name="T37" fmla="*/ 785 h 785"/>
              <a:gd name="T38" fmla="*/ 120 w 427"/>
              <a:gd name="T39" fmla="*/ 785 h 785"/>
              <a:gd name="T40" fmla="*/ 154 w 427"/>
              <a:gd name="T41" fmla="*/ 746 h 785"/>
              <a:gd name="T42" fmla="*/ 187 w 427"/>
              <a:gd name="T43" fmla="*/ 706 h 785"/>
              <a:gd name="T44" fmla="*/ 219 w 427"/>
              <a:gd name="T45" fmla="*/ 664 h 785"/>
              <a:gd name="T46" fmla="*/ 247 w 427"/>
              <a:gd name="T47" fmla="*/ 620 h 785"/>
              <a:gd name="T48" fmla="*/ 275 w 427"/>
              <a:gd name="T49" fmla="*/ 575 h 785"/>
              <a:gd name="T50" fmla="*/ 301 w 427"/>
              <a:gd name="T51" fmla="*/ 530 h 785"/>
              <a:gd name="T52" fmla="*/ 323 w 427"/>
              <a:gd name="T53" fmla="*/ 482 h 785"/>
              <a:gd name="T54" fmla="*/ 344 w 427"/>
              <a:gd name="T55" fmla="*/ 433 h 785"/>
              <a:gd name="T56" fmla="*/ 363 w 427"/>
              <a:gd name="T57" fmla="*/ 384 h 785"/>
              <a:gd name="T58" fmla="*/ 379 w 427"/>
              <a:gd name="T59" fmla="*/ 333 h 785"/>
              <a:gd name="T60" fmla="*/ 393 w 427"/>
              <a:gd name="T61" fmla="*/ 281 h 785"/>
              <a:gd name="T62" fmla="*/ 405 w 427"/>
              <a:gd name="T63" fmla="*/ 228 h 785"/>
              <a:gd name="T64" fmla="*/ 414 w 427"/>
              <a:gd name="T65" fmla="*/ 174 h 785"/>
              <a:gd name="T66" fmla="*/ 420 w 427"/>
              <a:gd name="T67" fmla="*/ 120 h 785"/>
              <a:gd name="T68" fmla="*/ 424 w 427"/>
              <a:gd name="T69" fmla="*/ 65 h 785"/>
              <a:gd name="T70" fmla="*/ 427 w 427"/>
              <a:gd name="T71" fmla="*/ 9 h 785"/>
              <a:gd name="T72" fmla="*/ 427 w 427"/>
              <a:gd name="T73" fmla="*/ 9 h 785"/>
              <a:gd name="T74" fmla="*/ 426 w 427"/>
              <a:gd name="T75" fmla="*/ 2 h 785"/>
              <a:gd name="T76" fmla="*/ 260 w 427"/>
              <a:gd name="T77" fmla="*/ 0 h 785"/>
              <a:gd name="T78" fmla="*/ 260 w 427"/>
              <a:gd name="T79" fmla="*/ 0 h 785"/>
              <a:gd name="T80" fmla="*/ 260 w 427"/>
              <a:gd name="T81" fmla="*/ 9 h 785"/>
              <a:gd name="T82" fmla="*/ 260 w 427"/>
              <a:gd name="T83" fmla="*/ 9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 h="785">
                <a:moveTo>
                  <a:pt x="260" y="9"/>
                </a:moveTo>
                <a:lnTo>
                  <a:pt x="260" y="9"/>
                </a:lnTo>
                <a:lnTo>
                  <a:pt x="260" y="57"/>
                </a:lnTo>
                <a:lnTo>
                  <a:pt x="256" y="104"/>
                </a:lnTo>
                <a:lnTo>
                  <a:pt x="251" y="150"/>
                </a:lnTo>
                <a:lnTo>
                  <a:pt x="243" y="195"/>
                </a:lnTo>
                <a:lnTo>
                  <a:pt x="233" y="241"/>
                </a:lnTo>
                <a:lnTo>
                  <a:pt x="221" y="285"/>
                </a:lnTo>
                <a:lnTo>
                  <a:pt x="207" y="328"/>
                </a:lnTo>
                <a:lnTo>
                  <a:pt x="191" y="370"/>
                </a:lnTo>
                <a:lnTo>
                  <a:pt x="173" y="411"/>
                </a:lnTo>
                <a:lnTo>
                  <a:pt x="154" y="452"/>
                </a:lnTo>
                <a:lnTo>
                  <a:pt x="133" y="491"/>
                </a:lnTo>
                <a:lnTo>
                  <a:pt x="109" y="530"/>
                </a:lnTo>
                <a:lnTo>
                  <a:pt x="85" y="566"/>
                </a:lnTo>
                <a:lnTo>
                  <a:pt x="59" y="603"/>
                </a:lnTo>
                <a:lnTo>
                  <a:pt x="30" y="637"/>
                </a:lnTo>
                <a:lnTo>
                  <a:pt x="0" y="670"/>
                </a:lnTo>
                <a:lnTo>
                  <a:pt x="120" y="785"/>
                </a:lnTo>
                <a:lnTo>
                  <a:pt x="120" y="785"/>
                </a:lnTo>
                <a:lnTo>
                  <a:pt x="154" y="746"/>
                </a:lnTo>
                <a:lnTo>
                  <a:pt x="187" y="706"/>
                </a:lnTo>
                <a:lnTo>
                  <a:pt x="219" y="664"/>
                </a:lnTo>
                <a:lnTo>
                  <a:pt x="247" y="620"/>
                </a:lnTo>
                <a:lnTo>
                  <a:pt x="275" y="575"/>
                </a:lnTo>
                <a:lnTo>
                  <a:pt x="301" y="530"/>
                </a:lnTo>
                <a:lnTo>
                  <a:pt x="323" y="482"/>
                </a:lnTo>
                <a:lnTo>
                  <a:pt x="344" y="433"/>
                </a:lnTo>
                <a:lnTo>
                  <a:pt x="363" y="384"/>
                </a:lnTo>
                <a:lnTo>
                  <a:pt x="379" y="333"/>
                </a:lnTo>
                <a:lnTo>
                  <a:pt x="393" y="281"/>
                </a:lnTo>
                <a:lnTo>
                  <a:pt x="405" y="228"/>
                </a:lnTo>
                <a:lnTo>
                  <a:pt x="414" y="174"/>
                </a:lnTo>
                <a:lnTo>
                  <a:pt x="420" y="120"/>
                </a:lnTo>
                <a:lnTo>
                  <a:pt x="424" y="65"/>
                </a:lnTo>
                <a:lnTo>
                  <a:pt x="427" y="9"/>
                </a:lnTo>
                <a:lnTo>
                  <a:pt x="427" y="9"/>
                </a:lnTo>
                <a:lnTo>
                  <a:pt x="426" y="2"/>
                </a:lnTo>
                <a:lnTo>
                  <a:pt x="260" y="0"/>
                </a:lnTo>
                <a:lnTo>
                  <a:pt x="260" y="0"/>
                </a:lnTo>
                <a:lnTo>
                  <a:pt x="260" y="9"/>
                </a:lnTo>
                <a:lnTo>
                  <a:pt x="260" y="9"/>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7" name="Freeform 65"/>
          <p:cNvSpPr>
            <a:spLocks/>
          </p:cNvSpPr>
          <p:nvPr/>
        </p:nvSpPr>
        <p:spPr bwMode="auto">
          <a:xfrm>
            <a:off x="4121150" y="3470276"/>
            <a:ext cx="179388" cy="303213"/>
          </a:xfrm>
          <a:custGeom>
            <a:avLst/>
            <a:gdLst>
              <a:gd name="T0" fmla="*/ 451 w 451"/>
              <a:gd name="T1" fmla="*/ 114 h 760"/>
              <a:gd name="T2" fmla="*/ 332 w 451"/>
              <a:gd name="T3" fmla="*/ 0 h 760"/>
              <a:gd name="T4" fmla="*/ 332 w 451"/>
              <a:gd name="T5" fmla="*/ 0 h 760"/>
              <a:gd name="T6" fmla="*/ 296 w 451"/>
              <a:gd name="T7" fmla="*/ 36 h 760"/>
              <a:gd name="T8" fmla="*/ 262 w 451"/>
              <a:gd name="T9" fmla="*/ 75 h 760"/>
              <a:gd name="T10" fmla="*/ 229 w 451"/>
              <a:gd name="T11" fmla="*/ 117 h 760"/>
              <a:gd name="T12" fmla="*/ 200 w 451"/>
              <a:gd name="T13" fmla="*/ 159 h 760"/>
              <a:gd name="T14" fmla="*/ 171 w 451"/>
              <a:gd name="T15" fmla="*/ 203 h 760"/>
              <a:gd name="T16" fmla="*/ 145 w 451"/>
              <a:gd name="T17" fmla="*/ 247 h 760"/>
              <a:gd name="T18" fmla="*/ 120 w 451"/>
              <a:gd name="T19" fmla="*/ 294 h 760"/>
              <a:gd name="T20" fmla="*/ 98 w 451"/>
              <a:gd name="T21" fmla="*/ 341 h 760"/>
              <a:gd name="T22" fmla="*/ 77 w 451"/>
              <a:gd name="T23" fmla="*/ 389 h 760"/>
              <a:gd name="T24" fmla="*/ 59 w 451"/>
              <a:gd name="T25" fmla="*/ 440 h 760"/>
              <a:gd name="T26" fmla="*/ 43 w 451"/>
              <a:gd name="T27" fmla="*/ 491 h 760"/>
              <a:gd name="T28" fmla="*/ 30 w 451"/>
              <a:gd name="T29" fmla="*/ 542 h 760"/>
              <a:gd name="T30" fmla="*/ 19 w 451"/>
              <a:gd name="T31" fmla="*/ 595 h 760"/>
              <a:gd name="T32" fmla="*/ 11 w 451"/>
              <a:gd name="T33" fmla="*/ 648 h 760"/>
              <a:gd name="T34" fmla="*/ 4 w 451"/>
              <a:gd name="T35" fmla="*/ 703 h 760"/>
              <a:gd name="T36" fmla="*/ 0 w 451"/>
              <a:gd name="T37" fmla="*/ 758 h 760"/>
              <a:gd name="T38" fmla="*/ 167 w 451"/>
              <a:gd name="T39" fmla="*/ 760 h 760"/>
              <a:gd name="T40" fmla="*/ 167 w 451"/>
              <a:gd name="T41" fmla="*/ 760 h 760"/>
              <a:gd name="T42" fmla="*/ 170 w 451"/>
              <a:gd name="T43" fmla="*/ 713 h 760"/>
              <a:gd name="T44" fmla="*/ 175 w 451"/>
              <a:gd name="T45" fmla="*/ 667 h 760"/>
              <a:gd name="T46" fmla="*/ 183 w 451"/>
              <a:gd name="T47" fmla="*/ 621 h 760"/>
              <a:gd name="T48" fmla="*/ 192 w 451"/>
              <a:gd name="T49" fmla="*/ 577 h 760"/>
              <a:gd name="T50" fmla="*/ 203 w 451"/>
              <a:gd name="T51" fmla="*/ 532 h 760"/>
              <a:gd name="T52" fmla="*/ 216 w 451"/>
              <a:gd name="T53" fmla="*/ 489 h 760"/>
              <a:gd name="T54" fmla="*/ 232 w 451"/>
              <a:gd name="T55" fmla="*/ 447 h 760"/>
              <a:gd name="T56" fmla="*/ 250 w 451"/>
              <a:gd name="T57" fmla="*/ 405 h 760"/>
              <a:gd name="T58" fmla="*/ 270 w 451"/>
              <a:gd name="T59" fmla="*/ 364 h 760"/>
              <a:gd name="T60" fmla="*/ 291 w 451"/>
              <a:gd name="T61" fmla="*/ 325 h 760"/>
              <a:gd name="T62" fmla="*/ 313 w 451"/>
              <a:gd name="T63" fmla="*/ 288 h 760"/>
              <a:gd name="T64" fmla="*/ 338 w 451"/>
              <a:gd name="T65" fmla="*/ 250 h 760"/>
              <a:gd name="T66" fmla="*/ 364 w 451"/>
              <a:gd name="T67" fmla="*/ 215 h 760"/>
              <a:gd name="T68" fmla="*/ 391 w 451"/>
              <a:gd name="T69" fmla="*/ 180 h 760"/>
              <a:gd name="T70" fmla="*/ 421 w 451"/>
              <a:gd name="T71" fmla="*/ 147 h 760"/>
              <a:gd name="T72" fmla="*/ 451 w 451"/>
              <a:gd name="T73" fmla="*/ 114 h 760"/>
              <a:gd name="T74" fmla="*/ 451 w 451"/>
              <a:gd name="T75" fmla="*/ 114 h 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51" h="760">
                <a:moveTo>
                  <a:pt x="451" y="114"/>
                </a:moveTo>
                <a:lnTo>
                  <a:pt x="332" y="0"/>
                </a:lnTo>
                <a:lnTo>
                  <a:pt x="332" y="0"/>
                </a:lnTo>
                <a:lnTo>
                  <a:pt x="296" y="36"/>
                </a:lnTo>
                <a:lnTo>
                  <a:pt x="262" y="75"/>
                </a:lnTo>
                <a:lnTo>
                  <a:pt x="229" y="117"/>
                </a:lnTo>
                <a:lnTo>
                  <a:pt x="200" y="159"/>
                </a:lnTo>
                <a:lnTo>
                  <a:pt x="171" y="203"/>
                </a:lnTo>
                <a:lnTo>
                  <a:pt x="145" y="247"/>
                </a:lnTo>
                <a:lnTo>
                  <a:pt x="120" y="294"/>
                </a:lnTo>
                <a:lnTo>
                  <a:pt x="98" y="341"/>
                </a:lnTo>
                <a:lnTo>
                  <a:pt x="77" y="389"/>
                </a:lnTo>
                <a:lnTo>
                  <a:pt x="59" y="440"/>
                </a:lnTo>
                <a:lnTo>
                  <a:pt x="43" y="491"/>
                </a:lnTo>
                <a:lnTo>
                  <a:pt x="30" y="542"/>
                </a:lnTo>
                <a:lnTo>
                  <a:pt x="19" y="595"/>
                </a:lnTo>
                <a:lnTo>
                  <a:pt x="11" y="648"/>
                </a:lnTo>
                <a:lnTo>
                  <a:pt x="4" y="703"/>
                </a:lnTo>
                <a:lnTo>
                  <a:pt x="0" y="758"/>
                </a:lnTo>
                <a:lnTo>
                  <a:pt x="167" y="760"/>
                </a:lnTo>
                <a:lnTo>
                  <a:pt x="167" y="760"/>
                </a:lnTo>
                <a:lnTo>
                  <a:pt x="170" y="713"/>
                </a:lnTo>
                <a:lnTo>
                  <a:pt x="175" y="667"/>
                </a:lnTo>
                <a:lnTo>
                  <a:pt x="183" y="621"/>
                </a:lnTo>
                <a:lnTo>
                  <a:pt x="192" y="577"/>
                </a:lnTo>
                <a:lnTo>
                  <a:pt x="203" y="532"/>
                </a:lnTo>
                <a:lnTo>
                  <a:pt x="216" y="489"/>
                </a:lnTo>
                <a:lnTo>
                  <a:pt x="232" y="447"/>
                </a:lnTo>
                <a:lnTo>
                  <a:pt x="250" y="405"/>
                </a:lnTo>
                <a:lnTo>
                  <a:pt x="270" y="364"/>
                </a:lnTo>
                <a:lnTo>
                  <a:pt x="291" y="325"/>
                </a:lnTo>
                <a:lnTo>
                  <a:pt x="313" y="288"/>
                </a:lnTo>
                <a:lnTo>
                  <a:pt x="338" y="250"/>
                </a:lnTo>
                <a:lnTo>
                  <a:pt x="364" y="215"/>
                </a:lnTo>
                <a:lnTo>
                  <a:pt x="391" y="180"/>
                </a:lnTo>
                <a:lnTo>
                  <a:pt x="421" y="147"/>
                </a:lnTo>
                <a:lnTo>
                  <a:pt x="451" y="114"/>
                </a:lnTo>
                <a:lnTo>
                  <a:pt x="451" y="114"/>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8" name="Freeform 66"/>
          <p:cNvSpPr>
            <a:spLocks/>
          </p:cNvSpPr>
          <p:nvPr/>
        </p:nvSpPr>
        <p:spPr bwMode="auto">
          <a:xfrm>
            <a:off x="4121150" y="3786188"/>
            <a:ext cx="169863" cy="311150"/>
          </a:xfrm>
          <a:custGeom>
            <a:avLst/>
            <a:gdLst>
              <a:gd name="T0" fmla="*/ 166 w 426"/>
              <a:gd name="T1" fmla="*/ 9 h 785"/>
              <a:gd name="T2" fmla="*/ 166 w 426"/>
              <a:gd name="T3" fmla="*/ 9 h 785"/>
              <a:gd name="T4" fmla="*/ 166 w 426"/>
              <a:gd name="T5" fmla="*/ 0 h 785"/>
              <a:gd name="T6" fmla="*/ 0 w 426"/>
              <a:gd name="T7" fmla="*/ 2 h 785"/>
              <a:gd name="T8" fmla="*/ 0 w 426"/>
              <a:gd name="T9" fmla="*/ 2 h 785"/>
              <a:gd name="T10" fmla="*/ 0 w 426"/>
              <a:gd name="T11" fmla="*/ 9 h 785"/>
              <a:gd name="T12" fmla="*/ 0 w 426"/>
              <a:gd name="T13" fmla="*/ 9 h 785"/>
              <a:gd name="T14" fmla="*/ 2 w 426"/>
              <a:gd name="T15" fmla="*/ 65 h 785"/>
              <a:gd name="T16" fmla="*/ 6 w 426"/>
              <a:gd name="T17" fmla="*/ 120 h 785"/>
              <a:gd name="T18" fmla="*/ 12 w 426"/>
              <a:gd name="T19" fmla="*/ 174 h 785"/>
              <a:gd name="T20" fmla="*/ 21 w 426"/>
              <a:gd name="T21" fmla="*/ 228 h 785"/>
              <a:gd name="T22" fmla="*/ 33 w 426"/>
              <a:gd name="T23" fmla="*/ 281 h 785"/>
              <a:gd name="T24" fmla="*/ 47 w 426"/>
              <a:gd name="T25" fmla="*/ 333 h 785"/>
              <a:gd name="T26" fmla="*/ 63 w 426"/>
              <a:gd name="T27" fmla="*/ 384 h 785"/>
              <a:gd name="T28" fmla="*/ 82 w 426"/>
              <a:gd name="T29" fmla="*/ 433 h 785"/>
              <a:gd name="T30" fmla="*/ 103 w 426"/>
              <a:gd name="T31" fmla="*/ 482 h 785"/>
              <a:gd name="T32" fmla="*/ 127 w 426"/>
              <a:gd name="T33" fmla="*/ 530 h 785"/>
              <a:gd name="T34" fmla="*/ 151 w 426"/>
              <a:gd name="T35" fmla="*/ 575 h 785"/>
              <a:gd name="T36" fmla="*/ 179 w 426"/>
              <a:gd name="T37" fmla="*/ 620 h 785"/>
              <a:gd name="T38" fmla="*/ 207 w 426"/>
              <a:gd name="T39" fmla="*/ 664 h 785"/>
              <a:gd name="T40" fmla="*/ 239 w 426"/>
              <a:gd name="T41" fmla="*/ 706 h 785"/>
              <a:gd name="T42" fmla="*/ 272 w 426"/>
              <a:gd name="T43" fmla="*/ 746 h 785"/>
              <a:gd name="T44" fmla="*/ 306 w 426"/>
              <a:gd name="T45" fmla="*/ 785 h 785"/>
              <a:gd name="T46" fmla="*/ 426 w 426"/>
              <a:gd name="T47" fmla="*/ 670 h 785"/>
              <a:gd name="T48" fmla="*/ 426 w 426"/>
              <a:gd name="T49" fmla="*/ 670 h 785"/>
              <a:gd name="T50" fmla="*/ 396 w 426"/>
              <a:gd name="T51" fmla="*/ 637 h 785"/>
              <a:gd name="T52" fmla="*/ 369 w 426"/>
              <a:gd name="T53" fmla="*/ 603 h 785"/>
              <a:gd name="T54" fmla="*/ 341 w 426"/>
              <a:gd name="T55" fmla="*/ 566 h 785"/>
              <a:gd name="T56" fmla="*/ 317 w 426"/>
              <a:gd name="T57" fmla="*/ 530 h 785"/>
              <a:gd name="T58" fmla="*/ 293 w 426"/>
              <a:gd name="T59" fmla="*/ 491 h 785"/>
              <a:gd name="T60" fmla="*/ 272 w 426"/>
              <a:gd name="T61" fmla="*/ 452 h 785"/>
              <a:gd name="T62" fmla="*/ 253 w 426"/>
              <a:gd name="T63" fmla="*/ 411 h 785"/>
              <a:gd name="T64" fmla="*/ 235 w 426"/>
              <a:gd name="T65" fmla="*/ 370 h 785"/>
              <a:gd name="T66" fmla="*/ 219 w 426"/>
              <a:gd name="T67" fmla="*/ 328 h 785"/>
              <a:gd name="T68" fmla="*/ 205 w 426"/>
              <a:gd name="T69" fmla="*/ 285 h 785"/>
              <a:gd name="T70" fmla="*/ 193 w 426"/>
              <a:gd name="T71" fmla="*/ 241 h 785"/>
              <a:gd name="T72" fmla="*/ 184 w 426"/>
              <a:gd name="T73" fmla="*/ 195 h 785"/>
              <a:gd name="T74" fmla="*/ 176 w 426"/>
              <a:gd name="T75" fmla="*/ 150 h 785"/>
              <a:gd name="T76" fmla="*/ 170 w 426"/>
              <a:gd name="T77" fmla="*/ 104 h 785"/>
              <a:gd name="T78" fmla="*/ 167 w 426"/>
              <a:gd name="T79" fmla="*/ 57 h 785"/>
              <a:gd name="T80" fmla="*/ 166 w 426"/>
              <a:gd name="T81" fmla="*/ 9 h 785"/>
              <a:gd name="T82" fmla="*/ 166 w 426"/>
              <a:gd name="T83" fmla="*/ 9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6" h="785">
                <a:moveTo>
                  <a:pt x="166" y="9"/>
                </a:moveTo>
                <a:lnTo>
                  <a:pt x="166" y="9"/>
                </a:lnTo>
                <a:lnTo>
                  <a:pt x="166" y="0"/>
                </a:lnTo>
                <a:lnTo>
                  <a:pt x="0" y="2"/>
                </a:lnTo>
                <a:lnTo>
                  <a:pt x="0" y="2"/>
                </a:lnTo>
                <a:lnTo>
                  <a:pt x="0" y="9"/>
                </a:lnTo>
                <a:lnTo>
                  <a:pt x="0" y="9"/>
                </a:lnTo>
                <a:lnTo>
                  <a:pt x="2" y="65"/>
                </a:lnTo>
                <a:lnTo>
                  <a:pt x="6" y="120"/>
                </a:lnTo>
                <a:lnTo>
                  <a:pt x="12" y="174"/>
                </a:lnTo>
                <a:lnTo>
                  <a:pt x="21" y="228"/>
                </a:lnTo>
                <a:lnTo>
                  <a:pt x="33" y="281"/>
                </a:lnTo>
                <a:lnTo>
                  <a:pt x="47" y="333"/>
                </a:lnTo>
                <a:lnTo>
                  <a:pt x="63" y="384"/>
                </a:lnTo>
                <a:lnTo>
                  <a:pt x="82" y="433"/>
                </a:lnTo>
                <a:lnTo>
                  <a:pt x="103" y="482"/>
                </a:lnTo>
                <a:lnTo>
                  <a:pt x="127" y="530"/>
                </a:lnTo>
                <a:lnTo>
                  <a:pt x="151" y="575"/>
                </a:lnTo>
                <a:lnTo>
                  <a:pt x="179" y="620"/>
                </a:lnTo>
                <a:lnTo>
                  <a:pt x="207" y="664"/>
                </a:lnTo>
                <a:lnTo>
                  <a:pt x="239" y="706"/>
                </a:lnTo>
                <a:lnTo>
                  <a:pt x="272" y="746"/>
                </a:lnTo>
                <a:lnTo>
                  <a:pt x="306" y="785"/>
                </a:lnTo>
                <a:lnTo>
                  <a:pt x="426" y="670"/>
                </a:lnTo>
                <a:lnTo>
                  <a:pt x="426" y="670"/>
                </a:lnTo>
                <a:lnTo>
                  <a:pt x="396" y="637"/>
                </a:lnTo>
                <a:lnTo>
                  <a:pt x="369" y="603"/>
                </a:lnTo>
                <a:lnTo>
                  <a:pt x="341" y="566"/>
                </a:lnTo>
                <a:lnTo>
                  <a:pt x="317" y="530"/>
                </a:lnTo>
                <a:lnTo>
                  <a:pt x="293" y="491"/>
                </a:lnTo>
                <a:lnTo>
                  <a:pt x="272" y="452"/>
                </a:lnTo>
                <a:lnTo>
                  <a:pt x="253" y="411"/>
                </a:lnTo>
                <a:lnTo>
                  <a:pt x="235" y="370"/>
                </a:lnTo>
                <a:lnTo>
                  <a:pt x="219" y="328"/>
                </a:lnTo>
                <a:lnTo>
                  <a:pt x="205" y="285"/>
                </a:lnTo>
                <a:lnTo>
                  <a:pt x="193" y="241"/>
                </a:lnTo>
                <a:lnTo>
                  <a:pt x="184" y="195"/>
                </a:lnTo>
                <a:lnTo>
                  <a:pt x="176" y="150"/>
                </a:lnTo>
                <a:lnTo>
                  <a:pt x="170" y="104"/>
                </a:lnTo>
                <a:lnTo>
                  <a:pt x="167" y="57"/>
                </a:lnTo>
                <a:lnTo>
                  <a:pt x="166" y="9"/>
                </a:lnTo>
                <a:lnTo>
                  <a:pt x="166" y="9"/>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9" name="Freeform 67"/>
          <p:cNvSpPr>
            <a:spLocks/>
          </p:cNvSpPr>
          <p:nvPr/>
        </p:nvSpPr>
        <p:spPr bwMode="auto">
          <a:xfrm>
            <a:off x="4268788" y="3954465"/>
            <a:ext cx="311150" cy="179388"/>
          </a:xfrm>
          <a:custGeom>
            <a:avLst/>
            <a:gdLst>
              <a:gd name="T0" fmla="*/ 114 w 785"/>
              <a:gd name="T1" fmla="*/ 0 h 450"/>
              <a:gd name="T2" fmla="*/ 0 w 785"/>
              <a:gd name="T3" fmla="*/ 118 h 450"/>
              <a:gd name="T4" fmla="*/ 0 w 785"/>
              <a:gd name="T5" fmla="*/ 118 h 450"/>
              <a:gd name="T6" fmla="*/ 37 w 785"/>
              <a:gd name="T7" fmla="*/ 155 h 450"/>
              <a:gd name="T8" fmla="*/ 78 w 785"/>
              <a:gd name="T9" fmla="*/ 190 h 450"/>
              <a:gd name="T10" fmla="*/ 119 w 785"/>
              <a:gd name="T11" fmla="*/ 223 h 450"/>
              <a:gd name="T12" fmla="*/ 164 w 785"/>
              <a:gd name="T13" fmla="*/ 254 h 450"/>
              <a:gd name="T14" fmla="*/ 208 w 785"/>
              <a:gd name="T15" fmla="*/ 284 h 450"/>
              <a:gd name="T16" fmla="*/ 255 w 785"/>
              <a:gd name="T17" fmla="*/ 310 h 450"/>
              <a:gd name="T18" fmla="*/ 303 w 785"/>
              <a:gd name="T19" fmla="*/ 335 h 450"/>
              <a:gd name="T20" fmla="*/ 351 w 785"/>
              <a:gd name="T21" fmla="*/ 358 h 450"/>
              <a:gd name="T22" fmla="*/ 402 w 785"/>
              <a:gd name="T23" fmla="*/ 378 h 450"/>
              <a:gd name="T24" fmla="*/ 453 w 785"/>
              <a:gd name="T25" fmla="*/ 396 h 450"/>
              <a:gd name="T26" fmla="*/ 506 w 785"/>
              <a:gd name="T27" fmla="*/ 411 h 450"/>
              <a:gd name="T28" fmla="*/ 559 w 785"/>
              <a:gd name="T29" fmla="*/ 424 h 450"/>
              <a:gd name="T30" fmla="*/ 614 w 785"/>
              <a:gd name="T31" fmla="*/ 435 h 450"/>
              <a:gd name="T32" fmla="*/ 669 w 785"/>
              <a:gd name="T33" fmla="*/ 443 h 450"/>
              <a:gd name="T34" fmla="*/ 725 w 785"/>
              <a:gd name="T35" fmla="*/ 448 h 450"/>
              <a:gd name="T36" fmla="*/ 782 w 785"/>
              <a:gd name="T37" fmla="*/ 450 h 450"/>
              <a:gd name="T38" fmla="*/ 785 w 785"/>
              <a:gd name="T39" fmla="*/ 284 h 450"/>
              <a:gd name="T40" fmla="*/ 785 w 785"/>
              <a:gd name="T41" fmla="*/ 284 h 450"/>
              <a:gd name="T42" fmla="*/ 735 w 785"/>
              <a:gd name="T43" fmla="*/ 282 h 450"/>
              <a:gd name="T44" fmla="*/ 687 w 785"/>
              <a:gd name="T45" fmla="*/ 279 h 450"/>
              <a:gd name="T46" fmla="*/ 640 w 785"/>
              <a:gd name="T47" fmla="*/ 271 h 450"/>
              <a:gd name="T48" fmla="*/ 593 w 785"/>
              <a:gd name="T49" fmla="*/ 262 h 450"/>
              <a:gd name="T50" fmla="*/ 548 w 785"/>
              <a:gd name="T51" fmla="*/ 251 h 450"/>
              <a:gd name="T52" fmla="*/ 502 w 785"/>
              <a:gd name="T53" fmla="*/ 238 h 450"/>
              <a:gd name="T54" fmla="*/ 459 w 785"/>
              <a:gd name="T55" fmla="*/ 223 h 450"/>
              <a:gd name="T56" fmla="*/ 416 w 785"/>
              <a:gd name="T57" fmla="*/ 206 h 450"/>
              <a:gd name="T58" fmla="*/ 373 w 785"/>
              <a:gd name="T59" fmla="*/ 186 h 450"/>
              <a:gd name="T60" fmla="*/ 333 w 785"/>
              <a:gd name="T61" fmla="*/ 164 h 450"/>
              <a:gd name="T62" fmla="*/ 293 w 785"/>
              <a:gd name="T63" fmla="*/ 141 h 450"/>
              <a:gd name="T64" fmla="*/ 255 w 785"/>
              <a:gd name="T65" fmla="*/ 116 h 450"/>
              <a:gd name="T66" fmla="*/ 217 w 785"/>
              <a:gd name="T67" fmla="*/ 90 h 450"/>
              <a:gd name="T68" fmla="*/ 182 w 785"/>
              <a:gd name="T69" fmla="*/ 61 h 450"/>
              <a:gd name="T70" fmla="*/ 147 w 785"/>
              <a:gd name="T71" fmla="*/ 31 h 450"/>
              <a:gd name="T72" fmla="*/ 114 w 785"/>
              <a:gd name="T73" fmla="*/ 0 h 450"/>
              <a:gd name="T74" fmla="*/ 114 w 785"/>
              <a:gd name="T75"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85" h="450">
                <a:moveTo>
                  <a:pt x="114" y="0"/>
                </a:moveTo>
                <a:lnTo>
                  <a:pt x="0" y="118"/>
                </a:lnTo>
                <a:lnTo>
                  <a:pt x="0" y="118"/>
                </a:lnTo>
                <a:lnTo>
                  <a:pt x="37" y="155"/>
                </a:lnTo>
                <a:lnTo>
                  <a:pt x="78" y="190"/>
                </a:lnTo>
                <a:lnTo>
                  <a:pt x="119" y="223"/>
                </a:lnTo>
                <a:lnTo>
                  <a:pt x="164" y="254"/>
                </a:lnTo>
                <a:lnTo>
                  <a:pt x="208" y="284"/>
                </a:lnTo>
                <a:lnTo>
                  <a:pt x="255" y="310"/>
                </a:lnTo>
                <a:lnTo>
                  <a:pt x="303" y="335"/>
                </a:lnTo>
                <a:lnTo>
                  <a:pt x="351" y="358"/>
                </a:lnTo>
                <a:lnTo>
                  <a:pt x="402" y="378"/>
                </a:lnTo>
                <a:lnTo>
                  <a:pt x="453" y="396"/>
                </a:lnTo>
                <a:lnTo>
                  <a:pt x="506" y="411"/>
                </a:lnTo>
                <a:lnTo>
                  <a:pt x="559" y="424"/>
                </a:lnTo>
                <a:lnTo>
                  <a:pt x="614" y="435"/>
                </a:lnTo>
                <a:lnTo>
                  <a:pt x="669" y="443"/>
                </a:lnTo>
                <a:lnTo>
                  <a:pt x="725" y="448"/>
                </a:lnTo>
                <a:lnTo>
                  <a:pt x="782" y="450"/>
                </a:lnTo>
                <a:lnTo>
                  <a:pt x="785" y="284"/>
                </a:lnTo>
                <a:lnTo>
                  <a:pt x="785" y="284"/>
                </a:lnTo>
                <a:lnTo>
                  <a:pt x="735" y="282"/>
                </a:lnTo>
                <a:lnTo>
                  <a:pt x="687" y="279"/>
                </a:lnTo>
                <a:lnTo>
                  <a:pt x="640" y="271"/>
                </a:lnTo>
                <a:lnTo>
                  <a:pt x="593" y="262"/>
                </a:lnTo>
                <a:lnTo>
                  <a:pt x="548" y="251"/>
                </a:lnTo>
                <a:lnTo>
                  <a:pt x="502" y="238"/>
                </a:lnTo>
                <a:lnTo>
                  <a:pt x="459" y="223"/>
                </a:lnTo>
                <a:lnTo>
                  <a:pt x="416" y="206"/>
                </a:lnTo>
                <a:lnTo>
                  <a:pt x="373" y="186"/>
                </a:lnTo>
                <a:lnTo>
                  <a:pt x="333" y="164"/>
                </a:lnTo>
                <a:lnTo>
                  <a:pt x="293" y="141"/>
                </a:lnTo>
                <a:lnTo>
                  <a:pt x="255" y="116"/>
                </a:lnTo>
                <a:lnTo>
                  <a:pt x="217" y="90"/>
                </a:lnTo>
                <a:lnTo>
                  <a:pt x="182" y="61"/>
                </a:lnTo>
                <a:lnTo>
                  <a:pt x="147" y="31"/>
                </a:lnTo>
                <a:lnTo>
                  <a:pt x="114" y="0"/>
                </a:lnTo>
                <a:lnTo>
                  <a:pt x="114"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0" name="Freeform 68"/>
          <p:cNvSpPr>
            <a:spLocks/>
          </p:cNvSpPr>
          <p:nvPr/>
        </p:nvSpPr>
        <p:spPr bwMode="auto">
          <a:xfrm>
            <a:off x="4578350" y="4060826"/>
            <a:ext cx="312738" cy="179388"/>
          </a:xfrm>
          <a:custGeom>
            <a:avLst/>
            <a:gdLst>
              <a:gd name="T0" fmla="*/ 671 w 787"/>
              <a:gd name="T1" fmla="*/ 0 h 450"/>
              <a:gd name="T2" fmla="*/ 671 w 787"/>
              <a:gd name="T3" fmla="*/ 0 h 450"/>
              <a:gd name="T4" fmla="*/ 638 w 787"/>
              <a:gd name="T5" fmla="*/ 31 h 450"/>
              <a:gd name="T6" fmla="*/ 603 w 787"/>
              <a:gd name="T7" fmla="*/ 61 h 450"/>
              <a:gd name="T8" fmla="*/ 568 w 787"/>
              <a:gd name="T9" fmla="*/ 90 h 450"/>
              <a:gd name="T10" fmla="*/ 530 w 787"/>
              <a:gd name="T11" fmla="*/ 116 h 450"/>
              <a:gd name="T12" fmla="*/ 492 w 787"/>
              <a:gd name="T13" fmla="*/ 141 h 450"/>
              <a:gd name="T14" fmla="*/ 452 w 787"/>
              <a:gd name="T15" fmla="*/ 164 h 450"/>
              <a:gd name="T16" fmla="*/ 412 w 787"/>
              <a:gd name="T17" fmla="*/ 186 h 450"/>
              <a:gd name="T18" fmla="*/ 370 w 787"/>
              <a:gd name="T19" fmla="*/ 206 h 450"/>
              <a:gd name="T20" fmla="*/ 326 w 787"/>
              <a:gd name="T21" fmla="*/ 223 h 450"/>
              <a:gd name="T22" fmla="*/ 283 w 787"/>
              <a:gd name="T23" fmla="*/ 238 h 450"/>
              <a:gd name="T24" fmla="*/ 237 w 787"/>
              <a:gd name="T25" fmla="*/ 251 h 450"/>
              <a:gd name="T26" fmla="*/ 192 w 787"/>
              <a:gd name="T27" fmla="*/ 262 h 450"/>
              <a:gd name="T28" fmla="*/ 145 w 787"/>
              <a:gd name="T29" fmla="*/ 271 h 450"/>
              <a:gd name="T30" fmla="*/ 98 w 787"/>
              <a:gd name="T31" fmla="*/ 279 h 450"/>
              <a:gd name="T32" fmla="*/ 50 w 787"/>
              <a:gd name="T33" fmla="*/ 282 h 450"/>
              <a:gd name="T34" fmla="*/ 0 w 787"/>
              <a:gd name="T35" fmla="*/ 284 h 450"/>
              <a:gd name="T36" fmla="*/ 3 w 787"/>
              <a:gd name="T37" fmla="*/ 450 h 450"/>
              <a:gd name="T38" fmla="*/ 3 w 787"/>
              <a:gd name="T39" fmla="*/ 450 h 450"/>
              <a:gd name="T40" fmla="*/ 60 w 787"/>
              <a:gd name="T41" fmla="*/ 448 h 450"/>
              <a:gd name="T42" fmla="*/ 116 w 787"/>
              <a:gd name="T43" fmla="*/ 443 h 450"/>
              <a:gd name="T44" fmla="*/ 172 w 787"/>
              <a:gd name="T45" fmla="*/ 435 h 450"/>
              <a:gd name="T46" fmla="*/ 226 w 787"/>
              <a:gd name="T47" fmla="*/ 424 h 450"/>
              <a:gd name="T48" fmla="*/ 280 w 787"/>
              <a:gd name="T49" fmla="*/ 411 h 450"/>
              <a:gd name="T50" fmla="*/ 332 w 787"/>
              <a:gd name="T51" fmla="*/ 396 h 450"/>
              <a:gd name="T52" fmla="*/ 383 w 787"/>
              <a:gd name="T53" fmla="*/ 378 h 450"/>
              <a:gd name="T54" fmla="*/ 434 w 787"/>
              <a:gd name="T55" fmla="*/ 358 h 450"/>
              <a:gd name="T56" fmla="*/ 483 w 787"/>
              <a:gd name="T57" fmla="*/ 335 h 450"/>
              <a:gd name="T58" fmla="*/ 530 w 787"/>
              <a:gd name="T59" fmla="*/ 310 h 450"/>
              <a:gd name="T60" fmla="*/ 577 w 787"/>
              <a:gd name="T61" fmla="*/ 284 h 450"/>
              <a:gd name="T62" fmla="*/ 621 w 787"/>
              <a:gd name="T63" fmla="*/ 254 h 450"/>
              <a:gd name="T64" fmla="*/ 666 w 787"/>
              <a:gd name="T65" fmla="*/ 223 h 450"/>
              <a:gd name="T66" fmla="*/ 707 w 787"/>
              <a:gd name="T67" fmla="*/ 190 h 450"/>
              <a:gd name="T68" fmla="*/ 748 w 787"/>
              <a:gd name="T69" fmla="*/ 155 h 450"/>
              <a:gd name="T70" fmla="*/ 787 w 787"/>
              <a:gd name="T71" fmla="*/ 118 h 450"/>
              <a:gd name="T72" fmla="*/ 671 w 787"/>
              <a:gd name="T73"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87" h="450">
                <a:moveTo>
                  <a:pt x="671" y="0"/>
                </a:moveTo>
                <a:lnTo>
                  <a:pt x="671" y="0"/>
                </a:lnTo>
                <a:lnTo>
                  <a:pt x="638" y="31"/>
                </a:lnTo>
                <a:lnTo>
                  <a:pt x="603" y="61"/>
                </a:lnTo>
                <a:lnTo>
                  <a:pt x="568" y="90"/>
                </a:lnTo>
                <a:lnTo>
                  <a:pt x="530" y="116"/>
                </a:lnTo>
                <a:lnTo>
                  <a:pt x="492" y="141"/>
                </a:lnTo>
                <a:lnTo>
                  <a:pt x="452" y="164"/>
                </a:lnTo>
                <a:lnTo>
                  <a:pt x="412" y="186"/>
                </a:lnTo>
                <a:lnTo>
                  <a:pt x="370" y="206"/>
                </a:lnTo>
                <a:lnTo>
                  <a:pt x="326" y="223"/>
                </a:lnTo>
                <a:lnTo>
                  <a:pt x="283" y="238"/>
                </a:lnTo>
                <a:lnTo>
                  <a:pt x="237" y="251"/>
                </a:lnTo>
                <a:lnTo>
                  <a:pt x="192" y="262"/>
                </a:lnTo>
                <a:lnTo>
                  <a:pt x="145" y="271"/>
                </a:lnTo>
                <a:lnTo>
                  <a:pt x="98" y="279"/>
                </a:lnTo>
                <a:lnTo>
                  <a:pt x="50" y="282"/>
                </a:lnTo>
                <a:lnTo>
                  <a:pt x="0" y="284"/>
                </a:lnTo>
                <a:lnTo>
                  <a:pt x="3" y="450"/>
                </a:lnTo>
                <a:lnTo>
                  <a:pt x="3" y="450"/>
                </a:lnTo>
                <a:lnTo>
                  <a:pt x="60" y="448"/>
                </a:lnTo>
                <a:lnTo>
                  <a:pt x="116" y="443"/>
                </a:lnTo>
                <a:lnTo>
                  <a:pt x="172" y="435"/>
                </a:lnTo>
                <a:lnTo>
                  <a:pt x="226" y="424"/>
                </a:lnTo>
                <a:lnTo>
                  <a:pt x="280" y="411"/>
                </a:lnTo>
                <a:lnTo>
                  <a:pt x="332" y="396"/>
                </a:lnTo>
                <a:lnTo>
                  <a:pt x="383" y="378"/>
                </a:lnTo>
                <a:lnTo>
                  <a:pt x="434" y="358"/>
                </a:lnTo>
                <a:lnTo>
                  <a:pt x="483" y="335"/>
                </a:lnTo>
                <a:lnTo>
                  <a:pt x="530" y="310"/>
                </a:lnTo>
                <a:lnTo>
                  <a:pt x="577" y="284"/>
                </a:lnTo>
                <a:lnTo>
                  <a:pt x="621" y="254"/>
                </a:lnTo>
                <a:lnTo>
                  <a:pt x="666" y="223"/>
                </a:lnTo>
                <a:lnTo>
                  <a:pt x="707" y="190"/>
                </a:lnTo>
                <a:lnTo>
                  <a:pt x="748" y="155"/>
                </a:lnTo>
                <a:lnTo>
                  <a:pt x="787" y="118"/>
                </a:lnTo>
                <a:lnTo>
                  <a:pt x="671"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1" name="Freeform 69"/>
          <p:cNvSpPr>
            <a:spLocks/>
          </p:cNvSpPr>
          <p:nvPr/>
        </p:nvSpPr>
        <p:spPr bwMode="auto">
          <a:xfrm>
            <a:off x="4264025" y="3338513"/>
            <a:ext cx="301625" cy="169863"/>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2" name="Freeform 71"/>
          <p:cNvSpPr>
            <a:spLocks/>
          </p:cNvSpPr>
          <p:nvPr/>
        </p:nvSpPr>
        <p:spPr bwMode="auto">
          <a:xfrm>
            <a:off x="4238625" y="3784601"/>
            <a:ext cx="123825" cy="231775"/>
          </a:xfrm>
          <a:custGeom>
            <a:avLst/>
            <a:gdLst>
              <a:gd name="T0" fmla="*/ 122 w 311"/>
              <a:gd name="T1" fmla="*/ 13 h 583"/>
              <a:gd name="T2" fmla="*/ 122 w 311"/>
              <a:gd name="T3" fmla="*/ 13 h 583"/>
              <a:gd name="T4" fmla="*/ 122 w 311"/>
              <a:gd name="T5" fmla="*/ 0 h 583"/>
              <a:gd name="T6" fmla="*/ 0 w 311"/>
              <a:gd name="T7" fmla="*/ 1 h 583"/>
              <a:gd name="T8" fmla="*/ 0 w 311"/>
              <a:gd name="T9" fmla="*/ 1 h 583"/>
              <a:gd name="T10" fmla="*/ 0 w 311"/>
              <a:gd name="T11" fmla="*/ 13 h 583"/>
              <a:gd name="T12" fmla="*/ 0 w 311"/>
              <a:gd name="T13" fmla="*/ 13 h 583"/>
              <a:gd name="T14" fmla="*/ 1 w 311"/>
              <a:gd name="T15" fmla="*/ 53 h 583"/>
              <a:gd name="T16" fmla="*/ 4 w 311"/>
              <a:gd name="T17" fmla="*/ 95 h 583"/>
              <a:gd name="T18" fmla="*/ 9 w 311"/>
              <a:gd name="T19" fmla="*/ 134 h 583"/>
              <a:gd name="T20" fmla="*/ 16 w 311"/>
              <a:gd name="T21" fmla="*/ 174 h 583"/>
              <a:gd name="T22" fmla="*/ 25 w 311"/>
              <a:gd name="T23" fmla="*/ 212 h 583"/>
              <a:gd name="T24" fmla="*/ 34 w 311"/>
              <a:gd name="T25" fmla="*/ 250 h 583"/>
              <a:gd name="T26" fmla="*/ 47 w 311"/>
              <a:gd name="T27" fmla="*/ 288 h 583"/>
              <a:gd name="T28" fmla="*/ 60 w 311"/>
              <a:gd name="T29" fmla="*/ 324 h 583"/>
              <a:gd name="T30" fmla="*/ 75 w 311"/>
              <a:gd name="T31" fmla="*/ 361 h 583"/>
              <a:gd name="T32" fmla="*/ 92 w 311"/>
              <a:gd name="T33" fmla="*/ 395 h 583"/>
              <a:gd name="T34" fmla="*/ 111 w 311"/>
              <a:gd name="T35" fmla="*/ 428 h 583"/>
              <a:gd name="T36" fmla="*/ 130 w 311"/>
              <a:gd name="T37" fmla="*/ 462 h 583"/>
              <a:gd name="T38" fmla="*/ 151 w 311"/>
              <a:gd name="T39" fmla="*/ 493 h 583"/>
              <a:gd name="T40" fmla="*/ 174 w 311"/>
              <a:gd name="T41" fmla="*/ 525 h 583"/>
              <a:gd name="T42" fmla="*/ 198 w 311"/>
              <a:gd name="T43" fmla="*/ 555 h 583"/>
              <a:gd name="T44" fmla="*/ 224 w 311"/>
              <a:gd name="T45" fmla="*/ 583 h 583"/>
              <a:gd name="T46" fmla="*/ 311 w 311"/>
              <a:gd name="T47" fmla="*/ 497 h 583"/>
              <a:gd name="T48" fmla="*/ 311 w 311"/>
              <a:gd name="T49" fmla="*/ 497 h 583"/>
              <a:gd name="T50" fmla="*/ 290 w 311"/>
              <a:gd name="T51" fmla="*/ 473 h 583"/>
              <a:gd name="T52" fmla="*/ 269 w 311"/>
              <a:gd name="T53" fmla="*/ 448 h 583"/>
              <a:gd name="T54" fmla="*/ 251 w 311"/>
              <a:gd name="T55" fmla="*/ 422 h 583"/>
              <a:gd name="T56" fmla="*/ 233 w 311"/>
              <a:gd name="T57" fmla="*/ 395 h 583"/>
              <a:gd name="T58" fmla="*/ 216 w 311"/>
              <a:gd name="T59" fmla="*/ 366 h 583"/>
              <a:gd name="T60" fmla="*/ 200 w 311"/>
              <a:gd name="T61" fmla="*/ 337 h 583"/>
              <a:gd name="T62" fmla="*/ 186 w 311"/>
              <a:gd name="T63" fmla="*/ 307 h 583"/>
              <a:gd name="T64" fmla="*/ 173 w 311"/>
              <a:gd name="T65" fmla="*/ 277 h 583"/>
              <a:gd name="T66" fmla="*/ 161 w 311"/>
              <a:gd name="T67" fmla="*/ 246 h 583"/>
              <a:gd name="T68" fmla="*/ 151 w 311"/>
              <a:gd name="T69" fmla="*/ 215 h 583"/>
              <a:gd name="T70" fmla="*/ 142 w 311"/>
              <a:gd name="T71" fmla="*/ 182 h 583"/>
              <a:gd name="T72" fmla="*/ 135 w 311"/>
              <a:gd name="T73" fmla="*/ 150 h 583"/>
              <a:gd name="T74" fmla="*/ 130 w 311"/>
              <a:gd name="T75" fmla="*/ 116 h 583"/>
              <a:gd name="T76" fmla="*/ 125 w 311"/>
              <a:gd name="T77" fmla="*/ 82 h 583"/>
              <a:gd name="T78" fmla="*/ 122 w 311"/>
              <a:gd name="T79" fmla="*/ 48 h 583"/>
              <a:gd name="T80" fmla="*/ 122 w 311"/>
              <a:gd name="T81" fmla="*/ 13 h 583"/>
              <a:gd name="T82" fmla="*/ 122 w 311"/>
              <a:gd name="T83" fmla="*/ 13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583">
                <a:moveTo>
                  <a:pt x="122" y="13"/>
                </a:moveTo>
                <a:lnTo>
                  <a:pt x="122" y="13"/>
                </a:lnTo>
                <a:lnTo>
                  <a:pt x="122" y="0"/>
                </a:lnTo>
                <a:lnTo>
                  <a:pt x="0" y="1"/>
                </a:lnTo>
                <a:lnTo>
                  <a:pt x="0" y="1"/>
                </a:lnTo>
                <a:lnTo>
                  <a:pt x="0" y="13"/>
                </a:lnTo>
                <a:lnTo>
                  <a:pt x="0" y="13"/>
                </a:lnTo>
                <a:lnTo>
                  <a:pt x="1" y="53"/>
                </a:lnTo>
                <a:lnTo>
                  <a:pt x="4" y="95"/>
                </a:lnTo>
                <a:lnTo>
                  <a:pt x="9" y="134"/>
                </a:lnTo>
                <a:lnTo>
                  <a:pt x="16" y="174"/>
                </a:lnTo>
                <a:lnTo>
                  <a:pt x="25" y="212"/>
                </a:lnTo>
                <a:lnTo>
                  <a:pt x="34" y="250"/>
                </a:lnTo>
                <a:lnTo>
                  <a:pt x="47" y="288"/>
                </a:lnTo>
                <a:lnTo>
                  <a:pt x="60" y="324"/>
                </a:lnTo>
                <a:lnTo>
                  <a:pt x="75" y="361"/>
                </a:lnTo>
                <a:lnTo>
                  <a:pt x="92" y="395"/>
                </a:lnTo>
                <a:lnTo>
                  <a:pt x="111" y="428"/>
                </a:lnTo>
                <a:lnTo>
                  <a:pt x="130" y="462"/>
                </a:lnTo>
                <a:lnTo>
                  <a:pt x="151" y="493"/>
                </a:lnTo>
                <a:lnTo>
                  <a:pt x="174" y="525"/>
                </a:lnTo>
                <a:lnTo>
                  <a:pt x="198" y="555"/>
                </a:lnTo>
                <a:lnTo>
                  <a:pt x="224" y="583"/>
                </a:lnTo>
                <a:lnTo>
                  <a:pt x="311" y="497"/>
                </a:lnTo>
                <a:lnTo>
                  <a:pt x="311" y="497"/>
                </a:lnTo>
                <a:lnTo>
                  <a:pt x="290" y="473"/>
                </a:lnTo>
                <a:lnTo>
                  <a:pt x="269" y="448"/>
                </a:lnTo>
                <a:lnTo>
                  <a:pt x="251" y="422"/>
                </a:lnTo>
                <a:lnTo>
                  <a:pt x="233" y="395"/>
                </a:lnTo>
                <a:lnTo>
                  <a:pt x="216" y="366"/>
                </a:lnTo>
                <a:lnTo>
                  <a:pt x="200" y="337"/>
                </a:lnTo>
                <a:lnTo>
                  <a:pt x="186" y="307"/>
                </a:lnTo>
                <a:lnTo>
                  <a:pt x="173" y="277"/>
                </a:lnTo>
                <a:lnTo>
                  <a:pt x="161" y="246"/>
                </a:lnTo>
                <a:lnTo>
                  <a:pt x="151" y="215"/>
                </a:lnTo>
                <a:lnTo>
                  <a:pt x="142" y="182"/>
                </a:lnTo>
                <a:lnTo>
                  <a:pt x="135" y="150"/>
                </a:lnTo>
                <a:lnTo>
                  <a:pt x="130" y="116"/>
                </a:lnTo>
                <a:lnTo>
                  <a:pt x="125" y="82"/>
                </a:lnTo>
                <a:lnTo>
                  <a:pt x="122" y="48"/>
                </a:lnTo>
                <a:lnTo>
                  <a:pt x="122" y="13"/>
                </a:lnTo>
                <a:lnTo>
                  <a:pt x="122" y="13"/>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3" name="Freeform 72"/>
          <p:cNvSpPr>
            <a:spLocks/>
          </p:cNvSpPr>
          <p:nvPr/>
        </p:nvSpPr>
        <p:spPr bwMode="auto">
          <a:xfrm>
            <a:off x="4781550" y="3784601"/>
            <a:ext cx="123825" cy="231775"/>
          </a:xfrm>
          <a:custGeom>
            <a:avLst/>
            <a:gdLst>
              <a:gd name="T0" fmla="*/ 311 w 311"/>
              <a:gd name="T1" fmla="*/ 1 h 583"/>
              <a:gd name="T2" fmla="*/ 189 w 311"/>
              <a:gd name="T3" fmla="*/ 0 h 583"/>
              <a:gd name="T4" fmla="*/ 189 w 311"/>
              <a:gd name="T5" fmla="*/ 0 h 583"/>
              <a:gd name="T6" fmla="*/ 189 w 311"/>
              <a:gd name="T7" fmla="*/ 13 h 583"/>
              <a:gd name="T8" fmla="*/ 189 w 311"/>
              <a:gd name="T9" fmla="*/ 13 h 583"/>
              <a:gd name="T10" fmla="*/ 189 w 311"/>
              <a:gd name="T11" fmla="*/ 48 h 583"/>
              <a:gd name="T12" fmla="*/ 186 w 311"/>
              <a:gd name="T13" fmla="*/ 82 h 583"/>
              <a:gd name="T14" fmla="*/ 182 w 311"/>
              <a:gd name="T15" fmla="*/ 116 h 583"/>
              <a:gd name="T16" fmla="*/ 176 w 311"/>
              <a:gd name="T17" fmla="*/ 150 h 583"/>
              <a:gd name="T18" fmla="*/ 169 w 311"/>
              <a:gd name="T19" fmla="*/ 182 h 583"/>
              <a:gd name="T20" fmla="*/ 160 w 311"/>
              <a:gd name="T21" fmla="*/ 215 h 583"/>
              <a:gd name="T22" fmla="*/ 150 w 311"/>
              <a:gd name="T23" fmla="*/ 246 h 583"/>
              <a:gd name="T24" fmla="*/ 138 w 311"/>
              <a:gd name="T25" fmla="*/ 277 h 583"/>
              <a:gd name="T26" fmla="*/ 125 w 311"/>
              <a:gd name="T27" fmla="*/ 307 h 583"/>
              <a:gd name="T28" fmla="*/ 111 w 311"/>
              <a:gd name="T29" fmla="*/ 337 h 583"/>
              <a:gd name="T30" fmla="*/ 95 w 311"/>
              <a:gd name="T31" fmla="*/ 366 h 583"/>
              <a:gd name="T32" fmla="*/ 78 w 311"/>
              <a:gd name="T33" fmla="*/ 395 h 583"/>
              <a:gd name="T34" fmla="*/ 61 w 311"/>
              <a:gd name="T35" fmla="*/ 422 h 583"/>
              <a:gd name="T36" fmla="*/ 42 w 311"/>
              <a:gd name="T37" fmla="*/ 448 h 583"/>
              <a:gd name="T38" fmla="*/ 21 w 311"/>
              <a:gd name="T39" fmla="*/ 473 h 583"/>
              <a:gd name="T40" fmla="*/ 0 w 311"/>
              <a:gd name="T41" fmla="*/ 497 h 583"/>
              <a:gd name="T42" fmla="*/ 87 w 311"/>
              <a:gd name="T43" fmla="*/ 583 h 583"/>
              <a:gd name="T44" fmla="*/ 87 w 311"/>
              <a:gd name="T45" fmla="*/ 583 h 583"/>
              <a:gd name="T46" fmla="*/ 113 w 311"/>
              <a:gd name="T47" fmla="*/ 555 h 583"/>
              <a:gd name="T48" fmla="*/ 137 w 311"/>
              <a:gd name="T49" fmla="*/ 525 h 583"/>
              <a:gd name="T50" fmla="*/ 160 w 311"/>
              <a:gd name="T51" fmla="*/ 493 h 583"/>
              <a:gd name="T52" fmla="*/ 181 w 311"/>
              <a:gd name="T53" fmla="*/ 462 h 583"/>
              <a:gd name="T54" fmla="*/ 200 w 311"/>
              <a:gd name="T55" fmla="*/ 428 h 583"/>
              <a:gd name="T56" fmla="*/ 219 w 311"/>
              <a:gd name="T57" fmla="*/ 395 h 583"/>
              <a:gd name="T58" fmla="*/ 236 w 311"/>
              <a:gd name="T59" fmla="*/ 361 h 583"/>
              <a:gd name="T60" fmla="*/ 251 w 311"/>
              <a:gd name="T61" fmla="*/ 324 h 583"/>
              <a:gd name="T62" fmla="*/ 266 w 311"/>
              <a:gd name="T63" fmla="*/ 288 h 583"/>
              <a:gd name="T64" fmla="*/ 277 w 311"/>
              <a:gd name="T65" fmla="*/ 250 h 583"/>
              <a:gd name="T66" fmla="*/ 288 w 311"/>
              <a:gd name="T67" fmla="*/ 212 h 583"/>
              <a:gd name="T68" fmla="*/ 295 w 311"/>
              <a:gd name="T69" fmla="*/ 174 h 583"/>
              <a:gd name="T70" fmla="*/ 302 w 311"/>
              <a:gd name="T71" fmla="*/ 134 h 583"/>
              <a:gd name="T72" fmla="*/ 307 w 311"/>
              <a:gd name="T73" fmla="*/ 95 h 583"/>
              <a:gd name="T74" fmla="*/ 310 w 311"/>
              <a:gd name="T75" fmla="*/ 53 h 583"/>
              <a:gd name="T76" fmla="*/ 311 w 311"/>
              <a:gd name="T77" fmla="*/ 13 h 583"/>
              <a:gd name="T78" fmla="*/ 311 w 311"/>
              <a:gd name="T79" fmla="*/ 13 h 583"/>
              <a:gd name="T80" fmla="*/ 311 w 311"/>
              <a:gd name="T81" fmla="*/ 1 h 583"/>
              <a:gd name="T82" fmla="*/ 311 w 311"/>
              <a:gd name="T83" fmla="*/ 1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583">
                <a:moveTo>
                  <a:pt x="311" y="1"/>
                </a:moveTo>
                <a:lnTo>
                  <a:pt x="189" y="0"/>
                </a:lnTo>
                <a:lnTo>
                  <a:pt x="189" y="0"/>
                </a:lnTo>
                <a:lnTo>
                  <a:pt x="189" y="13"/>
                </a:lnTo>
                <a:lnTo>
                  <a:pt x="189" y="13"/>
                </a:lnTo>
                <a:lnTo>
                  <a:pt x="189" y="48"/>
                </a:lnTo>
                <a:lnTo>
                  <a:pt x="186" y="82"/>
                </a:lnTo>
                <a:lnTo>
                  <a:pt x="182" y="116"/>
                </a:lnTo>
                <a:lnTo>
                  <a:pt x="176" y="150"/>
                </a:lnTo>
                <a:lnTo>
                  <a:pt x="169" y="182"/>
                </a:lnTo>
                <a:lnTo>
                  <a:pt x="160" y="215"/>
                </a:lnTo>
                <a:lnTo>
                  <a:pt x="150" y="246"/>
                </a:lnTo>
                <a:lnTo>
                  <a:pt x="138" y="277"/>
                </a:lnTo>
                <a:lnTo>
                  <a:pt x="125" y="307"/>
                </a:lnTo>
                <a:lnTo>
                  <a:pt x="111" y="337"/>
                </a:lnTo>
                <a:lnTo>
                  <a:pt x="95" y="366"/>
                </a:lnTo>
                <a:lnTo>
                  <a:pt x="78" y="395"/>
                </a:lnTo>
                <a:lnTo>
                  <a:pt x="61" y="422"/>
                </a:lnTo>
                <a:lnTo>
                  <a:pt x="42" y="448"/>
                </a:lnTo>
                <a:lnTo>
                  <a:pt x="21" y="473"/>
                </a:lnTo>
                <a:lnTo>
                  <a:pt x="0" y="497"/>
                </a:lnTo>
                <a:lnTo>
                  <a:pt x="87" y="583"/>
                </a:lnTo>
                <a:lnTo>
                  <a:pt x="87" y="583"/>
                </a:lnTo>
                <a:lnTo>
                  <a:pt x="113" y="555"/>
                </a:lnTo>
                <a:lnTo>
                  <a:pt x="137" y="525"/>
                </a:lnTo>
                <a:lnTo>
                  <a:pt x="160" y="493"/>
                </a:lnTo>
                <a:lnTo>
                  <a:pt x="181" y="462"/>
                </a:lnTo>
                <a:lnTo>
                  <a:pt x="200" y="428"/>
                </a:lnTo>
                <a:lnTo>
                  <a:pt x="219" y="395"/>
                </a:lnTo>
                <a:lnTo>
                  <a:pt x="236" y="361"/>
                </a:lnTo>
                <a:lnTo>
                  <a:pt x="251" y="324"/>
                </a:lnTo>
                <a:lnTo>
                  <a:pt x="266" y="288"/>
                </a:lnTo>
                <a:lnTo>
                  <a:pt x="277" y="250"/>
                </a:lnTo>
                <a:lnTo>
                  <a:pt x="288" y="212"/>
                </a:lnTo>
                <a:lnTo>
                  <a:pt x="295" y="174"/>
                </a:lnTo>
                <a:lnTo>
                  <a:pt x="302" y="134"/>
                </a:lnTo>
                <a:lnTo>
                  <a:pt x="307" y="95"/>
                </a:lnTo>
                <a:lnTo>
                  <a:pt x="310" y="53"/>
                </a:lnTo>
                <a:lnTo>
                  <a:pt x="311" y="13"/>
                </a:lnTo>
                <a:lnTo>
                  <a:pt x="311" y="13"/>
                </a:lnTo>
                <a:lnTo>
                  <a:pt x="311" y="1"/>
                </a:lnTo>
                <a:lnTo>
                  <a:pt x="311" y="1"/>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4" name="Freeform 73"/>
          <p:cNvSpPr>
            <a:spLocks/>
          </p:cNvSpPr>
          <p:nvPr/>
        </p:nvSpPr>
        <p:spPr bwMode="auto">
          <a:xfrm>
            <a:off x="4335463" y="3989388"/>
            <a:ext cx="231775" cy="133350"/>
          </a:xfrm>
          <a:custGeom>
            <a:avLst/>
            <a:gdLst>
              <a:gd name="T0" fmla="*/ 85 w 584"/>
              <a:gd name="T1" fmla="*/ 0 h 336"/>
              <a:gd name="T2" fmla="*/ 0 w 584"/>
              <a:gd name="T3" fmla="*/ 88 h 336"/>
              <a:gd name="T4" fmla="*/ 0 w 584"/>
              <a:gd name="T5" fmla="*/ 88 h 336"/>
              <a:gd name="T6" fmla="*/ 29 w 584"/>
              <a:gd name="T7" fmla="*/ 115 h 336"/>
              <a:gd name="T8" fmla="*/ 59 w 584"/>
              <a:gd name="T9" fmla="*/ 142 h 336"/>
              <a:gd name="T10" fmla="*/ 90 w 584"/>
              <a:gd name="T11" fmla="*/ 166 h 336"/>
              <a:gd name="T12" fmla="*/ 121 w 584"/>
              <a:gd name="T13" fmla="*/ 190 h 336"/>
              <a:gd name="T14" fmla="*/ 155 w 584"/>
              <a:gd name="T15" fmla="*/ 211 h 336"/>
              <a:gd name="T16" fmla="*/ 189 w 584"/>
              <a:gd name="T17" fmla="*/ 231 h 336"/>
              <a:gd name="T18" fmla="*/ 226 w 584"/>
              <a:gd name="T19" fmla="*/ 250 h 336"/>
              <a:gd name="T20" fmla="*/ 262 w 584"/>
              <a:gd name="T21" fmla="*/ 267 h 336"/>
              <a:gd name="T22" fmla="*/ 299 w 584"/>
              <a:gd name="T23" fmla="*/ 282 h 336"/>
              <a:gd name="T24" fmla="*/ 338 w 584"/>
              <a:gd name="T25" fmla="*/ 295 h 336"/>
              <a:gd name="T26" fmla="*/ 377 w 584"/>
              <a:gd name="T27" fmla="*/ 307 h 336"/>
              <a:gd name="T28" fmla="*/ 416 w 584"/>
              <a:gd name="T29" fmla="*/ 316 h 336"/>
              <a:gd name="T30" fmla="*/ 456 w 584"/>
              <a:gd name="T31" fmla="*/ 324 h 336"/>
              <a:gd name="T32" fmla="*/ 498 w 584"/>
              <a:gd name="T33" fmla="*/ 330 h 336"/>
              <a:gd name="T34" fmla="*/ 539 w 584"/>
              <a:gd name="T35" fmla="*/ 334 h 336"/>
              <a:gd name="T36" fmla="*/ 582 w 584"/>
              <a:gd name="T37" fmla="*/ 336 h 336"/>
              <a:gd name="T38" fmla="*/ 584 w 584"/>
              <a:gd name="T39" fmla="*/ 213 h 336"/>
              <a:gd name="T40" fmla="*/ 584 w 584"/>
              <a:gd name="T41" fmla="*/ 213 h 336"/>
              <a:gd name="T42" fmla="*/ 547 w 584"/>
              <a:gd name="T43" fmla="*/ 212 h 336"/>
              <a:gd name="T44" fmla="*/ 512 w 584"/>
              <a:gd name="T45" fmla="*/ 208 h 336"/>
              <a:gd name="T46" fmla="*/ 476 w 584"/>
              <a:gd name="T47" fmla="*/ 204 h 336"/>
              <a:gd name="T48" fmla="*/ 442 w 584"/>
              <a:gd name="T49" fmla="*/ 196 h 336"/>
              <a:gd name="T50" fmla="*/ 408 w 584"/>
              <a:gd name="T51" fmla="*/ 188 h 336"/>
              <a:gd name="T52" fmla="*/ 374 w 584"/>
              <a:gd name="T53" fmla="*/ 178 h 336"/>
              <a:gd name="T54" fmla="*/ 341 w 584"/>
              <a:gd name="T55" fmla="*/ 166 h 336"/>
              <a:gd name="T56" fmla="*/ 309 w 584"/>
              <a:gd name="T57" fmla="*/ 153 h 336"/>
              <a:gd name="T58" fmla="*/ 278 w 584"/>
              <a:gd name="T59" fmla="*/ 139 h 336"/>
              <a:gd name="T60" fmla="*/ 248 w 584"/>
              <a:gd name="T61" fmla="*/ 123 h 336"/>
              <a:gd name="T62" fmla="*/ 218 w 584"/>
              <a:gd name="T63" fmla="*/ 106 h 336"/>
              <a:gd name="T64" fmla="*/ 189 w 584"/>
              <a:gd name="T65" fmla="*/ 87 h 336"/>
              <a:gd name="T66" fmla="*/ 162 w 584"/>
              <a:gd name="T67" fmla="*/ 67 h 336"/>
              <a:gd name="T68" fmla="*/ 136 w 584"/>
              <a:gd name="T69" fmla="*/ 46 h 336"/>
              <a:gd name="T70" fmla="*/ 110 w 584"/>
              <a:gd name="T71" fmla="*/ 23 h 336"/>
              <a:gd name="T72" fmla="*/ 85 w 584"/>
              <a:gd name="T73" fmla="*/ 0 h 336"/>
              <a:gd name="T74" fmla="*/ 85 w 584"/>
              <a:gd name="T75"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84" h="336">
                <a:moveTo>
                  <a:pt x="85" y="0"/>
                </a:moveTo>
                <a:lnTo>
                  <a:pt x="0" y="88"/>
                </a:lnTo>
                <a:lnTo>
                  <a:pt x="0" y="88"/>
                </a:lnTo>
                <a:lnTo>
                  <a:pt x="29" y="115"/>
                </a:lnTo>
                <a:lnTo>
                  <a:pt x="59" y="142"/>
                </a:lnTo>
                <a:lnTo>
                  <a:pt x="90" y="166"/>
                </a:lnTo>
                <a:lnTo>
                  <a:pt x="121" y="190"/>
                </a:lnTo>
                <a:lnTo>
                  <a:pt x="155" y="211"/>
                </a:lnTo>
                <a:lnTo>
                  <a:pt x="189" y="231"/>
                </a:lnTo>
                <a:lnTo>
                  <a:pt x="226" y="250"/>
                </a:lnTo>
                <a:lnTo>
                  <a:pt x="262" y="267"/>
                </a:lnTo>
                <a:lnTo>
                  <a:pt x="299" y="282"/>
                </a:lnTo>
                <a:lnTo>
                  <a:pt x="338" y="295"/>
                </a:lnTo>
                <a:lnTo>
                  <a:pt x="377" y="307"/>
                </a:lnTo>
                <a:lnTo>
                  <a:pt x="416" y="316"/>
                </a:lnTo>
                <a:lnTo>
                  <a:pt x="456" y="324"/>
                </a:lnTo>
                <a:lnTo>
                  <a:pt x="498" y="330"/>
                </a:lnTo>
                <a:lnTo>
                  <a:pt x="539" y="334"/>
                </a:lnTo>
                <a:lnTo>
                  <a:pt x="582" y="336"/>
                </a:lnTo>
                <a:lnTo>
                  <a:pt x="584" y="213"/>
                </a:lnTo>
                <a:lnTo>
                  <a:pt x="584" y="213"/>
                </a:lnTo>
                <a:lnTo>
                  <a:pt x="547" y="212"/>
                </a:lnTo>
                <a:lnTo>
                  <a:pt x="512" y="208"/>
                </a:lnTo>
                <a:lnTo>
                  <a:pt x="476" y="204"/>
                </a:lnTo>
                <a:lnTo>
                  <a:pt x="442" y="196"/>
                </a:lnTo>
                <a:lnTo>
                  <a:pt x="408" y="188"/>
                </a:lnTo>
                <a:lnTo>
                  <a:pt x="374" y="178"/>
                </a:lnTo>
                <a:lnTo>
                  <a:pt x="341" y="166"/>
                </a:lnTo>
                <a:lnTo>
                  <a:pt x="309" y="153"/>
                </a:lnTo>
                <a:lnTo>
                  <a:pt x="278" y="139"/>
                </a:lnTo>
                <a:lnTo>
                  <a:pt x="248" y="123"/>
                </a:lnTo>
                <a:lnTo>
                  <a:pt x="218" y="106"/>
                </a:lnTo>
                <a:lnTo>
                  <a:pt x="189" y="87"/>
                </a:lnTo>
                <a:lnTo>
                  <a:pt x="162" y="67"/>
                </a:lnTo>
                <a:lnTo>
                  <a:pt x="136" y="46"/>
                </a:lnTo>
                <a:lnTo>
                  <a:pt x="110" y="23"/>
                </a:lnTo>
                <a:lnTo>
                  <a:pt x="85" y="0"/>
                </a:lnTo>
                <a:lnTo>
                  <a:pt x="85"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5" name="Freeform 76"/>
          <p:cNvSpPr>
            <a:spLocks/>
          </p:cNvSpPr>
          <p:nvPr/>
        </p:nvSpPr>
        <p:spPr bwMode="auto">
          <a:xfrm>
            <a:off x="4240213" y="3552826"/>
            <a:ext cx="133350" cy="222250"/>
          </a:xfrm>
          <a:custGeom>
            <a:avLst/>
            <a:gdLst>
              <a:gd name="T0" fmla="*/ 336 w 336"/>
              <a:gd name="T1" fmla="*/ 84 h 558"/>
              <a:gd name="T2" fmla="*/ 248 w 336"/>
              <a:gd name="T3" fmla="*/ 0 h 558"/>
              <a:gd name="T4" fmla="*/ 248 w 336"/>
              <a:gd name="T5" fmla="*/ 0 h 558"/>
              <a:gd name="T6" fmla="*/ 222 w 336"/>
              <a:gd name="T7" fmla="*/ 27 h 558"/>
              <a:gd name="T8" fmla="*/ 197 w 336"/>
              <a:gd name="T9" fmla="*/ 56 h 558"/>
              <a:gd name="T10" fmla="*/ 172 w 336"/>
              <a:gd name="T11" fmla="*/ 86 h 558"/>
              <a:gd name="T12" fmla="*/ 150 w 336"/>
              <a:gd name="T13" fmla="*/ 117 h 558"/>
              <a:gd name="T14" fmla="*/ 128 w 336"/>
              <a:gd name="T15" fmla="*/ 148 h 558"/>
              <a:gd name="T16" fmla="*/ 108 w 336"/>
              <a:gd name="T17" fmla="*/ 182 h 558"/>
              <a:gd name="T18" fmla="*/ 90 w 336"/>
              <a:gd name="T19" fmla="*/ 216 h 558"/>
              <a:gd name="T20" fmla="*/ 73 w 336"/>
              <a:gd name="T21" fmla="*/ 250 h 558"/>
              <a:gd name="T22" fmla="*/ 59 w 336"/>
              <a:gd name="T23" fmla="*/ 286 h 558"/>
              <a:gd name="T24" fmla="*/ 44 w 336"/>
              <a:gd name="T25" fmla="*/ 323 h 558"/>
              <a:gd name="T26" fmla="*/ 33 w 336"/>
              <a:gd name="T27" fmla="*/ 360 h 558"/>
              <a:gd name="T28" fmla="*/ 22 w 336"/>
              <a:gd name="T29" fmla="*/ 398 h 558"/>
              <a:gd name="T30" fmla="*/ 15 w 336"/>
              <a:gd name="T31" fmla="*/ 437 h 558"/>
              <a:gd name="T32" fmla="*/ 8 w 336"/>
              <a:gd name="T33" fmla="*/ 476 h 558"/>
              <a:gd name="T34" fmla="*/ 3 w 336"/>
              <a:gd name="T35" fmla="*/ 517 h 558"/>
              <a:gd name="T36" fmla="*/ 0 w 336"/>
              <a:gd name="T37" fmla="*/ 557 h 558"/>
              <a:gd name="T38" fmla="*/ 123 w 336"/>
              <a:gd name="T39" fmla="*/ 558 h 558"/>
              <a:gd name="T40" fmla="*/ 123 w 336"/>
              <a:gd name="T41" fmla="*/ 558 h 558"/>
              <a:gd name="T42" fmla="*/ 125 w 336"/>
              <a:gd name="T43" fmla="*/ 524 h 558"/>
              <a:gd name="T44" fmla="*/ 130 w 336"/>
              <a:gd name="T45" fmla="*/ 491 h 558"/>
              <a:gd name="T46" fmla="*/ 136 w 336"/>
              <a:gd name="T47" fmla="*/ 457 h 558"/>
              <a:gd name="T48" fmla="*/ 143 w 336"/>
              <a:gd name="T49" fmla="*/ 423 h 558"/>
              <a:gd name="T50" fmla="*/ 151 w 336"/>
              <a:gd name="T51" fmla="*/ 392 h 558"/>
              <a:gd name="T52" fmla="*/ 162 w 336"/>
              <a:gd name="T53" fmla="*/ 359 h 558"/>
              <a:gd name="T54" fmla="*/ 173 w 336"/>
              <a:gd name="T55" fmla="*/ 328 h 558"/>
              <a:gd name="T56" fmla="*/ 186 w 336"/>
              <a:gd name="T57" fmla="*/ 298 h 558"/>
              <a:gd name="T58" fmla="*/ 201 w 336"/>
              <a:gd name="T59" fmla="*/ 268 h 558"/>
              <a:gd name="T60" fmla="*/ 216 w 336"/>
              <a:gd name="T61" fmla="*/ 239 h 558"/>
              <a:gd name="T62" fmla="*/ 233 w 336"/>
              <a:gd name="T63" fmla="*/ 211 h 558"/>
              <a:gd name="T64" fmla="*/ 251 w 336"/>
              <a:gd name="T65" fmla="*/ 185 h 558"/>
              <a:gd name="T66" fmla="*/ 271 w 336"/>
              <a:gd name="T67" fmla="*/ 157 h 558"/>
              <a:gd name="T68" fmla="*/ 292 w 336"/>
              <a:gd name="T69" fmla="*/ 132 h 558"/>
              <a:gd name="T70" fmla="*/ 313 w 336"/>
              <a:gd name="T71" fmla="*/ 108 h 558"/>
              <a:gd name="T72" fmla="*/ 336 w 336"/>
              <a:gd name="T73" fmla="*/ 84 h 558"/>
              <a:gd name="T74" fmla="*/ 336 w 336"/>
              <a:gd name="T75" fmla="*/ 84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36" h="558">
                <a:moveTo>
                  <a:pt x="336" y="84"/>
                </a:moveTo>
                <a:lnTo>
                  <a:pt x="248" y="0"/>
                </a:lnTo>
                <a:lnTo>
                  <a:pt x="248" y="0"/>
                </a:lnTo>
                <a:lnTo>
                  <a:pt x="222" y="27"/>
                </a:lnTo>
                <a:lnTo>
                  <a:pt x="197" y="56"/>
                </a:lnTo>
                <a:lnTo>
                  <a:pt x="172" y="86"/>
                </a:lnTo>
                <a:lnTo>
                  <a:pt x="150" y="117"/>
                </a:lnTo>
                <a:lnTo>
                  <a:pt x="128" y="148"/>
                </a:lnTo>
                <a:lnTo>
                  <a:pt x="108" y="182"/>
                </a:lnTo>
                <a:lnTo>
                  <a:pt x="90" y="216"/>
                </a:lnTo>
                <a:lnTo>
                  <a:pt x="73" y="250"/>
                </a:lnTo>
                <a:lnTo>
                  <a:pt x="59" y="286"/>
                </a:lnTo>
                <a:lnTo>
                  <a:pt x="44" y="323"/>
                </a:lnTo>
                <a:lnTo>
                  <a:pt x="33" y="360"/>
                </a:lnTo>
                <a:lnTo>
                  <a:pt x="22" y="398"/>
                </a:lnTo>
                <a:lnTo>
                  <a:pt x="15" y="437"/>
                </a:lnTo>
                <a:lnTo>
                  <a:pt x="8" y="476"/>
                </a:lnTo>
                <a:lnTo>
                  <a:pt x="3" y="517"/>
                </a:lnTo>
                <a:lnTo>
                  <a:pt x="0" y="557"/>
                </a:lnTo>
                <a:lnTo>
                  <a:pt x="123" y="558"/>
                </a:lnTo>
                <a:lnTo>
                  <a:pt x="123" y="558"/>
                </a:lnTo>
                <a:lnTo>
                  <a:pt x="125" y="524"/>
                </a:lnTo>
                <a:lnTo>
                  <a:pt x="130" y="491"/>
                </a:lnTo>
                <a:lnTo>
                  <a:pt x="136" y="457"/>
                </a:lnTo>
                <a:lnTo>
                  <a:pt x="143" y="423"/>
                </a:lnTo>
                <a:lnTo>
                  <a:pt x="151" y="392"/>
                </a:lnTo>
                <a:lnTo>
                  <a:pt x="162" y="359"/>
                </a:lnTo>
                <a:lnTo>
                  <a:pt x="173" y="328"/>
                </a:lnTo>
                <a:lnTo>
                  <a:pt x="186" y="298"/>
                </a:lnTo>
                <a:lnTo>
                  <a:pt x="201" y="268"/>
                </a:lnTo>
                <a:lnTo>
                  <a:pt x="216" y="239"/>
                </a:lnTo>
                <a:lnTo>
                  <a:pt x="233" y="211"/>
                </a:lnTo>
                <a:lnTo>
                  <a:pt x="251" y="185"/>
                </a:lnTo>
                <a:lnTo>
                  <a:pt x="271" y="157"/>
                </a:lnTo>
                <a:lnTo>
                  <a:pt x="292" y="132"/>
                </a:lnTo>
                <a:lnTo>
                  <a:pt x="313" y="108"/>
                </a:lnTo>
                <a:lnTo>
                  <a:pt x="336" y="84"/>
                </a:lnTo>
                <a:lnTo>
                  <a:pt x="336" y="84"/>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6" name="Freeform 77"/>
          <p:cNvSpPr>
            <a:spLocks/>
          </p:cNvSpPr>
          <p:nvPr/>
        </p:nvSpPr>
        <p:spPr bwMode="auto">
          <a:xfrm>
            <a:off x="4576763" y="3989388"/>
            <a:ext cx="231775" cy="133350"/>
          </a:xfrm>
          <a:custGeom>
            <a:avLst/>
            <a:gdLst>
              <a:gd name="T0" fmla="*/ 0 w 584"/>
              <a:gd name="T1" fmla="*/ 213 h 336"/>
              <a:gd name="T2" fmla="*/ 3 w 584"/>
              <a:gd name="T3" fmla="*/ 336 h 336"/>
              <a:gd name="T4" fmla="*/ 3 w 584"/>
              <a:gd name="T5" fmla="*/ 336 h 336"/>
              <a:gd name="T6" fmla="*/ 45 w 584"/>
              <a:gd name="T7" fmla="*/ 334 h 336"/>
              <a:gd name="T8" fmla="*/ 86 w 584"/>
              <a:gd name="T9" fmla="*/ 330 h 336"/>
              <a:gd name="T10" fmla="*/ 128 w 584"/>
              <a:gd name="T11" fmla="*/ 324 h 336"/>
              <a:gd name="T12" fmla="*/ 168 w 584"/>
              <a:gd name="T13" fmla="*/ 316 h 336"/>
              <a:gd name="T14" fmla="*/ 209 w 584"/>
              <a:gd name="T15" fmla="*/ 307 h 336"/>
              <a:gd name="T16" fmla="*/ 248 w 584"/>
              <a:gd name="T17" fmla="*/ 295 h 336"/>
              <a:gd name="T18" fmla="*/ 285 w 584"/>
              <a:gd name="T19" fmla="*/ 282 h 336"/>
              <a:gd name="T20" fmla="*/ 323 w 584"/>
              <a:gd name="T21" fmla="*/ 267 h 336"/>
              <a:gd name="T22" fmla="*/ 358 w 584"/>
              <a:gd name="T23" fmla="*/ 250 h 336"/>
              <a:gd name="T24" fmla="*/ 395 w 584"/>
              <a:gd name="T25" fmla="*/ 231 h 336"/>
              <a:gd name="T26" fmla="*/ 429 w 584"/>
              <a:gd name="T27" fmla="*/ 211 h 336"/>
              <a:gd name="T28" fmla="*/ 463 w 584"/>
              <a:gd name="T29" fmla="*/ 190 h 336"/>
              <a:gd name="T30" fmla="*/ 495 w 584"/>
              <a:gd name="T31" fmla="*/ 166 h 336"/>
              <a:gd name="T32" fmla="*/ 525 w 584"/>
              <a:gd name="T33" fmla="*/ 142 h 336"/>
              <a:gd name="T34" fmla="*/ 555 w 584"/>
              <a:gd name="T35" fmla="*/ 115 h 336"/>
              <a:gd name="T36" fmla="*/ 584 w 584"/>
              <a:gd name="T37" fmla="*/ 88 h 336"/>
              <a:gd name="T38" fmla="*/ 499 w 584"/>
              <a:gd name="T39" fmla="*/ 0 h 336"/>
              <a:gd name="T40" fmla="*/ 499 w 584"/>
              <a:gd name="T41" fmla="*/ 0 h 336"/>
              <a:gd name="T42" fmla="*/ 474 w 584"/>
              <a:gd name="T43" fmla="*/ 23 h 336"/>
              <a:gd name="T44" fmla="*/ 450 w 584"/>
              <a:gd name="T45" fmla="*/ 46 h 336"/>
              <a:gd name="T46" fmla="*/ 422 w 584"/>
              <a:gd name="T47" fmla="*/ 67 h 336"/>
              <a:gd name="T48" fmla="*/ 395 w 584"/>
              <a:gd name="T49" fmla="*/ 87 h 336"/>
              <a:gd name="T50" fmla="*/ 366 w 584"/>
              <a:gd name="T51" fmla="*/ 106 h 336"/>
              <a:gd name="T52" fmla="*/ 336 w 584"/>
              <a:gd name="T53" fmla="*/ 123 h 336"/>
              <a:gd name="T54" fmla="*/ 306 w 584"/>
              <a:gd name="T55" fmla="*/ 139 h 336"/>
              <a:gd name="T56" fmla="*/ 275 w 584"/>
              <a:gd name="T57" fmla="*/ 153 h 336"/>
              <a:gd name="T58" fmla="*/ 243 w 584"/>
              <a:gd name="T59" fmla="*/ 166 h 336"/>
              <a:gd name="T60" fmla="*/ 210 w 584"/>
              <a:gd name="T61" fmla="*/ 178 h 336"/>
              <a:gd name="T62" fmla="*/ 177 w 584"/>
              <a:gd name="T63" fmla="*/ 188 h 336"/>
              <a:gd name="T64" fmla="*/ 142 w 584"/>
              <a:gd name="T65" fmla="*/ 196 h 336"/>
              <a:gd name="T66" fmla="*/ 108 w 584"/>
              <a:gd name="T67" fmla="*/ 204 h 336"/>
              <a:gd name="T68" fmla="*/ 73 w 584"/>
              <a:gd name="T69" fmla="*/ 208 h 336"/>
              <a:gd name="T70" fmla="*/ 37 w 584"/>
              <a:gd name="T71" fmla="*/ 212 h 336"/>
              <a:gd name="T72" fmla="*/ 0 w 584"/>
              <a:gd name="T73" fmla="*/ 213 h 336"/>
              <a:gd name="T74" fmla="*/ 0 w 584"/>
              <a:gd name="T75" fmla="*/ 213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84" h="336">
                <a:moveTo>
                  <a:pt x="0" y="213"/>
                </a:moveTo>
                <a:lnTo>
                  <a:pt x="3" y="336"/>
                </a:lnTo>
                <a:lnTo>
                  <a:pt x="3" y="336"/>
                </a:lnTo>
                <a:lnTo>
                  <a:pt x="45" y="334"/>
                </a:lnTo>
                <a:lnTo>
                  <a:pt x="86" y="330"/>
                </a:lnTo>
                <a:lnTo>
                  <a:pt x="128" y="324"/>
                </a:lnTo>
                <a:lnTo>
                  <a:pt x="168" y="316"/>
                </a:lnTo>
                <a:lnTo>
                  <a:pt x="209" y="307"/>
                </a:lnTo>
                <a:lnTo>
                  <a:pt x="248" y="295"/>
                </a:lnTo>
                <a:lnTo>
                  <a:pt x="285" y="282"/>
                </a:lnTo>
                <a:lnTo>
                  <a:pt x="323" y="267"/>
                </a:lnTo>
                <a:lnTo>
                  <a:pt x="358" y="250"/>
                </a:lnTo>
                <a:lnTo>
                  <a:pt x="395" y="231"/>
                </a:lnTo>
                <a:lnTo>
                  <a:pt x="429" y="211"/>
                </a:lnTo>
                <a:lnTo>
                  <a:pt x="463" y="190"/>
                </a:lnTo>
                <a:lnTo>
                  <a:pt x="495" y="166"/>
                </a:lnTo>
                <a:lnTo>
                  <a:pt x="525" y="142"/>
                </a:lnTo>
                <a:lnTo>
                  <a:pt x="555" y="115"/>
                </a:lnTo>
                <a:lnTo>
                  <a:pt x="584" y="88"/>
                </a:lnTo>
                <a:lnTo>
                  <a:pt x="499" y="0"/>
                </a:lnTo>
                <a:lnTo>
                  <a:pt x="499" y="0"/>
                </a:lnTo>
                <a:lnTo>
                  <a:pt x="474" y="23"/>
                </a:lnTo>
                <a:lnTo>
                  <a:pt x="450" y="46"/>
                </a:lnTo>
                <a:lnTo>
                  <a:pt x="422" y="67"/>
                </a:lnTo>
                <a:lnTo>
                  <a:pt x="395" y="87"/>
                </a:lnTo>
                <a:lnTo>
                  <a:pt x="366" y="106"/>
                </a:lnTo>
                <a:lnTo>
                  <a:pt x="336" y="123"/>
                </a:lnTo>
                <a:lnTo>
                  <a:pt x="306" y="139"/>
                </a:lnTo>
                <a:lnTo>
                  <a:pt x="275" y="153"/>
                </a:lnTo>
                <a:lnTo>
                  <a:pt x="243" y="166"/>
                </a:lnTo>
                <a:lnTo>
                  <a:pt x="210" y="178"/>
                </a:lnTo>
                <a:lnTo>
                  <a:pt x="177" y="188"/>
                </a:lnTo>
                <a:lnTo>
                  <a:pt x="142" y="196"/>
                </a:lnTo>
                <a:lnTo>
                  <a:pt x="108" y="204"/>
                </a:lnTo>
                <a:lnTo>
                  <a:pt x="73" y="208"/>
                </a:lnTo>
                <a:lnTo>
                  <a:pt x="37" y="212"/>
                </a:lnTo>
                <a:lnTo>
                  <a:pt x="0" y="213"/>
                </a:lnTo>
                <a:lnTo>
                  <a:pt x="0" y="213"/>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7" name="ZoneTexte 56"/>
          <p:cNvSpPr txBox="1"/>
          <p:nvPr/>
        </p:nvSpPr>
        <p:spPr>
          <a:xfrm>
            <a:off x="6293141" y="4383763"/>
            <a:ext cx="2671347" cy="175432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u="sng" dirty="0" smtClean="0"/>
              <a:t>NARLGON LALAN </a:t>
            </a:r>
            <a:r>
              <a:rPr lang="fr-FR" b="1" dirty="0" smtClean="0"/>
              <a:t>est un poème que je dis en chantant, en dansant: je suis  comme un acteur de bal tamoul déguisé en femme (C.M.)</a:t>
            </a:r>
            <a:endParaRPr lang="fr-FR" b="1" dirty="0"/>
          </a:p>
        </p:txBody>
      </p:sp>
      <p:sp>
        <p:nvSpPr>
          <p:cNvPr id="58" name="ZoneTexte 57"/>
          <p:cNvSpPr txBox="1"/>
          <p:nvPr/>
        </p:nvSpPr>
        <p:spPr>
          <a:xfrm>
            <a:off x="4300538" y="1242914"/>
            <a:ext cx="4126203" cy="923330"/>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Kan mi </a:t>
            </a:r>
            <a:r>
              <a:rPr lang="fr-FR" b="1" dirty="0" err="1" smtClean="0"/>
              <a:t>ékri</a:t>
            </a:r>
            <a:r>
              <a:rPr lang="fr-FR" b="1" dirty="0" smtClean="0"/>
              <a:t> an </a:t>
            </a:r>
            <a:r>
              <a:rPr lang="fr-FR" b="1" dirty="0" err="1" smtClean="0"/>
              <a:t>kréol</a:t>
            </a:r>
            <a:r>
              <a:rPr lang="fr-FR" b="1" dirty="0" smtClean="0"/>
              <a:t>, mi sens à </a:t>
            </a:r>
            <a:r>
              <a:rPr lang="fr-FR" b="1" dirty="0" err="1" smtClean="0"/>
              <a:t>mwin</a:t>
            </a:r>
            <a:r>
              <a:rPr lang="fr-FR" b="1" dirty="0" smtClean="0"/>
              <a:t> un porteur de la poésie réunionnaise, de la </a:t>
            </a:r>
            <a:r>
              <a:rPr lang="fr-FR" b="1" dirty="0" err="1" smtClean="0"/>
              <a:t>LanKréol</a:t>
            </a:r>
            <a:r>
              <a:rPr lang="fr-FR" b="1" dirty="0" smtClean="0"/>
              <a:t>  (</a:t>
            </a:r>
            <a:r>
              <a:rPr lang="fr-FR" b="1" dirty="0" err="1" smtClean="0"/>
              <a:t>P.Th</a:t>
            </a:r>
            <a:r>
              <a:rPr lang="fr-FR" b="1" dirty="0" smtClean="0"/>
              <a:t>.)</a:t>
            </a:r>
            <a:endParaRPr lang="fr-FR" b="1" dirty="0"/>
          </a:p>
        </p:txBody>
      </p:sp>
      <p:sp>
        <p:nvSpPr>
          <p:cNvPr id="59" name="ZoneTexte 58"/>
          <p:cNvSpPr txBox="1"/>
          <p:nvPr/>
        </p:nvSpPr>
        <p:spPr>
          <a:xfrm>
            <a:off x="347637" y="1242914"/>
            <a:ext cx="3814787" cy="1754327"/>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Na </a:t>
            </a:r>
            <a:r>
              <a:rPr lang="fr-FR" b="1" dirty="0"/>
              <a:t>in l’expression </a:t>
            </a:r>
            <a:r>
              <a:rPr lang="fr-FR" b="1" dirty="0" err="1"/>
              <a:t>Mwin</a:t>
            </a:r>
            <a:r>
              <a:rPr lang="fr-FR" b="1" dirty="0"/>
              <a:t> la </a:t>
            </a:r>
            <a:r>
              <a:rPr lang="fr-FR" b="1" dirty="0" smtClean="0"/>
              <a:t>retrouvé : </a:t>
            </a:r>
            <a:r>
              <a:rPr lang="fr-FR" b="1" dirty="0"/>
              <a:t>« </a:t>
            </a:r>
            <a:r>
              <a:rPr lang="fr-FR" b="1" dirty="0" smtClean="0"/>
              <a:t>l’entourage </a:t>
            </a:r>
            <a:r>
              <a:rPr lang="fr-FR" b="1" dirty="0"/>
              <a:t>pintades »: regroupement </a:t>
            </a:r>
            <a:r>
              <a:rPr lang="fr-FR" b="1" dirty="0" smtClean="0"/>
              <a:t>significatif (observée en éthologie) </a:t>
            </a:r>
            <a:r>
              <a:rPr lang="fr-FR" b="1" dirty="0"/>
              <a:t>de pintades en posture de solidarité, de défense face à une menace, </a:t>
            </a:r>
            <a:r>
              <a:rPr lang="fr-FR" b="1" dirty="0" smtClean="0"/>
              <a:t>un danger (</a:t>
            </a:r>
            <a:r>
              <a:rPr lang="fr-FR" b="1" dirty="0" err="1" smtClean="0"/>
              <a:t>P.Th</a:t>
            </a:r>
            <a:r>
              <a:rPr lang="fr-FR" b="1" dirty="0" smtClean="0"/>
              <a:t>.) </a:t>
            </a:r>
            <a:endParaRPr lang="fr-FR" b="1" dirty="0"/>
          </a:p>
        </p:txBody>
      </p:sp>
      <p:sp>
        <p:nvSpPr>
          <p:cNvPr id="61" name="ZoneTexte 60"/>
          <p:cNvSpPr txBox="1"/>
          <p:nvPr/>
        </p:nvSpPr>
        <p:spPr>
          <a:xfrm>
            <a:off x="130262" y="3160715"/>
            <a:ext cx="3430346" cy="9233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Il y a eu cette période de création d’écriture en créole plus intime..(C.M.)</a:t>
            </a:r>
            <a:endParaRPr lang="fr-FR" b="1" dirty="0"/>
          </a:p>
        </p:txBody>
      </p:sp>
      <p:sp>
        <p:nvSpPr>
          <p:cNvPr id="62" name="ZoneTexte 61"/>
          <p:cNvSpPr txBox="1"/>
          <p:nvPr/>
        </p:nvSpPr>
        <p:spPr>
          <a:xfrm>
            <a:off x="2914650" y="4133853"/>
            <a:ext cx="3359150"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Puis a surgi la remontée de la dimension « </a:t>
            </a:r>
            <a:r>
              <a:rPr lang="fr-FR" b="1" dirty="0" err="1" smtClean="0"/>
              <a:t>malbar</a:t>
            </a:r>
            <a:r>
              <a:rPr lang="fr-FR" b="1" dirty="0" smtClean="0"/>
              <a:t> » de mon histoire pour aboutir à un recueil de poèmes</a:t>
            </a:r>
            <a:r>
              <a:rPr lang="fr-FR" b="1" u="sng" dirty="0" smtClean="0"/>
              <a:t>: NARLGON LALAN </a:t>
            </a:r>
            <a:r>
              <a:rPr lang="fr-FR" b="1" dirty="0" smtClean="0"/>
              <a:t>(2002,éd. K’AN sur têt (C.M.)</a:t>
            </a:r>
            <a:endParaRPr lang="fr-FR" b="1" dirty="0"/>
          </a:p>
        </p:txBody>
      </p:sp>
      <p:sp>
        <p:nvSpPr>
          <p:cNvPr id="63" name="ZoneTexte 62"/>
          <p:cNvSpPr txBox="1"/>
          <p:nvPr/>
        </p:nvSpPr>
        <p:spPr>
          <a:xfrm>
            <a:off x="346051" y="6138090"/>
            <a:ext cx="8300207"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 </a:t>
            </a:r>
            <a:r>
              <a:rPr lang="fr-FR" b="1" dirty="0" err="1"/>
              <a:t>M</a:t>
            </a:r>
            <a:r>
              <a:rPr lang="fr-FR" b="1" dirty="0" err="1" smtClean="0"/>
              <a:t>win</a:t>
            </a:r>
            <a:r>
              <a:rPr lang="fr-FR" b="1" dirty="0" smtClean="0"/>
              <a:t> té </a:t>
            </a:r>
            <a:r>
              <a:rPr lang="fr-FR" b="1" dirty="0" err="1" smtClean="0"/>
              <a:t>ve</a:t>
            </a:r>
            <a:r>
              <a:rPr lang="fr-FR" b="1" dirty="0" smtClean="0"/>
              <a:t> déconstruire cette image d’une </a:t>
            </a:r>
            <a:r>
              <a:rPr lang="fr-FR" b="1" dirty="0" err="1" smtClean="0"/>
              <a:t>lankréol</a:t>
            </a:r>
            <a:r>
              <a:rPr lang="fr-FR" b="1" dirty="0" smtClean="0"/>
              <a:t> liée à l’intimité, aux échanges (C.M.)</a:t>
            </a:r>
            <a:endParaRPr lang="fr-FR" b="1" dirty="0"/>
          </a:p>
        </p:txBody>
      </p:sp>
      <p:sp>
        <p:nvSpPr>
          <p:cNvPr id="66" name="Freeform 54"/>
          <p:cNvSpPr>
            <a:spLocks/>
          </p:cNvSpPr>
          <p:nvPr/>
        </p:nvSpPr>
        <p:spPr bwMode="auto">
          <a:xfrm rot="10800000">
            <a:off x="4932040" y="3356992"/>
            <a:ext cx="228600" cy="409575"/>
          </a:xfrm>
          <a:custGeom>
            <a:avLst/>
            <a:gdLst>
              <a:gd name="T0" fmla="*/ 235 w 579"/>
              <a:gd name="T1" fmla="*/ 5 h 1035"/>
              <a:gd name="T2" fmla="*/ 235 w 579"/>
              <a:gd name="T3" fmla="*/ 5 h 1035"/>
              <a:gd name="T4" fmla="*/ 235 w 579"/>
              <a:gd name="T5" fmla="*/ 0 h 1035"/>
              <a:gd name="T6" fmla="*/ 0 w 579"/>
              <a:gd name="T7" fmla="*/ 4 h 1035"/>
              <a:gd name="T8" fmla="*/ 0 w 579"/>
              <a:gd name="T9" fmla="*/ 4 h 1035"/>
              <a:gd name="T10" fmla="*/ 0 w 579"/>
              <a:gd name="T11" fmla="*/ 5 h 1035"/>
              <a:gd name="T12" fmla="*/ 0 w 579"/>
              <a:gd name="T13" fmla="*/ 5 h 1035"/>
              <a:gd name="T14" fmla="*/ 0 w 579"/>
              <a:gd name="T15" fmla="*/ 43 h 1035"/>
              <a:gd name="T16" fmla="*/ 2 w 579"/>
              <a:gd name="T17" fmla="*/ 79 h 1035"/>
              <a:gd name="T18" fmla="*/ 4 w 579"/>
              <a:gd name="T19" fmla="*/ 116 h 1035"/>
              <a:gd name="T20" fmla="*/ 7 w 579"/>
              <a:gd name="T21" fmla="*/ 153 h 1035"/>
              <a:gd name="T22" fmla="*/ 11 w 579"/>
              <a:gd name="T23" fmla="*/ 189 h 1035"/>
              <a:gd name="T24" fmla="*/ 16 w 579"/>
              <a:gd name="T25" fmla="*/ 225 h 1035"/>
              <a:gd name="T26" fmla="*/ 21 w 579"/>
              <a:gd name="T27" fmla="*/ 262 h 1035"/>
              <a:gd name="T28" fmla="*/ 28 w 579"/>
              <a:gd name="T29" fmla="*/ 297 h 1035"/>
              <a:gd name="T30" fmla="*/ 36 w 579"/>
              <a:gd name="T31" fmla="*/ 332 h 1035"/>
              <a:gd name="T32" fmla="*/ 43 w 579"/>
              <a:gd name="T33" fmla="*/ 367 h 1035"/>
              <a:gd name="T34" fmla="*/ 53 w 579"/>
              <a:gd name="T35" fmla="*/ 401 h 1035"/>
              <a:gd name="T36" fmla="*/ 63 w 579"/>
              <a:gd name="T37" fmla="*/ 436 h 1035"/>
              <a:gd name="T38" fmla="*/ 73 w 579"/>
              <a:gd name="T39" fmla="*/ 470 h 1035"/>
              <a:gd name="T40" fmla="*/ 85 w 579"/>
              <a:gd name="T41" fmla="*/ 502 h 1035"/>
              <a:gd name="T42" fmla="*/ 97 w 579"/>
              <a:gd name="T43" fmla="*/ 536 h 1035"/>
              <a:gd name="T44" fmla="*/ 110 w 579"/>
              <a:gd name="T45" fmla="*/ 569 h 1035"/>
              <a:gd name="T46" fmla="*/ 123 w 579"/>
              <a:gd name="T47" fmla="*/ 601 h 1035"/>
              <a:gd name="T48" fmla="*/ 137 w 579"/>
              <a:gd name="T49" fmla="*/ 634 h 1035"/>
              <a:gd name="T50" fmla="*/ 153 w 579"/>
              <a:gd name="T51" fmla="*/ 665 h 1035"/>
              <a:gd name="T52" fmla="*/ 168 w 579"/>
              <a:gd name="T53" fmla="*/ 696 h 1035"/>
              <a:gd name="T54" fmla="*/ 185 w 579"/>
              <a:gd name="T55" fmla="*/ 728 h 1035"/>
              <a:gd name="T56" fmla="*/ 202 w 579"/>
              <a:gd name="T57" fmla="*/ 758 h 1035"/>
              <a:gd name="T58" fmla="*/ 221 w 579"/>
              <a:gd name="T59" fmla="*/ 788 h 1035"/>
              <a:gd name="T60" fmla="*/ 239 w 579"/>
              <a:gd name="T61" fmla="*/ 818 h 1035"/>
              <a:gd name="T62" fmla="*/ 258 w 579"/>
              <a:gd name="T63" fmla="*/ 846 h 1035"/>
              <a:gd name="T64" fmla="*/ 278 w 579"/>
              <a:gd name="T65" fmla="*/ 875 h 1035"/>
              <a:gd name="T66" fmla="*/ 299 w 579"/>
              <a:gd name="T67" fmla="*/ 903 h 1035"/>
              <a:gd name="T68" fmla="*/ 319 w 579"/>
              <a:gd name="T69" fmla="*/ 931 h 1035"/>
              <a:gd name="T70" fmla="*/ 342 w 579"/>
              <a:gd name="T71" fmla="*/ 957 h 1035"/>
              <a:gd name="T72" fmla="*/ 364 w 579"/>
              <a:gd name="T73" fmla="*/ 984 h 1035"/>
              <a:gd name="T74" fmla="*/ 386 w 579"/>
              <a:gd name="T75" fmla="*/ 1010 h 1035"/>
              <a:gd name="T76" fmla="*/ 411 w 579"/>
              <a:gd name="T77" fmla="*/ 1035 h 1035"/>
              <a:gd name="T78" fmla="*/ 579 w 579"/>
              <a:gd name="T79" fmla="*/ 872 h 1035"/>
              <a:gd name="T80" fmla="*/ 579 w 579"/>
              <a:gd name="T81" fmla="*/ 872 h 1035"/>
              <a:gd name="T82" fmla="*/ 540 w 579"/>
              <a:gd name="T83" fmla="*/ 828 h 1035"/>
              <a:gd name="T84" fmla="*/ 503 w 579"/>
              <a:gd name="T85" fmla="*/ 784 h 1035"/>
              <a:gd name="T86" fmla="*/ 468 w 579"/>
              <a:gd name="T87" fmla="*/ 737 h 1035"/>
              <a:gd name="T88" fmla="*/ 435 w 579"/>
              <a:gd name="T89" fmla="*/ 689 h 1035"/>
              <a:gd name="T90" fmla="*/ 405 w 579"/>
              <a:gd name="T91" fmla="*/ 638 h 1035"/>
              <a:gd name="T92" fmla="*/ 377 w 579"/>
              <a:gd name="T93" fmla="*/ 587 h 1035"/>
              <a:gd name="T94" fmla="*/ 351 w 579"/>
              <a:gd name="T95" fmla="*/ 534 h 1035"/>
              <a:gd name="T96" fmla="*/ 327 w 579"/>
              <a:gd name="T97" fmla="*/ 479 h 1035"/>
              <a:gd name="T98" fmla="*/ 306 w 579"/>
              <a:gd name="T99" fmla="*/ 424 h 1035"/>
              <a:gd name="T100" fmla="*/ 288 w 579"/>
              <a:gd name="T101" fmla="*/ 367 h 1035"/>
              <a:gd name="T102" fmla="*/ 273 w 579"/>
              <a:gd name="T103" fmla="*/ 310 h 1035"/>
              <a:gd name="T104" fmla="*/ 258 w 579"/>
              <a:gd name="T105" fmla="*/ 250 h 1035"/>
              <a:gd name="T106" fmla="*/ 249 w 579"/>
              <a:gd name="T107" fmla="*/ 190 h 1035"/>
              <a:gd name="T108" fmla="*/ 241 w 579"/>
              <a:gd name="T109" fmla="*/ 129 h 1035"/>
              <a:gd name="T110" fmla="*/ 236 w 579"/>
              <a:gd name="T111" fmla="*/ 68 h 1035"/>
              <a:gd name="T112" fmla="*/ 235 w 579"/>
              <a:gd name="T113" fmla="*/ 5 h 1035"/>
              <a:gd name="T114" fmla="*/ 235 w 579"/>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9" h="1035">
                <a:moveTo>
                  <a:pt x="235" y="5"/>
                </a:moveTo>
                <a:lnTo>
                  <a:pt x="235" y="5"/>
                </a:lnTo>
                <a:lnTo>
                  <a:pt x="235" y="0"/>
                </a:lnTo>
                <a:lnTo>
                  <a:pt x="0" y="4"/>
                </a:lnTo>
                <a:lnTo>
                  <a:pt x="0" y="4"/>
                </a:lnTo>
                <a:lnTo>
                  <a:pt x="0" y="5"/>
                </a:lnTo>
                <a:lnTo>
                  <a:pt x="0" y="5"/>
                </a:lnTo>
                <a:lnTo>
                  <a:pt x="0" y="43"/>
                </a:lnTo>
                <a:lnTo>
                  <a:pt x="2" y="79"/>
                </a:lnTo>
                <a:lnTo>
                  <a:pt x="4" y="116"/>
                </a:lnTo>
                <a:lnTo>
                  <a:pt x="7" y="153"/>
                </a:lnTo>
                <a:lnTo>
                  <a:pt x="11" y="189"/>
                </a:lnTo>
                <a:lnTo>
                  <a:pt x="16" y="225"/>
                </a:lnTo>
                <a:lnTo>
                  <a:pt x="21" y="262"/>
                </a:lnTo>
                <a:lnTo>
                  <a:pt x="28" y="297"/>
                </a:lnTo>
                <a:lnTo>
                  <a:pt x="36" y="332"/>
                </a:lnTo>
                <a:lnTo>
                  <a:pt x="43" y="367"/>
                </a:lnTo>
                <a:lnTo>
                  <a:pt x="53" y="401"/>
                </a:lnTo>
                <a:lnTo>
                  <a:pt x="63" y="436"/>
                </a:lnTo>
                <a:lnTo>
                  <a:pt x="73" y="470"/>
                </a:lnTo>
                <a:lnTo>
                  <a:pt x="85" y="502"/>
                </a:lnTo>
                <a:lnTo>
                  <a:pt x="97" y="536"/>
                </a:lnTo>
                <a:lnTo>
                  <a:pt x="110" y="569"/>
                </a:lnTo>
                <a:lnTo>
                  <a:pt x="123" y="601"/>
                </a:lnTo>
                <a:lnTo>
                  <a:pt x="137" y="634"/>
                </a:lnTo>
                <a:lnTo>
                  <a:pt x="153" y="665"/>
                </a:lnTo>
                <a:lnTo>
                  <a:pt x="168" y="696"/>
                </a:lnTo>
                <a:lnTo>
                  <a:pt x="185" y="728"/>
                </a:lnTo>
                <a:lnTo>
                  <a:pt x="202" y="758"/>
                </a:lnTo>
                <a:lnTo>
                  <a:pt x="221" y="788"/>
                </a:lnTo>
                <a:lnTo>
                  <a:pt x="239" y="818"/>
                </a:lnTo>
                <a:lnTo>
                  <a:pt x="258" y="846"/>
                </a:lnTo>
                <a:lnTo>
                  <a:pt x="278" y="875"/>
                </a:lnTo>
                <a:lnTo>
                  <a:pt x="299" y="903"/>
                </a:lnTo>
                <a:lnTo>
                  <a:pt x="319" y="931"/>
                </a:lnTo>
                <a:lnTo>
                  <a:pt x="342" y="957"/>
                </a:lnTo>
                <a:lnTo>
                  <a:pt x="364" y="984"/>
                </a:lnTo>
                <a:lnTo>
                  <a:pt x="386" y="1010"/>
                </a:lnTo>
                <a:lnTo>
                  <a:pt x="411" y="1035"/>
                </a:lnTo>
                <a:lnTo>
                  <a:pt x="579" y="872"/>
                </a:lnTo>
                <a:lnTo>
                  <a:pt x="579" y="872"/>
                </a:lnTo>
                <a:lnTo>
                  <a:pt x="540" y="828"/>
                </a:lnTo>
                <a:lnTo>
                  <a:pt x="503" y="784"/>
                </a:lnTo>
                <a:lnTo>
                  <a:pt x="468" y="737"/>
                </a:lnTo>
                <a:lnTo>
                  <a:pt x="435" y="689"/>
                </a:lnTo>
                <a:lnTo>
                  <a:pt x="405" y="638"/>
                </a:lnTo>
                <a:lnTo>
                  <a:pt x="377" y="587"/>
                </a:lnTo>
                <a:lnTo>
                  <a:pt x="351" y="534"/>
                </a:lnTo>
                <a:lnTo>
                  <a:pt x="327" y="479"/>
                </a:lnTo>
                <a:lnTo>
                  <a:pt x="306" y="424"/>
                </a:lnTo>
                <a:lnTo>
                  <a:pt x="288" y="367"/>
                </a:lnTo>
                <a:lnTo>
                  <a:pt x="273" y="310"/>
                </a:lnTo>
                <a:lnTo>
                  <a:pt x="258" y="250"/>
                </a:lnTo>
                <a:lnTo>
                  <a:pt x="249" y="190"/>
                </a:lnTo>
                <a:lnTo>
                  <a:pt x="241" y="129"/>
                </a:lnTo>
                <a:lnTo>
                  <a:pt x="236" y="68"/>
                </a:lnTo>
                <a:lnTo>
                  <a:pt x="235" y="5"/>
                </a:lnTo>
                <a:lnTo>
                  <a:pt x="235" y="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75" name="Freeform 18"/>
          <p:cNvSpPr>
            <a:spLocks/>
          </p:cNvSpPr>
          <p:nvPr/>
        </p:nvSpPr>
        <p:spPr bwMode="auto">
          <a:xfrm rot="10592407">
            <a:off x="5209125" y="3084404"/>
            <a:ext cx="332300" cy="690798"/>
          </a:xfrm>
          <a:custGeom>
            <a:avLst/>
            <a:gdLst>
              <a:gd name="T0" fmla="*/ 0 w 1955"/>
              <a:gd name="T1" fmla="*/ 13 h 3405"/>
              <a:gd name="T2" fmla="*/ 2 w 1955"/>
              <a:gd name="T3" fmla="*/ 136 h 3405"/>
              <a:gd name="T4" fmla="*/ 17 w 1955"/>
              <a:gd name="T5" fmla="*/ 380 h 3405"/>
              <a:gd name="T6" fmla="*/ 44 w 1955"/>
              <a:gd name="T7" fmla="*/ 621 h 3405"/>
              <a:gd name="T8" fmla="*/ 81 w 1955"/>
              <a:gd name="T9" fmla="*/ 858 h 3405"/>
              <a:gd name="T10" fmla="*/ 129 w 1955"/>
              <a:gd name="T11" fmla="*/ 1091 h 3405"/>
              <a:gd name="T12" fmla="*/ 189 w 1955"/>
              <a:gd name="T13" fmla="*/ 1320 h 3405"/>
              <a:gd name="T14" fmla="*/ 258 w 1955"/>
              <a:gd name="T15" fmla="*/ 1544 h 3405"/>
              <a:gd name="T16" fmla="*/ 337 w 1955"/>
              <a:gd name="T17" fmla="*/ 1764 h 3405"/>
              <a:gd name="T18" fmla="*/ 427 w 1955"/>
              <a:gd name="T19" fmla="*/ 1979 h 3405"/>
              <a:gd name="T20" fmla="*/ 527 w 1955"/>
              <a:gd name="T21" fmla="*/ 2188 h 3405"/>
              <a:gd name="T22" fmla="*/ 635 w 1955"/>
              <a:gd name="T23" fmla="*/ 2393 h 3405"/>
              <a:gd name="T24" fmla="*/ 752 w 1955"/>
              <a:gd name="T25" fmla="*/ 2591 h 3405"/>
              <a:gd name="T26" fmla="*/ 879 w 1955"/>
              <a:gd name="T27" fmla="*/ 2784 h 3405"/>
              <a:gd name="T28" fmla="*/ 1014 w 1955"/>
              <a:gd name="T29" fmla="*/ 2970 h 3405"/>
              <a:gd name="T30" fmla="*/ 1157 w 1955"/>
              <a:gd name="T31" fmla="*/ 3149 h 3405"/>
              <a:gd name="T32" fmla="*/ 1308 w 1955"/>
              <a:gd name="T33" fmla="*/ 3321 h 3405"/>
              <a:gd name="T34" fmla="*/ 1955 w 1955"/>
              <a:gd name="T35" fmla="*/ 2855 h 3405"/>
              <a:gd name="T36" fmla="*/ 1889 w 1955"/>
              <a:gd name="T37" fmla="*/ 2785 h 3405"/>
              <a:gd name="T38" fmla="*/ 1761 w 1955"/>
              <a:gd name="T39" fmla="*/ 2640 h 3405"/>
              <a:gd name="T40" fmla="*/ 1642 w 1955"/>
              <a:gd name="T41" fmla="*/ 2489 h 3405"/>
              <a:gd name="T42" fmla="*/ 1528 w 1955"/>
              <a:gd name="T43" fmla="*/ 2333 h 3405"/>
              <a:gd name="T44" fmla="*/ 1422 w 1955"/>
              <a:gd name="T45" fmla="*/ 2170 h 3405"/>
              <a:gd name="T46" fmla="*/ 1323 w 1955"/>
              <a:gd name="T47" fmla="*/ 2004 h 3405"/>
              <a:gd name="T48" fmla="*/ 1232 w 1955"/>
              <a:gd name="T49" fmla="*/ 1832 h 3405"/>
              <a:gd name="T50" fmla="*/ 1148 w 1955"/>
              <a:gd name="T51" fmla="*/ 1655 h 3405"/>
              <a:gd name="T52" fmla="*/ 1073 w 1955"/>
              <a:gd name="T53" fmla="*/ 1474 h 3405"/>
              <a:gd name="T54" fmla="*/ 1006 w 1955"/>
              <a:gd name="T55" fmla="*/ 1289 h 3405"/>
              <a:gd name="T56" fmla="*/ 948 w 1955"/>
              <a:gd name="T57" fmla="*/ 1100 h 3405"/>
              <a:gd name="T58" fmla="*/ 898 w 1955"/>
              <a:gd name="T59" fmla="*/ 907 h 3405"/>
              <a:gd name="T60" fmla="*/ 858 w 1955"/>
              <a:gd name="T61" fmla="*/ 711 h 3405"/>
              <a:gd name="T62" fmla="*/ 825 w 1955"/>
              <a:gd name="T63" fmla="*/ 511 h 3405"/>
              <a:gd name="T64" fmla="*/ 804 w 1955"/>
              <a:gd name="T65" fmla="*/ 310 h 3405"/>
              <a:gd name="T66" fmla="*/ 793 w 1955"/>
              <a:gd name="T67" fmla="*/ 104 h 3405"/>
              <a:gd name="T68" fmla="*/ 790 w 1955"/>
              <a:gd name="T69" fmla="*/ 0 h 3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55" h="3405">
                <a:moveTo>
                  <a:pt x="790" y="0"/>
                </a:moveTo>
                <a:lnTo>
                  <a:pt x="0" y="13"/>
                </a:lnTo>
                <a:lnTo>
                  <a:pt x="0" y="13"/>
                </a:lnTo>
                <a:lnTo>
                  <a:pt x="2" y="136"/>
                </a:lnTo>
                <a:lnTo>
                  <a:pt x="9" y="259"/>
                </a:lnTo>
                <a:lnTo>
                  <a:pt x="17" y="380"/>
                </a:lnTo>
                <a:lnTo>
                  <a:pt x="29" y="501"/>
                </a:lnTo>
                <a:lnTo>
                  <a:pt x="44" y="621"/>
                </a:lnTo>
                <a:lnTo>
                  <a:pt x="61" y="739"/>
                </a:lnTo>
                <a:lnTo>
                  <a:pt x="81" y="858"/>
                </a:lnTo>
                <a:lnTo>
                  <a:pt x="104" y="975"/>
                </a:lnTo>
                <a:lnTo>
                  <a:pt x="129" y="1091"/>
                </a:lnTo>
                <a:lnTo>
                  <a:pt x="157" y="1205"/>
                </a:lnTo>
                <a:lnTo>
                  <a:pt x="189" y="1320"/>
                </a:lnTo>
                <a:lnTo>
                  <a:pt x="221" y="1432"/>
                </a:lnTo>
                <a:lnTo>
                  <a:pt x="258" y="1544"/>
                </a:lnTo>
                <a:lnTo>
                  <a:pt x="297" y="1655"/>
                </a:lnTo>
                <a:lnTo>
                  <a:pt x="337" y="1764"/>
                </a:lnTo>
                <a:lnTo>
                  <a:pt x="381" y="1872"/>
                </a:lnTo>
                <a:lnTo>
                  <a:pt x="427" y="1979"/>
                </a:lnTo>
                <a:lnTo>
                  <a:pt x="475" y="2084"/>
                </a:lnTo>
                <a:lnTo>
                  <a:pt x="527" y="2188"/>
                </a:lnTo>
                <a:lnTo>
                  <a:pt x="579" y="2291"/>
                </a:lnTo>
                <a:lnTo>
                  <a:pt x="635" y="2393"/>
                </a:lnTo>
                <a:lnTo>
                  <a:pt x="693" y="2493"/>
                </a:lnTo>
                <a:lnTo>
                  <a:pt x="752" y="2591"/>
                </a:lnTo>
                <a:lnTo>
                  <a:pt x="815" y="2688"/>
                </a:lnTo>
                <a:lnTo>
                  <a:pt x="879" y="2784"/>
                </a:lnTo>
                <a:lnTo>
                  <a:pt x="946" y="2877"/>
                </a:lnTo>
                <a:lnTo>
                  <a:pt x="1014" y="2970"/>
                </a:lnTo>
                <a:lnTo>
                  <a:pt x="1084" y="3060"/>
                </a:lnTo>
                <a:lnTo>
                  <a:pt x="1157" y="3149"/>
                </a:lnTo>
                <a:lnTo>
                  <a:pt x="1233" y="3237"/>
                </a:lnTo>
                <a:lnTo>
                  <a:pt x="1308" y="3321"/>
                </a:lnTo>
                <a:lnTo>
                  <a:pt x="1388" y="3405"/>
                </a:lnTo>
                <a:lnTo>
                  <a:pt x="1955" y="2855"/>
                </a:lnTo>
                <a:lnTo>
                  <a:pt x="1955" y="2855"/>
                </a:lnTo>
                <a:lnTo>
                  <a:pt x="1889" y="2785"/>
                </a:lnTo>
                <a:lnTo>
                  <a:pt x="1824" y="2713"/>
                </a:lnTo>
                <a:lnTo>
                  <a:pt x="1761" y="2640"/>
                </a:lnTo>
                <a:lnTo>
                  <a:pt x="1700" y="2565"/>
                </a:lnTo>
                <a:lnTo>
                  <a:pt x="1642" y="2489"/>
                </a:lnTo>
                <a:lnTo>
                  <a:pt x="1583" y="2411"/>
                </a:lnTo>
                <a:lnTo>
                  <a:pt x="1528" y="2333"/>
                </a:lnTo>
                <a:lnTo>
                  <a:pt x="1474" y="2252"/>
                </a:lnTo>
                <a:lnTo>
                  <a:pt x="1422" y="2170"/>
                </a:lnTo>
                <a:lnTo>
                  <a:pt x="1371" y="2087"/>
                </a:lnTo>
                <a:lnTo>
                  <a:pt x="1323" y="2004"/>
                </a:lnTo>
                <a:lnTo>
                  <a:pt x="1276" y="1918"/>
                </a:lnTo>
                <a:lnTo>
                  <a:pt x="1232" y="1832"/>
                </a:lnTo>
                <a:lnTo>
                  <a:pt x="1189" y="1743"/>
                </a:lnTo>
                <a:lnTo>
                  <a:pt x="1148" y="1655"/>
                </a:lnTo>
                <a:lnTo>
                  <a:pt x="1109" y="1565"/>
                </a:lnTo>
                <a:lnTo>
                  <a:pt x="1073" y="1474"/>
                </a:lnTo>
                <a:lnTo>
                  <a:pt x="1038" y="1382"/>
                </a:lnTo>
                <a:lnTo>
                  <a:pt x="1006" y="1289"/>
                </a:lnTo>
                <a:lnTo>
                  <a:pt x="975" y="1195"/>
                </a:lnTo>
                <a:lnTo>
                  <a:pt x="948" y="1100"/>
                </a:lnTo>
                <a:lnTo>
                  <a:pt x="922" y="1004"/>
                </a:lnTo>
                <a:lnTo>
                  <a:pt x="898" y="907"/>
                </a:lnTo>
                <a:lnTo>
                  <a:pt x="876" y="810"/>
                </a:lnTo>
                <a:lnTo>
                  <a:pt x="858" y="711"/>
                </a:lnTo>
                <a:lnTo>
                  <a:pt x="841" y="612"/>
                </a:lnTo>
                <a:lnTo>
                  <a:pt x="825" y="511"/>
                </a:lnTo>
                <a:lnTo>
                  <a:pt x="814" y="411"/>
                </a:lnTo>
                <a:lnTo>
                  <a:pt x="804" y="310"/>
                </a:lnTo>
                <a:lnTo>
                  <a:pt x="797" y="207"/>
                </a:lnTo>
                <a:lnTo>
                  <a:pt x="793" y="104"/>
                </a:lnTo>
                <a:lnTo>
                  <a:pt x="790" y="0"/>
                </a:lnTo>
                <a:lnTo>
                  <a:pt x="790"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dirty="0"/>
          </a:p>
        </p:txBody>
      </p:sp>
      <p:sp>
        <p:nvSpPr>
          <p:cNvPr id="76" name="Freeform 18"/>
          <p:cNvSpPr>
            <a:spLocks/>
          </p:cNvSpPr>
          <p:nvPr/>
        </p:nvSpPr>
        <p:spPr bwMode="auto">
          <a:xfrm rot="10592407">
            <a:off x="5334527" y="2935287"/>
            <a:ext cx="478483" cy="869952"/>
          </a:xfrm>
          <a:custGeom>
            <a:avLst/>
            <a:gdLst>
              <a:gd name="T0" fmla="*/ 0 w 1955"/>
              <a:gd name="T1" fmla="*/ 13 h 3405"/>
              <a:gd name="T2" fmla="*/ 2 w 1955"/>
              <a:gd name="T3" fmla="*/ 136 h 3405"/>
              <a:gd name="T4" fmla="*/ 17 w 1955"/>
              <a:gd name="T5" fmla="*/ 380 h 3405"/>
              <a:gd name="T6" fmla="*/ 44 w 1955"/>
              <a:gd name="T7" fmla="*/ 621 h 3405"/>
              <a:gd name="T8" fmla="*/ 81 w 1955"/>
              <a:gd name="T9" fmla="*/ 858 h 3405"/>
              <a:gd name="T10" fmla="*/ 129 w 1955"/>
              <a:gd name="T11" fmla="*/ 1091 h 3405"/>
              <a:gd name="T12" fmla="*/ 189 w 1955"/>
              <a:gd name="T13" fmla="*/ 1320 h 3405"/>
              <a:gd name="T14" fmla="*/ 258 w 1955"/>
              <a:gd name="T15" fmla="*/ 1544 h 3405"/>
              <a:gd name="T16" fmla="*/ 337 w 1955"/>
              <a:gd name="T17" fmla="*/ 1764 h 3405"/>
              <a:gd name="T18" fmla="*/ 427 w 1955"/>
              <a:gd name="T19" fmla="*/ 1979 h 3405"/>
              <a:gd name="T20" fmla="*/ 527 w 1955"/>
              <a:gd name="T21" fmla="*/ 2188 h 3405"/>
              <a:gd name="T22" fmla="*/ 635 w 1955"/>
              <a:gd name="T23" fmla="*/ 2393 h 3405"/>
              <a:gd name="T24" fmla="*/ 752 w 1955"/>
              <a:gd name="T25" fmla="*/ 2591 h 3405"/>
              <a:gd name="T26" fmla="*/ 879 w 1955"/>
              <a:gd name="T27" fmla="*/ 2784 h 3405"/>
              <a:gd name="T28" fmla="*/ 1014 w 1955"/>
              <a:gd name="T29" fmla="*/ 2970 h 3405"/>
              <a:gd name="T30" fmla="*/ 1157 w 1955"/>
              <a:gd name="T31" fmla="*/ 3149 h 3405"/>
              <a:gd name="T32" fmla="*/ 1308 w 1955"/>
              <a:gd name="T33" fmla="*/ 3321 h 3405"/>
              <a:gd name="T34" fmla="*/ 1955 w 1955"/>
              <a:gd name="T35" fmla="*/ 2855 h 3405"/>
              <a:gd name="T36" fmla="*/ 1889 w 1955"/>
              <a:gd name="T37" fmla="*/ 2785 h 3405"/>
              <a:gd name="T38" fmla="*/ 1761 w 1955"/>
              <a:gd name="T39" fmla="*/ 2640 h 3405"/>
              <a:gd name="T40" fmla="*/ 1642 w 1955"/>
              <a:gd name="T41" fmla="*/ 2489 h 3405"/>
              <a:gd name="T42" fmla="*/ 1528 w 1955"/>
              <a:gd name="T43" fmla="*/ 2333 h 3405"/>
              <a:gd name="T44" fmla="*/ 1422 w 1955"/>
              <a:gd name="T45" fmla="*/ 2170 h 3405"/>
              <a:gd name="T46" fmla="*/ 1323 w 1955"/>
              <a:gd name="T47" fmla="*/ 2004 h 3405"/>
              <a:gd name="T48" fmla="*/ 1232 w 1955"/>
              <a:gd name="T49" fmla="*/ 1832 h 3405"/>
              <a:gd name="T50" fmla="*/ 1148 w 1955"/>
              <a:gd name="T51" fmla="*/ 1655 h 3405"/>
              <a:gd name="T52" fmla="*/ 1073 w 1955"/>
              <a:gd name="T53" fmla="*/ 1474 h 3405"/>
              <a:gd name="T54" fmla="*/ 1006 w 1955"/>
              <a:gd name="T55" fmla="*/ 1289 h 3405"/>
              <a:gd name="T56" fmla="*/ 948 w 1955"/>
              <a:gd name="T57" fmla="*/ 1100 h 3405"/>
              <a:gd name="T58" fmla="*/ 898 w 1955"/>
              <a:gd name="T59" fmla="*/ 907 h 3405"/>
              <a:gd name="T60" fmla="*/ 858 w 1955"/>
              <a:gd name="T61" fmla="*/ 711 h 3405"/>
              <a:gd name="T62" fmla="*/ 825 w 1955"/>
              <a:gd name="T63" fmla="*/ 511 h 3405"/>
              <a:gd name="T64" fmla="*/ 804 w 1955"/>
              <a:gd name="T65" fmla="*/ 310 h 3405"/>
              <a:gd name="T66" fmla="*/ 793 w 1955"/>
              <a:gd name="T67" fmla="*/ 104 h 3405"/>
              <a:gd name="T68" fmla="*/ 790 w 1955"/>
              <a:gd name="T69" fmla="*/ 0 h 3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55" h="3405">
                <a:moveTo>
                  <a:pt x="790" y="0"/>
                </a:moveTo>
                <a:lnTo>
                  <a:pt x="0" y="13"/>
                </a:lnTo>
                <a:lnTo>
                  <a:pt x="0" y="13"/>
                </a:lnTo>
                <a:lnTo>
                  <a:pt x="2" y="136"/>
                </a:lnTo>
                <a:lnTo>
                  <a:pt x="9" y="259"/>
                </a:lnTo>
                <a:lnTo>
                  <a:pt x="17" y="380"/>
                </a:lnTo>
                <a:lnTo>
                  <a:pt x="29" y="501"/>
                </a:lnTo>
                <a:lnTo>
                  <a:pt x="44" y="621"/>
                </a:lnTo>
                <a:lnTo>
                  <a:pt x="61" y="739"/>
                </a:lnTo>
                <a:lnTo>
                  <a:pt x="81" y="858"/>
                </a:lnTo>
                <a:lnTo>
                  <a:pt x="104" y="975"/>
                </a:lnTo>
                <a:lnTo>
                  <a:pt x="129" y="1091"/>
                </a:lnTo>
                <a:lnTo>
                  <a:pt x="157" y="1205"/>
                </a:lnTo>
                <a:lnTo>
                  <a:pt x="189" y="1320"/>
                </a:lnTo>
                <a:lnTo>
                  <a:pt x="221" y="1432"/>
                </a:lnTo>
                <a:lnTo>
                  <a:pt x="258" y="1544"/>
                </a:lnTo>
                <a:lnTo>
                  <a:pt x="297" y="1655"/>
                </a:lnTo>
                <a:lnTo>
                  <a:pt x="337" y="1764"/>
                </a:lnTo>
                <a:lnTo>
                  <a:pt x="381" y="1872"/>
                </a:lnTo>
                <a:lnTo>
                  <a:pt x="427" y="1979"/>
                </a:lnTo>
                <a:lnTo>
                  <a:pt x="475" y="2084"/>
                </a:lnTo>
                <a:lnTo>
                  <a:pt x="527" y="2188"/>
                </a:lnTo>
                <a:lnTo>
                  <a:pt x="579" y="2291"/>
                </a:lnTo>
                <a:lnTo>
                  <a:pt x="635" y="2393"/>
                </a:lnTo>
                <a:lnTo>
                  <a:pt x="693" y="2493"/>
                </a:lnTo>
                <a:lnTo>
                  <a:pt x="752" y="2591"/>
                </a:lnTo>
                <a:lnTo>
                  <a:pt x="815" y="2688"/>
                </a:lnTo>
                <a:lnTo>
                  <a:pt x="879" y="2784"/>
                </a:lnTo>
                <a:lnTo>
                  <a:pt x="946" y="2877"/>
                </a:lnTo>
                <a:lnTo>
                  <a:pt x="1014" y="2970"/>
                </a:lnTo>
                <a:lnTo>
                  <a:pt x="1084" y="3060"/>
                </a:lnTo>
                <a:lnTo>
                  <a:pt x="1157" y="3149"/>
                </a:lnTo>
                <a:lnTo>
                  <a:pt x="1233" y="3237"/>
                </a:lnTo>
                <a:lnTo>
                  <a:pt x="1308" y="3321"/>
                </a:lnTo>
                <a:lnTo>
                  <a:pt x="1388" y="3405"/>
                </a:lnTo>
                <a:lnTo>
                  <a:pt x="1955" y="2855"/>
                </a:lnTo>
                <a:lnTo>
                  <a:pt x="1955" y="2855"/>
                </a:lnTo>
                <a:lnTo>
                  <a:pt x="1889" y="2785"/>
                </a:lnTo>
                <a:lnTo>
                  <a:pt x="1824" y="2713"/>
                </a:lnTo>
                <a:lnTo>
                  <a:pt x="1761" y="2640"/>
                </a:lnTo>
                <a:lnTo>
                  <a:pt x="1700" y="2565"/>
                </a:lnTo>
                <a:lnTo>
                  <a:pt x="1642" y="2489"/>
                </a:lnTo>
                <a:lnTo>
                  <a:pt x="1583" y="2411"/>
                </a:lnTo>
                <a:lnTo>
                  <a:pt x="1528" y="2333"/>
                </a:lnTo>
                <a:lnTo>
                  <a:pt x="1474" y="2252"/>
                </a:lnTo>
                <a:lnTo>
                  <a:pt x="1422" y="2170"/>
                </a:lnTo>
                <a:lnTo>
                  <a:pt x="1371" y="2087"/>
                </a:lnTo>
                <a:lnTo>
                  <a:pt x="1323" y="2004"/>
                </a:lnTo>
                <a:lnTo>
                  <a:pt x="1276" y="1918"/>
                </a:lnTo>
                <a:lnTo>
                  <a:pt x="1232" y="1832"/>
                </a:lnTo>
                <a:lnTo>
                  <a:pt x="1189" y="1743"/>
                </a:lnTo>
                <a:lnTo>
                  <a:pt x="1148" y="1655"/>
                </a:lnTo>
                <a:lnTo>
                  <a:pt x="1109" y="1565"/>
                </a:lnTo>
                <a:lnTo>
                  <a:pt x="1073" y="1474"/>
                </a:lnTo>
                <a:lnTo>
                  <a:pt x="1038" y="1382"/>
                </a:lnTo>
                <a:lnTo>
                  <a:pt x="1006" y="1289"/>
                </a:lnTo>
                <a:lnTo>
                  <a:pt x="975" y="1195"/>
                </a:lnTo>
                <a:lnTo>
                  <a:pt x="948" y="1100"/>
                </a:lnTo>
                <a:lnTo>
                  <a:pt x="922" y="1004"/>
                </a:lnTo>
                <a:lnTo>
                  <a:pt x="898" y="907"/>
                </a:lnTo>
                <a:lnTo>
                  <a:pt x="876" y="810"/>
                </a:lnTo>
                <a:lnTo>
                  <a:pt x="858" y="711"/>
                </a:lnTo>
                <a:lnTo>
                  <a:pt x="841" y="612"/>
                </a:lnTo>
                <a:lnTo>
                  <a:pt x="825" y="511"/>
                </a:lnTo>
                <a:lnTo>
                  <a:pt x="814" y="411"/>
                </a:lnTo>
                <a:lnTo>
                  <a:pt x="804" y="310"/>
                </a:lnTo>
                <a:lnTo>
                  <a:pt x="797" y="207"/>
                </a:lnTo>
                <a:lnTo>
                  <a:pt x="793" y="104"/>
                </a:lnTo>
                <a:lnTo>
                  <a:pt x="790" y="0"/>
                </a:lnTo>
                <a:lnTo>
                  <a:pt x="790"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dirty="0"/>
          </a:p>
        </p:txBody>
      </p:sp>
      <p:sp>
        <p:nvSpPr>
          <p:cNvPr id="77" name="Freeform 18"/>
          <p:cNvSpPr>
            <a:spLocks/>
          </p:cNvSpPr>
          <p:nvPr/>
        </p:nvSpPr>
        <p:spPr bwMode="auto">
          <a:xfrm rot="10592407">
            <a:off x="5073751" y="3228916"/>
            <a:ext cx="285549" cy="538034"/>
          </a:xfrm>
          <a:custGeom>
            <a:avLst/>
            <a:gdLst>
              <a:gd name="T0" fmla="*/ 0 w 1955"/>
              <a:gd name="T1" fmla="*/ 13 h 3405"/>
              <a:gd name="T2" fmla="*/ 2 w 1955"/>
              <a:gd name="T3" fmla="*/ 136 h 3405"/>
              <a:gd name="T4" fmla="*/ 17 w 1955"/>
              <a:gd name="T5" fmla="*/ 380 h 3405"/>
              <a:gd name="T6" fmla="*/ 44 w 1955"/>
              <a:gd name="T7" fmla="*/ 621 h 3405"/>
              <a:gd name="T8" fmla="*/ 81 w 1955"/>
              <a:gd name="T9" fmla="*/ 858 h 3405"/>
              <a:gd name="T10" fmla="*/ 129 w 1955"/>
              <a:gd name="T11" fmla="*/ 1091 h 3405"/>
              <a:gd name="T12" fmla="*/ 189 w 1955"/>
              <a:gd name="T13" fmla="*/ 1320 h 3405"/>
              <a:gd name="T14" fmla="*/ 258 w 1955"/>
              <a:gd name="T15" fmla="*/ 1544 h 3405"/>
              <a:gd name="T16" fmla="*/ 337 w 1955"/>
              <a:gd name="T17" fmla="*/ 1764 h 3405"/>
              <a:gd name="T18" fmla="*/ 427 w 1955"/>
              <a:gd name="T19" fmla="*/ 1979 h 3405"/>
              <a:gd name="T20" fmla="*/ 527 w 1955"/>
              <a:gd name="T21" fmla="*/ 2188 h 3405"/>
              <a:gd name="T22" fmla="*/ 635 w 1955"/>
              <a:gd name="T23" fmla="*/ 2393 h 3405"/>
              <a:gd name="T24" fmla="*/ 752 w 1955"/>
              <a:gd name="T25" fmla="*/ 2591 h 3405"/>
              <a:gd name="T26" fmla="*/ 879 w 1955"/>
              <a:gd name="T27" fmla="*/ 2784 h 3405"/>
              <a:gd name="T28" fmla="*/ 1014 w 1955"/>
              <a:gd name="T29" fmla="*/ 2970 h 3405"/>
              <a:gd name="T30" fmla="*/ 1157 w 1955"/>
              <a:gd name="T31" fmla="*/ 3149 h 3405"/>
              <a:gd name="T32" fmla="*/ 1308 w 1955"/>
              <a:gd name="T33" fmla="*/ 3321 h 3405"/>
              <a:gd name="T34" fmla="*/ 1955 w 1955"/>
              <a:gd name="T35" fmla="*/ 2855 h 3405"/>
              <a:gd name="T36" fmla="*/ 1889 w 1955"/>
              <a:gd name="T37" fmla="*/ 2785 h 3405"/>
              <a:gd name="T38" fmla="*/ 1761 w 1955"/>
              <a:gd name="T39" fmla="*/ 2640 h 3405"/>
              <a:gd name="T40" fmla="*/ 1642 w 1955"/>
              <a:gd name="T41" fmla="*/ 2489 h 3405"/>
              <a:gd name="T42" fmla="*/ 1528 w 1955"/>
              <a:gd name="T43" fmla="*/ 2333 h 3405"/>
              <a:gd name="T44" fmla="*/ 1422 w 1955"/>
              <a:gd name="T45" fmla="*/ 2170 h 3405"/>
              <a:gd name="T46" fmla="*/ 1323 w 1955"/>
              <a:gd name="T47" fmla="*/ 2004 h 3405"/>
              <a:gd name="T48" fmla="*/ 1232 w 1955"/>
              <a:gd name="T49" fmla="*/ 1832 h 3405"/>
              <a:gd name="T50" fmla="*/ 1148 w 1955"/>
              <a:gd name="T51" fmla="*/ 1655 h 3405"/>
              <a:gd name="T52" fmla="*/ 1073 w 1955"/>
              <a:gd name="T53" fmla="*/ 1474 h 3405"/>
              <a:gd name="T54" fmla="*/ 1006 w 1955"/>
              <a:gd name="T55" fmla="*/ 1289 h 3405"/>
              <a:gd name="T56" fmla="*/ 948 w 1955"/>
              <a:gd name="T57" fmla="*/ 1100 h 3405"/>
              <a:gd name="T58" fmla="*/ 898 w 1955"/>
              <a:gd name="T59" fmla="*/ 907 h 3405"/>
              <a:gd name="T60" fmla="*/ 858 w 1955"/>
              <a:gd name="T61" fmla="*/ 711 h 3405"/>
              <a:gd name="T62" fmla="*/ 825 w 1955"/>
              <a:gd name="T63" fmla="*/ 511 h 3405"/>
              <a:gd name="T64" fmla="*/ 804 w 1955"/>
              <a:gd name="T65" fmla="*/ 310 h 3405"/>
              <a:gd name="T66" fmla="*/ 793 w 1955"/>
              <a:gd name="T67" fmla="*/ 104 h 3405"/>
              <a:gd name="T68" fmla="*/ 790 w 1955"/>
              <a:gd name="T69" fmla="*/ 0 h 3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55" h="3405">
                <a:moveTo>
                  <a:pt x="790" y="0"/>
                </a:moveTo>
                <a:lnTo>
                  <a:pt x="0" y="13"/>
                </a:lnTo>
                <a:lnTo>
                  <a:pt x="0" y="13"/>
                </a:lnTo>
                <a:lnTo>
                  <a:pt x="2" y="136"/>
                </a:lnTo>
                <a:lnTo>
                  <a:pt x="9" y="259"/>
                </a:lnTo>
                <a:lnTo>
                  <a:pt x="17" y="380"/>
                </a:lnTo>
                <a:lnTo>
                  <a:pt x="29" y="501"/>
                </a:lnTo>
                <a:lnTo>
                  <a:pt x="44" y="621"/>
                </a:lnTo>
                <a:lnTo>
                  <a:pt x="61" y="739"/>
                </a:lnTo>
                <a:lnTo>
                  <a:pt x="81" y="858"/>
                </a:lnTo>
                <a:lnTo>
                  <a:pt x="104" y="975"/>
                </a:lnTo>
                <a:lnTo>
                  <a:pt x="129" y="1091"/>
                </a:lnTo>
                <a:lnTo>
                  <a:pt x="157" y="1205"/>
                </a:lnTo>
                <a:lnTo>
                  <a:pt x="189" y="1320"/>
                </a:lnTo>
                <a:lnTo>
                  <a:pt x="221" y="1432"/>
                </a:lnTo>
                <a:lnTo>
                  <a:pt x="258" y="1544"/>
                </a:lnTo>
                <a:lnTo>
                  <a:pt x="297" y="1655"/>
                </a:lnTo>
                <a:lnTo>
                  <a:pt x="337" y="1764"/>
                </a:lnTo>
                <a:lnTo>
                  <a:pt x="381" y="1872"/>
                </a:lnTo>
                <a:lnTo>
                  <a:pt x="427" y="1979"/>
                </a:lnTo>
                <a:lnTo>
                  <a:pt x="475" y="2084"/>
                </a:lnTo>
                <a:lnTo>
                  <a:pt x="527" y="2188"/>
                </a:lnTo>
                <a:lnTo>
                  <a:pt x="579" y="2291"/>
                </a:lnTo>
                <a:lnTo>
                  <a:pt x="635" y="2393"/>
                </a:lnTo>
                <a:lnTo>
                  <a:pt x="693" y="2493"/>
                </a:lnTo>
                <a:lnTo>
                  <a:pt x="752" y="2591"/>
                </a:lnTo>
                <a:lnTo>
                  <a:pt x="815" y="2688"/>
                </a:lnTo>
                <a:lnTo>
                  <a:pt x="879" y="2784"/>
                </a:lnTo>
                <a:lnTo>
                  <a:pt x="946" y="2877"/>
                </a:lnTo>
                <a:lnTo>
                  <a:pt x="1014" y="2970"/>
                </a:lnTo>
                <a:lnTo>
                  <a:pt x="1084" y="3060"/>
                </a:lnTo>
                <a:lnTo>
                  <a:pt x="1157" y="3149"/>
                </a:lnTo>
                <a:lnTo>
                  <a:pt x="1233" y="3237"/>
                </a:lnTo>
                <a:lnTo>
                  <a:pt x="1308" y="3321"/>
                </a:lnTo>
                <a:lnTo>
                  <a:pt x="1388" y="3405"/>
                </a:lnTo>
                <a:lnTo>
                  <a:pt x="1955" y="2855"/>
                </a:lnTo>
                <a:lnTo>
                  <a:pt x="1955" y="2855"/>
                </a:lnTo>
                <a:lnTo>
                  <a:pt x="1889" y="2785"/>
                </a:lnTo>
                <a:lnTo>
                  <a:pt x="1824" y="2713"/>
                </a:lnTo>
                <a:lnTo>
                  <a:pt x="1761" y="2640"/>
                </a:lnTo>
                <a:lnTo>
                  <a:pt x="1700" y="2565"/>
                </a:lnTo>
                <a:lnTo>
                  <a:pt x="1642" y="2489"/>
                </a:lnTo>
                <a:lnTo>
                  <a:pt x="1583" y="2411"/>
                </a:lnTo>
                <a:lnTo>
                  <a:pt x="1528" y="2333"/>
                </a:lnTo>
                <a:lnTo>
                  <a:pt x="1474" y="2252"/>
                </a:lnTo>
                <a:lnTo>
                  <a:pt x="1422" y="2170"/>
                </a:lnTo>
                <a:lnTo>
                  <a:pt x="1371" y="2087"/>
                </a:lnTo>
                <a:lnTo>
                  <a:pt x="1323" y="2004"/>
                </a:lnTo>
                <a:lnTo>
                  <a:pt x="1276" y="1918"/>
                </a:lnTo>
                <a:lnTo>
                  <a:pt x="1232" y="1832"/>
                </a:lnTo>
                <a:lnTo>
                  <a:pt x="1189" y="1743"/>
                </a:lnTo>
                <a:lnTo>
                  <a:pt x="1148" y="1655"/>
                </a:lnTo>
                <a:lnTo>
                  <a:pt x="1109" y="1565"/>
                </a:lnTo>
                <a:lnTo>
                  <a:pt x="1073" y="1474"/>
                </a:lnTo>
                <a:lnTo>
                  <a:pt x="1038" y="1382"/>
                </a:lnTo>
                <a:lnTo>
                  <a:pt x="1006" y="1289"/>
                </a:lnTo>
                <a:lnTo>
                  <a:pt x="975" y="1195"/>
                </a:lnTo>
                <a:lnTo>
                  <a:pt x="948" y="1100"/>
                </a:lnTo>
                <a:lnTo>
                  <a:pt x="922" y="1004"/>
                </a:lnTo>
                <a:lnTo>
                  <a:pt x="898" y="907"/>
                </a:lnTo>
                <a:lnTo>
                  <a:pt x="876" y="810"/>
                </a:lnTo>
                <a:lnTo>
                  <a:pt x="858" y="711"/>
                </a:lnTo>
                <a:lnTo>
                  <a:pt x="841" y="612"/>
                </a:lnTo>
                <a:lnTo>
                  <a:pt x="825" y="511"/>
                </a:lnTo>
                <a:lnTo>
                  <a:pt x="814" y="411"/>
                </a:lnTo>
                <a:lnTo>
                  <a:pt x="804" y="310"/>
                </a:lnTo>
                <a:lnTo>
                  <a:pt x="797" y="207"/>
                </a:lnTo>
                <a:lnTo>
                  <a:pt x="793" y="104"/>
                </a:lnTo>
                <a:lnTo>
                  <a:pt x="790" y="0"/>
                </a:lnTo>
                <a:lnTo>
                  <a:pt x="790"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dirty="0"/>
          </a:p>
        </p:txBody>
      </p:sp>
      <p:sp>
        <p:nvSpPr>
          <p:cNvPr id="79" name="ZoneTexte 78"/>
          <p:cNvSpPr txBox="1"/>
          <p:nvPr/>
        </p:nvSpPr>
        <p:spPr>
          <a:xfrm>
            <a:off x="130262" y="152916"/>
            <a:ext cx="7743738" cy="95410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fr-FR" sz="2800" b="1" dirty="0" smtClean="0">
                <a:ln w="17780" cmpd="sng">
                  <a:solidFill>
                    <a:srgbClr val="FFFFFF"/>
                  </a:solidFill>
                  <a:prstDash val="solid"/>
                  <a:miter lim="800000"/>
                </a:ln>
                <a:solidFill>
                  <a:schemeClr val="tx1"/>
                </a:solidFill>
                <a:effectLst>
                  <a:outerShdw blurRad="50800" algn="tl" rotWithShape="0">
                    <a:srgbClr val="000000"/>
                  </a:outerShdw>
                </a:effectLst>
              </a:rPr>
              <a:t>Effets de l’Imaginaire sur le Transfert de graphie chez quelques </a:t>
            </a:r>
            <a:r>
              <a:rPr lang="fr-FR" sz="2800" b="1" smtClean="0">
                <a:ln w="17780" cmpd="sng">
                  <a:solidFill>
                    <a:srgbClr val="FFFFFF"/>
                  </a:solidFill>
                  <a:prstDash val="solid"/>
                  <a:miter lim="800000"/>
                </a:ln>
                <a:solidFill>
                  <a:schemeClr val="tx1"/>
                </a:solidFill>
                <a:effectLst>
                  <a:outerShdw blurRad="50800" algn="tl" rotWithShape="0">
                    <a:srgbClr val="000000"/>
                  </a:outerShdw>
                </a:effectLst>
              </a:rPr>
              <a:t>pionniers     </a:t>
            </a:r>
            <a:r>
              <a:rPr lang="fr-FR" sz="2800" b="1" dirty="0">
                <a:ln w="17780" cmpd="sng">
                  <a:solidFill>
                    <a:srgbClr val="FFFFFF"/>
                  </a:solidFill>
                  <a:prstDash val="solid"/>
                  <a:miter lim="800000"/>
                </a:ln>
                <a:solidFill>
                  <a:schemeClr val="tx1"/>
                </a:solidFill>
                <a:effectLst>
                  <a:outerShdw blurRad="50800" algn="tl" rotWithShape="0">
                    <a:srgbClr val="000000"/>
                  </a:outerShdw>
                </a:effectLst>
              </a:rPr>
              <a:t>3</a:t>
            </a:r>
          </a:p>
        </p:txBody>
      </p:sp>
      <p:sp>
        <p:nvSpPr>
          <p:cNvPr id="80" name="Freeform 69"/>
          <p:cNvSpPr>
            <a:spLocks/>
          </p:cNvSpPr>
          <p:nvPr/>
        </p:nvSpPr>
        <p:spPr bwMode="auto">
          <a:xfrm>
            <a:off x="4335463" y="3470275"/>
            <a:ext cx="256381" cy="135285"/>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1" name="Freeform 62"/>
          <p:cNvSpPr>
            <a:spLocks/>
          </p:cNvSpPr>
          <p:nvPr/>
        </p:nvSpPr>
        <p:spPr bwMode="auto">
          <a:xfrm>
            <a:off x="4594225" y="3467894"/>
            <a:ext cx="214313" cy="137667"/>
          </a:xfrm>
          <a:custGeom>
            <a:avLst/>
            <a:gdLst>
              <a:gd name="T0" fmla="*/ 645 w 761"/>
              <a:gd name="T1" fmla="*/ 425 h 425"/>
              <a:gd name="T2" fmla="*/ 761 w 761"/>
              <a:gd name="T3" fmla="*/ 307 h 425"/>
              <a:gd name="T4" fmla="*/ 761 w 761"/>
              <a:gd name="T5" fmla="*/ 307 h 425"/>
              <a:gd name="T6" fmla="*/ 723 w 761"/>
              <a:gd name="T7" fmla="*/ 273 h 425"/>
              <a:gd name="T8" fmla="*/ 682 w 761"/>
              <a:gd name="T9" fmla="*/ 240 h 425"/>
              <a:gd name="T10" fmla="*/ 642 w 761"/>
              <a:gd name="T11" fmla="*/ 209 h 425"/>
              <a:gd name="T12" fmla="*/ 599 w 761"/>
              <a:gd name="T13" fmla="*/ 181 h 425"/>
              <a:gd name="T14" fmla="*/ 555 w 761"/>
              <a:gd name="T15" fmla="*/ 155 h 425"/>
              <a:gd name="T16" fmla="*/ 511 w 761"/>
              <a:gd name="T17" fmla="*/ 128 h 425"/>
              <a:gd name="T18" fmla="*/ 464 w 761"/>
              <a:gd name="T19" fmla="*/ 106 h 425"/>
              <a:gd name="T20" fmla="*/ 417 w 761"/>
              <a:gd name="T21" fmla="*/ 86 h 425"/>
              <a:gd name="T22" fmla="*/ 369 w 761"/>
              <a:gd name="T23" fmla="*/ 66 h 425"/>
              <a:gd name="T24" fmla="*/ 319 w 761"/>
              <a:gd name="T25" fmla="*/ 50 h 425"/>
              <a:gd name="T26" fmla="*/ 268 w 761"/>
              <a:gd name="T27" fmla="*/ 36 h 425"/>
              <a:gd name="T28" fmla="*/ 216 w 761"/>
              <a:gd name="T29" fmla="*/ 24 h 425"/>
              <a:gd name="T30" fmla="*/ 164 w 761"/>
              <a:gd name="T31" fmla="*/ 14 h 425"/>
              <a:gd name="T32" fmla="*/ 111 w 761"/>
              <a:gd name="T33" fmla="*/ 7 h 425"/>
              <a:gd name="T34" fmla="*/ 58 w 761"/>
              <a:gd name="T35" fmla="*/ 2 h 425"/>
              <a:gd name="T36" fmla="*/ 3 w 761"/>
              <a:gd name="T37" fmla="*/ 0 h 425"/>
              <a:gd name="T38" fmla="*/ 0 w 761"/>
              <a:gd name="T39" fmla="*/ 165 h 425"/>
              <a:gd name="T40" fmla="*/ 0 w 761"/>
              <a:gd name="T41" fmla="*/ 165 h 425"/>
              <a:gd name="T42" fmla="*/ 46 w 761"/>
              <a:gd name="T43" fmla="*/ 168 h 425"/>
              <a:gd name="T44" fmla="*/ 93 w 761"/>
              <a:gd name="T45" fmla="*/ 171 h 425"/>
              <a:gd name="T46" fmla="*/ 137 w 761"/>
              <a:gd name="T47" fmla="*/ 178 h 425"/>
              <a:gd name="T48" fmla="*/ 183 w 761"/>
              <a:gd name="T49" fmla="*/ 186 h 425"/>
              <a:gd name="T50" fmla="*/ 226 w 761"/>
              <a:gd name="T51" fmla="*/ 196 h 425"/>
              <a:gd name="T52" fmla="*/ 268 w 761"/>
              <a:gd name="T53" fmla="*/ 208 h 425"/>
              <a:gd name="T54" fmla="*/ 311 w 761"/>
              <a:gd name="T55" fmla="*/ 222 h 425"/>
              <a:gd name="T56" fmla="*/ 352 w 761"/>
              <a:gd name="T57" fmla="*/ 238 h 425"/>
              <a:gd name="T58" fmla="*/ 393 w 761"/>
              <a:gd name="T59" fmla="*/ 256 h 425"/>
              <a:gd name="T60" fmla="*/ 433 w 761"/>
              <a:gd name="T61" fmla="*/ 274 h 425"/>
              <a:gd name="T62" fmla="*/ 470 w 761"/>
              <a:gd name="T63" fmla="*/ 296 h 425"/>
              <a:gd name="T64" fmla="*/ 508 w 761"/>
              <a:gd name="T65" fmla="*/ 319 h 425"/>
              <a:gd name="T66" fmla="*/ 544 w 761"/>
              <a:gd name="T67" fmla="*/ 343 h 425"/>
              <a:gd name="T68" fmla="*/ 580 w 761"/>
              <a:gd name="T69" fmla="*/ 369 h 425"/>
              <a:gd name="T70" fmla="*/ 613 w 761"/>
              <a:gd name="T71" fmla="*/ 397 h 425"/>
              <a:gd name="T72" fmla="*/ 645 w 761"/>
              <a:gd name="T73" fmla="*/ 425 h 425"/>
              <a:gd name="T74" fmla="*/ 645 w 761"/>
              <a:gd name="T75"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1" h="425">
                <a:moveTo>
                  <a:pt x="645" y="425"/>
                </a:moveTo>
                <a:lnTo>
                  <a:pt x="761" y="307"/>
                </a:lnTo>
                <a:lnTo>
                  <a:pt x="761" y="307"/>
                </a:lnTo>
                <a:lnTo>
                  <a:pt x="723" y="273"/>
                </a:lnTo>
                <a:lnTo>
                  <a:pt x="682" y="240"/>
                </a:lnTo>
                <a:lnTo>
                  <a:pt x="642" y="209"/>
                </a:lnTo>
                <a:lnTo>
                  <a:pt x="599" y="181"/>
                </a:lnTo>
                <a:lnTo>
                  <a:pt x="555" y="155"/>
                </a:lnTo>
                <a:lnTo>
                  <a:pt x="511" y="128"/>
                </a:lnTo>
                <a:lnTo>
                  <a:pt x="464" y="106"/>
                </a:lnTo>
                <a:lnTo>
                  <a:pt x="417" y="86"/>
                </a:lnTo>
                <a:lnTo>
                  <a:pt x="369" y="66"/>
                </a:lnTo>
                <a:lnTo>
                  <a:pt x="319" y="50"/>
                </a:lnTo>
                <a:lnTo>
                  <a:pt x="268" y="36"/>
                </a:lnTo>
                <a:lnTo>
                  <a:pt x="216" y="24"/>
                </a:lnTo>
                <a:lnTo>
                  <a:pt x="164" y="14"/>
                </a:lnTo>
                <a:lnTo>
                  <a:pt x="111" y="7"/>
                </a:lnTo>
                <a:lnTo>
                  <a:pt x="58" y="2"/>
                </a:lnTo>
                <a:lnTo>
                  <a:pt x="3" y="0"/>
                </a:lnTo>
                <a:lnTo>
                  <a:pt x="0" y="165"/>
                </a:lnTo>
                <a:lnTo>
                  <a:pt x="0" y="165"/>
                </a:lnTo>
                <a:lnTo>
                  <a:pt x="46" y="168"/>
                </a:lnTo>
                <a:lnTo>
                  <a:pt x="93" y="171"/>
                </a:lnTo>
                <a:lnTo>
                  <a:pt x="137" y="178"/>
                </a:lnTo>
                <a:lnTo>
                  <a:pt x="183" y="186"/>
                </a:lnTo>
                <a:lnTo>
                  <a:pt x="226" y="196"/>
                </a:lnTo>
                <a:lnTo>
                  <a:pt x="268" y="208"/>
                </a:lnTo>
                <a:lnTo>
                  <a:pt x="311" y="222"/>
                </a:lnTo>
                <a:lnTo>
                  <a:pt x="352" y="238"/>
                </a:lnTo>
                <a:lnTo>
                  <a:pt x="393" y="256"/>
                </a:lnTo>
                <a:lnTo>
                  <a:pt x="433" y="274"/>
                </a:lnTo>
                <a:lnTo>
                  <a:pt x="470" y="296"/>
                </a:lnTo>
                <a:lnTo>
                  <a:pt x="508" y="319"/>
                </a:lnTo>
                <a:lnTo>
                  <a:pt x="544" y="343"/>
                </a:lnTo>
                <a:lnTo>
                  <a:pt x="580" y="369"/>
                </a:lnTo>
                <a:lnTo>
                  <a:pt x="613" y="397"/>
                </a:lnTo>
                <a:lnTo>
                  <a:pt x="645" y="425"/>
                </a:lnTo>
                <a:lnTo>
                  <a:pt x="645" y="42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2" name="Freeform 69"/>
          <p:cNvSpPr>
            <a:spLocks/>
          </p:cNvSpPr>
          <p:nvPr/>
        </p:nvSpPr>
        <p:spPr bwMode="auto">
          <a:xfrm rot="5104073">
            <a:off x="4697270" y="3607414"/>
            <a:ext cx="270217" cy="115995"/>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3" name="Freeform 69"/>
          <p:cNvSpPr>
            <a:spLocks/>
          </p:cNvSpPr>
          <p:nvPr/>
        </p:nvSpPr>
        <p:spPr bwMode="auto">
          <a:xfrm rot="5400000">
            <a:off x="4787107" y="3530824"/>
            <a:ext cx="301625" cy="169863"/>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5" name="ZoneTexte 84"/>
          <p:cNvSpPr txBox="1"/>
          <p:nvPr/>
        </p:nvSpPr>
        <p:spPr>
          <a:xfrm>
            <a:off x="130261" y="4122064"/>
            <a:ext cx="2330363" cy="203132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…le désir d’exprimer des choses évidentes pou </a:t>
            </a:r>
            <a:r>
              <a:rPr lang="fr-FR" b="1" dirty="0" err="1" smtClean="0"/>
              <a:t>mwin</a:t>
            </a:r>
            <a:r>
              <a:rPr lang="fr-FR" b="1" dirty="0" smtClean="0"/>
              <a:t> mais </a:t>
            </a:r>
            <a:r>
              <a:rPr lang="fr-FR" b="1" dirty="0" err="1" smtClean="0"/>
              <a:t>ke</a:t>
            </a:r>
            <a:r>
              <a:rPr lang="fr-FR" b="1" dirty="0" smtClean="0"/>
              <a:t> lavé jamais été dites et qui concernaient les images de mon enfance(C.M..)</a:t>
            </a:r>
            <a:endParaRPr lang="fr-FR" b="1" dirty="0"/>
          </a:p>
        </p:txBody>
      </p:sp>
      <p:sp>
        <p:nvSpPr>
          <p:cNvPr id="64" name="ZoneTexte 63"/>
          <p:cNvSpPr txBox="1"/>
          <p:nvPr/>
        </p:nvSpPr>
        <p:spPr>
          <a:xfrm>
            <a:off x="5930901" y="2159001"/>
            <a:ext cx="3033587" cy="203132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Après ma période initiale d’écriture militante, </a:t>
            </a:r>
            <a:r>
              <a:rPr lang="fr-FR" b="1" dirty="0" err="1" smtClean="0"/>
              <a:t>mwin</a:t>
            </a:r>
            <a:r>
              <a:rPr lang="fr-FR" b="1" dirty="0" smtClean="0"/>
              <a:t> la </a:t>
            </a:r>
            <a:r>
              <a:rPr lang="fr-FR" b="1" dirty="0" err="1" smtClean="0"/>
              <a:t>rent</a:t>
            </a:r>
            <a:r>
              <a:rPr lang="fr-FR" b="1" dirty="0" smtClean="0"/>
              <a:t>’ dans un rapport très charnel </a:t>
            </a:r>
            <a:r>
              <a:rPr lang="fr-FR" b="1" dirty="0" err="1" smtClean="0"/>
              <a:t>avek</a:t>
            </a:r>
            <a:r>
              <a:rPr lang="fr-FR" b="1" dirty="0" smtClean="0"/>
              <a:t> la </a:t>
            </a:r>
            <a:r>
              <a:rPr lang="fr-FR" b="1" dirty="0" err="1" smtClean="0"/>
              <a:t>lankréol</a:t>
            </a:r>
            <a:r>
              <a:rPr lang="fr-FR" b="1" dirty="0" smtClean="0"/>
              <a:t>, avec une recherche de textualité, de musicalité, de </a:t>
            </a:r>
            <a:r>
              <a:rPr lang="fr-FR" b="1" dirty="0" err="1" smtClean="0"/>
              <a:t>littération</a:t>
            </a:r>
            <a:r>
              <a:rPr lang="fr-FR" b="1" dirty="0" smtClean="0"/>
              <a:t> (C.M.)</a:t>
            </a:r>
            <a:endParaRPr lang="fr-FR" b="1" dirty="0"/>
          </a:p>
        </p:txBody>
      </p:sp>
    </p:spTree>
    <p:extLst>
      <p:ext uri="{BB962C8B-B14F-4D97-AF65-F5344CB8AC3E}">
        <p14:creationId xmlns="" xmlns:p14="http://schemas.microsoft.com/office/powerpoint/2010/main" val="29684680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0597"/>
            <a:ext cx="8229600" cy="1016006"/>
          </a:xfrm>
        </p:spPr>
        <p:txBody>
          <a:bodyPr/>
          <a:lstStyle/>
          <a:p>
            <a:r>
              <a:rPr lang="fr-FR" dirty="0" smtClean="0"/>
              <a:t>L’Art :</a:t>
            </a:r>
            <a:endParaRPr lang="fr-FR" dirty="0"/>
          </a:p>
        </p:txBody>
      </p:sp>
      <p:graphicFrame>
        <p:nvGraphicFramePr>
          <p:cNvPr id="4" name="Espace réservé du contenu 3"/>
          <p:cNvGraphicFramePr>
            <a:graphicFrameLocks noGrp="1"/>
          </p:cNvGraphicFramePr>
          <p:nvPr>
            <p:ph idx="1"/>
            <p:extLst>
              <p:ext uri="{D42A27DB-BD31-4B8C-83A1-F6EECF244321}">
                <p14:modId xmlns="" xmlns:p14="http://schemas.microsoft.com/office/powerpoint/2010/main" val="922037622"/>
              </p:ext>
            </p:extLst>
          </p:nvPr>
        </p:nvGraphicFramePr>
        <p:xfrm>
          <a:off x="387614" y="632143"/>
          <a:ext cx="8568670" cy="4781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lèche courbée vers la droite 2"/>
          <p:cNvSpPr/>
          <p:nvPr/>
        </p:nvSpPr>
        <p:spPr>
          <a:xfrm rot="967734">
            <a:off x="325364" y="379807"/>
            <a:ext cx="2184392" cy="2651943"/>
          </a:xfrm>
          <a:prstGeom prst="curvedRightArrow">
            <a:avLst>
              <a:gd name="adj1" fmla="val 29008"/>
              <a:gd name="adj2" fmla="val 50000"/>
              <a:gd name="adj3" fmla="val 25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6" name="Flèche courbée vers la gauche 5"/>
          <p:cNvSpPr/>
          <p:nvPr/>
        </p:nvSpPr>
        <p:spPr>
          <a:xfrm rot="20763406">
            <a:off x="6423627" y="381703"/>
            <a:ext cx="2430975" cy="2699303"/>
          </a:xfrm>
          <a:prstGeom prst="curvedLeftArrow">
            <a:avLst>
              <a:gd name="adj1" fmla="val 25000"/>
              <a:gd name="adj2" fmla="val 50000"/>
              <a:gd name="adj3" fmla="val 40912"/>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8" name="Flèche à trois pointes 7"/>
          <p:cNvSpPr/>
          <p:nvPr/>
        </p:nvSpPr>
        <p:spPr>
          <a:xfrm>
            <a:off x="3573433" y="2130880"/>
            <a:ext cx="1978678" cy="1952625"/>
          </a:xfrm>
          <a:prstGeom prst="leftRightUpArrow">
            <a:avLst>
              <a:gd name="adj1" fmla="val 25000"/>
              <a:gd name="adj2" fmla="val 35967"/>
              <a:gd name="adj3" fmla="val 14033"/>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 name="ZoneTexte 4"/>
          <p:cNvSpPr txBox="1"/>
          <p:nvPr/>
        </p:nvSpPr>
        <p:spPr>
          <a:xfrm>
            <a:off x="854634" y="5413375"/>
            <a:ext cx="7832166" cy="954107"/>
          </a:xfrm>
          <a:prstGeom prst="rect">
            <a:avLst/>
          </a:prstGeom>
          <a:noFill/>
        </p:spPr>
        <p:txBody>
          <a:bodyPr wrap="square" rtlCol="0">
            <a:spAutoFit/>
          </a:bodyPr>
          <a:lstStyle/>
          <a:p>
            <a:r>
              <a:rPr lang="fr-FR" sz="2800" dirty="0" smtClean="0"/>
              <a:t>…selon les mêmes procédés que ceux de la mémoire dans sa fonction créative et d’embellissement !</a:t>
            </a:r>
            <a:endParaRPr lang="fr-FR" sz="2800" dirty="0"/>
          </a:p>
        </p:txBody>
      </p:sp>
    </p:spTree>
    <p:extLst>
      <p:ext uri="{BB962C8B-B14F-4D97-AF65-F5344CB8AC3E}">
        <p14:creationId xmlns="" xmlns:p14="http://schemas.microsoft.com/office/powerpoint/2010/main" val="12676109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a:xfrm>
            <a:off x="6293141" y="5990965"/>
            <a:ext cx="2133600" cy="365125"/>
          </a:xfrm>
        </p:spPr>
        <p:txBody>
          <a:bodyPr/>
          <a:lstStyle/>
          <a:p>
            <a:fld id="{0FCC3241-6341-45E7-9B29-E28FD3B21BE6}" type="slidenum">
              <a:rPr lang="fr-FR" smtClean="0"/>
              <a:pPr/>
              <a:t>30</a:t>
            </a:fld>
            <a:endParaRPr lang="fr-FR"/>
          </a:p>
        </p:txBody>
      </p:sp>
      <p:sp>
        <p:nvSpPr>
          <p:cNvPr id="5" name="Espace réservé du numéro de diapositive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0FCC3241-6341-45E7-9B29-E28FD3B21BE6}" type="slidenum">
              <a:rPr kumimoji="0" lang="fr-FR"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fr-F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3" name="Freeform 24"/>
          <p:cNvSpPr>
            <a:spLocks/>
          </p:cNvSpPr>
          <p:nvPr/>
        </p:nvSpPr>
        <p:spPr bwMode="auto">
          <a:xfrm>
            <a:off x="4594225" y="2197101"/>
            <a:ext cx="1079500" cy="630238"/>
          </a:xfrm>
          <a:custGeom>
            <a:avLst/>
            <a:gdLst>
              <a:gd name="T0" fmla="*/ 0 w 2722"/>
              <a:gd name="T1" fmla="*/ 653 h 1586"/>
              <a:gd name="T2" fmla="*/ 164 w 2722"/>
              <a:gd name="T3" fmla="*/ 660 h 1586"/>
              <a:gd name="T4" fmla="*/ 326 w 2722"/>
              <a:gd name="T5" fmla="*/ 674 h 1586"/>
              <a:gd name="T6" fmla="*/ 486 w 2722"/>
              <a:gd name="T7" fmla="*/ 696 h 1586"/>
              <a:gd name="T8" fmla="*/ 643 w 2722"/>
              <a:gd name="T9" fmla="*/ 725 h 1586"/>
              <a:gd name="T10" fmla="*/ 797 w 2722"/>
              <a:gd name="T11" fmla="*/ 761 h 1586"/>
              <a:gd name="T12" fmla="*/ 949 w 2722"/>
              <a:gd name="T13" fmla="*/ 806 h 1586"/>
              <a:gd name="T14" fmla="*/ 1098 w 2722"/>
              <a:gd name="T15" fmla="*/ 855 h 1586"/>
              <a:gd name="T16" fmla="*/ 1242 w 2722"/>
              <a:gd name="T17" fmla="*/ 912 h 1586"/>
              <a:gd name="T18" fmla="*/ 1384 w 2722"/>
              <a:gd name="T19" fmla="*/ 976 h 1586"/>
              <a:gd name="T20" fmla="*/ 1523 w 2722"/>
              <a:gd name="T21" fmla="*/ 1045 h 1586"/>
              <a:gd name="T22" fmla="*/ 1657 w 2722"/>
              <a:gd name="T23" fmla="*/ 1121 h 1586"/>
              <a:gd name="T24" fmla="*/ 1788 w 2722"/>
              <a:gd name="T25" fmla="*/ 1203 h 1586"/>
              <a:gd name="T26" fmla="*/ 1915 w 2722"/>
              <a:gd name="T27" fmla="*/ 1290 h 1586"/>
              <a:gd name="T28" fmla="*/ 2038 w 2722"/>
              <a:gd name="T29" fmla="*/ 1384 h 1586"/>
              <a:gd name="T30" fmla="*/ 2155 w 2722"/>
              <a:gd name="T31" fmla="*/ 1481 h 1586"/>
              <a:gd name="T32" fmla="*/ 2268 w 2722"/>
              <a:gd name="T33" fmla="*/ 1586 h 1586"/>
              <a:gd name="T34" fmla="*/ 2722 w 2722"/>
              <a:gd name="T35" fmla="*/ 1115 h 1586"/>
              <a:gd name="T36" fmla="*/ 2587 w 2722"/>
              <a:gd name="T37" fmla="*/ 992 h 1586"/>
              <a:gd name="T38" fmla="*/ 2446 w 2722"/>
              <a:gd name="T39" fmla="*/ 875 h 1586"/>
              <a:gd name="T40" fmla="*/ 2301 w 2722"/>
              <a:gd name="T41" fmla="*/ 763 h 1586"/>
              <a:gd name="T42" fmla="*/ 2150 w 2722"/>
              <a:gd name="T43" fmla="*/ 658 h 1586"/>
              <a:gd name="T44" fmla="*/ 1993 w 2722"/>
              <a:gd name="T45" fmla="*/ 559 h 1586"/>
              <a:gd name="T46" fmla="*/ 1832 w 2722"/>
              <a:gd name="T47" fmla="*/ 470 h 1586"/>
              <a:gd name="T48" fmla="*/ 1667 w 2722"/>
              <a:gd name="T49" fmla="*/ 386 h 1586"/>
              <a:gd name="T50" fmla="*/ 1496 w 2722"/>
              <a:gd name="T51" fmla="*/ 309 h 1586"/>
              <a:gd name="T52" fmla="*/ 1323 w 2722"/>
              <a:gd name="T53" fmla="*/ 242 h 1586"/>
              <a:gd name="T54" fmla="*/ 1144 w 2722"/>
              <a:gd name="T55" fmla="*/ 182 h 1586"/>
              <a:gd name="T56" fmla="*/ 963 w 2722"/>
              <a:gd name="T57" fmla="*/ 130 h 1586"/>
              <a:gd name="T58" fmla="*/ 779 w 2722"/>
              <a:gd name="T59" fmla="*/ 86 h 1586"/>
              <a:gd name="T60" fmla="*/ 591 w 2722"/>
              <a:gd name="T61" fmla="*/ 50 h 1586"/>
              <a:gd name="T62" fmla="*/ 401 w 2722"/>
              <a:gd name="T63" fmla="*/ 24 h 1586"/>
              <a:gd name="T64" fmla="*/ 207 w 2722"/>
              <a:gd name="T65" fmla="*/ 7 h 1586"/>
              <a:gd name="T66" fmla="*/ 10 w 2722"/>
              <a:gd name="T67" fmla="*/ 0 h 1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22" h="1586">
                <a:moveTo>
                  <a:pt x="0" y="653"/>
                </a:moveTo>
                <a:lnTo>
                  <a:pt x="0" y="653"/>
                </a:lnTo>
                <a:lnTo>
                  <a:pt x="82" y="656"/>
                </a:lnTo>
                <a:lnTo>
                  <a:pt x="164" y="660"/>
                </a:lnTo>
                <a:lnTo>
                  <a:pt x="245" y="666"/>
                </a:lnTo>
                <a:lnTo>
                  <a:pt x="326" y="674"/>
                </a:lnTo>
                <a:lnTo>
                  <a:pt x="406" y="684"/>
                </a:lnTo>
                <a:lnTo>
                  <a:pt x="486" y="696"/>
                </a:lnTo>
                <a:lnTo>
                  <a:pt x="564" y="709"/>
                </a:lnTo>
                <a:lnTo>
                  <a:pt x="643" y="725"/>
                </a:lnTo>
                <a:lnTo>
                  <a:pt x="720" y="743"/>
                </a:lnTo>
                <a:lnTo>
                  <a:pt x="797" y="761"/>
                </a:lnTo>
                <a:lnTo>
                  <a:pt x="874" y="782"/>
                </a:lnTo>
                <a:lnTo>
                  <a:pt x="949" y="806"/>
                </a:lnTo>
                <a:lnTo>
                  <a:pt x="1023" y="829"/>
                </a:lnTo>
                <a:lnTo>
                  <a:pt x="1098" y="855"/>
                </a:lnTo>
                <a:lnTo>
                  <a:pt x="1170" y="882"/>
                </a:lnTo>
                <a:lnTo>
                  <a:pt x="1242" y="912"/>
                </a:lnTo>
                <a:lnTo>
                  <a:pt x="1314" y="944"/>
                </a:lnTo>
                <a:lnTo>
                  <a:pt x="1384" y="976"/>
                </a:lnTo>
                <a:lnTo>
                  <a:pt x="1454" y="1010"/>
                </a:lnTo>
                <a:lnTo>
                  <a:pt x="1523" y="1045"/>
                </a:lnTo>
                <a:lnTo>
                  <a:pt x="1591" y="1083"/>
                </a:lnTo>
                <a:lnTo>
                  <a:pt x="1657" y="1121"/>
                </a:lnTo>
                <a:lnTo>
                  <a:pt x="1724" y="1161"/>
                </a:lnTo>
                <a:lnTo>
                  <a:pt x="1788" y="1203"/>
                </a:lnTo>
                <a:lnTo>
                  <a:pt x="1851" y="1246"/>
                </a:lnTo>
                <a:lnTo>
                  <a:pt x="1915" y="1290"/>
                </a:lnTo>
                <a:lnTo>
                  <a:pt x="1976" y="1337"/>
                </a:lnTo>
                <a:lnTo>
                  <a:pt x="2038" y="1384"/>
                </a:lnTo>
                <a:lnTo>
                  <a:pt x="2096" y="1432"/>
                </a:lnTo>
                <a:lnTo>
                  <a:pt x="2155" y="1481"/>
                </a:lnTo>
                <a:lnTo>
                  <a:pt x="2212" y="1533"/>
                </a:lnTo>
                <a:lnTo>
                  <a:pt x="2268" y="1586"/>
                </a:lnTo>
                <a:lnTo>
                  <a:pt x="2722" y="1115"/>
                </a:lnTo>
                <a:lnTo>
                  <a:pt x="2722" y="1115"/>
                </a:lnTo>
                <a:lnTo>
                  <a:pt x="2656" y="1053"/>
                </a:lnTo>
                <a:lnTo>
                  <a:pt x="2587" y="992"/>
                </a:lnTo>
                <a:lnTo>
                  <a:pt x="2518" y="932"/>
                </a:lnTo>
                <a:lnTo>
                  <a:pt x="2446" y="875"/>
                </a:lnTo>
                <a:lnTo>
                  <a:pt x="2373" y="817"/>
                </a:lnTo>
                <a:lnTo>
                  <a:pt x="2301" y="763"/>
                </a:lnTo>
                <a:lnTo>
                  <a:pt x="2225" y="709"/>
                </a:lnTo>
                <a:lnTo>
                  <a:pt x="2150" y="658"/>
                </a:lnTo>
                <a:lnTo>
                  <a:pt x="2071" y="608"/>
                </a:lnTo>
                <a:lnTo>
                  <a:pt x="1993" y="559"/>
                </a:lnTo>
                <a:lnTo>
                  <a:pt x="1913" y="514"/>
                </a:lnTo>
                <a:lnTo>
                  <a:pt x="1832" y="470"/>
                </a:lnTo>
                <a:lnTo>
                  <a:pt x="1750" y="427"/>
                </a:lnTo>
                <a:lnTo>
                  <a:pt x="1667" y="386"/>
                </a:lnTo>
                <a:lnTo>
                  <a:pt x="1582" y="347"/>
                </a:lnTo>
                <a:lnTo>
                  <a:pt x="1496" y="309"/>
                </a:lnTo>
                <a:lnTo>
                  <a:pt x="1410" y="274"/>
                </a:lnTo>
                <a:lnTo>
                  <a:pt x="1323" y="242"/>
                </a:lnTo>
                <a:lnTo>
                  <a:pt x="1234" y="211"/>
                </a:lnTo>
                <a:lnTo>
                  <a:pt x="1144" y="182"/>
                </a:lnTo>
                <a:lnTo>
                  <a:pt x="1055" y="155"/>
                </a:lnTo>
                <a:lnTo>
                  <a:pt x="963" y="130"/>
                </a:lnTo>
                <a:lnTo>
                  <a:pt x="872" y="106"/>
                </a:lnTo>
                <a:lnTo>
                  <a:pt x="779" y="86"/>
                </a:lnTo>
                <a:lnTo>
                  <a:pt x="685" y="67"/>
                </a:lnTo>
                <a:lnTo>
                  <a:pt x="591" y="50"/>
                </a:lnTo>
                <a:lnTo>
                  <a:pt x="496" y="37"/>
                </a:lnTo>
                <a:lnTo>
                  <a:pt x="401" y="24"/>
                </a:lnTo>
                <a:lnTo>
                  <a:pt x="303" y="15"/>
                </a:lnTo>
                <a:lnTo>
                  <a:pt x="207" y="7"/>
                </a:lnTo>
                <a:lnTo>
                  <a:pt x="109" y="2"/>
                </a:lnTo>
                <a:lnTo>
                  <a:pt x="10" y="0"/>
                </a:lnTo>
                <a:lnTo>
                  <a:pt x="0" y="653"/>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22" name="Freeform 36"/>
          <p:cNvSpPr>
            <a:spLocks/>
          </p:cNvSpPr>
          <p:nvPr/>
        </p:nvSpPr>
        <p:spPr bwMode="auto">
          <a:xfrm>
            <a:off x="4559300" y="2546350"/>
            <a:ext cx="858838" cy="498475"/>
          </a:xfrm>
          <a:custGeom>
            <a:avLst/>
            <a:gdLst>
              <a:gd name="T0" fmla="*/ 2163 w 2163"/>
              <a:gd name="T1" fmla="*/ 885 h 1255"/>
              <a:gd name="T2" fmla="*/ 2110 w 2163"/>
              <a:gd name="T3" fmla="*/ 836 h 1255"/>
              <a:gd name="T4" fmla="*/ 1999 w 2163"/>
              <a:gd name="T5" fmla="*/ 739 h 1255"/>
              <a:gd name="T6" fmla="*/ 1886 w 2163"/>
              <a:gd name="T7" fmla="*/ 648 h 1255"/>
              <a:gd name="T8" fmla="*/ 1768 w 2163"/>
              <a:gd name="T9" fmla="*/ 563 h 1255"/>
              <a:gd name="T10" fmla="*/ 1645 w 2163"/>
              <a:gd name="T11" fmla="*/ 483 h 1255"/>
              <a:gd name="T12" fmla="*/ 1519 w 2163"/>
              <a:gd name="T13" fmla="*/ 407 h 1255"/>
              <a:gd name="T14" fmla="*/ 1389 w 2163"/>
              <a:gd name="T15" fmla="*/ 338 h 1255"/>
              <a:gd name="T16" fmla="*/ 1256 w 2163"/>
              <a:gd name="T17" fmla="*/ 276 h 1255"/>
              <a:gd name="T18" fmla="*/ 1119 w 2163"/>
              <a:gd name="T19" fmla="*/ 218 h 1255"/>
              <a:gd name="T20" fmla="*/ 980 w 2163"/>
              <a:gd name="T21" fmla="*/ 168 h 1255"/>
              <a:gd name="T22" fmla="*/ 837 w 2163"/>
              <a:gd name="T23" fmla="*/ 122 h 1255"/>
              <a:gd name="T24" fmla="*/ 692 w 2163"/>
              <a:gd name="T25" fmla="*/ 84 h 1255"/>
              <a:gd name="T26" fmla="*/ 544 w 2163"/>
              <a:gd name="T27" fmla="*/ 53 h 1255"/>
              <a:gd name="T28" fmla="*/ 393 w 2163"/>
              <a:gd name="T29" fmla="*/ 30 h 1255"/>
              <a:gd name="T30" fmla="*/ 240 w 2163"/>
              <a:gd name="T31" fmla="*/ 11 h 1255"/>
              <a:gd name="T32" fmla="*/ 86 w 2163"/>
              <a:gd name="T33" fmla="*/ 2 h 1255"/>
              <a:gd name="T34" fmla="*/ 0 w 2163"/>
              <a:gd name="T35" fmla="*/ 514 h 1255"/>
              <a:gd name="T36" fmla="*/ 65 w 2163"/>
              <a:gd name="T37" fmla="*/ 517 h 1255"/>
              <a:gd name="T38" fmla="*/ 195 w 2163"/>
              <a:gd name="T39" fmla="*/ 524 h 1255"/>
              <a:gd name="T40" fmla="*/ 322 w 2163"/>
              <a:gd name="T41" fmla="*/ 539 h 1255"/>
              <a:gd name="T42" fmla="*/ 449 w 2163"/>
              <a:gd name="T43" fmla="*/ 559 h 1255"/>
              <a:gd name="T44" fmla="*/ 572 w 2163"/>
              <a:gd name="T45" fmla="*/ 586 h 1255"/>
              <a:gd name="T46" fmla="*/ 694 w 2163"/>
              <a:gd name="T47" fmla="*/ 617 h 1255"/>
              <a:gd name="T48" fmla="*/ 813 w 2163"/>
              <a:gd name="T49" fmla="*/ 655 h 1255"/>
              <a:gd name="T50" fmla="*/ 931 w 2163"/>
              <a:gd name="T51" fmla="*/ 697 h 1255"/>
              <a:gd name="T52" fmla="*/ 1045 w 2163"/>
              <a:gd name="T53" fmla="*/ 744 h 1255"/>
              <a:gd name="T54" fmla="*/ 1157 w 2163"/>
              <a:gd name="T55" fmla="*/ 798 h 1255"/>
              <a:gd name="T56" fmla="*/ 1265 w 2163"/>
              <a:gd name="T57" fmla="*/ 855 h 1255"/>
              <a:gd name="T58" fmla="*/ 1371 w 2163"/>
              <a:gd name="T59" fmla="*/ 918 h 1255"/>
              <a:gd name="T60" fmla="*/ 1473 w 2163"/>
              <a:gd name="T61" fmla="*/ 985 h 1255"/>
              <a:gd name="T62" fmla="*/ 1572 w 2163"/>
              <a:gd name="T63" fmla="*/ 1057 h 1255"/>
              <a:gd name="T64" fmla="*/ 1669 w 2163"/>
              <a:gd name="T65" fmla="*/ 1134 h 1255"/>
              <a:gd name="T66" fmla="*/ 1760 w 2163"/>
              <a:gd name="T67" fmla="*/ 1213 h 1255"/>
              <a:gd name="T68" fmla="*/ 1805 w 2163"/>
              <a:gd name="T69" fmla="*/ 1255 h 1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163" h="1255">
                <a:moveTo>
                  <a:pt x="1805" y="1255"/>
                </a:moveTo>
                <a:lnTo>
                  <a:pt x="2163" y="885"/>
                </a:lnTo>
                <a:lnTo>
                  <a:pt x="2163" y="885"/>
                </a:lnTo>
                <a:lnTo>
                  <a:pt x="2110" y="836"/>
                </a:lnTo>
                <a:lnTo>
                  <a:pt x="2055" y="787"/>
                </a:lnTo>
                <a:lnTo>
                  <a:pt x="1999" y="739"/>
                </a:lnTo>
                <a:lnTo>
                  <a:pt x="1943" y="694"/>
                </a:lnTo>
                <a:lnTo>
                  <a:pt x="1886" y="648"/>
                </a:lnTo>
                <a:lnTo>
                  <a:pt x="1828" y="605"/>
                </a:lnTo>
                <a:lnTo>
                  <a:pt x="1768" y="563"/>
                </a:lnTo>
                <a:lnTo>
                  <a:pt x="1706" y="522"/>
                </a:lnTo>
                <a:lnTo>
                  <a:pt x="1645" y="483"/>
                </a:lnTo>
                <a:lnTo>
                  <a:pt x="1583" y="445"/>
                </a:lnTo>
                <a:lnTo>
                  <a:pt x="1519" y="407"/>
                </a:lnTo>
                <a:lnTo>
                  <a:pt x="1455" y="372"/>
                </a:lnTo>
                <a:lnTo>
                  <a:pt x="1389" y="338"/>
                </a:lnTo>
                <a:lnTo>
                  <a:pt x="1322" y="306"/>
                </a:lnTo>
                <a:lnTo>
                  <a:pt x="1256" y="276"/>
                </a:lnTo>
                <a:lnTo>
                  <a:pt x="1188" y="246"/>
                </a:lnTo>
                <a:lnTo>
                  <a:pt x="1119" y="218"/>
                </a:lnTo>
                <a:lnTo>
                  <a:pt x="1050" y="192"/>
                </a:lnTo>
                <a:lnTo>
                  <a:pt x="980" y="168"/>
                </a:lnTo>
                <a:lnTo>
                  <a:pt x="908" y="144"/>
                </a:lnTo>
                <a:lnTo>
                  <a:pt x="837" y="122"/>
                </a:lnTo>
                <a:lnTo>
                  <a:pt x="765" y="102"/>
                </a:lnTo>
                <a:lnTo>
                  <a:pt x="692" y="84"/>
                </a:lnTo>
                <a:lnTo>
                  <a:pt x="618" y="69"/>
                </a:lnTo>
                <a:lnTo>
                  <a:pt x="544" y="53"/>
                </a:lnTo>
                <a:lnTo>
                  <a:pt x="468" y="40"/>
                </a:lnTo>
                <a:lnTo>
                  <a:pt x="393" y="30"/>
                </a:lnTo>
                <a:lnTo>
                  <a:pt x="317" y="19"/>
                </a:lnTo>
                <a:lnTo>
                  <a:pt x="240" y="11"/>
                </a:lnTo>
                <a:lnTo>
                  <a:pt x="164" y="6"/>
                </a:lnTo>
                <a:lnTo>
                  <a:pt x="86" y="2"/>
                </a:lnTo>
                <a:lnTo>
                  <a:pt x="7" y="0"/>
                </a:lnTo>
                <a:lnTo>
                  <a:pt x="0" y="514"/>
                </a:lnTo>
                <a:lnTo>
                  <a:pt x="0" y="514"/>
                </a:lnTo>
                <a:lnTo>
                  <a:pt x="65" y="517"/>
                </a:lnTo>
                <a:lnTo>
                  <a:pt x="130" y="519"/>
                </a:lnTo>
                <a:lnTo>
                  <a:pt x="195" y="524"/>
                </a:lnTo>
                <a:lnTo>
                  <a:pt x="259" y="531"/>
                </a:lnTo>
                <a:lnTo>
                  <a:pt x="322" y="539"/>
                </a:lnTo>
                <a:lnTo>
                  <a:pt x="385" y="548"/>
                </a:lnTo>
                <a:lnTo>
                  <a:pt x="449" y="559"/>
                </a:lnTo>
                <a:lnTo>
                  <a:pt x="510" y="571"/>
                </a:lnTo>
                <a:lnTo>
                  <a:pt x="572" y="586"/>
                </a:lnTo>
                <a:lnTo>
                  <a:pt x="634" y="600"/>
                </a:lnTo>
                <a:lnTo>
                  <a:pt x="694" y="617"/>
                </a:lnTo>
                <a:lnTo>
                  <a:pt x="755" y="635"/>
                </a:lnTo>
                <a:lnTo>
                  <a:pt x="813" y="655"/>
                </a:lnTo>
                <a:lnTo>
                  <a:pt x="872" y="675"/>
                </a:lnTo>
                <a:lnTo>
                  <a:pt x="931" y="697"/>
                </a:lnTo>
                <a:lnTo>
                  <a:pt x="988" y="720"/>
                </a:lnTo>
                <a:lnTo>
                  <a:pt x="1045" y="744"/>
                </a:lnTo>
                <a:lnTo>
                  <a:pt x="1101" y="770"/>
                </a:lnTo>
                <a:lnTo>
                  <a:pt x="1157" y="798"/>
                </a:lnTo>
                <a:lnTo>
                  <a:pt x="1212" y="826"/>
                </a:lnTo>
                <a:lnTo>
                  <a:pt x="1265" y="855"/>
                </a:lnTo>
                <a:lnTo>
                  <a:pt x="1318" y="886"/>
                </a:lnTo>
                <a:lnTo>
                  <a:pt x="1371" y="918"/>
                </a:lnTo>
                <a:lnTo>
                  <a:pt x="1423" y="951"/>
                </a:lnTo>
                <a:lnTo>
                  <a:pt x="1473" y="985"/>
                </a:lnTo>
                <a:lnTo>
                  <a:pt x="1523" y="1020"/>
                </a:lnTo>
                <a:lnTo>
                  <a:pt x="1572" y="1057"/>
                </a:lnTo>
                <a:lnTo>
                  <a:pt x="1621" y="1095"/>
                </a:lnTo>
                <a:lnTo>
                  <a:pt x="1669" y="1134"/>
                </a:lnTo>
                <a:lnTo>
                  <a:pt x="1714" y="1173"/>
                </a:lnTo>
                <a:lnTo>
                  <a:pt x="1760" y="1213"/>
                </a:lnTo>
                <a:lnTo>
                  <a:pt x="1805" y="1255"/>
                </a:lnTo>
                <a:lnTo>
                  <a:pt x="1805" y="125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24" name="Freeform 38"/>
          <p:cNvSpPr>
            <a:spLocks/>
          </p:cNvSpPr>
          <p:nvPr/>
        </p:nvSpPr>
        <p:spPr bwMode="auto">
          <a:xfrm>
            <a:off x="3579813" y="3094038"/>
            <a:ext cx="398463" cy="671513"/>
          </a:xfrm>
          <a:custGeom>
            <a:avLst/>
            <a:gdLst>
              <a:gd name="T0" fmla="*/ 401 w 1004"/>
              <a:gd name="T1" fmla="*/ 1694 h 1694"/>
              <a:gd name="T2" fmla="*/ 407 w 1004"/>
              <a:gd name="T3" fmla="*/ 1591 h 1694"/>
              <a:gd name="T4" fmla="*/ 417 w 1004"/>
              <a:gd name="T5" fmla="*/ 1490 h 1694"/>
              <a:gd name="T6" fmla="*/ 431 w 1004"/>
              <a:gd name="T7" fmla="*/ 1391 h 1694"/>
              <a:gd name="T8" fmla="*/ 451 w 1004"/>
              <a:gd name="T9" fmla="*/ 1292 h 1694"/>
              <a:gd name="T10" fmla="*/ 476 w 1004"/>
              <a:gd name="T11" fmla="*/ 1195 h 1694"/>
              <a:gd name="T12" fmla="*/ 504 w 1004"/>
              <a:gd name="T13" fmla="*/ 1100 h 1694"/>
              <a:gd name="T14" fmla="*/ 537 w 1004"/>
              <a:gd name="T15" fmla="*/ 1008 h 1694"/>
              <a:gd name="T16" fmla="*/ 573 w 1004"/>
              <a:gd name="T17" fmla="*/ 917 h 1694"/>
              <a:gd name="T18" fmla="*/ 615 w 1004"/>
              <a:gd name="T19" fmla="*/ 828 h 1694"/>
              <a:gd name="T20" fmla="*/ 659 w 1004"/>
              <a:gd name="T21" fmla="*/ 742 h 1694"/>
              <a:gd name="T22" fmla="*/ 707 w 1004"/>
              <a:gd name="T23" fmla="*/ 659 h 1694"/>
              <a:gd name="T24" fmla="*/ 761 w 1004"/>
              <a:gd name="T25" fmla="*/ 577 h 1694"/>
              <a:gd name="T26" fmla="*/ 817 w 1004"/>
              <a:gd name="T27" fmla="*/ 499 h 1694"/>
              <a:gd name="T28" fmla="*/ 875 w 1004"/>
              <a:gd name="T29" fmla="*/ 422 h 1694"/>
              <a:gd name="T30" fmla="*/ 939 w 1004"/>
              <a:gd name="T31" fmla="*/ 349 h 1694"/>
              <a:gd name="T32" fmla="*/ 1004 w 1004"/>
              <a:gd name="T33" fmla="*/ 279 h 1694"/>
              <a:gd name="T34" fmla="*/ 716 w 1004"/>
              <a:gd name="T35" fmla="*/ 0 h 1694"/>
              <a:gd name="T36" fmla="*/ 638 w 1004"/>
              <a:gd name="T37" fmla="*/ 83 h 1694"/>
              <a:gd name="T38" fmla="*/ 563 w 1004"/>
              <a:gd name="T39" fmla="*/ 171 h 1694"/>
              <a:gd name="T40" fmla="*/ 492 w 1004"/>
              <a:gd name="T41" fmla="*/ 262 h 1694"/>
              <a:gd name="T42" fmla="*/ 426 w 1004"/>
              <a:gd name="T43" fmla="*/ 356 h 1694"/>
              <a:gd name="T44" fmla="*/ 364 w 1004"/>
              <a:gd name="T45" fmla="*/ 453 h 1694"/>
              <a:gd name="T46" fmla="*/ 306 w 1004"/>
              <a:gd name="T47" fmla="*/ 553 h 1694"/>
              <a:gd name="T48" fmla="*/ 253 w 1004"/>
              <a:gd name="T49" fmla="*/ 656 h 1694"/>
              <a:gd name="T50" fmla="*/ 203 w 1004"/>
              <a:gd name="T51" fmla="*/ 762 h 1694"/>
              <a:gd name="T52" fmla="*/ 160 w 1004"/>
              <a:gd name="T53" fmla="*/ 870 h 1694"/>
              <a:gd name="T54" fmla="*/ 121 w 1004"/>
              <a:gd name="T55" fmla="*/ 981 h 1694"/>
              <a:gd name="T56" fmla="*/ 88 w 1004"/>
              <a:gd name="T57" fmla="*/ 1094 h 1694"/>
              <a:gd name="T58" fmla="*/ 59 w 1004"/>
              <a:gd name="T59" fmla="*/ 1208 h 1694"/>
              <a:gd name="T60" fmla="*/ 37 w 1004"/>
              <a:gd name="T61" fmla="*/ 1326 h 1694"/>
              <a:gd name="T62" fmla="*/ 19 w 1004"/>
              <a:gd name="T63" fmla="*/ 1444 h 1694"/>
              <a:gd name="T64" fmla="*/ 7 w 1004"/>
              <a:gd name="T65" fmla="*/ 1565 h 1694"/>
              <a:gd name="T66" fmla="*/ 0 w 1004"/>
              <a:gd name="T67" fmla="*/ 1688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04" h="1694">
                <a:moveTo>
                  <a:pt x="401" y="1694"/>
                </a:moveTo>
                <a:lnTo>
                  <a:pt x="401" y="1694"/>
                </a:lnTo>
                <a:lnTo>
                  <a:pt x="404" y="1642"/>
                </a:lnTo>
                <a:lnTo>
                  <a:pt x="407" y="1591"/>
                </a:lnTo>
                <a:lnTo>
                  <a:pt x="412" y="1540"/>
                </a:lnTo>
                <a:lnTo>
                  <a:pt x="417" y="1490"/>
                </a:lnTo>
                <a:lnTo>
                  <a:pt x="423" y="1440"/>
                </a:lnTo>
                <a:lnTo>
                  <a:pt x="431" y="1391"/>
                </a:lnTo>
                <a:lnTo>
                  <a:pt x="440" y="1341"/>
                </a:lnTo>
                <a:lnTo>
                  <a:pt x="451" y="1292"/>
                </a:lnTo>
                <a:lnTo>
                  <a:pt x="462" y="1244"/>
                </a:lnTo>
                <a:lnTo>
                  <a:pt x="476" y="1195"/>
                </a:lnTo>
                <a:lnTo>
                  <a:pt x="489" y="1147"/>
                </a:lnTo>
                <a:lnTo>
                  <a:pt x="504" y="1100"/>
                </a:lnTo>
                <a:lnTo>
                  <a:pt x="520" y="1053"/>
                </a:lnTo>
                <a:lnTo>
                  <a:pt x="537" y="1008"/>
                </a:lnTo>
                <a:lnTo>
                  <a:pt x="555" y="962"/>
                </a:lnTo>
                <a:lnTo>
                  <a:pt x="573" y="917"/>
                </a:lnTo>
                <a:lnTo>
                  <a:pt x="593" y="872"/>
                </a:lnTo>
                <a:lnTo>
                  <a:pt x="615" y="828"/>
                </a:lnTo>
                <a:lnTo>
                  <a:pt x="636" y="785"/>
                </a:lnTo>
                <a:lnTo>
                  <a:pt x="659" y="742"/>
                </a:lnTo>
                <a:lnTo>
                  <a:pt x="683" y="701"/>
                </a:lnTo>
                <a:lnTo>
                  <a:pt x="707" y="659"/>
                </a:lnTo>
                <a:lnTo>
                  <a:pt x="733" y="617"/>
                </a:lnTo>
                <a:lnTo>
                  <a:pt x="761" y="577"/>
                </a:lnTo>
                <a:lnTo>
                  <a:pt x="788" y="538"/>
                </a:lnTo>
                <a:lnTo>
                  <a:pt x="817" y="499"/>
                </a:lnTo>
                <a:lnTo>
                  <a:pt x="845" y="460"/>
                </a:lnTo>
                <a:lnTo>
                  <a:pt x="875" y="422"/>
                </a:lnTo>
                <a:lnTo>
                  <a:pt x="906" y="386"/>
                </a:lnTo>
                <a:lnTo>
                  <a:pt x="939" y="349"/>
                </a:lnTo>
                <a:lnTo>
                  <a:pt x="972" y="314"/>
                </a:lnTo>
                <a:lnTo>
                  <a:pt x="1004" y="279"/>
                </a:lnTo>
                <a:lnTo>
                  <a:pt x="716" y="0"/>
                </a:lnTo>
                <a:lnTo>
                  <a:pt x="716" y="0"/>
                </a:lnTo>
                <a:lnTo>
                  <a:pt x="677" y="42"/>
                </a:lnTo>
                <a:lnTo>
                  <a:pt x="638" y="83"/>
                </a:lnTo>
                <a:lnTo>
                  <a:pt x="600" y="126"/>
                </a:lnTo>
                <a:lnTo>
                  <a:pt x="563" y="171"/>
                </a:lnTo>
                <a:lnTo>
                  <a:pt x="528" y="216"/>
                </a:lnTo>
                <a:lnTo>
                  <a:pt x="492" y="262"/>
                </a:lnTo>
                <a:lnTo>
                  <a:pt x="459" y="309"/>
                </a:lnTo>
                <a:lnTo>
                  <a:pt x="426" y="356"/>
                </a:lnTo>
                <a:lnTo>
                  <a:pt x="395" y="404"/>
                </a:lnTo>
                <a:lnTo>
                  <a:pt x="364" y="453"/>
                </a:lnTo>
                <a:lnTo>
                  <a:pt x="335" y="503"/>
                </a:lnTo>
                <a:lnTo>
                  <a:pt x="306" y="553"/>
                </a:lnTo>
                <a:lnTo>
                  <a:pt x="279" y="604"/>
                </a:lnTo>
                <a:lnTo>
                  <a:pt x="253" y="656"/>
                </a:lnTo>
                <a:lnTo>
                  <a:pt x="228" y="708"/>
                </a:lnTo>
                <a:lnTo>
                  <a:pt x="203" y="762"/>
                </a:lnTo>
                <a:lnTo>
                  <a:pt x="181" y="815"/>
                </a:lnTo>
                <a:lnTo>
                  <a:pt x="160" y="870"/>
                </a:lnTo>
                <a:lnTo>
                  <a:pt x="141" y="925"/>
                </a:lnTo>
                <a:lnTo>
                  <a:pt x="121" y="981"/>
                </a:lnTo>
                <a:lnTo>
                  <a:pt x="104" y="1037"/>
                </a:lnTo>
                <a:lnTo>
                  <a:pt x="88" y="1094"/>
                </a:lnTo>
                <a:lnTo>
                  <a:pt x="73" y="1151"/>
                </a:lnTo>
                <a:lnTo>
                  <a:pt x="59" y="1208"/>
                </a:lnTo>
                <a:lnTo>
                  <a:pt x="47" y="1267"/>
                </a:lnTo>
                <a:lnTo>
                  <a:pt x="37" y="1326"/>
                </a:lnTo>
                <a:lnTo>
                  <a:pt x="26" y="1384"/>
                </a:lnTo>
                <a:lnTo>
                  <a:pt x="19" y="1444"/>
                </a:lnTo>
                <a:lnTo>
                  <a:pt x="12" y="1505"/>
                </a:lnTo>
                <a:lnTo>
                  <a:pt x="7" y="1565"/>
                </a:lnTo>
                <a:lnTo>
                  <a:pt x="3" y="1626"/>
                </a:lnTo>
                <a:lnTo>
                  <a:pt x="0" y="1688"/>
                </a:lnTo>
                <a:lnTo>
                  <a:pt x="401" y="1694"/>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25" name="Freeform 40"/>
          <p:cNvSpPr>
            <a:spLocks/>
          </p:cNvSpPr>
          <p:nvPr/>
        </p:nvSpPr>
        <p:spPr bwMode="auto">
          <a:xfrm>
            <a:off x="4586288" y="2795588"/>
            <a:ext cx="671513" cy="388938"/>
          </a:xfrm>
          <a:custGeom>
            <a:avLst/>
            <a:gdLst>
              <a:gd name="T0" fmla="*/ 1693 w 1693"/>
              <a:gd name="T1" fmla="*/ 692 h 981"/>
              <a:gd name="T2" fmla="*/ 1652 w 1693"/>
              <a:gd name="T3" fmla="*/ 654 h 981"/>
              <a:gd name="T4" fmla="*/ 1564 w 1693"/>
              <a:gd name="T5" fmla="*/ 579 h 981"/>
              <a:gd name="T6" fmla="*/ 1476 w 1693"/>
              <a:gd name="T7" fmla="*/ 507 h 981"/>
              <a:gd name="T8" fmla="*/ 1383 w 1693"/>
              <a:gd name="T9" fmla="*/ 440 h 981"/>
              <a:gd name="T10" fmla="*/ 1287 w 1693"/>
              <a:gd name="T11" fmla="*/ 378 h 981"/>
              <a:gd name="T12" fmla="*/ 1188 w 1693"/>
              <a:gd name="T13" fmla="*/ 319 h 981"/>
              <a:gd name="T14" fmla="*/ 1087 w 1693"/>
              <a:gd name="T15" fmla="*/ 265 h 981"/>
              <a:gd name="T16" fmla="*/ 982 w 1693"/>
              <a:gd name="T17" fmla="*/ 215 h 981"/>
              <a:gd name="T18" fmla="*/ 876 w 1693"/>
              <a:gd name="T19" fmla="*/ 171 h 981"/>
              <a:gd name="T20" fmla="*/ 766 w 1693"/>
              <a:gd name="T21" fmla="*/ 131 h 981"/>
              <a:gd name="T22" fmla="*/ 654 w 1693"/>
              <a:gd name="T23" fmla="*/ 97 h 981"/>
              <a:gd name="T24" fmla="*/ 541 w 1693"/>
              <a:gd name="T25" fmla="*/ 67 h 981"/>
              <a:gd name="T26" fmla="*/ 425 w 1693"/>
              <a:gd name="T27" fmla="*/ 42 h 981"/>
              <a:gd name="T28" fmla="*/ 307 w 1693"/>
              <a:gd name="T29" fmla="*/ 24 h 981"/>
              <a:gd name="T30" fmla="*/ 188 w 1693"/>
              <a:gd name="T31" fmla="*/ 9 h 981"/>
              <a:gd name="T32" fmla="*/ 67 w 1693"/>
              <a:gd name="T33" fmla="*/ 2 h 981"/>
              <a:gd name="T34" fmla="*/ 0 w 1693"/>
              <a:gd name="T35" fmla="*/ 401 h 981"/>
              <a:gd name="T36" fmla="*/ 50 w 1693"/>
              <a:gd name="T37" fmla="*/ 403 h 981"/>
              <a:gd name="T38" fmla="*/ 152 w 1693"/>
              <a:gd name="T39" fmla="*/ 409 h 981"/>
              <a:gd name="T40" fmla="*/ 252 w 1693"/>
              <a:gd name="T41" fmla="*/ 421 h 981"/>
              <a:gd name="T42" fmla="*/ 351 w 1693"/>
              <a:gd name="T43" fmla="*/ 437 h 981"/>
              <a:gd name="T44" fmla="*/ 447 w 1693"/>
              <a:gd name="T45" fmla="*/ 456 h 981"/>
              <a:gd name="T46" fmla="*/ 544 w 1693"/>
              <a:gd name="T47" fmla="*/ 481 h 981"/>
              <a:gd name="T48" fmla="*/ 637 w 1693"/>
              <a:gd name="T49" fmla="*/ 511 h 981"/>
              <a:gd name="T50" fmla="*/ 729 w 1693"/>
              <a:gd name="T51" fmla="*/ 543 h 981"/>
              <a:gd name="T52" fmla="*/ 818 w 1693"/>
              <a:gd name="T53" fmla="*/ 581 h 981"/>
              <a:gd name="T54" fmla="*/ 906 w 1693"/>
              <a:gd name="T55" fmla="*/ 623 h 981"/>
              <a:gd name="T56" fmla="*/ 990 w 1693"/>
              <a:gd name="T57" fmla="*/ 668 h 981"/>
              <a:gd name="T58" fmla="*/ 1074 w 1693"/>
              <a:gd name="T59" fmla="*/ 717 h 981"/>
              <a:gd name="T60" fmla="*/ 1154 w 1693"/>
              <a:gd name="T61" fmla="*/ 770 h 981"/>
              <a:gd name="T62" fmla="*/ 1231 w 1693"/>
              <a:gd name="T63" fmla="*/ 826 h 981"/>
              <a:gd name="T64" fmla="*/ 1307 w 1693"/>
              <a:gd name="T65" fmla="*/ 885 h 981"/>
              <a:gd name="T66" fmla="*/ 1380 w 1693"/>
              <a:gd name="T67" fmla="*/ 948 h 981"/>
              <a:gd name="T68" fmla="*/ 1413 w 1693"/>
              <a:gd name="T69" fmla="*/ 981 h 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93" h="981">
                <a:moveTo>
                  <a:pt x="1413" y="981"/>
                </a:moveTo>
                <a:lnTo>
                  <a:pt x="1693" y="692"/>
                </a:lnTo>
                <a:lnTo>
                  <a:pt x="1693" y="692"/>
                </a:lnTo>
                <a:lnTo>
                  <a:pt x="1652" y="654"/>
                </a:lnTo>
                <a:lnTo>
                  <a:pt x="1609" y="615"/>
                </a:lnTo>
                <a:lnTo>
                  <a:pt x="1564" y="579"/>
                </a:lnTo>
                <a:lnTo>
                  <a:pt x="1520" y="542"/>
                </a:lnTo>
                <a:lnTo>
                  <a:pt x="1476" y="507"/>
                </a:lnTo>
                <a:lnTo>
                  <a:pt x="1429" y="473"/>
                </a:lnTo>
                <a:lnTo>
                  <a:pt x="1383" y="440"/>
                </a:lnTo>
                <a:lnTo>
                  <a:pt x="1335" y="408"/>
                </a:lnTo>
                <a:lnTo>
                  <a:pt x="1287" y="378"/>
                </a:lnTo>
                <a:lnTo>
                  <a:pt x="1238" y="348"/>
                </a:lnTo>
                <a:lnTo>
                  <a:pt x="1188" y="319"/>
                </a:lnTo>
                <a:lnTo>
                  <a:pt x="1137" y="292"/>
                </a:lnTo>
                <a:lnTo>
                  <a:pt x="1087" y="265"/>
                </a:lnTo>
                <a:lnTo>
                  <a:pt x="1035" y="240"/>
                </a:lnTo>
                <a:lnTo>
                  <a:pt x="982" y="215"/>
                </a:lnTo>
                <a:lnTo>
                  <a:pt x="929" y="193"/>
                </a:lnTo>
                <a:lnTo>
                  <a:pt x="876" y="171"/>
                </a:lnTo>
                <a:lnTo>
                  <a:pt x="821" y="150"/>
                </a:lnTo>
                <a:lnTo>
                  <a:pt x="766" y="131"/>
                </a:lnTo>
                <a:lnTo>
                  <a:pt x="710" y="114"/>
                </a:lnTo>
                <a:lnTo>
                  <a:pt x="654" y="97"/>
                </a:lnTo>
                <a:lnTo>
                  <a:pt x="598" y="81"/>
                </a:lnTo>
                <a:lnTo>
                  <a:pt x="541" y="67"/>
                </a:lnTo>
                <a:lnTo>
                  <a:pt x="483" y="54"/>
                </a:lnTo>
                <a:lnTo>
                  <a:pt x="425" y="42"/>
                </a:lnTo>
                <a:lnTo>
                  <a:pt x="367" y="32"/>
                </a:lnTo>
                <a:lnTo>
                  <a:pt x="307" y="24"/>
                </a:lnTo>
                <a:lnTo>
                  <a:pt x="248" y="16"/>
                </a:lnTo>
                <a:lnTo>
                  <a:pt x="188" y="9"/>
                </a:lnTo>
                <a:lnTo>
                  <a:pt x="127" y="6"/>
                </a:lnTo>
                <a:lnTo>
                  <a:pt x="67" y="2"/>
                </a:lnTo>
                <a:lnTo>
                  <a:pt x="6" y="0"/>
                </a:lnTo>
                <a:lnTo>
                  <a:pt x="0" y="401"/>
                </a:lnTo>
                <a:lnTo>
                  <a:pt x="0" y="401"/>
                </a:lnTo>
                <a:lnTo>
                  <a:pt x="50" y="403"/>
                </a:lnTo>
                <a:lnTo>
                  <a:pt x="101" y="405"/>
                </a:lnTo>
                <a:lnTo>
                  <a:pt x="152" y="409"/>
                </a:lnTo>
                <a:lnTo>
                  <a:pt x="203" y="414"/>
                </a:lnTo>
                <a:lnTo>
                  <a:pt x="252" y="421"/>
                </a:lnTo>
                <a:lnTo>
                  <a:pt x="302" y="427"/>
                </a:lnTo>
                <a:lnTo>
                  <a:pt x="351" y="437"/>
                </a:lnTo>
                <a:lnTo>
                  <a:pt x="399" y="446"/>
                </a:lnTo>
                <a:lnTo>
                  <a:pt x="447" y="456"/>
                </a:lnTo>
                <a:lnTo>
                  <a:pt x="496" y="469"/>
                </a:lnTo>
                <a:lnTo>
                  <a:pt x="544" y="481"/>
                </a:lnTo>
                <a:lnTo>
                  <a:pt x="591" y="495"/>
                </a:lnTo>
                <a:lnTo>
                  <a:pt x="637" y="511"/>
                </a:lnTo>
                <a:lnTo>
                  <a:pt x="683" y="526"/>
                </a:lnTo>
                <a:lnTo>
                  <a:pt x="729" y="543"/>
                </a:lnTo>
                <a:lnTo>
                  <a:pt x="774" y="562"/>
                </a:lnTo>
                <a:lnTo>
                  <a:pt x="818" y="581"/>
                </a:lnTo>
                <a:lnTo>
                  <a:pt x="863" y="602"/>
                </a:lnTo>
                <a:lnTo>
                  <a:pt x="906" y="623"/>
                </a:lnTo>
                <a:lnTo>
                  <a:pt x="949" y="645"/>
                </a:lnTo>
                <a:lnTo>
                  <a:pt x="990" y="668"/>
                </a:lnTo>
                <a:lnTo>
                  <a:pt x="1032" y="692"/>
                </a:lnTo>
                <a:lnTo>
                  <a:pt x="1074" y="717"/>
                </a:lnTo>
                <a:lnTo>
                  <a:pt x="1114" y="743"/>
                </a:lnTo>
                <a:lnTo>
                  <a:pt x="1154" y="770"/>
                </a:lnTo>
                <a:lnTo>
                  <a:pt x="1193" y="797"/>
                </a:lnTo>
                <a:lnTo>
                  <a:pt x="1231" y="826"/>
                </a:lnTo>
                <a:lnTo>
                  <a:pt x="1270" y="855"/>
                </a:lnTo>
                <a:lnTo>
                  <a:pt x="1307" y="885"/>
                </a:lnTo>
                <a:lnTo>
                  <a:pt x="1343" y="916"/>
                </a:lnTo>
                <a:lnTo>
                  <a:pt x="1380" y="948"/>
                </a:lnTo>
                <a:lnTo>
                  <a:pt x="1413" y="981"/>
                </a:lnTo>
                <a:lnTo>
                  <a:pt x="1413" y="981"/>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29" name="Freeform 44"/>
          <p:cNvSpPr>
            <a:spLocks/>
          </p:cNvSpPr>
          <p:nvPr/>
        </p:nvSpPr>
        <p:spPr bwMode="auto">
          <a:xfrm>
            <a:off x="3886200" y="2795588"/>
            <a:ext cx="673100" cy="388938"/>
          </a:xfrm>
          <a:custGeom>
            <a:avLst/>
            <a:gdLst>
              <a:gd name="T0" fmla="*/ 1687 w 1694"/>
              <a:gd name="T1" fmla="*/ 0 h 981"/>
              <a:gd name="T2" fmla="*/ 1626 w 1694"/>
              <a:gd name="T3" fmla="*/ 2 h 981"/>
              <a:gd name="T4" fmla="*/ 1505 w 1694"/>
              <a:gd name="T5" fmla="*/ 9 h 981"/>
              <a:gd name="T6" fmla="*/ 1385 w 1694"/>
              <a:gd name="T7" fmla="*/ 24 h 981"/>
              <a:gd name="T8" fmla="*/ 1267 w 1694"/>
              <a:gd name="T9" fmla="*/ 42 h 981"/>
              <a:gd name="T10" fmla="*/ 1151 w 1694"/>
              <a:gd name="T11" fmla="*/ 67 h 981"/>
              <a:gd name="T12" fmla="*/ 1038 w 1694"/>
              <a:gd name="T13" fmla="*/ 97 h 981"/>
              <a:gd name="T14" fmla="*/ 926 w 1694"/>
              <a:gd name="T15" fmla="*/ 131 h 981"/>
              <a:gd name="T16" fmla="*/ 816 w 1694"/>
              <a:gd name="T17" fmla="*/ 171 h 981"/>
              <a:gd name="T18" fmla="*/ 710 w 1694"/>
              <a:gd name="T19" fmla="*/ 215 h 981"/>
              <a:gd name="T20" fmla="*/ 605 w 1694"/>
              <a:gd name="T21" fmla="*/ 265 h 981"/>
              <a:gd name="T22" fmla="*/ 504 w 1694"/>
              <a:gd name="T23" fmla="*/ 319 h 981"/>
              <a:gd name="T24" fmla="*/ 405 w 1694"/>
              <a:gd name="T25" fmla="*/ 378 h 981"/>
              <a:gd name="T26" fmla="*/ 310 w 1694"/>
              <a:gd name="T27" fmla="*/ 440 h 981"/>
              <a:gd name="T28" fmla="*/ 216 w 1694"/>
              <a:gd name="T29" fmla="*/ 507 h 981"/>
              <a:gd name="T30" fmla="*/ 128 w 1694"/>
              <a:gd name="T31" fmla="*/ 579 h 981"/>
              <a:gd name="T32" fmla="*/ 42 w 1694"/>
              <a:gd name="T33" fmla="*/ 654 h 981"/>
              <a:gd name="T34" fmla="*/ 279 w 1694"/>
              <a:gd name="T35" fmla="*/ 981 h 981"/>
              <a:gd name="T36" fmla="*/ 314 w 1694"/>
              <a:gd name="T37" fmla="*/ 948 h 981"/>
              <a:gd name="T38" fmla="*/ 385 w 1694"/>
              <a:gd name="T39" fmla="*/ 885 h 981"/>
              <a:gd name="T40" fmla="*/ 461 w 1694"/>
              <a:gd name="T41" fmla="*/ 826 h 981"/>
              <a:gd name="T42" fmla="*/ 538 w 1694"/>
              <a:gd name="T43" fmla="*/ 770 h 981"/>
              <a:gd name="T44" fmla="*/ 618 w 1694"/>
              <a:gd name="T45" fmla="*/ 717 h 981"/>
              <a:gd name="T46" fmla="*/ 702 w 1694"/>
              <a:gd name="T47" fmla="*/ 668 h 981"/>
              <a:gd name="T48" fmla="*/ 786 w 1694"/>
              <a:gd name="T49" fmla="*/ 623 h 981"/>
              <a:gd name="T50" fmla="*/ 874 w 1694"/>
              <a:gd name="T51" fmla="*/ 581 h 981"/>
              <a:gd name="T52" fmla="*/ 963 w 1694"/>
              <a:gd name="T53" fmla="*/ 543 h 981"/>
              <a:gd name="T54" fmla="*/ 1056 w 1694"/>
              <a:gd name="T55" fmla="*/ 511 h 981"/>
              <a:gd name="T56" fmla="*/ 1150 w 1694"/>
              <a:gd name="T57" fmla="*/ 481 h 981"/>
              <a:gd name="T58" fmla="*/ 1245 w 1694"/>
              <a:gd name="T59" fmla="*/ 456 h 981"/>
              <a:gd name="T60" fmla="*/ 1341 w 1694"/>
              <a:gd name="T61" fmla="*/ 437 h 981"/>
              <a:gd name="T62" fmla="*/ 1440 w 1694"/>
              <a:gd name="T63" fmla="*/ 421 h 981"/>
              <a:gd name="T64" fmla="*/ 1540 w 1694"/>
              <a:gd name="T65" fmla="*/ 409 h 981"/>
              <a:gd name="T66" fmla="*/ 1642 w 1694"/>
              <a:gd name="T67" fmla="*/ 403 h 981"/>
              <a:gd name="T68" fmla="*/ 1694 w 1694"/>
              <a:gd name="T69" fmla="*/ 401 h 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94" h="981">
                <a:moveTo>
                  <a:pt x="1694" y="401"/>
                </a:moveTo>
                <a:lnTo>
                  <a:pt x="1687" y="0"/>
                </a:lnTo>
                <a:lnTo>
                  <a:pt x="1687" y="0"/>
                </a:lnTo>
                <a:lnTo>
                  <a:pt x="1626" y="2"/>
                </a:lnTo>
                <a:lnTo>
                  <a:pt x="1565" y="6"/>
                </a:lnTo>
                <a:lnTo>
                  <a:pt x="1505" y="9"/>
                </a:lnTo>
                <a:lnTo>
                  <a:pt x="1445" y="16"/>
                </a:lnTo>
                <a:lnTo>
                  <a:pt x="1385" y="24"/>
                </a:lnTo>
                <a:lnTo>
                  <a:pt x="1325" y="32"/>
                </a:lnTo>
                <a:lnTo>
                  <a:pt x="1267" y="42"/>
                </a:lnTo>
                <a:lnTo>
                  <a:pt x="1209" y="54"/>
                </a:lnTo>
                <a:lnTo>
                  <a:pt x="1151" y="67"/>
                </a:lnTo>
                <a:lnTo>
                  <a:pt x="1094" y="81"/>
                </a:lnTo>
                <a:lnTo>
                  <a:pt x="1038" y="97"/>
                </a:lnTo>
                <a:lnTo>
                  <a:pt x="982" y="114"/>
                </a:lnTo>
                <a:lnTo>
                  <a:pt x="926" y="131"/>
                </a:lnTo>
                <a:lnTo>
                  <a:pt x="871" y="150"/>
                </a:lnTo>
                <a:lnTo>
                  <a:pt x="816" y="171"/>
                </a:lnTo>
                <a:lnTo>
                  <a:pt x="763" y="193"/>
                </a:lnTo>
                <a:lnTo>
                  <a:pt x="710" y="215"/>
                </a:lnTo>
                <a:lnTo>
                  <a:pt x="657" y="240"/>
                </a:lnTo>
                <a:lnTo>
                  <a:pt x="605" y="265"/>
                </a:lnTo>
                <a:lnTo>
                  <a:pt x="555" y="292"/>
                </a:lnTo>
                <a:lnTo>
                  <a:pt x="504" y="319"/>
                </a:lnTo>
                <a:lnTo>
                  <a:pt x="454" y="348"/>
                </a:lnTo>
                <a:lnTo>
                  <a:pt x="405" y="378"/>
                </a:lnTo>
                <a:lnTo>
                  <a:pt x="357" y="408"/>
                </a:lnTo>
                <a:lnTo>
                  <a:pt x="310" y="440"/>
                </a:lnTo>
                <a:lnTo>
                  <a:pt x="263" y="473"/>
                </a:lnTo>
                <a:lnTo>
                  <a:pt x="216" y="507"/>
                </a:lnTo>
                <a:lnTo>
                  <a:pt x="172" y="542"/>
                </a:lnTo>
                <a:lnTo>
                  <a:pt x="128" y="579"/>
                </a:lnTo>
                <a:lnTo>
                  <a:pt x="83" y="615"/>
                </a:lnTo>
                <a:lnTo>
                  <a:pt x="42" y="654"/>
                </a:lnTo>
                <a:lnTo>
                  <a:pt x="0" y="692"/>
                </a:lnTo>
                <a:lnTo>
                  <a:pt x="279" y="981"/>
                </a:lnTo>
                <a:lnTo>
                  <a:pt x="279" y="981"/>
                </a:lnTo>
                <a:lnTo>
                  <a:pt x="314" y="948"/>
                </a:lnTo>
                <a:lnTo>
                  <a:pt x="349" y="916"/>
                </a:lnTo>
                <a:lnTo>
                  <a:pt x="385" y="885"/>
                </a:lnTo>
                <a:lnTo>
                  <a:pt x="423" y="855"/>
                </a:lnTo>
                <a:lnTo>
                  <a:pt x="461" y="826"/>
                </a:lnTo>
                <a:lnTo>
                  <a:pt x="499" y="797"/>
                </a:lnTo>
                <a:lnTo>
                  <a:pt x="538" y="770"/>
                </a:lnTo>
                <a:lnTo>
                  <a:pt x="578" y="743"/>
                </a:lnTo>
                <a:lnTo>
                  <a:pt x="618" y="717"/>
                </a:lnTo>
                <a:lnTo>
                  <a:pt x="660" y="692"/>
                </a:lnTo>
                <a:lnTo>
                  <a:pt x="702" y="668"/>
                </a:lnTo>
                <a:lnTo>
                  <a:pt x="743" y="645"/>
                </a:lnTo>
                <a:lnTo>
                  <a:pt x="786" y="623"/>
                </a:lnTo>
                <a:lnTo>
                  <a:pt x="831" y="602"/>
                </a:lnTo>
                <a:lnTo>
                  <a:pt x="874" y="581"/>
                </a:lnTo>
                <a:lnTo>
                  <a:pt x="919" y="562"/>
                </a:lnTo>
                <a:lnTo>
                  <a:pt x="963" y="543"/>
                </a:lnTo>
                <a:lnTo>
                  <a:pt x="1009" y="526"/>
                </a:lnTo>
                <a:lnTo>
                  <a:pt x="1056" y="511"/>
                </a:lnTo>
                <a:lnTo>
                  <a:pt x="1101" y="495"/>
                </a:lnTo>
                <a:lnTo>
                  <a:pt x="1150" y="481"/>
                </a:lnTo>
                <a:lnTo>
                  <a:pt x="1196" y="469"/>
                </a:lnTo>
                <a:lnTo>
                  <a:pt x="1245" y="456"/>
                </a:lnTo>
                <a:lnTo>
                  <a:pt x="1293" y="446"/>
                </a:lnTo>
                <a:lnTo>
                  <a:pt x="1341" y="437"/>
                </a:lnTo>
                <a:lnTo>
                  <a:pt x="1390" y="427"/>
                </a:lnTo>
                <a:lnTo>
                  <a:pt x="1440" y="421"/>
                </a:lnTo>
                <a:lnTo>
                  <a:pt x="1491" y="414"/>
                </a:lnTo>
                <a:lnTo>
                  <a:pt x="1540" y="409"/>
                </a:lnTo>
                <a:lnTo>
                  <a:pt x="1591" y="405"/>
                </a:lnTo>
                <a:lnTo>
                  <a:pt x="1642" y="403"/>
                </a:lnTo>
                <a:lnTo>
                  <a:pt x="1694" y="401"/>
                </a:lnTo>
                <a:lnTo>
                  <a:pt x="1694" y="401"/>
                </a:lnTo>
                <a:close/>
              </a:path>
            </a:pathLst>
          </a:custGeom>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2" name="Freeform 47"/>
          <p:cNvSpPr>
            <a:spLocks/>
          </p:cNvSpPr>
          <p:nvPr/>
        </p:nvSpPr>
        <p:spPr bwMode="auto">
          <a:xfrm>
            <a:off x="4038600" y="3014663"/>
            <a:ext cx="522288" cy="300038"/>
          </a:xfrm>
          <a:custGeom>
            <a:avLst/>
            <a:gdLst>
              <a:gd name="T0" fmla="*/ 1314 w 1319"/>
              <a:gd name="T1" fmla="*/ 0 h 755"/>
              <a:gd name="T2" fmla="*/ 1267 w 1319"/>
              <a:gd name="T3" fmla="*/ 1 h 755"/>
              <a:gd name="T4" fmla="*/ 1172 w 1319"/>
              <a:gd name="T5" fmla="*/ 6 h 755"/>
              <a:gd name="T6" fmla="*/ 1080 w 1319"/>
              <a:gd name="T7" fmla="*/ 17 h 755"/>
              <a:gd name="T8" fmla="*/ 987 w 1319"/>
              <a:gd name="T9" fmla="*/ 32 h 755"/>
              <a:gd name="T10" fmla="*/ 897 w 1319"/>
              <a:gd name="T11" fmla="*/ 51 h 755"/>
              <a:gd name="T12" fmla="*/ 809 w 1319"/>
              <a:gd name="T13" fmla="*/ 74 h 755"/>
              <a:gd name="T14" fmla="*/ 722 w 1319"/>
              <a:gd name="T15" fmla="*/ 100 h 755"/>
              <a:gd name="T16" fmla="*/ 637 w 1319"/>
              <a:gd name="T17" fmla="*/ 131 h 755"/>
              <a:gd name="T18" fmla="*/ 554 w 1319"/>
              <a:gd name="T19" fmla="*/ 167 h 755"/>
              <a:gd name="T20" fmla="*/ 473 w 1319"/>
              <a:gd name="T21" fmla="*/ 204 h 755"/>
              <a:gd name="T22" fmla="*/ 394 w 1319"/>
              <a:gd name="T23" fmla="*/ 247 h 755"/>
              <a:gd name="T24" fmla="*/ 317 w 1319"/>
              <a:gd name="T25" fmla="*/ 292 h 755"/>
              <a:gd name="T26" fmla="*/ 241 w 1319"/>
              <a:gd name="T27" fmla="*/ 341 h 755"/>
              <a:gd name="T28" fmla="*/ 170 w 1319"/>
              <a:gd name="T29" fmla="*/ 393 h 755"/>
              <a:gd name="T30" fmla="*/ 99 w 1319"/>
              <a:gd name="T31" fmla="*/ 448 h 755"/>
              <a:gd name="T32" fmla="*/ 33 w 1319"/>
              <a:gd name="T33" fmla="*/ 506 h 755"/>
              <a:gd name="T34" fmla="*/ 213 w 1319"/>
              <a:gd name="T35" fmla="*/ 755 h 755"/>
              <a:gd name="T36" fmla="*/ 240 w 1319"/>
              <a:gd name="T37" fmla="*/ 730 h 755"/>
              <a:gd name="T38" fmla="*/ 296 w 1319"/>
              <a:gd name="T39" fmla="*/ 681 h 755"/>
              <a:gd name="T40" fmla="*/ 355 w 1319"/>
              <a:gd name="T41" fmla="*/ 635 h 755"/>
              <a:gd name="T42" fmla="*/ 416 w 1319"/>
              <a:gd name="T43" fmla="*/ 591 h 755"/>
              <a:gd name="T44" fmla="*/ 478 w 1319"/>
              <a:gd name="T45" fmla="*/ 551 h 755"/>
              <a:gd name="T46" fmla="*/ 543 w 1319"/>
              <a:gd name="T47" fmla="*/ 512 h 755"/>
              <a:gd name="T48" fmla="*/ 610 w 1319"/>
              <a:gd name="T49" fmla="*/ 476 h 755"/>
              <a:gd name="T50" fmla="*/ 679 w 1319"/>
              <a:gd name="T51" fmla="*/ 445 h 755"/>
              <a:gd name="T52" fmla="*/ 749 w 1319"/>
              <a:gd name="T53" fmla="*/ 415 h 755"/>
              <a:gd name="T54" fmla="*/ 821 w 1319"/>
              <a:gd name="T55" fmla="*/ 389 h 755"/>
              <a:gd name="T56" fmla="*/ 894 w 1319"/>
              <a:gd name="T57" fmla="*/ 367 h 755"/>
              <a:gd name="T58" fmla="*/ 969 w 1319"/>
              <a:gd name="T59" fmla="*/ 348 h 755"/>
              <a:gd name="T60" fmla="*/ 1045 w 1319"/>
              <a:gd name="T61" fmla="*/ 332 h 755"/>
              <a:gd name="T62" fmla="*/ 1121 w 1319"/>
              <a:gd name="T63" fmla="*/ 319 h 755"/>
              <a:gd name="T64" fmla="*/ 1200 w 1319"/>
              <a:gd name="T65" fmla="*/ 310 h 755"/>
              <a:gd name="T66" fmla="*/ 1279 w 1319"/>
              <a:gd name="T67" fmla="*/ 306 h 755"/>
              <a:gd name="T68" fmla="*/ 1319 w 1319"/>
              <a:gd name="T69" fmla="*/ 305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19" h="755">
                <a:moveTo>
                  <a:pt x="1319" y="305"/>
                </a:moveTo>
                <a:lnTo>
                  <a:pt x="1314" y="0"/>
                </a:lnTo>
                <a:lnTo>
                  <a:pt x="1314" y="0"/>
                </a:lnTo>
                <a:lnTo>
                  <a:pt x="1267" y="1"/>
                </a:lnTo>
                <a:lnTo>
                  <a:pt x="1219" y="2"/>
                </a:lnTo>
                <a:lnTo>
                  <a:pt x="1172" y="6"/>
                </a:lnTo>
                <a:lnTo>
                  <a:pt x="1127" y="12"/>
                </a:lnTo>
                <a:lnTo>
                  <a:pt x="1080" y="17"/>
                </a:lnTo>
                <a:lnTo>
                  <a:pt x="1034" y="23"/>
                </a:lnTo>
                <a:lnTo>
                  <a:pt x="987" y="32"/>
                </a:lnTo>
                <a:lnTo>
                  <a:pt x="943" y="40"/>
                </a:lnTo>
                <a:lnTo>
                  <a:pt x="897" y="51"/>
                </a:lnTo>
                <a:lnTo>
                  <a:pt x="853" y="62"/>
                </a:lnTo>
                <a:lnTo>
                  <a:pt x="809" y="74"/>
                </a:lnTo>
                <a:lnTo>
                  <a:pt x="766" y="87"/>
                </a:lnTo>
                <a:lnTo>
                  <a:pt x="722" y="100"/>
                </a:lnTo>
                <a:lnTo>
                  <a:pt x="679" y="116"/>
                </a:lnTo>
                <a:lnTo>
                  <a:pt x="637" y="131"/>
                </a:lnTo>
                <a:lnTo>
                  <a:pt x="595" y="148"/>
                </a:lnTo>
                <a:lnTo>
                  <a:pt x="554" y="167"/>
                </a:lnTo>
                <a:lnTo>
                  <a:pt x="513" y="185"/>
                </a:lnTo>
                <a:lnTo>
                  <a:pt x="473" y="204"/>
                </a:lnTo>
                <a:lnTo>
                  <a:pt x="433" y="225"/>
                </a:lnTo>
                <a:lnTo>
                  <a:pt x="394" y="247"/>
                </a:lnTo>
                <a:lnTo>
                  <a:pt x="355" y="269"/>
                </a:lnTo>
                <a:lnTo>
                  <a:pt x="317" y="292"/>
                </a:lnTo>
                <a:lnTo>
                  <a:pt x="279" y="316"/>
                </a:lnTo>
                <a:lnTo>
                  <a:pt x="241" y="341"/>
                </a:lnTo>
                <a:lnTo>
                  <a:pt x="205" y="367"/>
                </a:lnTo>
                <a:lnTo>
                  <a:pt x="170" y="393"/>
                </a:lnTo>
                <a:lnTo>
                  <a:pt x="135" y="420"/>
                </a:lnTo>
                <a:lnTo>
                  <a:pt x="99" y="448"/>
                </a:lnTo>
                <a:lnTo>
                  <a:pt x="66" y="476"/>
                </a:lnTo>
                <a:lnTo>
                  <a:pt x="33" y="506"/>
                </a:lnTo>
                <a:lnTo>
                  <a:pt x="0" y="536"/>
                </a:lnTo>
                <a:lnTo>
                  <a:pt x="213" y="755"/>
                </a:lnTo>
                <a:lnTo>
                  <a:pt x="213" y="755"/>
                </a:lnTo>
                <a:lnTo>
                  <a:pt x="240" y="730"/>
                </a:lnTo>
                <a:lnTo>
                  <a:pt x="267" y="706"/>
                </a:lnTo>
                <a:lnTo>
                  <a:pt x="296" y="681"/>
                </a:lnTo>
                <a:lnTo>
                  <a:pt x="326" y="657"/>
                </a:lnTo>
                <a:lnTo>
                  <a:pt x="355" y="635"/>
                </a:lnTo>
                <a:lnTo>
                  <a:pt x="386" y="613"/>
                </a:lnTo>
                <a:lnTo>
                  <a:pt x="416" y="591"/>
                </a:lnTo>
                <a:lnTo>
                  <a:pt x="447" y="570"/>
                </a:lnTo>
                <a:lnTo>
                  <a:pt x="478" y="551"/>
                </a:lnTo>
                <a:lnTo>
                  <a:pt x="511" y="531"/>
                </a:lnTo>
                <a:lnTo>
                  <a:pt x="543" y="512"/>
                </a:lnTo>
                <a:lnTo>
                  <a:pt x="577" y="495"/>
                </a:lnTo>
                <a:lnTo>
                  <a:pt x="610" y="476"/>
                </a:lnTo>
                <a:lnTo>
                  <a:pt x="645" y="461"/>
                </a:lnTo>
                <a:lnTo>
                  <a:pt x="679" y="445"/>
                </a:lnTo>
                <a:lnTo>
                  <a:pt x="714" y="430"/>
                </a:lnTo>
                <a:lnTo>
                  <a:pt x="749" y="415"/>
                </a:lnTo>
                <a:lnTo>
                  <a:pt x="784" y="402"/>
                </a:lnTo>
                <a:lnTo>
                  <a:pt x="821" y="389"/>
                </a:lnTo>
                <a:lnTo>
                  <a:pt x="857" y="377"/>
                </a:lnTo>
                <a:lnTo>
                  <a:pt x="894" y="367"/>
                </a:lnTo>
                <a:lnTo>
                  <a:pt x="931" y="357"/>
                </a:lnTo>
                <a:lnTo>
                  <a:pt x="969" y="348"/>
                </a:lnTo>
                <a:lnTo>
                  <a:pt x="1007" y="338"/>
                </a:lnTo>
                <a:lnTo>
                  <a:pt x="1045" y="332"/>
                </a:lnTo>
                <a:lnTo>
                  <a:pt x="1082" y="325"/>
                </a:lnTo>
                <a:lnTo>
                  <a:pt x="1121" y="319"/>
                </a:lnTo>
                <a:lnTo>
                  <a:pt x="1160" y="314"/>
                </a:lnTo>
                <a:lnTo>
                  <a:pt x="1200" y="310"/>
                </a:lnTo>
                <a:lnTo>
                  <a:pt x="1240" y="307"/>
                </a:lnTo>
                <a:lnTo>
                  <a:pt x="1279" y="306"/>
                </a:lnTo>
                <a:lnTo>
                  <a:pt x="1319" y="305"/>
                </a:lnTo>
                <a:lnTo>
                  <a:pt x="1319" y="30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3" name="Freeform 49"/>
          <p:cNvSpPr>
            <a:spLocks/>
          </p:cNvSpPr>
          <p:nvPr/>
        </p:nvSpPr>
        <p:spPr bwMode="auto">
          <a:xfrm>
            <a:off x="3797300" y="3244851"/>
            <a:ext cx="309563" cy="523875"/>
          </a:xfrm>
          <a:custGeom>
            <a:avLst/>
            <a:gdLst>
              <a:gd name="T0" fmla="*/ 561 w 780"/>
              <a:gd name="T1" fmla="*/ 0 h 1320"/>
              <a:gd name="T2" fmla="*/ 530 w 780"/>
              <a:gd name="T3" fmla="*/ 32 h 1320"/>
              <a:gd name="T4" fmla="*/ 470 w 780"/>
              <a:gd name="T5" fmla="*/ 99 h 1320"/>
              <a:gd name="T6" fmla="*/ 412 w 780"/>
              <a:gd name="T7" fmla="*/ 168 h 1320"/>
              <a:gd name="T8" fmla="*/ 359 w 780"/>
              <a:gd name="T9" fmla="*/ 240 h 1320"/>
              <a:gd name="T10" fmla="*/ 308 w 780"/>
              <a:gd name="T11" fmla="*/ 315 h 1320"/>
              <a:gd name="T12" fmla="*/ 261 w 780"/>
              <a:gd name="T13" fmla="*/ 392 h 1320"/>
              <a:gd name="T14" fmla="*/ 218 w 780"/>
              <a:gd name="T15" fmla="*/ 470 h 1320"/>
              <a:gd name="T16" fmla="*/ 178 w 780"/>
              <a:gd name="T17" fmla="*/ 552 h 1320"/>
              <a:gd name="T18" fmla="*/ 142 w 780"/>
              <a:gd name="T19" fmla="*/ 635 h 1320"/>
              <a:gd name="T20" fmla="*/ 110 w 780"/>
              <a:gd name="T21" fmla="*/ 720 h 1320"/>
              <a:gd name="T22" fmla="*/ 82 w 780"/>
              <a:gd name="T23" fmla="*/ 807 h 1320"/>
              <a:gd name="T24" fmla="*/ 57 w 780"/>
              <a:gd name="T25" fmla="*/ 895 h 1320"/>
              <a:gd name="T26" fmla="*/ 36 w 780"/>
              <a:gd name="T27" fmla="*/ 987 h 1320"/>
              <a:gd name="T28" fmla="*/ 21 w 780"/>
              <a:gd name="T29" fmla="*/ 1079 h 1320"/>
              <a:gd name="T30" fmla="*/ 9 w 780"/>
              <a:gd name="T31" fmla="*/ 1171 h 1320"/>
              <a:gd name="T32" fmla="*/ 1 w 780"/>
              <a:gd name="T33" fmla="*/ 1267 h 1320"/>
              <a:gd name="T34" fmla="*/ 304 w 780"/>
              <a:gd name="T35" fmla="*/ 1320 h 1320"/>
              <a:gd name="T36" fmla="*/ 306 w 780"/>
              <a:gd name="T37" fmla="*/ 1280 h 1320"/>
              <a:gd name="T38" fmla="*/ 312 w 780"/>
              <a:gd name="T39" fmla="*/ 1199 h 1320"/>
              <a:gd name="T40" fmla="*/ 323 w 780"/>
              <a:gd name="T41" fmla="*/ 1121 h 1320"/>
              <a:gd name="T42" fmla="*/ 336 w 780"/>
              <a:gd name="T43" fmla="*/ 1043 h 1320"/>
              <a:gd name="T44" fmla="*/ 354 w 780"/>
              <a:gd name="T45" fmla="*/ 967 h 1320"/>
              <a:gd name="T46" fmla="*/ 375 w 780"/>
              <a:gd name="T47" fmla="*/ 892 h 1320"/>
              <a:gd name="T48" fmla="*/ 398 w 780"/>
              <a:gd name="T49" fmla="*/ 819 h 1320"/>
              <a:gd name="T50" fmla="*/ 425 w 780"/>
              <a:gd name="T51" fmla="*/ 747 h 1320"/>
              <a:gd name="T52" fmla="*/ 457 w 780"/>
              <a:gd name="T53" fmla="*/ 677 h 1320"/>
              <a:gd name="T54" fmla="*/ 491 w 780"/>
              <a:gd name="T55" fmla="*/ 608 h 1320"/>
              <a:gd name="T56" fmla="*/ 527 w 780"/>
              <a:gd name="T57" fmla="*/ 541 h 1320"/>
              <a:gd name="T58" fmla="*/ 567 w 780"/>
              <a:gd name="T59" fmla="*/ 476 h 1320"/>
              <a:gd name="T60" fmla="*/ 609 w 780"/>
              <a:gd name="T61" fmla="*/ 414 h 1320"/>
              <a:gd name="T62" fmla="*/ 655 w 780"/>
              <a:gd name="T63" fmla="*/ 354 h 1320"/>
              <a:gd name="T64" fmla="*/ 703 w 780"/>
              <a:gd name="T65" fmla="*/ 295 h 1320"/>
              <a:gd name="T66" fmla="*/ 754 w 780"/>
              <a:gd name="T67" fmla="*/ 239 h 1320"/>
              <a:gd name="T68" fmla="*/ 780 w 780"/>
              <a:gd name="T69" fmla="*/ 212 h 1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80" h="1320">
                <a:moveTo>
                  <a:pt x="780" y="212"/>
                </a:moveTo>
                <a:lnTo>
                  <a:pt x="561" y="0"/>
                </a:lnTo>
                <a:lnTo>
                  <a:pt x="561" y="0"/>
                </a:lnTo>
                <a:lnTo>
                  <a:pt x="530" y="32"/>
                </a:lnTo>
                <a:lnTo>
                  <a:pt x="500" y="65"/>
                </a:lnTo>
                <a:lnTo>
                  <a:pt x="470" y="99"/>
                </a:lnTo>
                <a:lnTo>
                  <a:pt x="441" y="132"/>
                </a:lnTo>
                <a:lnTo>
                  <a:pt x="412" y="168"/>
                </a:lnTo>
                <a:lnTo>
                  <a:pt x="385" y="204"/>
                </a:lnTo>
                <a:lnTo>
                  <a:pt x="359" y="240"/>
                </a:lnTo>
                <a:lnTo>
                  <a:pt x="333" y="277"/>
                </a:lnTo>
                <a:lnTo>
                  <a:pt x="308" y="315"/>
                </a:lnTo>
                <a:lnTo>
                  <a:pt x="285" y="352"/>
                </a:lnTo>
                <a:lnTo>
                  <a:pt x="261" y="392"/>
                </a:lnTo>
                <a:lnTo>
                  <a:pt x="239" y="431"/>
                </a:lnTo>
                <a:lnTo>
                  <a:pt x="218" y="470"/>
                </a:lnTo>
                <a:lnTo>
                  <a:pt x="198" y="510"/>
                </a:lnTo>
                <a:lnTo>
                  <a:pt x="178" y="552"/>
                </a:lnTo>
                <a:lnTo>
                  <a:pt x="160" y="593"/>
                </a:lnTo>
                <a:lnTo>
                  <a:pt x="142" y="635"/>
                </a:lnTo>
                <a:lnTo>
                  <a:pt x="126" y="677"/>
                </a:lnTo>
                <a:lnTo>
                  <a:pt x="110" y="720"/>
                </a:lnTo>
                <a:lnTo>
                  <a:pt x="95" y="763"/>
                </a:lnTo>
                <a:lnTo>
                  <a:pt x="82" y="807"/>
                </a:lnTo>
                <a:lnTo>
                  <a:pt x="69" y="851"/>
                </a:lnTo>
                <a:lnTo>
                  <a:pt x="57" y="895"/>
                </a:lnTo>
                <a:lnTo>
                  <a:pt x="47" y="941"/>
                </a:lnTo>
                <a:lnTo>
                  <a:pt x="36" y="987"/>
                </a:lnTo>
                <a:lnTo>
                  <a:pt x="28" y="1032"/>
                </a:lnTo>
                <a:lnTo>
                  <a:pt x="21" y="1079"/>
                </a:lnTo>
                <a:lnTo>
                  <a:pt x="14" y="1125"/>
                </a:lnTo>
                <a:lnTo>
                  <a:pt x="9" y="1171"/>
                </a:lnTo>
                <a:lnTo>
                  <a:pt x="5" y="1220"/>
                </a:lnTo>
                <a:lnTo>
                  <a:pt x="1" y="1267"/>
                </a:lnTo>
                <a:lnTo>
                  <a:pt x="0" y="1315"/>
                </a:lnTo>
                <a:lnTo>
                  <a:pt x="304" y="1320"/>
                </a:lnTo>
                <a:lnTo>
                  <a:pt x="304" y="1320"/>
                </a:lnTo>
                <a:lnTo>
                  <a:pt x="306" y="1280"/>
                </a:lnTo>
                <a:lnTo>
                  <a:pt x="308" y="1239"/>
                </a:lnTo>
                <a:lnTo>
                  <a:pt x="312" y="1199"/>
                </a:lnTo>
                <a:lnTo>
                  <a:pt x="317" y="1160"/>
                </a:lnTo>
                <a:lnTo>
                  <a:pt x="323" y="1121"/>
                </a:lnTo>
                <a:lnTo>
                  <a:pt x="329" y="1082"/>
                </a:lnTo>
                <a:lnTo>
                  <a:pt x="336" y="1043"/>
                </a:lnTo>
                <a:lnTo>
                  <a:pt x="345" y="1005"/>
                </a:lnTo>
                <a:lnTo>
                  <a:pt x="354" y="967"/>
                </a:lnTo>
                <a:lnTo>
                  <a:pt x="363" y="929"/>
                </a:lnTo>
                <a:lnTo>
                  <a:pt x="375" y="892"/>
                </a:lnTo>
                <a:lnTo>
                  <a:pt x="386" y="855"/>
                </a:lnTo>
                <a:lnTo>
                  <a:pt x="398" y="819"/>
                </a:lnTo>
                <a:lnTo>
                  <a:pt x="411" y="782"/>
                </a:lnTo>
                <a:lnTo>
                  <a:pt x="425" y="747"/>
                </a:lnTo>
                <a:lnTo>
                  <a:pt x="441" y="712"/>
                </a:lnTo>
                <a:lnTo>
                  <a:pt x="457" y="677"/>
                </a:lnTo>
                <a:lnTo>
                  <a:pt x="474" y="642"/>
                </a:lnTo>
                <a:lnTo>
                  <a:pt x="491" y="608"/>
                </a:lnTo>
                <a:lnTo>
                  <a:pt x="509" y="574"/>
                </a:lnTo>
                <a:lnTo>
                  <a:pt x="527" y="541"/>
                </a:lnTo>
                <a:lnTo>
                  <a:pt x="547" y="509"/>
                </a:lnTo>
                <a:lnTo>
                  <a:pt x="567" y="476"/>
                </a:lnTo>
                <a:lnTo>
                  <a:pt x="588" y="445"/>
                </a:lnTo>
                <a:lnTo>
                  <a:pt x="609" y="414"/>
                </a:lnTo>
                <a:lnTo>
                  <a:pt x="632" y="384"/>
                </a:lnTo>
                <a:lnTo>
                  <a:pt x="655" y="354"/>
                </a:lnTo>
                <a:lnTo>
                  <a:pt x="678" y="324"/>
                </a:lnTo>
                <a:lnTo>
                  <a:pt x="703" y="295"/>
                </a:lnTo>
                <a:lnTo>
                  <a:pt x="728" y="267"/>
                </a:lnTo>
                <a:lnTo>
                  <a:pt x="754" y="239"/>
                </a:lnTo>
                <a:lnTo>
                  <a:pt x="780" y="212"/>
                </a:lnTo>
                <a:lnTo>
                  <a:pt x="780" y="212"/>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4" name="Freeform 50"/>
          <p:cNvSpPr>
            <a:spLocks/>
          </p:cNvSpPr>
          <p:nvPr/>
        </p:nvSpPr>
        <p:spPr bwMode="auto">
          <a:xfrm>
            <a:off x="4583113" y="3014663"/>
            <a:ext cx="522288" cy="300038"/>
          </a:xfrm>
          <a:custGeom>
            <a:avLst/>
            <a:gdLst>
              <a:gd name="T0" fmla="*/ 1319 w 1319"/>
              <a:gd name="T1" fmla="*/ 536 h 755"/>
              <a:gd name="T2" fmla="*/ 1286 w 1319"/>
              <a:gd name="T3" fmla="*/ 506 h 755"/>
              <a:gd name="T4" fmla="*/ 1220 w 1319"/>
              <a:gd name="T5" fmla="*/ 448 h 755"/>
              <a:gd name="T6" fmla="*/ 1149 w 1319"/>
              <a:gd name="T7" fmla="*/ 393 h 755"/>
              <a:gd name="T8" fmla="*/ 1078 w 1319"/>
              <a:gd name="T9" fmla="*/ 341 h 755"/>
              <a:gd name="T10" fmla="*/ 1002 w 1319"/>
              <a:gd name="T11" fmla="*/ 292 h 755"/>
              <a:gd name="T12" fmla="*/ 925 w 1319"/>
              <a:gd name="T13" fmla="*/ 247 h 755"/>
              <a:gd name="T14" fmla="*/ 847 w 1319"/>
              <a:gd name="T15" fmla="*/ 204 h 755"/>
              <a:gd name="T16" fmla="*/ 765 w 1319"/>
              <a:gd name="T17" fmla="*/ 167 h 755"/>
              <a:gd name="T18" fmla="*/ 682 w 1319"/>
              <a:gd name="T19" fmla="*/ 131 h 755"/>
              <a:gd name="T20" fmla="*/ 597 w 1319"/>
              <a:gd name="T21" fmla="*/ 100 h 755"/>
              <a:gd name="T22" fmla="*/ 510 w 1319"/>
              <a:gd name="T23" fmla="*/ 74 h 755"/>
              <a:gd name="T24" fmla="*/ 422 w 1319"/>
              <a:gd name="T25" fmla="*/ 51 h 755"/>
              <a:gd name="T26" fmla="*/ 332 w 1319"/>
              <a:gd name="T27" fmla="*/ 32 h 755"/>
              <a:gd name="T28" fmla="*/ 239 w 1319"/>
              <a:gd name="T29" fmla="*/ 17 h 755"/>
              <a:gd name="T30" fmla="*/ 147 w 1319"/>
              <a:gd name="T31" fmla="*/ 6 h 755"/>
              <a:gd name="T32" fmla="*/ 52 w 1319"/>
              <a:gd name="T33" fmla="*/ 1 h 755"/>
              <a:gd name="T34" fmla="*/ 0 w 1319"/>
              <a:gd name="T35" fmla="*/ 305 h 755"/>
              <a:gd name="T36" fmla="*/ 40 w 1319"/>
              <a:gd name="T37" fmla="*/ 306 h 755"/>
              <a:gd name="T38" fmla="*/ 119 w 1319"/>
              <a:gd name="T39" fmla="*/ 310 h 755"/>
              <a:gd name="T40" fmla="*/ 198 w 1319"/>
              <a:gd name="T41" fmla="*/ 319 h 755"/>
              <a:gd name="T42" fmla="*/ 274 w 1319"/>
              <a:gd name="T43" fmla="*/ 332 h 755"/>
              <a:gd name="T44" fmla="*/ 351 w 1319"/>
              <a:gd name="T45" fmla="*/ 348 h 755"/>
              <a:gd name="T46" fmla="*/ 425 w 1319"/>
              <a:gd name="T47" fmla="*/ 367 h 755"/>
              <a:gd name="T48" fmla="*/ 498 w 1319"/>
              <a:gd name="T49" fmla="*/ 389 h 755"/>
              <a:gd name="T50" fmla="*/ 570 w 1319"/>
              <a:gd name="T51" fmla="*/ 415 h 755"/>
              <a:gd name="T52" fmla="*/ 640 w 1319"/>
              <a:gd name="T53" fmla="*/ 445 h 755"/>
              <a:gd name="T54" fmla="*/ 709 w 1319"/>
              <a:gd name="T55" fmla="*/ 476 h 755"/>
              <a:gd name="T56" fmla="*/ 776 w 1319"/>
              <a:gd name="T57" fmla="*/ 512 h 755"/>
              <a:gd name="T58" fmla="*/ 841 w 1319"/>
              <a:gd name="T59" fmla="*/ 551 h 755"/>
              <a:gd name="T60" fmla="*/ 903 w 1319"/>
              <a:gd name="T61" fmla="*/ 591 h 755"/>
              <a:gd name="T62" fmla="*/ 964 w 1319"/>
              <a:gd name="T63" fmla="*/ 635 h 755"/>
              <a:gd name="T64" fmla="*/ 1023 w 1319"/>
              <a:gd name="T65" fmla="*/ 681 h 755"/>
              <a:gd name="T66" fmla="*/ 1079 w 1319"/>
              <a:gd name="T67" fmla="*/ 730 h 755"/>
              <a:gd name="T68" fmla="*/ 1106 w 1319"/>
              <a:gd name="T69" fmla="*/ 755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19" h="755">
                <a:moveTo>
                  <a:pt x="1106" y="755"/>
                </a:moveTo>
                <a:lnTo>
                  <a:pt x="1319" y="536"/>
                </a:lnTo>
                <a:lnTo>
                  <a:pt x="1319" y="536"/>
                </a:lnTo>
                <a:lnTo>
                  <a:pt x="1286" y="506"/>
                </a:lnTo>
                <a:lnTo>
                  <a:pt x="1253" y="476"/>
                </a:lnTo>
                <a:lnTo>
                  <a:pt x="1220" y="448"/>
                </a:lnTo>
                <a:lnTo>
                  <a:pt x="1184" y="420"/>
                </a:lnTo>
                <a:lnTo>
                  <a:pt x="1149" y="393"/>
                </a:lnTo>
                <a:lnTo>
                  <a:pt x="1114" y="367"/>
                </a:lnTo>
                <a:lnTo>
                  <a:pt x="1078" y="341"/>
                </a:lnTo>
                <a:lnTo>
                  <a:pt x="1040" y="316"/>
                </a:lnTo>
                <a:lnTo>
                  <a:pt x="1002" y="292"/>
                </a:lnTo>
                <a:lnTo>
                  <a:pt x="964" y="269"/>
                </a:lnTo>
                <a:lnTo>
                  <a:pt x="925" y="247"/>
                </a:lnTo>
                <a:lnTo>
                  <a:pt x="886" y="225"/>
                </a:lnTo>
                <a:lnTo>
                  <a:pt x="847" y="204"/>
                </a:lnTo>
                <a:lnTo>
                  <a:pt x="807" y="185"/>
                </a:lnTo>
                <a:lnTo>
                  <a:pt x="765" y="167"/>
                </a:lnTo>
                <a:lnTo>
                  <a:pt x="724" y="148"/>
                </a:lnTo>
                <a:lnTo>
                  <a:pt x="682" y="131"/>
                </a:lnTo>
                <a:lnTo>
                  <a:pt x="640" y="116"/>
                </a:lnTo>
                <a:lnTo>
                  <a:pt x="597" y="100"/>
                </a:lnTo>
                <a:lnTo>
                  <a:pt x="554" y="87"/>
                </a:lnTo>
                <a:lnTo>
                  <a:pt x="510" y="74"/>
                </a:lnTo>
                <a:lnTo>
                  <a:pt x="466" y="62"/>
                </a:lnTo>
                <a:lnTo>
                  <a:pt x="422" y="51"/>
                </a:lnTo>
                <a:lnTo>
                  <a:pt x="376" y="40"/>
                </a:lnTo>
                <a:lnTo>
                  <a:pt x="332" y="32"/>
                </a:lnTo>
                <a:lnTo>
                  <a:pt x="286" y="23"/>
                </a:lnTo>
                <a:lnTo>
                  <a:pt x="239" y="17"/>
                </a:lnTo>
                <a:lnTo>
                  <a:pt x="194" y="12"/>
                </a:lnTo>
                <a:lnTo>
                  <a:pt x="147" y="6"/>
                </a:lnTo>
                <a:lnTo>
                  <a:pt x="100" y="2"/>
                </a:lnTo>
                <a:lnTo>
                  <a:pt x="52" y="1"/>
                </a:lnTo>
                <a:lnTo>
                  <a:pt x="5" y="0"/>
                </a:lnTo>
                <a:lnTo>
                  <a:pt x="0" y="305"/>
                </a:lnTo>
                <a:lnTo>
                  <a:pt x="0" y="305"/>
                </a:lnTo>
                <a:lnTo>
                  <a:pt x="40" y="306"/>
                </a:lnTo>
                <a:lnTo>
                  <a:pt x="79" y="307"/>
                </a:lnTo>
                <a:lnTo>
                  <a:pt x="119" y="310"/>
                </a:lnTo>
                <a:lnTo>
                  <a:pt x="159" y="314"/>
                </a:lnTo>
                <a:lnTo>
                  <a:pt x="198" y="319"/>
                </a:lnTo>
                <a:lnTo>
                  <a:pt x="237" y="325"/>
                </a:lnTo>
                <a:lnTo>
                  <a:pt x="274" y="332"/>
                </a:lnTo>
                <a:lnTo>
                  <a:pt x="313" y="338"/>
                </a:lnTo>
                <a:lnTo>
                  <a:pt x="351" y="348"/>
                </a:lnTo>
                <a:lnTo>
                  <a:pt x="388" y="357"/>
                </a:lnTo>
                <a:lnTo>
                  <a:pt x="425" y="367"/>
                </a:lnTo>
                <a:lnTo>
                  <a:pt x="462" y="377"/>
                </a:lnTo>
                <a:lnTo>
                  <a:pt x="498" y="389"/>
                </a:lnTo>
                <a:lnTo>
                  <a:pt x="535" y="402"/>
                </a:lnTo>
                <a:lnTo>
                  <a:pt x="570" y="415"/>
                </a:lnTo>
                <a:lnTo>
                  <a:pt x="605" y="430"/>
                </a:lnTo>
                <a:lnTo>
                  <a:pt x="640" y="445"/>
                </a:lnTo>
                <a:lnTo>
                  <a:pt x="675" y="461"/>
                </a:lnTo>
                <a:lnTo>
                  <a:pt x="709" y="476"/>
                </a:lnTo>
                <a:lnTo>
                  <a:pt x="742" y="495"/>
                </a:lnTo>
                <a:lnTo>
                  <a:pt x="776" y="512"/>
                </a:lnTo>
                <a:lnTo>
                  <a:pt x="808" y="531"/>
                </a:lnTo>
                <a:lnTo>
                  <a:pt x="841" y="551"/>
                </a:lnTo>
                <a:lnTo>
                  <a:pt x="872" y="570"/>
                </a:lnTo>
                <a:lnTo>
                  <a:pt x="903" y="591"/>
                </a:lnTo>
                <a:lnTo>
                  <a:pt x="934" y="613"/>
                </a:lnTo>
                <a:lnTo>
                  <a:pt x="964" y="635"/>
                </a:lnTo>
                <a:lnTo>
                  <a:pt x="994" y="657"/>
                </a:lnTo>
                <a:lnTo>
                  <a:pt x="1023" y="681"/>
                </a:lnTo>
                <a:lnTo>
                  <a:pt x="1052" y="706"/>
                </a:lnTo>
                <a:lnTo>
                  <a:pt x="1079" y="730"/>
                </a:lnTo>
                <a:lnTo>
                  <a:pt x="1106" y="755"/>
                </a:lnTo>
                <a:lnTo>
                  <a:pt x="1106" y="75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8" name="Freeform 54"/>
          <p:cNvSpPr>
            <a:spLocks/>
          </p:cNvSpPr>
          <p:nvPr/>
        </p:nvSpPr>
        <p:spPr bwMode="auto">
          <a:xfrm>
            <a:off x="3976688" y="3787776"/>
            <a:ext cx="228600" cy="409575"/>
          </a:xfrm>
          <a:custGeom>
            <a:avLst/>
            <a:gdLst>
              <a:gd name="T0" fmla="*/ 235 w 579"/>
              <a:gd name="T1" fmla="*/ 5 h 1035"/>
              <a:gd name="T2" fmla="*/ 235 w 579"/>
              <a:gd name="T3" fmla="*/ 5 h 1035"/>
              <a:gd name="T4" fmla="*/ 235 w 579"/>
              <a:gd name="T5" fmla="*/ 0 h 1035"/>
              <a:gd name="T6" fmla="*/ 0 w 579"/>
              <a:gd name="T7" fmla="*/ 4 h 1035"/>
              <a:gd name="T8" fmla="*/ 0 w 579"/>
              <a:gd name="T9" fmla="*/ 4 h 1035"/>
              <a:gd name="T10" fmla="*/ 0 w 579"/>
              <a:gd name="T11" fmla="*/ 5 h 1035"/>
              <a:gd name="T12" fmla="*/ 0 w 579"/>
              <a:gd name="T13" fmla="*/ 5 h 1035"/>
              <a:gd name="T14" fmla="*/ 0 w 579"/>
              <a:gd name="T15" fmla="*/ 43 h 1035"/>
              <a:gd name="T16" fmla="*/ 2 w 579"/>
              <a:gd name="T17" fmla="*/ 79 h 1035"/>
              <a:gd name="T18" fmla="*/ 4 w 579"/>
              <a:gd name="T19" fmla="*/ 116 h 1035"/>
              <a:gd name="T20" fmla="*/ 7 w 579"/>
              <a:gd name="T21" fmla="*/ 153 h 1035"/>
              <a:gd name="T22" fmla="*/ 11 w 579"/>
              <a:gd name="T23" fmla="*/ 189 h 1035"/>
              <a:gd name="T24" fmla="*/ 16 w 579"/>
              <a:gd name="T25" fmla="*/ 225 h 1035"/>
              <a:gd name="T26" fmla="*/ 21 w 579"/>
              <a:gd name="T27" fmla="*/ 262 h 1035"/>
              <a:gd name="T28" fmla="*/ 28 w 579"/>
              <a:gd name="T29" fmla="*/ 297 h 1035"/>
              <a:gd name="T30" fmla="*/ 36 w 579"/>
              <a:gd name="T31" fmla="*/ 332 h 1035"/>
              <a:gd name="T32" fmla="*/ 43 w 579"/>
              <a:gd name="T33" fmla="*/ 367 h 1035"/>
              <a:gd name="T34" fmla="*/ 53 w 579"/>
              <a:gd name="T35" fmla="*/ 401 h 1035"/>
              <a:gd name="T36" fmla="*/ 63 w 579"/>
              <a:gd name="T37" fmla="*/ 436 h 1035"/>
              <a:gd name="T38" fmla="*/ 73 w 579"/>
              <a:gd name="T39" fmla="*/ 470 h 1035"/>
              <a:gd name="T40" fmla="*/ 85 w 579"/>
              <a:gd name="T41" fmla="*/ 502 h 1035"/>
              <a:gd name="T42" fmla="*/ 97 w 579"/>
              <a:gd name="T43" fmla="*/ 536 h 1035"/>
              <a:gd name="T44" fmla="*/ 110 w 579"/>
              <a:gd name="T45" fmla="*/ 569 h 1035"/>
              <a:gd name="T46" fmla="*/ 123 w 579"/>
              <a:gd name="T47" fmla="*/ 601 h 1035"/>
              <a:gd name="T48" fmla="*/ 137 w 579"/>
              <a:gd name="T49" fmla="*/ 634 h 1035"/>
              <a:gd name="T50" fmla="*/ 153 w 579"/>
              <a:gd name="T51" fmla="*/ 665 h 1035"/>
              <a:gd name="T52" fmla="*/ 168 w 579"/>
              <a:gd name="T53" fmla="*/ 696 h 1035"/>
              <a:gd name="T54" fmla="*/ 185 w 579"/>
              <a:gd name="T55" fmla="*/ 728 h 1035"/>
              <a:gd name="T56" fmla="*/ 202 w 579"/>
              <a:gd name="T57" fmla="*/ 758 h 1035"/>
              <a:gd name="T58" fmla="*/ 221 w 579"/>
              <a:gd name="T59" fmla="*/ 788 h 1035"/>
              <a:gd name="T60" fmla="*/ 239 w 579"/>
              <a:gd name="T61" fmla="*/ 818 h 1035"/>
              <a:gd name="T62" fmla="*/ 258 w 579"/>
              <a:gd name="T63" fmla="*/ 846 h 1035"/>
              <a:gd name="T64" fmla="*/ 278 w 579"/>
              <a:gd name="T65" fmla="*/ 875 h 1035"/>
              <a:gd name="T66" fmla="*/ 299 w 579"/>
              <a:gd name="T67" fmla="*/ 903 h 1035"/>
              <a:gd name="T68" fmla="*/ 319 w 579"/>
              <a:gd name="T69" fmla="*/ 931 h 1035"/>
              <a:gd name="T70" fmla="*/ 342 w 579"/>
              <a:gd name="T71" fmla="*/ 957 h 1035"/>
              <a:gd name="T72" fmla="*/ 364 w 579"/>
              <a:gd name="T73" fmla="*/ 984 h 1035"/>
              <a:gd name="T74" fmla="*/ 386 w 579"/>
              <a:gd name="T75" fmla="*/ 1010 h 1035"/>
              <a:gd name="T76" fmla="*/ 411 w 579"/>
              <a:gd name="T77" fmla="*/ 1035 h 1035"/>
              <a:gd name="T78" fmla="*/ 579 w 579"/>
              <a:gd name="T79" fmla="*/ 872 h 1035"/>
              <a:gd name="T80" fmla="*/ 579 w 579"/>
              <a:gd name="T81" fmla="*/ 872 h 1035"/>
              <a:gd name="T82" fmla="*/ 540 w 579"/>
              <a:gd name="T83" fmla="*/ 828 h 1035"/>
              <a:gd name="T84" fmla="*/ 503 w 579"/>
              <a:gd name="T85" fmla="*/ 784 h 1035"/>
              <a:gd name="T86" fmla="*/ 468 w 579"/>
              <a:gd name="T87" fmla="*/ 737 h 1035"/>
              <a:gd name="T88" fmla="*/ 435 w 579"/>
              <a:gd name="T89" fmla="*/ 689 h 1035"/>
              <a:gd name="T90" fmla="*/ 405 w 579"/>
              <a:gd name="T91" fmla="*/ 638 h 1035"/>
              <a:gd name="T92" fmla="*/ 377 w 579"/>
              <a:gd name="T93" fmla="*/ 587 h 1035"/>
              <a:gd name="T94" fmla="*/ 351 w 579"/>
              <a:gd name="T95" fmla="*/ 534 h 1035"/>
              <a:gd name="T96" fmla="*/ 327 w 579"/>
              <a:gd name="T97" fmla="*/ 479 h 1035"/>
              <a:gd name="T98" fmla="*/ 306 w 579"/>
              <a:gd name="T99" fmla="*/ 424 h 1035"/>
              <a:gd name="T100" fmla="*/ 288 w 579"/>
              <a:gd name="T101" fmla="*/ 367 h 1035"/>
              <a:gd name="T102" fmla="*/ 273 w 579"/>
              <a:gd name="T103" fmla="*/ 310 h 1035"/>
              <a:gd name="T104" fmla="*/ 258 w 579"/>
              <a:gd name="T105" fmla="*/ 250 h 1035"/>
              <a:gd name="T106" fmla="*/ 249 w 579"/>
              <a:gd name="T107" fmla="*/ 190 h 1035"/>
              <a:gd name="T108" fmla="*/ 241 w 579"/>
              <a:gd name="T109" fmla="*/ 129 h 1035"/>
              <a:gd name="T110" fmla="*/ 236 w 579"/>
              <a:gd name="T111" fmla="*/ 68 h 1035"/>
              <a:gd name="T112" fmla="*/ 235 w 579"/>
              <a:gd name="T113" fmla="*/ 5 h 1035"/>
              <a:gd name="T114" fmla="*/ 235 w 579"/>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9" h="1035">
                <a:moveTo>
                  <a:pt x="235" y="5"/>
                </a:moveTo>
                <a:lnTo>
                  <a:pt x="235" y="5"/>
                </a:lnTo>
                <a:lnTo>
                  <a:pt x="235" y="0"/>
                </a:lnTo>
                <a:lnTo>
                  <a:pt x="0" y="4"/>
                </a:lnTo>
                <a:lnTo>
                  <a:pt x="0" y="4"/>
                </a:lnTo>
                <a:lnTo>
                  <a:pt x="0" y="5"/>
                </a:lnTo>
                <a:lnTo>
                  <a:pt x="0" y="5"/>
                </a:lnTo>
                <a:lnTo>
                  <a:pt x="0" y="43"/>
                </a:lnTo>
                <a:lnTo>
                  <a:pt x="2" y="79"/>
                </a:lnTo>
                <a:lnTo>
                  <a:pt x="4" y="116"/>
                </a:lnTo>
                <a:lnTo>
                  <a:pt x="7" y="153"/>
                </a:lnTo>
                <a:lnTo>
                  <a:pt x="11" y="189"/>
                </a:lnTo>
                <a:lnTo>
                  <a:pt x="16" y="225"/>
                </a:lnTo>
                <a:lnTo>
                  <a:pt x="21" y="262"/>
                </a:lnTo>
                <a:lnTo>
                  <a:pt x="28" y="297"/>
                </a:lnTo>
                <a:lnTo>
                  <a:pt x="36" y="332"/>
                </a:lnTo>
                <a:lnTo>
                  <a:pt x="43" y="367"/>
                </a:lnTo>
                <a:lnTo>
                  <a:pt x="53" y="401"/>
                </a:lnTo>
                <a:lnTo>
                  <a:pt x="63" y="436"/>
                </a:lnTo>
                <a:lnTo>
                  <a:pt x="73" y="470"/>
                </a:lnTo>
                <a:lnTo>
                  <a:pt x="85" y="502"/>
                </a:lnTo>
                <a:lnTo>
                  <a:pt x="97" y="536"/>
                </a:lnTo>
                <a:lnTo>
                  <a:pt x="110" y="569"/>
                </a:lnTo>
                <a:lnTo>
                  <a:pt x="123" y="601"/>
                </a:lnTo>
                <a:lnTo>
                  <a:pt x="137" y="634"/>
                </a:lnTo>
                <a:lnTo>
                  <a:pt x="153" y="665"/>
                </a:lnTo>
                <a:lnTo>
                  <a:pt x="168" y="696"/>
                </a:lnTo>
                <a:lnTo>
                  <a:pt x="185" y="728"/>
                </a:lnTo>
                <a:lnTo>
                  <a:pt x="202" y="758"/>
                </a:lnTo>
                <a:lnTo>
                  <a:pt x="221" y="788"/>
                </a:lnTo>
                <a:lnTo>
                  <a:pt x="239" y="818"/>
                </a:lnTo>
                <a:lnTo>
                  <a:pt x="258" y="846"/>
                </a:lnTo>
                <a:lnTo>
                  <a:pt x="278" y="875"/>
                </a:lnTo>
                <a:lnTo>
                  <a:pt x="299" y="903"/>
                </a:lnTo>
                <a:lnTo>
                  <a:pt x="319" y="931"/>
                </a:lnTo>
                <a:lnTo>
                  <a:pt x="342" y="957"/>
                </a:lnTo>
                <a:lnTo>
                  <a:pt x="364" y="984"/>
                </a:lnTo>
                <a:lnTo>
                  <a:pt x="386" y="1010"/>
                </a:lnTo>
                <a:lnTo>
                  <a:pt x="411" y="1035"/>
                </a:lnTo>
                <a:lnTo>
                  <a:pt x="579" y="872"/>
                </a:lnTo>
                <a:lnTo>
                  <a:pt x="579" y="872"/>
                </a:lnTo>
                <a:lnTo>
                  <a:pt x="540" y="828"/>
                </a:lnTo>
                <a:lnTo>
                  <a:pt x="503" y="784"/>
                </a:lnTo>
                <a:lnTo>
                  <a:pt x="468" y="737"/>
                </a:lnTo>
                <a:lnTo>
                  <a:pt x="435" y="689"/>
                </a:lnTo>
                <a:lnTo>
                  <a:pt x="405" y="638"/>
                </a:lnTo>
                <a:lnTo>
                  <a:pt x="377" y="587"/>
                </a:lnTo>
                <a:lnTo>
                  <a:pt x="351" y="534"/>
                </a:lnTo>
                <a:lnTo>
                  <a:pt x="327" y="479"/>
                </a:lnTo>
                <a:lnTo>
                  <a:pt x="306" y="424"/>
                </a:lnTo>
                <a:lnTo>
                  <a:pt x="288" y="367"/>
                </a:lnTo>
                <a:lnTo>
                  <a:pt x="273" y="310"/>
                </a:lnTo>
                <a:lnTo>
                  <a:pt x="258" y="250"/>
                </a:lnTo>
                <a:lnTo>
                  <a:pt x="249" y="190"/>
                </a:lnTo>
                <a:lnTo>
                  <a:pt x="241" y="129"/>
                </a:lnTo>
                <a:lnTo>
                  <a:pt x="236" y="68"/>
                </a:lnTo>
                <a:lnTo>
                  <a:pt x="235" y="5"/>
                </a:lnTo>
                <a:lnTo>
                  <a:pt x="235" y="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9" name="Freeform 55"/>
          <p:cNvSpPr>
            <a:spLocks/>
          </p:cNvSpPr>
          <p:nvPr/>
        </p:nvSpPr>
        <p:spPr bwMode="auto">
          <a:xfrm>
            <a:off x="3976688" y="3370263"/>
            <a:ext cx="239713" cy="400050"/>
          </a:xfrm>
          <a:custGeom>
            <a:avLst/>
            <a:gdLst>
              <a:gd name="T0" fmla="*/ 603 w 603"/>
              <a:gd name="T1" fmla="*/ 164 h 1010"/>
              <a:gd name="T2" fmla="*/ 433 w 603"/>
              <a:gd name="T3" fmla="*/ 0 h 1010"/>
              <a:gd name="T4" fmla="*/ 433 w 603"/>
              <a:gd name="T5" fmla="*/ 0 h 1010"/>
              <a:gd name="T6" fmla="*/ 410 w 603"/>
              <a:gd name="T7" fmla="*/ 24 h 1010"/>
              <a:gd name="T8" fmla="*/ 386 w 603"/>
              <a:gd name="T9" fmla="*/ 49 h 1010"/>
              <a:gd name="T10" fmla="*/ 363 w 603"/>
              <a:gd name="T11" fmla="*/ 75 h 1010"/>
              <a:gd name="T12" fmla="*/ 341 w 603"/>
              <a:gd name="T13" fmla="*/ 101 h 1010"/>
              <a:gd name="T14" fmla="*/ 320 w 603"/>
              <a:gd name="T15" fmla="*/ 129 h 1010"/>
              <a:gd name="T16" fmla="*/ 298 w 603"/>
              <a:gd name="T17" fmla="*/ 156 h 1010"/>
              <a:gd name="T18" fmla="*/ 278 w 603"/>
              <a:gd name="T19" fmla="*/ 183 h 1010"/>
              <a:gd name="T20" fmla="*/ 259 w 603"/>
              <a:gd name="T21" fmla="*/ 212 h 1010"/>
              <a:gd name="T22" fmla="*/ 239 w 603"/>
              <a:gd name="T23" fmla="*/ 241 h 1010"/>
              <a:gd name="T24" fmla="*/ 221 w 603"/>
              <a:gd name="T25" fmla="*/ 269 h 1010"/>
              <a:gd name="T26" fmla="*/ 203 w 603"/>
              <a:gd name="T27" fmla="*/ 299 h 1010"/>
              <a:gd name="T28" fmla="*/ 186 w 603"/>
              <a:gd name="T29" fmla="*/ 329 h 1010"/>
              <a:gd name="T30" fmla="*/ 169 w 603"/>
              <a:gd name="T31" fmla="*/ 360 h 1010"/>
              <a:gd name="T32" fmla="*/ 153 w 603"/>
              <a:gd name="T33" fmla="*/ 390 h 1010"/>
              <a:gd name="T34" fmla="*/ 139 w 603"/>
              <a:gd name="T35" fmla="*/ 422 h 1010"/>
              <a:gd name="T36" fmla="*/ 125 w 603"/>
              <a:gd name="T37" fmla="*/ 454 h 1010"/>
              <a:gd name="T38" fmla="*/ 110 w 603"/>
              <a:gd name="T39" fmla="*/ 485 h 1010"/>
              <a:gd name="T40" fmla="*/ 97 w 603"/>
              <a:gd name="T41" fmla="*/ 518 h 1010"/>
              <a:gd name="T42" fmla="*/ 86 w 603"/>
              <a:gd name="T43" fmla="*/ 552 h 1010"/>
              <a:gd name="T44" fmla="*/ 74 w 603"/>
              <a:gd name="T45" fmla="*/ 584 h 1010"/>
              <a:gd name="T46" fmla="*/ 64 w 603"/>
              <a:gd name="T47" fmla="*/ 618 h 1010"/>
              <a:gd name="T48" fmla="*/ 53 w 603"/>
              <a:gd name="T49" fmla="*/ 652 h 1010"/>
              <a:gd name="T50" fmla="*/ 44 w 603"/>
              <a:gd name="T51" fmla="*/ 686 h 1010"/>
              <a:gd name="T52" fmla="*/ 36 w 603"/>
              <a:gd name="T53" fmla="*/ 721 h 1010"/>
              <a:gd name="T54" fmla="*/ 28 w 603"/>
              <a:gd name="T55" fmla="*/ 755 h 1010"/>
              <a:gd name="T56" fmla="*/ 22 w 603"/>
              <a:gd name="T57" fmla="*/ 790 h 1010"/>
              <a:gd name="T58" fmla="*/ 15 w 603"/>
              <a:gd name="T59" fmla="*/ 827 h 1010"/>
              <a:gd name="T60" fmla="*/ 12 w 603"/>
              <a:gd name="T61" fmla="*/ 862 h 1010"/>
              <a:gd name="T62" fmla="*/ 6 w 603"/>
              <a:gd name="T63" fmla="*/ 898 h 1010"/>
              <a:gd name="T64" fmla="*/ 4 w 603"/>
              <a:gd name="T65" fmla="*/ 933 h 1010"/>
              <a:gd name="T66" fmla="*/ 1 w 603"/>
              <a:gd name="T67" fmla="*/ 970 h 1010"/>
              <a:gd name="T68" fmla="*/ 0 w 603"/>
              <a:gd name="T69" fmla="*/ 1006 h 1010"/>
              <a:gd name="T70" fmla="*/ 234 w 603"/>
              <a:gd name="T71" fmla="*/ 1010 h 1010"/>
              <a:gd name="T72" fmla="*/ 234 w 603"/>
              <a:gd name="T73" fmla="*/ 1010 h 1010"/>
              <a:gd name="T74" fmla="*/ 238 w 603"/>
              <a:gd name="T75" fmla="*/ 949 h 1010"/>
              <a:gd name="T76" fmla="*/ 245 w 603"/>
              <a:gd name="T77" fmla="*/ 889 h 1010"/>
              <a:gd name="T78" fmla="*/ 254 w 603"/>
              <a:gd name="T79" fmla="*/ 829 h 1010"/>
              <a:gd name="T80" fmla="*/ 267 w 603"/>
              <a:gd name="T81" fmla="*/ 769 h 1010"/>
              <a:gd name="T82" fmla="*/ 281 w 603"/>
              <a:gd name="T83" fmla="*/ 712 h 1010"/>
              <a:gd name="T84" fmla="*/ 298 w 603"/>
              <a:gd name="T85" fmla="*/ 655 h 1010"/>
              <a:gd name="T86" fmla="*/ 319 w 603"/>
              <a:gd name="T87" fmla="*/ 600 h 1010"/>
              <a:gd name="T88" fmla="*/ 341 w 603"/>
              <a:gd name="T89" fmla="*/ 545 h 1010"/>
              <a:gd name="T90" fmla="*/ 366 w 603"/>
              <a:gd name="T91" fmla="*/ 492 h 1010"/>
              <a:gd name="T92" fmla="*/ 393 w 603"/>
              <a:gd name="T93" fmla="*/ 441 h 1010"/>
              <a:gd name="T94" fmla="*/ 423 w 603"/>
              <a:gd name="T95" fmla="*/ 390 h 1010"/>
              <a:gd name="T96" fmla="*/ 454 w 603"/>
              <a:gd name="T97" fmla="*/ 342 h 1010"/>
              <a:gd name="T98" fmla="*/ 488 w 603"/>
              <a:gd name="T99" fmla="*/ 294 h 1010"/>
              <a:gd name="T100" fmla="*/ 524 w 603"/>
              <a:gd name="T101" fmla="*/ 250 h 1010"/>
              <a:gd name="T102" fmla="*/ 562 w 603"/>
              <a:gd name="T103" fmla="*/ 205 h 1010"/>
              <a:gd name="T104" fmla="*/ 603 w 603"/>
              <a:gd name="T105" fmla="*/ 164 h 1010"/>
              <a:gd name="T106" fmla="*/ 603 w 603"/>
              <a:gd name="T107" fmla="*/ 164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3" h="1010">
                <a:moveTo>
                  <a:pt x="603" y="164"/>
                </a:moveTo>
                <a:lnTo>
                  <a:pt x="433" y="0"/>
                </a:lnTo>
                <a:lnTo>
                  <a:pt x="433" y="0"/>
                </a:lnTo>
                <a:lnTo>
                  <a:pt x="410" y="24"/>
                </a:lnTo>
                <a:lnTo>
                  <a:pt x="386" y="49"/>
                </a:lnTo>
                <a:lnTo>
                  <a:pt x="363" y="75"/>
                </a:lnTo>
                <a:lnTo>
                  <a:pt x="341" y="101"/>
                </a:lnTo>
                <a:lnTo>
                  <a:pt x="320" y="129"/>
                </a:lnTo>
                <a:lnTo>
                  <a:pt x="298" y="156"/>
                </a:lnTo>
                <a:lnTo>
                  <a:pt x="278" y="183"/>
                </a:lnTo>
                <a:lnTo>
                  <a:pt x="259" y="212"/>
                </a:lnTo>
                <a:lnTo>
                  <a:pt x="239" y="241"/>
                </a:lnTo>
                <a:lnTo>
                  <a:pt x="221" y="269"/>
                </a:lnTo>
                <a:lnTo>
                  <a:pt x="203" y="299"/>
                </a:lnTo>
                <a:lnTo>
                  <a:pt x="186" y="329"/>
                </a:lnTo>
                <a:lnTo>
                  <a:pt x="169" y="360"/>
                </a:lnTo>
                <a:lnTo>
                  <a:pt x="153" y="390"/>
                </a:lnTo>
                <a:lnTo>
                  <a:pt x="139" y="422"/>
                </a:lnTo>
                <a:lnTo>
                  <a:pt x="125" y="454"/>
                </a:lnTo>
                <a:lnTo>
                  <a:pt x="110" y="485"/>
                </a:lnTo>
                <a:lnTo>
                  <a:pt x="97" y="518"/>
                </a:lnTo>
                <a:lnTo>
                  <a:pt x="86" y="552"/>
                </a:lnTo>
                <a:lnTo>
                  <a:pt x="74" y="584"/>
                </a:lnTo>
                <a:lnTo>
                  <a:pt x="64" y="618"/>
                </a:lnTo>
                <a:lnTo>
                  <a:pt x="53" y="652"/>
                </a:lnTo>
                <a:lnTo>
                  <a:pt x="44" y="686"/>
                </a:lnTo>
                <a:lnTo>
                  <a:pt x="36" y="721"/>
                </a:lnTo>
                <a:lnTo>
                  <a:pt x="28" y="755"/>
                </a:lnTo>
                <a:lnTo>
                  <a:pt x="22" y="790"/>
                </a:lnTo>
                <a:lnTo>
                  <a:pt x="15" y="827"/>
                </a:lnTo>
                <a:lnTo>
                  <a:pt x="12" y="862"/>
                </a:lnTo>
                <a:lnTo>
                  <a:pt x="6" y="898"/>
                </a:lnTo>
                <a:lnTo>
                  <a:pt x="4" y="933"/>
                </a:lnTo>
                <a:lnTo>
                  <a:pt x="1" y="970"/>
                </a:lnTo>
                <a:lnTo>
                  <a:pt x="0" y="1006"/>
                </a:lnTo>
                <a:lnTo>
                  <a:pt x="234" y="1010"/>
                </a:lnTo>
                <a:lnTo>
                  <a:pt x="234" y="1010"/>
                </a:lnTo>
                <a:lnTo>
                  <a:pt x="238" y="949"/>
                </a:lnTo>
                <a:lnTo>
                  <a:pt x="245" y="889"/>
                </a:lnTo>
                <a:lnTo>
                  <a:pt x="254" y="829"/>
                </a:lnTo>
                <a:lnTo>
                  <a:pt x="267" y="769"/>
                </a:lnTo>
                <a:lnTo>
                  <a:pt x="281" y="712"/>
                </a:lnTo>
                <a:lnTo>
                  <a:pt x="298" y="655"/>
                </a:lnTo>
                <a:lnTo>
                  <a:pt x="319" y="600"/>
                </a:lnTo>
                <a:lnTo>
                  <a:pt x="341" y="545"/>
                </a:lnTo>
                <a:lnTo>
                  <a:pt x="366" y="492"/>
                </a:lnTo>
                <a:lnTo>
                  <a:pt x="393" y="441"/>
                </a:lnTo>
                <a:lnTo>
                  <a:pt x="423" y="390"/>
                </a:lnTo>
                <a:lnTo>
                  <a:pt x="454" y="342"/>
                </a:lnTo>
                <a:lnTo>
                  <a:pt x="488" y="294"/>
                </a:lnTo>
                <a:lnTo>
                  <a:pt x="524" y="250"/>
                </a:lnTo>
                <a:lnTo>
                  <a:pt x="562" y="205"/>
                </a:lnTo>
                <a:lnTo>
                  <a:pt x="603" y="164"/>
                </a:lnTo>
                <a:lnTo>
                  <a:pt x="603" y="164"/>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0" name="Freeform 56"/>
          <p:cNvSpPr>
            <a:spLocks/>
          </p:cNvSpPr>
          <p:nvPr/>
        </p:nvSpPr>
        <p:spPr bwMode="auto">
          <a:xfrm>
            <a:off x="4162425" y="3194051"/>
            <a:ext cx="401638" cy="230188"/>
          </a:xfrm>
          <a:custGeom>
            <a:avLst/>
            <a:gdLst>
              <a:gd name="T0" fmla="*/ 1010 w 1010"/>
              <a:gd name="T1" fmla="*/ 235 h 579"/>
              <a:gd name="T2" fmla="*/ 1006 w 1010"/>
              <a:gd name="T3" fmla="*/ 0 h 579"/>
              <a:gd name="T4" fmla="*/ 1006 w 1010"/>
              <a:gd name="T5" fmla="*/ 0 h 579"/>
              <a:gd name="T6" fmla="*/ 969 w 1010"/>
              <a:gd name="T7" fmla="*/ 1 h 579"/>
              <a:gd name="T8" fmla="*/ 933 w 1010"/>
              <a:gd name="T9" fmla="*/ 4 h 579"/>
              <a:gd name="T10" fmla="*/ 898 w 1010"/>
              <a:gd name="T11" fmla="*/ 6 h 579"/>
              <a:gd name="T12" fmla="*/ 861 w 1010"/>
              <a:gd name="T13" fmla="*/ 9 h 579"/>
              <a:gd name="T14" fmla="*/ 826 w 1010"/>
              <a:gd name="T15" fmla="*/ 14 h 579"/>
              <a:gd name="T16" fmla="*/ 791 w 1010"/>
              <a:gd name="T17" fmla="*/ 19 h 579"/>
              <a:gd name="T18" fmla="*/ 756 w 1010"/>
              <a:gd name="T19" fmla="*/ 24 h 579"/>
              <a:gd name="T20" fmla="*/ 721 w 1010"/>
              <a:gd name="T21" fmla="*/ 32 h 579"/>
              <a:gd name="T22" fmla="*/ 687 w 1010"/>
              <a:gd name="T23" fmla="*/ 40 h 579"/>
              <a:gd name="T24" fmla="*/ 653 w 1010"/>
              <a:gd name="T25" fmla="*/ 48 h 579"/>
              <a:gd name="T26" fmla="*/ 619 w 1010"/>
              <a:gd name="T27" fmla="*/ 57 h 579"/>
              <a:gd name="T28" fmla="*/ 585 w 1010"/>
              <a:gd name="T29" fmla="*/ 67 h 579"/>
              <a:gd name="T30" fmla="*/ 553 w 1010"/>
              <a:gd name="T31" fmla="*/ 78 h 579"/>
              <a:gd name="T32" fmla="*/ 520 w 1010"/>
              <a:gd name="T33" fmla="*/ 90 h 579"/>
              <a:gd name="T34" fmla="*/ 488 w 1010"/>
              <a:gd name="T35" fmla="*/ 101 h 579"/>
              <a:gd name="T36" fmla="*/ 455 w 1010"/>
              <a:gd name="T37" fmla="*/ 114 h 579"/>
              <a:gd name="T38" fmla="*/ 424 w 1010"/>
              <a:gd name="T39" fmla="*/ 127 h 579"/>
              <a:gd name="T40" fmla="*/ 393 w 1010"/>
              <a:gd name="T41" fmla="*/ 142 h 579"/>
              <a:gd name="T42" fmla="*/ 361 w 1010"/>
              <a:gd name="T43" fmla="*/ 157 h 579"/>
              <a:gd name="T44" fmla="*/ 330 w 1010"/>
              <a:gd name="T45" fmla="*/ 173 h 579"/>
              <a:gd name="T46" fmla="*/ 300 w 1010"/>
              <a:gd name="T47" fmla="*/ 188 h 579"/>
              <a:gd name="T48" fmla="*/ 270 w 1010"/>
              <a:gd name="T49" fmla="*/ 205 h 579"/>
              <a:gd name="T50" fmla="*/ 213 w 1010"/>
              <a:gd name="T51" fmla="*/ 242 h 579"/>
              <a:gd name="T52" fmla="*/ 157 w 1010"/>
              <a:gd name="T53" fmla="*/ 281 h 579"/>
              <a:gd name="T54" fmla="*/ 102 w 1010"/>
              <a:gd name="T55" fmla="*/ 321 h 579"/>
              <a:gd name="T56" fmla="*/ 50 w 1010"/>
              <a:gd name="T57" fmla="*/ 364 h 579"/>
              <a:gd name="T58" fmla="*/ 0 w 1010"/>
              <a:gd name="T59" fmla="*/ 410 h 579"/>
              <a:gd name="T60" fmla="*/ 162 w 1010"/>
              <a:gd name="T61" fmla="*/ 579 h 579"/>
              <a:gd name="T62" fmla="*/ 162 w 1010"/>
              <a:gd name="T63" fmla="*/ 579 h 579"/>
              <a:gd name="T64" fmla="*/ 205 w 1010"/>
              <a:gd name="T65" fmla="*/ 541 h 579"/>
              <a:gd name="T66" fmla="*/ 249 w 1010"/>
              <a:gd name="T67" fmla="*/ 505 h 579"/>
              <a:gd name="T68" fmla="*/ 295 w 1010"/>
              <a:gd name="T69" fmla="*/ 470 h 579"/>
              <a:gd name="T70" fmla="*/ 343 w 1010"/>
              <a:gd name="T71" fmla="*/ 438 h 579"/>
              <a:gd name="T72" fmla="*/ 391 w 1010"/>
              <a:gd name="T73" fmla="*/ 407 h 579"/>
              <a:gd name="T74" fmla="*/ 442 w 1010"/>
              <a:gd name="T75" fmla="*/ 380 h 579"/>
              <a:gd name="T76" fmla="*/ 494 w 1010"/>
              <a:gd name="T77" fmla="*/ 354 h 579"/>
              <a:gd name="T78" fmla="*/ 546 w 1010"/>
              <a:gd name="T79" fmla="*/ 330 h 579"/>
              <a:gd name="T80" fmla="*/ 601 w 1010"/>
              <a:gd name="T81" fmla="*/ 310 h 579"/>
              <a:gd name="T82" fmla="*/ 656 w 1010"/>
              <a:gd name="T83" fmla="*/ 291 h 579"/>
              <a:gd name="T84" fmla="*/ 713 w 1010"/>
              <a:gd name="T85" fmla="*/ 276 h 579"/>
              <a:gd name="T86" fmla="*/ 770 w 1010"/>
              <a:gd name="T87" fmla="*/ 261 h 579"/>
              <a:gd name="T88" fmla="*/ 829 w 1010"/>
              <a:gd name="T89" fmla="*/ 251 h 579"/>
              <a:gd name="T90" fmla="*/ 889 w 1010"/>
              <a:gd name="T91" fmla="*/ 243 h 579"/>
              <a:gd name="T92" fmla="*/ 949 w 1010"/>
              <a:gd name="T93" fmla="*/ 238 h 579"/>
              <a:gd name="T94" fmla="*/ 1010 w 1010"/>
              <a:gd name="T95" fmla="*/ 235 h 579"/>
              <a:gd name="T96" fmla="*/ 1010 w 1010"/>
              <a:gd name="T97" fmla="*/ 235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0" h="579">
                <a:moveTo>
                  <a:pt x="1010" y="235"/>
                </a:moveTo>
                <a:lnTo>
                  <a:pt x="1006" y="0"/>
                </a:lnTo>
                <a:lnTo>
                  <a:pt x="1006" y="0"/>
                </a:lnTo>
                <a:lnTo>
                  <a:pt x="969" y="1"/>
                </a:lnTo>
                <a:lnTo>
                  <a:pt x="933" y="4"/>
                </a:lnTo>
                <a:lnTo>
                  <a:pt x="898" y="6"/>
                </a:lnTo>
                <a:lnTo>
                  <a:pt x="861" y="9"/>
                </a:lnTo>
                <a:lnTo>
                  <a:pt x="826" y="14"/>
                </a:lnTo>
                <a:lnTo>
                  <a:pt x="791" y="19"/>
                </a:lnTo>
                <a:lnTo>
                  <a:pt x="756" y="24"/>
                </a:lnTo>
                <a:lnTo>
                  <a:pt x="721" y="32"/>
                </a:lnTo>
                <a:lnTo>
                  <a:pt x="687" y="40"/>
                </a:lnTo>
                <a:lnTo>
                  <a:pt x="653" y="48"/>
                </a:lnTo>
                <a:lnTo>
                  <a:pt x="619" y="57"/>
                </a:lnTo>
                <a:lnTo>
                  <a:pt x="585" y="67"/>
                </a:lnTo>
                <a:lnTo>
                  <a:pt x="553" y="78"/>
                </a:lnTo>
                <a:lnTo>
                  <a:pt x="520" y="90"/>
                </a:lnTo>
                <a:lnTo>
                  <a:pt x="488" y="101"/>
                </a:lnTo>
                <a:lnTo>
                  <a:pt x="455" y="114"/>
                </a:lnTo>
                <a:lnTo>
                  <a:pt x="424" y="127"/>
                </a:lnTo>
                <a:lnTo>
                  <a:pt x="393" y="142"/>
                </a:lnTo>
                <a:lnTo>
                  <a:pt x="361" y="157"/>
                </a:lnTo>
                <a:lnTo>
                  <a:pt x="330" y="173"/>
                </a:lnTo>
                <a:lnTo>
                  <a:pt x="300" y="188"/>
                </a:lnTo>
                <a:lnTo>
                  <a:pt x="270" y="205"/>
                </a:lnTo>
                <a:lnTo>
                  <a:pt x="213" y="242"/>
                </a:lnTo>
                <a:lnTo>
                  <a:pt x="157" y="281"/>
                </a:lnTo>
                <a:lnTo>
                  <a:pt x="102" y="321"/>
                </a:lnTo>
                <a:lnTo>
                  <a:pt x="50" y="364"/>
                </a:lnTo>
                <a:lnTo>
                  <a:pt x="0" y="410"/>
                </a:lnTo>
                <a:lnTo>
                  <a:pt x="162" y="579"/>
                </a:lnTo>
                <a:lnTo>
                  <a:pt x="162" y="579"/>
                </a:lnTo>
                <a:lnTo>
                  <a:pt x="205" y="541"/>
                </a:lnTo>
                <a:lnTo>
                  <a:pt x="249" y="505"/>
                </a:lnTo>
                <a:lnTo>
                  <a:pt x="295" y="470"/>
                </a:lnTo>
                <a:lnTo>
                  <a:pt x="343" y="438"/>
                </a:lnTo>
                <a:lnTo>
                  <a:pt x="391" y="407"/>
                </a:lnTo>
                <a:lnTo>
                  <a:pt x="442" y="380"/>
                </a:lnTo>
                <a:lnTo>
                  <a:pt x="494" y="354"/>
                </a:lnTo>
                <a:lnTo>
                  <a:pt x="546" y="330"/>
                </a:lnTo>
                <a:lnTo>
                  <a:pt x="601" y="310"/>
                </a:lnTo>
                <a:lnTo>
                  <a:pt x="656" y="291"/>
                </a:lnTo>
                <a:lnTo>
                  <a:pt x="713" y="276"/>
                </a:lnTo>
                <a:lnTo>
                  <a:pt x="770" y="261"/>
                </a:lnTo>
                <a:lnTo>
                  <a:pt x="829" y="251"/>
                </a:lnTo>
                <a:lnTo>
                  <a:pt x="889" y="243"/>
                </a:lnTo>
                <a:lnTo>
                  <a:pt x="949" y="238"/>
                </a:lnTo>
                <a:lnTo>
                  <a:pt x="1010" y="235"/>
                </a:lnTo>
                <a:lnTo>
                  <a:pt x="1010" y="23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2" name="Freeform 58"/>
          <p:cNvSpPr>
            <a:spLocks/>
          </p:cNvSpPr>
          <p:nvPr/>
        </p:nvSpPr>
        <p:spPr bwMode="auto">
          <a:xfrm>
            <a:off x="4938713" y="3787776"/>
            <a:ext cx="228600" cy="409575"/>
          </a:xfrm>
          <a:custGeom>
            <a:avLst/>
            <a:gdLst>
              <a:gd name="T0" fmla="*/ 344 w 580"/>
              <a:gd name="T1" fmla="*/ 5 h 1035"/>
              <a:gd name="T2" fmla="*/ 344 w 580"/>
              <a:gd name="T3" fmla="*/ 5 h 1035"/>
              <a:gd name="T4" fmla="*/ 343 w 580"/>
              <a:gd name="T5" fmla="*/ 68 h 1035"/>
              <a:gd name="T6" fmla="*/ 338 w 580"/>
              <a:gd name="T7" fmla="*/ 129 h 1035"/>
              <a:gd name="T8" fmla="*/ 331 w 580"/>
              <a:gd name="T9" fmla="*/ 190 h 1035"/>
              <a:gd name="T10" fmla="*/ 321 w 580"/>
              <a:gd name="T11" fmla="*/ 250 h 1035"/>
              <a:gd name="T12" fmla="*/ 308 w 580"/>
              <a:gd name="T13" fmla="*/ 310 h 1035"/>
              <a:gd name="T14" fmla="*/ 292 w 580"/>
              <a:gd name="T15" fmla="*/ 367 h 1035"/>
              <a:gd name="T16" fmla="*/ 273 w 580"/>
              <a:gd name="T17" fmla="*/ 424 h 1035"/>
              <a:gd name="T18" fmla="*/ 252 w 580"/>
              <a:gd name="T19" fmla="*/ 479 h 1035"/>
              <a:gd name="T20" fmla="*/ 228 w 580"/>
              <a:gd name="T21" fmla="*/ 534 h 1035"/>
              <a:gd name="T22" fmla="*/ 202 w 580"/>
              <a:gd name="T23" fmla="*/ 587 h 1035"/>
              <a:gd name="T24" fmla="*/ 175 w 580"/>
              <a:gd name="T25" fmla="*/ 638 h 1035"/>
              <a:gd name="T26" fmla="*/ 144 w 580"/>
              <a:gd name="T27" fmla="*/ 689 h 1035"/>
              <a:gd name="T28" fmla="*/ 111 w 580"/>
              <a:gd name="T29" fmla="*/ 737 h 1035"/>
              <a:gd name="T30" fmla="*/ 76 w 580"/>
              <a:gd name="T31" fmla="*/ 784 h 1035"/>
              <a:gd name="T32" fmla="*/ 39 w 580"/>
              <a:gd name="T33" fmla="*/ 828 h 1035"/>
              <a:gd name="T34" fmla="*/ 0 w 580"/>
              <a:gd name="T35" fmla="*/ 872 h 1035"/>
              <a:gd name="T36" fmla="*/ 170 w 580"/>
              <a:gd name="T37" fmla="*/ 1035 h 1035"/>
              <a:gd name="T38" fmla="*/ 170 w 580"/>
              <a:gd name="T39" fmla="*/ 1035 h 1035"/>
              <a:gd name="T40" fmla="*/ 193 w 580"/>
              <a:gd name="T41" fmla="*/ 1010 h 1035"/>
              <a:gd name="T42" fmla="*/ 215 w 580"/>
              <a:gd name="T43" fmla="*/ 984 h 1035"/>
              <a:gd name="T44" fmla="*/ 237 w 580"/>
              <a:gd name="T45" fmla="*/ 957 h 1035"/>
              <a:gd name="T46" fmla="*/ 260 w 580"/>
              <a:gd name="T47" fmla="*/ 931 h 1035"/>
              <a:gd name="T48" fmla="*/ 280 w 580"/>
              <a:gd name="T49" fmla="*/ 903 h 1035"/>
              <a:gd name="T50" fmla="*/ 301 w 580"/>
              <a:gd name="T51" fmla="*/ 875 h 1035"/>
              <a:gd name="T52" fmla="*/ 321 w 580"/>
              <a:gd name="T53" fmla="*/ 846 h 1035"/>
              <a:gd name="T54" fmla="*/ 340 w 580"/>
              <a:gd name="T55" fmla="*/ 818 h 1035"/>
              <a:gd name="T56" fmla="*/ 358 w 580"/>
              <a:gd name="T57" fmla="*/ 788 h 1035"/>
              <a:gd name="T58" fmla="*/ 377 w 580"/>
              <a:gd name="T59" fmla="*/ 758 h 1035"/>
              <a:gd name="T60" fmla="*/ 394 w 580"/>
              <a:gd name="T61" fmla="*/ 728 h 1035"/>
              <a:gd name="T62" fmla="*/ 411 w 580"/>
              <a:gd name="T63" fmla="*/ 696 h 1035"/>
              <a:gd name="T64" fmla="*/ 426 w 580"/>
              <a:gd name="T65" fmla="*/ 665 h 1035"/>
              <a:gd name="T66" fmla="*/ 442 w 580"/>
              <a:gd name="T67" fmla="*/ 634 h 1035"/>
              <a:gd name="T68" fmla="*/ 456 w 580"/>
              <a:gd name="T69" fmla="*/ 601 h 1035"/>
              <a:gd name="T70" fmla="*/ 469 w 580"/>
              <a:gd name="T71" fmla="*/ 569 h 1035"/>
              <a:gd name="T72" fmla="*/ 482 w 580"/>
              <a:gd name="T73" fmla="*/ 536 h 1035"/>
              <a:gd name="T74" fmla="*/ 495 w 580"/>
              <a:gd name="T75" fmla="*/ 502 h 1035"/>
              <a:gd name="T76" fmla="*/ 506 w 580"/>
              <a:gd name="T77" fmla="*/ 470 h 1035"/>
              <a:gd name="T78" fmla="*/ 516 w 580"/>
              <a:gd name="T79" fmla="*/ 436 h 1035"/>
              <a:gd name="T80" fmla="*/ 526 w 580"/>
              <a:gd name="T81" fmla="*/ 401 h 1035"/>
              <a:gd name="T82" fmla="*/ 536 w 580"/>
              <a:gd name="T83" fmla="*/ 367 h 1035"/>
              <a:gd name="T84" fmla="*/ 543 w 580"/>
              <a:gd name="T85" fmla="*/ 332 h 1035"/>
              <a:gd name="T86" fmla="*/ 551 w 580"/>
              <a:gd name="T87" fmla="*/ 297 h 1035"/>
              <a:gd name="T88" fmla="*/ 558 w 580"/>
              <a:gd name="T89" fmla="*/ 262 h 1035"/>
              <a:gd name="T90" fmla="*/ 563 w 580"/>
              <a:gd name="T91" fmla="*/ 225 h 1035"/>
              <a:gd name="T92" fmla="*/ 568 w 580"/>
              <a:gd name="T93" fmla="*/ 189 h 1035"/>
              <a:gd name="T94" fmla="*/ 572 w 580"/>
              <a:gd name="T95" fmla="*/ 153 h 1035"/>
              <a:gd name="T96" fmla="*/ 575 w 580"/>
              <a:gd name="T97" fmla="*/ 116 h 1035"/>
              <a:gd name="T98" fmla="*/ 577 w 580"/>
              <a:gd name="T99" fmla="*/ 79 h 1035"/>
              <a:gd name="T100" fmla="*/ 579 w 580"/>
              <a:gd name="T101" fmla="*/ 43 h 1035"/>
              <a:gd name="T102" fmla="*/ 580 w 580"/>
              <a:gd name="T103" fmla="*/ 5 h 1035"/>
              <a:gd name="T104" fmla="*/ 580 w 580"/>
              <a:gd name="T105" fmla="*/ 5 h 1035"/>
              <a:gd name="T106" fmla="*/ 580 w 580"/>
              <a:gd name="T107" fmla="*/ 4 h 1035"/>
              <a:gd name="T108" fmla="*/ 344 w 580"/>
              <a:gd name="T109" fmla="*/ 0 h 1035"/>
              <a:gd name="T110" fmla="*/ 344 w 580"/>
              <a:gd name="T111" fmla="*/ 0 h 1035"/>
              <a:gd name="T112" fmla="*/ 344 w 580"/>
              <a:gd name="T113" fmla="*/ 5 h 1035"/>
              <a:gd name="T114" fmla="*/ 344 w 580"/>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80" h="1035">
                <a:moveTo>
                  <a:pt x="344" y="5"/>
                </a:moveTo>
                <a:lnTo>
                  <a:pt x="344" y="5"/>
                </a:lnTo>
                <a:lnTo>
                  <a:pt x="343" y="68"/>
                </a:lnTo>
                <a:lnTo>
                  <a:pt x="338" y="129"/>
                </a:lnTo>
                <a:lnTo>
                  <a:pt x="331" y="190"/>
                </a:lnTo>
                <a:lnTo>
                  <a:pt x="321" y="250"/>
                </a:lnTo>
                <a:lnTo>
                  <a:pt x="308" y="310"/>
                </a:lnTo>
                <a:lnTo>
                  <a:pt x="292" y="367"/>
                </a:lnTo>
                <a:lnTo>
                  <a:pt x="273" y="424"/>
                </a:lnTo>
                <a:lnTo>
                  <a:pt x="252" y="479"/>
                </a:lnTo>
                <a:lnTo>
                  <a:pt x="228" y="534"/>
                </a:lnTo>
                <a:lnTo>
                  <a:pt x="202" y="587"/>
                </a:lnTo>
                <a:lnTo>
                  <a:pt x="175" y="638"/>
                </a:lnTo>
                <a:lnTo>
                  <a:pt x="144" y="689"/>
                </a:lnTo>
                <a:lnTo>
                  <a:pt x="111" y="737"/>
                </a:lnTo>
                <a:lnTo>
                  <a:pt x="76" y="784"/>
                </a:lnTo>
                <a:lnTo>
                  <a:pt x="39" y="828"/>
                </a:lnTo>
                <a:lnTo>
                  <a:pt x="0" y="872"/>
                </a:lnTo>
                <a:lnTo>
                  <a:pt x="170" y="1035"/>
                </a:lnTo>
                <a:lnTo>
                  <a:pt x="170" y="1035"/>
                </a:lnTo>
                <a:lnTo>
                  <a:pt x="193" y="1010"/>
                </a:lnTo>
                <a:lnTo>
                  <a:pt x="215" y="984"/>
                </a:lnTo>
                <a:lnTo>
                  <a:pt x="237" y="957"/>
                </a:lnTo>
                <a:lnTo>
                  <a:pt x="260" y="931"/>
                </a:lnTo>
                <a:lnTo>
                  <a:pt x="280" y="903"/>
                </a:lnTo>
                <a:lnTo>
                  <a:pt x="301" y="875"/>
                </a:lnTo>
                <a:lnTo>
                  <a:pt x="321" y="846"/>
                </a:lnTo>
                <a:lnTo>
                  <a:pt x="340" y="818"/>
                </a:lnTo>
                <a:lnTo>
                  <a:pt x="358" y="788"/>
                </a:lnTo>
                <a:lnTo>
                  <a:pt x="377" y="758"/>
                </a:lnTo>
                <a:lnTo>
                  <a:pt x="394" y="728"/>
                </a:lnTo>
                <a:lnTo>
                  <a:pt x="411" y="696"/>
                </a:lnTo>
                <a:lnTo>
                  <a:pt x="426" y="665"/>
                </a:lnTo>
                <a:lnTo>
                  <a:pt x="442" y="634"/>
                </a:lnTo>
                <a:lnTo>
                  <a:pt x="456" y="601"/>
                </a:lnTo>
                <a:lnTo>
                  <a:pt x="469" y="569"/>
                </a:lnTo>
                <a:lnTo>
                  <a:pt x="482" y="536"/>
                </a:lnTo>
                <a:lnTo>
                  <a:pt x="495" y="502"/>
                </a:lnTo>
                <a:lnTo>
                  <a:pt x="506" y="470"/>
                </a:lnTo>
                <a:lnTo>
                  <a:pt x="516" y="436"/>
                </a:lnTo>
                <a:lnTo>
                  <a:pt x="526" y="401"/>
                </a:lnTo>
                <a:lnTo>
                  <a:pt x="536" y="367"/>
                </a:lnTo>
                <a:lnTo>
                  <a:pt x="543" y="332"/>
                </a:lnTo>
                <a:lnTo>
                  <a:pt x="551" y="297"/>
                </a:lnTo>
                <a:lnTo>
                  <a:pt x="558" y="262"/>
                </a:lnTo>
                <a:lnTo>
                  <a:pt x="563" y="225"/>
                </a:lnTo>
                <a:lnTo>
                  <a:pt x="568" y="189"/>
                </a:lnTo>
                <a:lnTo>
                  <a:pt x="572" y="153"/>
                </a:lnTo>
                <a:lnTo>
                  <a:pt x="575" y="116"/>
                </a:lnTo>
                <a:lnTo>
                  <a:pt x="577" y="79"/>
                </a:lnTo>
                <a:lnTo>
                  <a:pt x="579" y="43"/>
                </a:lnTo>
                <a:lnTo>
                  <a:pt x="580" y="5"/>
                </a:lnTo>
                <a:lnTo>
                  <a:pt x="580" y="5"/>
                </a:lnTo>
                <a:lnTo>
                  <a:pt x="580" y="4"/>
                </a:lnTo>
                <a:lnTo>
                  <a:pt x="344" y="0"/>
                </a:lnTo>
                <a:lnTo>
                  <a:pt x="344" y="0"/>
                </a:lnTo>
                <a:lnTo>
                  <a:pt x="344" y="5"/>
                </a:lnTo>
                <a:lnTo>
                  <a:pt x="344" y="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4" name="Freeform 60"/>
          <p:cNvSpPr>
            <a:spLocks/>
          </p:cNvSpPr>
          <p:nvPr/>
        </p:nvSpPr>
        <p:spPr bwMode="auto">
          <a:xfrm>
            <a:off x="4579938" y="3194051"/>
            <a:ext cx="401638" cy="230188"/>
          </a:xfrm>
          <a:custGeom>
            <a:avLst/>
            <a:gdLst>
              <a:gd name="T0" fmla="*/ 848 w 1010"/>
              <a:gd name="T1" fmla="*/ 579 h 579"/>
              <a:gd name="T2" fmla="*/ 1010 w 1010"/>
              <a:gd name="T3" fmla="*/ 410 h 579"/>
              <a:gd name="T4" fmla="*/ 1010 w 1010"/>
              <a:gd name="T5" fmla="*/ 410 h 579"/>
              <a:gd name="T6" fmla="*/ 961 w 1010"/>
              <a:gd name="T7" fmla="*/ 364 h 579"/>
              <a:gd name="T8" fmla="*/ 908 w 1010"/>
              <a:gd name="T9" fmla="*/ 321 h 579"/>
              <a:gd name="T10" fmla="*/ 854 w 1010"/>
              <a:gd name="T11" fmla="*/ 281 h 579"/>
              <a:gd name="T12" fmla="*/ 797 w 1010"/>
              <a:gd name="T13" fmla="*/ 242 h 579"/>
              <a:gd name="T14" fmla="*/ 740 w 1010"/>
              <a:gd name="T15" fmla="*/ 205 h 579"/>
              <a:gd name="T16" fmla="*/ 710 w 1010"/>
              <a:gd name="T17" fmla="*/ 188 h 579"/>
              <a:gd name="T18" fmla="*/ 680 w 1010"/>
              <a:gd name="T19" fmla="*/ 173 h 579"/>
              <a:gd name="T20" fmla="*/ 649 w 1010"/>
              <a:gd name="T21" fmla="*/ 157 h 579"/>
              <a:gd name="T22" fmla="*/ 619 w 1010"/>
              <a:gd name="T23" fmla="*/ 142 h 579"/>
              <a:gd name="T24" fmla="*/ 586 w 1010"/>
              <a:gd name="T25" fmla="*/ 127 h 579"/>
              <a:gd name="T26" fmla="*/ 555 w 1010"/>
              <a:gd name="T27" fmla="*/ 114 h 579"/>
              <a:gd name="T28" fmla="*/ 524 w 1010"/>
              <a:gd name="T29" fmla="*/ 101 h 579"/>
              <a:gd name="T30" fmla="*/ 491 w 1010"/>
              <a:gd name="T31" fmla="*/ 90 h 579"/>
              <a:gd name="T32" fmla="*/ 457 w 1010"/>
              <a:gd name="T33" fmla="*/ 78 h 579"/>
              <a:gd name="T34" fmla="*/ 425 w 1010"/>
              <a:gd name="T35" fmla="*/ 67 h 579"/>
              <a:gd name="T36" fmla="*/ 391 w 1010"/>
              <a:gd name="T37" fmla="*/ 57 h 579"/>
              <a:gd name="T38" fmla="*/ 357 w 1010"/>
              <a:gd name="T39" fmla="*/ 48 h 579"/>
              <a:gd name="T40" fmla="*/ 323 w 1010"/>
              <a:gd name="T41" fmla="*/ 40 h 579"/>
              <a:gd name="T42" fmla="*/ 289 w 1010"/>
              <a:gd name="T43" fmla="*/ 32 h 579"/>
              <a:gd name="T44" fmla="*/ 254 w 1010"/>
              <a:gd name="T45" fmla="*/ 24 h 579"/>
              <a:gd name="T46" fmla="*/ 219 w 1010"/>
              <a:gd name="T47" fmla="*/ 19 h 579"/>
              <a:gd name="T48" fmla="*/ 184 w 1010"/>
              <a:gd name="T49" fmla="*/ 14 h 579"/>
              <a:gd name="T50" fmla="*/ 149 w 1010"/>
              <a:gd name="T51" fmla="*/ 9 h 579"/>
              <a:gd name="T52" fmla="*/ 113 w 1010"/>
              <a:gd name="T53" fmla="*/ 6 h 579"/>
              <a:gd name="T54" fmla="*/ 77 w 1010"/>
              <a:gd name="T55" fmla="*/ 4 h 579"/>
              <a:gd name="T56" fmla="*/ 41 w 1010"/>
              <a:gd name="T57" fmla="*/ 1 h 579"/>
              <a:gd name="T58" fmla="*/ 4 w 1010"/>
              <a:gd name="T59" fmla="*/ 0 h 579"/>
              <a:gd name="T60" fmla="*/ 0 w 1010"/>
              <a:gd name="T61" fmla="*/ 235 h 579"/>
              <a:gd name="T62" fmla="*/ 0 w 1010"/>
              <a:gd name="T63" fmla="*/ 235 h 579"/>
              <a:gd name="T64" fmla="*/ 61 w 1010"/>
              <a:gd name="T65" fmla="*/ 238 h 579"/>
              <a:gd name="T66" fmla="*/ 121 w 1010"/>
              <a:gd name="T67" fmla="*/ 243 h 579"/>
              <a:gd name="T68" fmla="*/ 181 w 1010"/>
              <a:gd name="T69" fmla="*/ 251 h 579"/>
              <a:gd name="T70" fmla="*/ 240 w 1010"/>
              <a:gd name="T71" fmla="*/ 261 h 579"/>
              <a:gd name="T72" fmla="*/ 297 w 1010"/>
              <a:gd name="T73" fmla="*/ 276 h 579"/>
              <a:gd name="T74" fmla="*/ 354 w 1010"/>
              <a:gd name="T75" fmla="*/ 291 h 579"/>
              <a:gd name="T76" fmla="*/ 409 w 1010"/>
              <a:gd name="T77" fmla="*/ 310 h 579"/>
              <a:gd name="T78" fmla="*/ 464 w 1010"/>
              <a:gd name="T79" fmla="*/ 330 h 579"/>
              <a:gd name="T80" fmla="*/ 517 w 1010"/>
              <a:gd name="T81" fmla="*/ 354 h 579"/>
              <a:gd name="T82" fmla="*/ 568 w 1010"/>
              <a:gd name="T83" fmla="*/ 380 h 579"/>
              <a:gd name="T84" fmla="*/ 619 w 1010"/>
              <a:gd name="T85" fmla="*/ 407 h 579"/>
              <a:gd name="T86" fmla="*/ 668 w 1010"/>
              <a:gd name="T87" fmla="*/ 438 h 579"/>
              <a:gd name="T88" fmla="*/ 715 w 1010"/>
              <a:gd name="T89" fmla="*/ 470 h 579"/>
              <a:gd name="T90" fmla="*/ 761 w 1010"/>
              <a:gd name="T91" fmla="*/ 505 h 579"/>
              <a:gd name="T92" fmla="*/ 805 w 1010"/>
              <a:gd name="T93" fmla="*/ 541 h 579"/>
              <a:gd name="T94" fmla="*/ 848 w 1010"/>
              <a:gd name="T95" fmla="*/ 579 h 579"/>
              <a:gd name="T96" fmla="*/ 848 w 1010"/>
              <a:gd name="T97" fmla="*/ 579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0" h="579">
                <a:moveTo>
                  <a:pt x="848" y="579"/>
                </a:moveTo>
                <a:lnTo>
                  <a:pt x="1010" y="410"/>
                </a:lnTo>
                <a:lnTo>
                  <a:pt x="1010" y="410"/>
                </a:lnTo>
                <a:lnTo>
                  <a:pt x="961" y="364"/>
                </a:lnTo>
                <a:lnTo>
                  <a:pt x="908" y="321"/>
                </a:lnTo>
                <a:lnTo>
                  <a:pt x="854" y="281"/>
                </a:lnTo>
                <a:lnTo>
                  <a:pt x="797" y="242"/>
                </a:lnTo>
                <a:lnTo>
                  <a:pt x="740" y="205"/>
                </a:lnTo>
                <a:lnTo>
                  <a:pt x="710" y="188"/>
                </a:lnTo>
                <a:lnTo>
                  <a:pt x="680" y="173"/>
                </a:lnTo>
                <a:lnTo>
                  <a:pt x="649" y="157"/>
                </a:lnTo>
                <a:lnTo>
                  <a:pt x="619" y="142"/>
                </a:lnTo>
                <a:lnTo>
                  <a:pt x="586" y="127"/>
                </a:lnTo>
                <a:lnTo>
                  <a:pt x="555" y="114"/>
                </a:lnTo>
                <a:lnTo>
                  <a:pt x="524" y="101"/>
                </a:lnTo>
                <a:lnTo>
                  <a:pt x="491" y="90"/>
                </a:lnTo>
                <a:lnTo>
                  <a:pt x="457" y="78"/>
                </a:lnTo>
                <a:lnTo>
                  <a:pt x="425" y="67"/>
                </a:lnTo>
                <a:lnTo>
                  <a:pt x="391" y="57"/>
                </a:lnTo>
                <a:lnTo>
                  <a:pt x="357" y="48"/>
                </a:lnTo>
                <a:lnTo>
                  <a:pt x="323" y="40"/>
                </a:lnTo>
                <a:lnTo>
                  <a:pt x="289" y="32"/>
                </a:lnTo>
                <a:lnTo>
                  <a:pt x="254" y="24"/>
                </a:lnTo>
                <a:lnTo>
                  <a:pt x="219" y="19"/>
                </a:lnTo>
                <a:lnTo>
                  <a:pt x="184" y="14"/>
                </a:lnTo>
                <a:lnTo>
                  <a:pt x="149" y="9"/>
                </a:lnTo>
                <a:lnTo>
                  <a:pt x="113" y="6"/>
                </a:lnTo>
                <a:lnTo>
                  <a:pt x="77" y="4"/>
                </a:lnTo>
                <a:lnTo>
                  <a:pt x="41" y="1"/>
                </a:lnTo>
                <a:lnTo>
                  <a:pt x="4" y="0"/>
                </a:lnTo>
                <a:lnTo>
                  <a:pt x="0" y="235"/>
                </a:lnTo>
                <a:lnTo>
                  <a:pt x="0" y="235"/>
                </a:lnTo>
                <a:lnTo>
                  <a:pt x="61" y="238"/>
                </a:lnTo>
                <a:lnTo>
                  <a:pt x="121" y="243"/>
                </a:lnTo>
                <a:lnTo>
                  <a:pt x="181" y="251"/>
                </a:lnTo>
                <a:lnTo>
                  <a:pt x="240" y="261"/>
                </a:lnTo>
                <a:lnTo>
                  <a:pt x="297" y="276"/>
                </a:lnTo>
                <a:lnTo>
                  <a:pt x="354" y="291"/>
                </a:lnTo>
                <a:lnTo>
                  <a:pt x="409" y="310"/>
                </a:lnTo>
                <a:lnTo>
                  <a:pt x="464" y="330"/>
                </a:lnTo>
                <a:lnTo>
                  <a:pt x="517" y="354"/>
                </a:lnTo>
                <a:lnTo>
                  <a:pt x="568" y="380"/>
                </a:lnTo>
                <a:lnTo>
                  <a:pt x="619" y="407"/>
                </a:lnTo>
                <a:lnTo>
                  <a:pt x="668" y="438"/>
                </a:lnTo>
                <a:lnTo>
                  <a:pt x="715" y="470"/>
                </a:lnTo>
                <a:lnTo>
                  <a:pt x="761" y="505"/>
                </a:lnTo>
                <a:lnTo>
                  <a:pt x="805" y="541"/>
                </a:lnTo>
                <a:lnTo>
                  <a:pt x="848" y="579"/>
                </a:lnTo>
                <a:lnTo>
                  <a:pt x="848" y="579"/>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5" name="Freeform 62"/>
          <p:cNvSpPr>
            <a:spLocks/>
          </p:cNvSpPr>
          <p:nvPr/>
        </p:nvSpPr>
        <p:spPr bwMode="auto">
          <a:xfrm>
            <a:off x="4578350" y="3338513"/>
            <a:ext cx="301625" cy="169863"/>
          </a:xfrm>
          <a:custGeom>
            <a:avLst/>
            <a:gdLst>
              <a:gd name="T0" fmla="*/ 645 w 761"/>
              <a:gd name="T1" fmla="*/ 425 h 425"/>
              <a:gd name="T2" fmla="*/ 761 w 761"/>
              <a:gd name="T3" fmla="*/ 307 h 425"/>
              <a:gd name="T4" fmla="*/ 761 w 761"/>
              <a:gd name="T5" fmla="*/ 307 h 425"/>
              <a:gd name="T6" fmla="*/ 723 w 761"/>
              <a:gd name="T7" fmla="*/ 273 h 425"/>
              <a:gd name="T8" fmla="*/ 682 w 761"/>
              <a:gd name="T9" fmla="*/ 240 h 425"/>
              <a:gd name="T10" fmla="*/ 642 w 761"/>
              <a:gd name="T11" fmla="*/ 209 h 425"/>
              <a:gd name="T12" fmla="*/ 599 w 761"/>
              <a:gd name="T13" fmla="*/ 181 h 425"/>
              <a:gd name="T14" fmla="*/ 555 w 761"/>
              <a:gd name="T15" fmla="*/ 155 h 425"/>
              <a:gd name="T16" fmla="*/ 511 w 761"/>
              <a:gd name="T17" fmla="*/ 128 h 425"/>
              <a:gd name="T18" fmla="*/ 464 w 761"/>
              <a:gd name="T19" fmla="*/ 106 h 425"/>
              <a:gd name="T20" fmla="*/ 417 w 761"/>
              <a:gd name="T21" fmla="*/ 86 h 425"/>
              <a:gd name="T22" fmla="*/ 369 w 761"/>
              <a:gd name="T23" fmla="*/ 66 h 425"/>
              <a:gd name="T24" fmla="*/ 319 w 761"/>
              <a:gd name="T25" fmla="*/ 50 h 425"/>
              <a:gd name="T26" fmla="*/ 268 w 761"/>
              <a:gd name="T27" fmla="*/ 36 h 425"/>
              <a:gd name="T28" fmla="*/ 216 w 761"/>
              <a:gd name="T29" fmla="*/ 24 h 425"/>
              <a:gd name="T30" fmla="*/ 164 w 761"/>
              <a:gd name="T31" fmla="*/ 14 h 425"/>
              <a:gd name="T32" fmla="*/ 111 w 761"/>
              <a:gd name="T33" fmla="*/ 7 h 425"/>
              <a:gd name="T34" fmla="*/ 58 w 761"/>
              <a:gd name="T35" fmla="*/ 2 h 425"/>
              <a:gd name="T36" fmla="*/ 3 w 761"/>
              <a:gd name="T37" fmla="*/ 0 h 425"/>
              <a:gd name="T38" fmla="*/ 0 w 761"/>
              <a:gd name="T39" fmla="*/ 165 h 425"/>
              <a:gd name="T40" fmla="*/ 0 w 761"/>
              <a:gd name="T41" fmla="*/ 165 h 425"/>
              <a:gd name="T42" fmla="*/ 46 w 761"/>
              <a:gd name="T43" fmla="*/ 168 h 425"/>
              <a:gd name="T44" fmla="*/ 93 w 761"/>
              <a:gd name="T45" fmla="*/ 171 h 425"/>
              <a:gd name="T46" fmla="*/ 137 w 761"/>
              <a:gd name="T47" fmla="*/ 178 h 425"/>
              <a:gd name="T48" fmla="*/ 183 w 761"/>
              <a:gd name="T49" fmla="*/ 186 h 425"/>
              <a:gd name="T50" fmla="*/ 226 w 761"/>
              <a:gd name="T51" fmla="*/ 196 h 425"/>
              <a:gd name="T52" fmla="*/ 268 w 761"/>
              <a:gd name="T53" fmla="*/ 208 h 425"/>
              <a:gd name="T54" fmla="*/ 311 w 761"/>
              <a:gd name="T55" fmla="*/ 222 h 425"/>
              <a:gd name="T56" fmla="*/ 352 w 761"/>
              <a:gd name="T57" fmla="*/ 238 h 425"/>
              <a:gd name="T58" fmla="*/ 393 w 761"/>
              <a:gd name="T59" fmla="*/ 256 h 425"/>
              <a:gd name="T60" fmla="*/ 433 w 761"/>
              <a:gd name="T61" fmla="*/ 274 h 425"/>
              <a:gd name="T62" fmla="*/ 470 w 761"/>
              <a:gd name="T63" fmla="*/ 296 h 425"/>
              <a:gd name="T64" fmla="*/ 508 w 761"/>
              <a:gd name="T65" fmla="*/ 319 h 425"/>
              <a:gd name="T66" fmla="*/ 544 w 761"/>
              <a:gd name="T67" fmla="*/ 343 h 425"/>
              <a:gd name="T68" fmla="*/ 580 w 761"/>
              <a:gd name="T69" fmla="*/ 369 h 425"/>
              <a:gd name="T70" fmla="*/ 613 w 761"/>
              <a:gd name="T71" fmla="*/ 397 h 425"/>
              <a:gd name="T72" fmla="*/ 645 w 761"/>
              <a:gd name="T73" fmla="*/ 425 h 425"/>
              <a:gd name="T74" fmla="*/ 645 w 761"/>
              <a:gd name="T75"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1" h="425">
                <a:moveTo>
                  <a:pt x="645" y="425"/>
                </a:moveTo>
                <a:lnTo>
                  <a:pt x="761" y="307"/>
                </a:lnTo>
                <a:lnTo>
                  <a:pt x="761" y="307"/>
                </a:lnTo>
                <a:lnTo>
                  <a:pt x="723" y="273"/>
                </a:lnTo>
                <a:lnTo>
                  <a:pt x="682" y="240"/>
                </a:lnTo>
                <a:lnTo>
                  <a:pt x="642" y="209"/>
                </a:lnTo>
                <a:lnTo>
                  <a:pt x="599" y="181"/>
                </a:lnTo>
                <a:lnTo>
                  <a:pt x="555" y="155"/>
                </a:lnTo>
                <a:lnTo>
                  <a:pt x="511" y="128"/>
                </a:lnTo>
                <a:lnTo>
                  <a:pt x="464" y="106"/>
                </a:lnTo>
                <a:lnTo>
                  <a:pt x="417" y="86"/>
                </a:lnTo>
                <a:lnTo>
                  <a:pt x="369" y="66"/>
                </a:lnTo>
                <a:lnTo>
                  <a:pt x="319" y="50"/>
                </a:lnTo>
                <a:lnTo>
                  <a:pt x="268" y="36"/>
                </a:lnTo>
                <a:lnTo>
                  <a:pt x="216" y="24"/>
                </a:lnTo>
                <a:lnTo>
                  <a:pt x="164" y="14"/>
                </a:lnTo>
                <a:lnTo>
                  <a:pt x="111" y="7"/>
                </a:lnTo>
                <a:lnTo>
                  <a:pt x="58" y="2"/>
                </a:lnTo>
                <a:lnTo>
                  <a:pt x="3" y="0"/>
                </a:lnTo>
                <a:lnTo>
                  <a:pt x="0" y="165"/>
                </a:lnTo>
                <a:lnTo>
                  <a:pt x="0" y="165"/>
                </a:lnTo>
                <a:lnTo>
                  <a:pt x="46" y="168"/>
                </a:lnTo>
                <a:lnTo>
                  <a:pt x="93" y="171"/>
                </a:lnTo>
                <a:lnTo>
                  <a:pt x="137" y="178"/>
                </a:lnTo>
                <a:lnTo>
                  <a:pt x="183" y="186"/>
                </a:lnTo>
                <a:lnTo>
                  <a:pt x="226" y="196"/>
                </a:lnTo>
                <a:lnTo>
                  <a:pt x="268" y="208"/>
                </a:lnTo>
                <a:lnTo>
                  <a:pt x="311" y="222"/>
                </a:lnTo>
                <a:lnTo>
                  <a:pt x="352" y="238"/>
                </a:lnTo>
                <a:lnTo>
                  <a:pt x="393" y="256"/>
                </a:lnTo>
                <a:lnTo>
                  <a:pt x="433" y="274"/>
                </a:lnTo>
                <a:lnTo>
                  <a:pt x="470" y="296"/>
                </a:lnTo>
                <a:lnTo>
                  <a:pt x="508" y="319"/>
                </a:lnTo>
                <a:lnTo>
                  <a:pt x="544" y="343"/>
                </a:lnTo>
                <a:lnTo>
                  <a:pt x="580" y="369"/>
                </a:lnTo>
                <a:lnTo>
                  <a:pt x="613" y="397"/>
                </a:lnTo>
                <a:lnTo>
                  <a:pt x="645" y="425"/>
                </a:lnTo>
                <a:lnTo>
                  <a:pt x="645" y="42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6" name="Freeform 63"/>
          <p:cNvSpPr>
            <a:spLocks/>
          </p:cNvSpPr>
          <p:nvPr/>
        </p:nvSpPr>
        <p:spPr bwMode="auto">
          <a:xfrm>
            <a:off x="4852988" y="3786188"/>
            <a:ext cx="169863" cy="311150"/>
          </a:xfrm>
          <a:custGeom>
            <a:avLst/>
            <a:gdLst>
              <a:gd name="T0" fmla="*/ 260 w 427"/>
              <a:gd name="T1" fmla="*/ 9 h 785"/>
              <a:gd name="T2" fmla="*/ 260 w 427"/>
              <a:gd name="T3" fmla="*/ 9 h 785"/>
              <a:gd name="T4" fmla="*/ 260 w 427"/>
              <a:gd name="T5" fmla="*/ 57 h 785"/>
              <a:gd name="T6" fmla="*/ 256 w 427"/>
              <a:gd name="T7" fmla="*/ 104 h 785"/>
              <a:gd name="T8" fmla="*/ 251 w 427"/>
              <a:gd name="T9" fmla="*/ 150 h 785"/>
              <a:gd name="T10" fmla="*/ 243 w 427"/>
              <a:gd name="T11" fmla="*/ 195 h 785"/>
              <a:gd name="T12" fmla="*/ 233 w 427"/>
              <a:gd name="T13" fmla="*/ 241 h 785"/>
              <a:gd name="T14" fmla="*/ 221 w 427"/>
              <a:gd name="T15" fmla="*/ 285 h 785"/>
              <a:gd name="T16" fmla="*/ 207 w 427"/>
              <a:gd name="T17" fmla="*/ 328 h 785"/>
              <a:gd name="T18" fmla="*/ 191 w 427"/>
              <a:gd name="T19" fmla="*/ 370 h 785"/>
              <a:gd name="T20" fmla="*/ 173 w 427"/>
              <a:gd name="T21" fmla="*/ 411 h 785"/>
              <a:gd name="T22" fmla="*/ 154 w 427"/>
              <a:gd name="T23" fmla="*/ 452 h 785"/>
              <a:gd name="T24" fmla="*/ 133 w 427"/>
              <a:gd name="T25" fmla="*/ 491 h 785"/>
              <a:gd name="T26" fmla="*/ 109 w 427"/>
              <a:gd name="T27" fmla="*/ 530 h 785"/>
              <a:gd name="T28" fmla="*/ 85 w 427"/>
              <a:gd name="T29" fmla="*/ 566 h 785"/>
              <a:gd name="T30" fmla="*/ 59 w 427"/>
              <a:gd name="T31" fmla="*/ 603 h 785"/>
              <a:gd name="T32" fmla="*/ 30 w 427"/>
              <a:gd name="T33" fmla="*/ 637 h 785"/>
              <a:gd name="T34" fmla="*/ 0 w 427"/>
              <a:gd name="T35" fmla="*/ 670 h 785"/>
              <a:gd name="T36" fmla="*/ 120 w 427"/>
              <a:gd name="T37" fmla="*/ 785 h 785"/>
              <a:gd name="T38" fmla="*/ 120 w 427"/>
              <a:gd name="T39" fmla="*/ 785 h 785"/>
              <a:gd name="T40" fmla="*/ 154 w 427"/>
              <a:gd name="T41" fmla="*/ 746 h 785"/>
              <a:gd name="T42" fmla="*/ 187 w 427"/>
              <a:gd name="T43" fmla="*/ 706 h 785"/>
              <a:gd name="T44" fmla="*/ 219 w 427"/>
              <a:gd name="T45" fmla="*/ 664 h 785"/>
              <a:gd name="T46" fmla="*/ 247 w 427"/>
              <a:gd name="T47" fmla="*/ 620 h 785"/>
              <a:gd name="T48" fmla="*/ 275 w 427"/>
              <a:gd name="T49" fmla="*/ 575 h 785"/>
              <a:gd name="T50" fmla="*/ 301 w 427"/>
              <a:gd name="T51" fmla="*/ 530 h 785"/>
              <a:gd name="T52" fmla="*/ 323 w 427"/>
              <a:gd name="T53" fmla="*/ 482 h 785"/>
              <a:gd name="T54" fmla="*/ 344 w 427"/>
              <a:gd name="T55" fmla="*/ 433 h 785"/>
              <a:gd name="T56" fmla="*/ 363 w 427"/>
              <a:gd name="T57" fmla="*/ 384 h 785"/>
              <a:gd name="T58" fmla="*/ 379 w 427"/>
              <a:gd name="T59" fmla="*/ 333 h 785"/>
              <a:gd name="T60" fmla="*/ 393 w 427"/>
              <a:gd name="T61" fmla="*/ 281 h 785"/>
              <a:gd name="T62" fmla="*/ 405 w 427"/>
              <a:gd name="T63" fmla="*/ 228 h 785"/>
              <a:gd name="T64" fmla="*/ 414 w 427"/>
              <a:gd name="T65" fmla="*/ 174 h 785"/>
              <a:gd name="T66" fmla="*/ 420 w 427"/>
              <a:gd name="T67" fmla="*/ 120 h 785"/>
              <a:gd name="T68" fmla="*/ 424 w 427"/>
              <a:gd name="T69" fmla="*/ 65 h 785"/>
              <a:gd name="T70" fmla="*/ 427 w 427"/>
              <a:gd name="T71" fmla="*/ 9 h 785"/>
              <a:gd name="T72" fmla="*/ 427 w 427"/>
              <a:gd name="T73" fmla="*/ 9 h 785"/>
              <a:gd name="T74" fmla="*/ 426 w 427"/>
              <a:gd name="T75" fmla="*/ 2 h 785"/>
              <a:gd name="T76" fmla="*/ 260 w 427"/>
              <a:gd name="T77" fmla="*/ 0 h 785"/>
              <a:gd name="T78" fmla="*/ 260 w 427"/>
              <a:gd name="T79" fmla="*/ 0 h 785"/>
              <a:gd name="T80" fmla="*/ 260 w 427"/>
              <a:gd name="T81" fmla="*/ 9 h 785"/>
              <a:gd name="T82" fmla="*/ 260 w 427"/>
              <a:gd name="T83" fmla="*/ 9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 h="785">
                <a:moveTo>
                  <a:pt x="260" y="9"/>
                </a:moveTo>
                <a:lnTo>
                  <a:pt x="260" y="9"/>
                </a:lnTo>
                <a:lnTo>
                  <a:pt x="260" y="57"/>
                </a:lnTo>
                <a:lnTo>
                  <a:pt x="256" y="104"/>
                </a:lnTo>
                <a:lnTo>
                  <a:pt x="251" y="150"/>
                </a:lnTo>
                <a:lnTo>
                  <a:pt x="243" y="195"/>
                </a:lnTo>
                <a:lnTo>
                  <a:pt x="233" y="241"/>
                </a:lnTo>
                <a:lnTo>
                  <a:pt x="221" y="285"/>
                </a:lnTo>
                <a:lnTo>
                  <a:pt x="207" y="328"/>
                </a:lnTo>
                <a:lnTo>
                  <a:pt x="191" y="370"/>
                </a:lnTo>
                <a:lnTo>
                  <a:pt x="173" y="411"/>
                </a:lnTo>
                <a:lnTo>
                  <a:pt x="154" y="452"/>
                </a:lnTo>
                <a:lnTo>
                  <a:pt x="133" y="491"/>
                </a:lnTo>
                <a:lnTo>
                  <a:pt x="109" y="530"/>
                </a:lnTo>
                <a:lnTo>
                  <a:pt x="85" y="566"/>
                </a:lnTo>
                <a:lnTo>
                  <a:pt x="59" y="603"/>
                </a:lnTo>
                <a:lnTo>
                  <a:pt x="30" y="637"/>
                </a:lnTo>
                <a:lnTo>
                  <a:pt x="0" y="670"/>
                </a:lnTo>
                <a:lnTo>
                  <a:pt x="120" y="785"/>
                </a:lnTo>
                <a:lnTo>
                  <a:pt x="120" y="785"/>
                </a:lnTo>
                <a:lnTo>
                  <a:pt x="154" y="746"/>
                </a:lnTo>
                <a:lnTo>
                  <a:pt x="187" y="706"/>
                </a:lnTo>
                <a:lnTo>
                  <a:pt x="219" y="664"/>
                </a:lnTo>
                <a:lnTo>
                  <a:pt x="247" y="620"/>
                </a:lnTo>
                <a:lnTo>
                  <a:pt x="275" y="575"/>
                </a:lnTo>
                <a:lnTo>
                  <a:pt x="301" y="530"/>
                </a:lnTo>
                <a:lnTo>
                  <a:pt x="323" y="482"/>
                </a:lnTo>
                <a:lnTo>
                  <a:pt x="344" y="433"/>
                </a:lnTo>
                <a:lnTo>
                  <a:pt x="363" y="384"/>
                </a:lnTo>
                <a:lnTo>
                  <a:pt x="379" y="333"/>
                </a:lnTo>
                <a:lnTo>
                  <a:pt x="393" y="281"/>
                </a:lnTo>
                <a:lnTo>
                  <a:pt x="405" y="228"/>
                </a:lnTo>
                <a:lnTo>
                  <a:pt x="414" y="174"/>
                </a:lnTo>
                <a:lnTo>
                  <a:pt x="420" y="120"/>
                </a:lnTo>
                <a:lnTo>
                  <a:pt x="424" y="65"/>
                </a:lnTo>
                <a:lnTo>
                  <a:pt x="427" y="9"/>
                </a:lnTo>
                <a:lnTo>
                  <a:pt x="427" y="9"/>
                </a:lnTo>
                <a:lnTo>
                  <a:pt x="426" y="2"/>
                </a:lnTo>
                <a:lnTo>
                  <a:pt x="260" y="0"/>
                </a:lnTo>
                <a:lnTo>
                  <a:pt x="260" y="0"/>
                </a:lnTo>
                <a:lnTo>
                  <a:pt x="260" y="9"/>
                </a:lnTo>
                <a:lnTo>
                  <a:pt x="260" y="9"/>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7" name="Freeform 65"/>
          <p:cNvSpPr>
            <a:spLocks/>
          </p:cNvSpPr>
          <p:nvPr/>
        </p:nvSpPr>
        <p:spPr bwMode="auto">
          <a:xfrm>
            <a:off x="4121150" y="3470276"/>
            <a:ext cx="179388" cy="303213"/>
          </a:xfrm>
          <a:custGeom>
            <a:avLst/>
            <a:gdLst>
              <a:gd name="T0" fmla="*/ 451 w 451"/>
              <a:gd name="T1" fmla="*/ 114 h 760"/>
              <a:gd name="T2" fmla="*/ 332 w 451"/>
              <a:gd name="T3" fmla="*/ 0 h 760"/>
              <a:gd name="T4" fmla="*/ 332 w 451"/>
              <a:gd name="T5" fmla="*/ 0 h 760"/>
              <a:gd name="T6" fmla="*/ 296 w 451"/>
              <a:gd name="T7" fmla="*/ 36 h 760"/>
              <a:gd name="T8" fmla="*/ 262 w 451"/>
              <a:gd name="T9" fmla="*/ 75 h 760"/>
              <a:gd name="T10" fmla="*/ 229 w 451"/>
              <a:gd name="T11" fmla="*/ 117 h 760"/>
              <a:gd name="T12" fmla="*/ 200 w 451"/>
              <a:gd name="T13" fmla="*/ 159 h 760"/>
              <a:gd name="T14" fmla="*/ 171 w 451"/>
              <a:gd name="T15" fmla="*/ 203 h 760"/>
              <a:gd name="T16" fmla="*/ 145 w 451"/>
              <a:gd name="T17" fmla="*/ 247 h 760"/>
              <a:gd name="T18" fmla="*/ 120 w 451"/>
              <a:gd name="T19" fmla="*/ 294 h 760"/>
              <a:gd name="T20" fmla="*/ 98 w 451"/>
              <a:gd name="T21" fmla="*/ 341 h 760"/>
              <a:gd name="T22" fmla="*/ 77 w 451"/>
              <a:gd name="T23" fmla="*/ 389 h 760"/>
              <a:gd name="T24" fmla="*/ 59 w 451"/>
              <a:gd name="T25" fmla="*/ 440 h 760"/>
              <a:gd name="T26" fmla="*/ 43 w 451"/>
              <a:gd name="T27" fmla="*/ 491 h 760"/>
              <a:gd name="T28" fmla="*/ 30 w 451"/>
              <a:gd name="T29" fmla="*/ 542 h 760"/>
              <a:gd name="T30" fmla="*/ 19 w 451"/>
              <a:gd name="T31" fmla="*/ 595 h 760"/>
              <a:gd name="T32" fmla="*/ 11 w 451"/>
              <a:gd name="T33" fmla="*/ 648 h 760"/>
              <a:gd name="T34" fmla="*/ 4 w 451"/>
              <a:gd name="T35" fmla="*/ 703 h 760"/>
              <a:gd name="T36" fmla="*/ 0 w 451"/>
              <a:gd name="T37" fmla="*/ 758 h 760"/>
              <a:gd name="T38" fmla="*/ 167 w 451"/>
              <a:gd name="T39" fmla="*/ 760 h 760"/>
              <a:gd name="T40" fmla="*/ 167 w 451"/>
              <a:gd name="T41" fmla="*/ 760 h 760"/>
              <a:gd name="T42" fmla="*/ 170 w 451"/>
              <a:gd name="T43" fmla="*/ 713 h 760"/>
              <a:gd name="T44" fmla="*/ 175 w 451"/>
              <a:gd name="T45" fmla="*/ 667 h 760"/>
              <a:gd name="T46" fmla="*/ 183 w 451"/>
              <a:gd name="T47" fmla="*/ 621 h 760"/>
              <a:gd name="T48" fmla="*/ 192 w 451"/>
              <a:gd name="T49" fmla="*/ 577 h 760"/>
              <a:gd name="T50" fmla="*/ 203 w 451"/>
              <a:gd name="T51" fmla="*/ 532 h 760"/>
              <a:gd name="T52" fmla="*/ 216 w 451"/>
              <a:gd name="T53" fmla="*/ 489 h 760"/>
              <a:gd name="T54" fmla="*/ 232 w 451"/>
              <a:gd name="T55" fmla="*/ 447 h 760"/>
              <a:gd name="T56" fmla="*/ 250 w 451"/>
              <a:gd name="T57" fmla="*/ 405 h 760"/>
              <a:gd name="T58" fmla="*/ 270 w 451"/>
              <a:gd name="T59" fmla="*/ 364 h 760"/>
              <a:gd name="T60" fmla="*/ 291 w 451"/>
              <a:gd name="T61" fmla="*/ 325 h 760"/>
              <a:gd name="T62" fmla="*/ 313 w 451"/>
              <a:gd name="T63" fmla="*/ 288 h 760"/>
              <a:gd name="T64" fmla="*/ 338 w 451"/>
              <a:gd name="T65" fmla="*/ 250 h 760"/>
              <a:gd name="T66" fmla="*/ 364 w 451"/>
              <a:gd name="T67" fmla="*/ 215 h 760"/>
              <a:gd name="T68" fmla="*/ 391 w 451"/>
              <a:gd name="T69" fmla="*/ 180 h 760"/>
              <a:gd name="T70" fmla="*/ 421 w 451"/>
              <a:gd name="T71" fmla="*/ 147 h 760"/>
              <a:gd name="T72" fmla="*/ 451 w 451"/>
              <a:gd name="T73" fmla="*/ 114 h 760"/>
              <a:gd name="T74" fmla="*/ 451 w 451"/>
              <a:gd name="T75" fmla="*/ 114 h 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51" h="760">
                <a:moveTo>
                  <a:pt x="451" y="114"/>
                </a:moveTo>
                <a:lnTo>
                  <a:pt x="332" y="0"/>
                </a:lnTo>
                <a:lnTo>
                  <a:pt x="332" y="0"/>
                </a:lnTo>
                <a:lnTo>
                  <a:pt x="296" y="36"/>
                </a:lnTo>
                <a:lnTo>
                  <a:pt x="262" y="75"/>
                </a:lnTo>
                <a:lnTo>
                  <a:pt x="229" y="117"/>
                </a:lnTo>
                <a:lnTo>
                  <a:pt x="200" y="159"/>
                </a:lnTo>
                <a:lnTo>
                  <a:pt x="171" y="203"/>
                </a:lnTo>
                <a:lnTo>
                  <a:pt x="145" y="247"/>
                </a:lnTo>
                <a:lnTo>
                  <a:pt x="120" y="294"/>
                </a:lnTo>
                <a:lnTo>
                  <a:pt x="98" y="341"/>
                </a:lnTo>
                <a:lnTo>
                  <a:pt x="77" y="389"/>
                </a:lnTo>
                <a:lnTo>
                  <a:pt x="59" y="440"/>
                </a:lnTo>
                <a:lnTo>
                  <a:pt x="43" y="491"/>
                </a:lnTo>
                <a:lnTo>
                  <a:pt x="30" y="542"/>
                </a:lnTo>
                <a:lnTo>
                  <a:pt x="19" y="595"/>
                </a:lnTo>
                <a:lnTo>
                  <a:pt x="11" y="648"/>
                </a:lnTo>
                <a:lnTo>
                  <a:pt x="4" y="703"/>
                </a:lnTo>
                <a:lnTo>
                  <a:pt x="0" y="758"/>
                </a:lnTo>
                <a:lnTo>
                  <a:pt x="167" y="760"/>
                </a:lnTo>
                <a:lnTo>
                  <a:pt x="167" y="760"/>
                </a:lnTo>
                <a:lnTo>
                  <a:pt x="170" y="713"/>
                </a:lnTo>
                <a:lnTo>
                  <a:pt x="175" y="667"/>
                </a:lnTo>
                <a:lnTo>
                  <a:pt x="183" y="621"/>
                </a:lnTo>
                <a:lnTo>
                  <a:pt x="192" y="577"/>
                </a:lnTo>
                <a:lnTo>
                  <a:pt x="203" y="532"/>
                </a:lnTo>
                <a:lnTo>
                  <a:pt x="216" y="489"/>
                </a:lnTo>
                <a:lnTo>
                  <a:pt x="232" y="447"/>
                </a:lnTo>
                <a:lnTo>
                  <a:pt x="250" y="405"/>
                </a:lnTo>
                <a:lnTo>
                  <a:pt x="270" y="364"/>
                </a:lnTo>
                <a:lnTo>
                  <a:pt x="291" y="325"/>
                </a:lnTo>
                <a:lnTo>
                  <a:pt x="313" y="288"/>
                </a:lnTo>
                <a:lnTo>
                  <a:pt x="338" y="250"/>
                </a:lnTo>
                <a:lnTo>
                  <a:pt x="364" y="215"/>
                </a:lnTo>
                <a:lnTo>
                  <a:pt x="391" y="180"/>
                </a:lnTo>
                <a:lnTo>
                  <a:pt x="421" y="147"/>
                </a:lnTo>
                <a:lnTo>
                  <a:pt x="451" y="114"/>
                </a:lnTo>
                <a:lnTo>
                  <a:pt x="451" y="114"/>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8" name="Freeform 66"/>
          <p:cNvSpPr>
            <a:spLocks/>
          </p:cNvSpPr>
          <p:nvPr/>
        </p:nvSpPr>
        <p:spPr bwMode="auto">
          <a:xfrm>
            <a:off x="4121150" y="3786188"/>
            <a:ext cx="169863" cy="311150"/>
          </a:xfrm>
          <a:custGeom>
            <a:avLst/>
            <a:gdLst>
              <a:gd name="T0" fmla="*/ 166 w 426"/>
              <a:gd name="T1" fmla="*/ 9 h 785"/>
              <a:gd name="T2" fmla="*/ 166 w 426"/>
              <a:gd name="T3" fmla="*/ 9 h 785"/>
              <a:gd name="T4" fmla="*/ 166 w 426"/>
              <a:gd name="T5" fmla="*/ 0 h 785"/>
              <a:gd name="T6" fmla="*/ 0 w 426"/>
              <a:gd name="T7" fmla="*/ 2 h 785"/>
              <a:gd name="T8" fmla="*/ 0 w 426"/>
              <a:gd name="T9" fmla="*/ 2 h 785"/>
              <a:gd name="T10" fmla="*/ 0 w 426"/>
              <a:gd name="T11" fmla="*/ 9 h 785"/>
              <a:gd name="T12" fmla="*/ 0 w 426"/>
              <a:gd name="T13" fmla="*/ 9 h 785"/>
              <a:gd name="T14" fmla="*/ 2 w 426"/>
              <a:gd name="T15" fmla="*/ 65 h 785"/>
              <a:gd name="T16" fmla="*/ 6 w 426"/>
              <a:gd name="T17" fmla="*/ 120 h 785"/>
              <a:gd name="T18" fmla="*/ 12 w 426"/>
              <a:gd name="T19" fmla="*/ 174 h 785"/>
              <a:gd name="T20" fmla="*/ 21 w 426"/>
              <a:gd name="T21" fmla="*/ 228 h 785"/>
              <a:gd name="T22" fmla="*/ 33 w 426"/>
              <a:gd name="T23" fmla="*/ 281 h 785"/>
              <a:gd name="T24" fmla="*/ 47 w 426"/>
              <a:gd name="T25" fmla="*/ 333 h 785"/>
              <a:gd name="T26" fmla="*/ 63 w 426"/>
              <a:gd name="T27" fmla="*/ 384 h 785"/>
              <a:gd name="T28" fmla="*/ 82 w 426"/>
              <a:gd name="T29" fmla="*/ 433 h 785"/>
              <a:gd name="T30" fmla="*/ 103 w 426"/>
              <a:gd name="T31" fmla="*/ 482 h 785"/>
              <a:gd name="T32" fmla="*/ 127 w 426"/>
              <a:gd name="T33" fmla="*/ 530 h 785"/>
              <a:gd name="T34" fmla="*/ 151 w 426"/>
              <a:gd name="T35" fmla="*/ 575 h 785"/>
              <a:gd name="T36" fmla="*/ 179 w 426"/>
              <a:gd name="T37" fmla="*/ 620 h 785"/>
              <a:gd name="T38" fmla="*/ 207 w 426"/>
              <a:gd name="T39" fmla="*/ 664 h 785"/>
              <a:gd name="T40" fmla="*/ 239 w 426"/>
              <a:gd name="T41" fmla="*/ 706 h 785"/>
              <a:gd name="T42" fmla="*/ 272 w 426"/>
              <a:gd name="T43" fmla="*/ 746 h 785"/>
              <a:gd name="T44" fmla="*/ 306 w 426"/>
              <a:gd name="T45" fmla="*/ 785 h 785"/>
              <a:gd name="T46" fmla="*/ 426 w 426"/>
              <a:gd name="T47" fmla="*/ 670 h 785"/>
              <a:gd name="T48" fmla="*/ 426 w 426"/>
              <a:gd name="T49" fmla="*/ 670 h 785"/>
              <a:gd name="T50" fmla="*/ 396 w 426"/>
              <a:gd name="T51" fmla="*/ 637 h 785"/>
              <a:gd name="T52" fmla="*/ 369 w 426"/>
              <a:gd name="T53" fmla="*/ 603 h 785"/>
              <a:gd name="T54" fmla="*/ 341 w 426"/>
              <a:gd name="T55" fmla="*/ 566 h 785"/>
              <a:gd name="T56" fmla="*/ 317 w 426"/>
              <a:gd name="T57" fmla="*/ 530 h 785"/>
              <a:gd name="T58" fmla="*/ 293 w 426"/>
              <a:gd name="T59" fmla="*/ 491 h 785"/>
              <a:gd name="T60" fmla="*/ 272 w 426"/>
              <a:gd name="T61" fmla="*/ 452 h 785"/>
              <a:gd name="T62" fmla="*/ 253 w 426"/>
              <a:gd name="T63" fmla="*/ 411 h 785"/>
              <a:gd name="T64" fmla="*/ 235 w 426"/>
              <a:gd name="T65" fmla="*/ 370 h 785"/>
              <a:gd name="T66" fmla="*/ 219 w 426"/>
              <a:gd name="T67" fmla="*/ 328 h 785"/>
              <a:gd name="T68" fmla="*/ 205 w 426"/>
              <a:gd name="T69" fmla="*/ 285 h 785"/>
              <a:gd name="T70" fmla="*/ 193 w 426"/>
              <a:gd name="T71" fmla="*/ 241 h 785"/>
              <a:gd name="T72" fmla="*/ 184 w 426"/>
              <a:gd name="T73" fmla="*/ 195 h 785"/>
              <a:gd name="T74" fmla="*/ 176 w 426"/>
              <a:gd name="T75" fmla="*/ 150 h 785"/>
              <a:gd name="T76" fmla="*/ 170 w 426"/>
              <a:gd name="T77" fmla="*/ 104 h 785"/>
              <a:gd name="T78" fmla="*/ 167 w 426"/>
              <a:gd name="T79" fmla="*/ 57 h 785"/>
              <a:gd name="T80" fmla="*/ 166 w 426"/>
              <a:gd name="T81" fmla="*/ 9 h 785"/>
              <a:gd name="T82" fmla="*/ 166 w 426"/>
              <a:gd name="T83" fmla="*/ 9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6" h="785">
                <a:moveTo>
                  <a:pt x="166" y="9"/>
                </a:moveTo>
                <a:lnTo>
                  <a:pt x="166" y="9"/>
                </a:lnTo>
                <a:lnTo>
                  <a:pt x="166" y="0"/>
                </a:lnTo>
                <a:lnTo>
                  <a:pt x="0" y="2"/>
                </a:lnTo>
                <a:lnTo>
                  <a:pt x="0" y="2"/>
                </a:lnTo>
                <a:lnTo>
                  <a:pt x="0" y="9"/>
                </a:lnTo>
                <a:lnTo>
                  <a:pt x="0" y="9"/>
                </a:lnTo>
                <a:lnTo>
                  <a:pt x="2" y="65"/>
                </a:lnTo>
                <a:lnTo>
                  <a:pt x="6" y="120"/>
                </a:lnTo>
                <a:lnTo>
                  <a:pt x="12" y="174"/>
                </a:lnTo>
                <a:lnTo>
                  <a:pt x="21" y="228"/>
                </a:lnTo>
                <a:lnTo>
                  <a:pt x="33" y="281"/>
                </a:lnTo>
                <a:lnTo>
                  <a:pt x="47" y="333"/>
                </a:lnTo>
                <a:lnTo>
                  <a:pt x="63" y="384"/>
                </a:lnTo>
                <a:lnTo>
                  <a:pt x="82" y="433"/>
                </a:lnTo>
                <a:lnTo>
                  <a:pt x="103" y="482"/>
                </a:lnTo>
                <a:lnTo>
                  <a:pt x="127" y="530"/>
                </a:lnTo>
                <a:lnTo>
                  <a:pt x="151" y="575"/>
                </a:lnTo>
                <a:lnTo>
                  <a:pt x="179" y="620"/>
                </a:lnTo>
                <a:lnTo>
                  <a:pt x="207" y="664"/>
                </a:lnTo>
                <a:lnTo>
                  <a:pt x="239" y="706"/>
                </a:lnTo>
                <a:lnTo>
                  <a:pt x="272" y="746"/>
                </a:lnTo>
                <a:lnTo>
                  <a:pt x="306" y="785"/>
                </a:lnTo>
                <a:lnTo>
                  <a:pt x="426" y="670"/>
                </a:lnTo>
                <a:lnTo>
                  <a:pt x="426" y="670"/>
                </a:lnTo>
                <a:lnTo>
                  <a:pt x="396" y="637"/>
                </a:lnTo>
                <a:lnTo>
                  <a:pt x="369" y="603"/>
                </a:lnTo>
                <a:lnTo>
                  <a:pt x="341" y="566"/>
                </a:lnTo>
                <a:lnTo>
                  <a:pt x="317" y="530"/>
                </a:lnTo>
                <a:lnTo>
                  <a:pt x="293" y="491"/>
                </a:lnTo>
                <a:lnTo>
                  <a:pt x="272" y="452"/>
                </a:lnTo>
                <a:lnTo>
                  <a:pt x="253" y="411"/>
                </a:lnTo>
                <a:lnTo>
                  <a:pt x="235" y="370"/>
                </a:lnTo>
                <a:lnTo>
                  <a:pt x="219" y="328"/>
                </a:lnTo>
                <a:lnTo>
                  <a:pt x="205" y="285"/>
                </a:lnTo>
                <a:lnTo>
                  <a:pt x="193" y="241"/>
                </a:lnTo>
                <a:lnTo>
                  <a:pt x="184" y="195"/>
                </a:lnTo>
                <a:lnTo>
                  <a:pt x="176" y="150"/>
                </a:lnTo>
                <a:lnTo>
                  <a:pt x="170" y="104"/>
                </a:lnTo>
                <a:lnTo>
                  <a:pt x="167" y="57"/>
                </a:lnTo>
                <a:lnTo>
                  <a:pt x="166" y="9"/>
                </a:lnTo>
                <a:lnTo>
                  <a:pt x="166" y="9"/>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9" name="Freeform 67"/>
          <p:cNvSpPr>
            <a:spLocks/>
          </p:cNvSpPr>
          <p:nvPr/>
        </p:nvSpPr>
        <p:spPr bwMode="auto">
          <a:xfrm>
            <a:off x="4268788" y="3954465"/>
            <a:ext cx="311150" cy="179388"/>
          </a:xfrm>
          <a:custGeom>
            <a:avLst/>
            <a:gdLst>
              <a:gd name="T0" fmla="*/ 114 w 785"/>
              <a:gd name="T1" fmla="*/ 0 h 450"/>
              <a:gd name="T2" fmla="*/ 0 w 785"/>
              <a:gd name="T3" fmla="*/ 118 h 450"/>
              <a:gd name="T4" fmla="*/ 0 w 785"/>
              <a:gd name="T5" fmla="*/ 118 h 450"/>
              <a:gd name="T6" fmla="*/ 37 w 785"/>
              <a:gd name="T7" fmla="*/ 155 h 450"/>
              <a:gd name="T8" fmla="*/ 78 w 785"/>
              <a:gd name="T9" fmla="*/ 190 h 450"/>
              <a:gd name="T10" fmla="*/ 119 w 785"/>
              <a:gd name="T11" fmla="*/ 223 h 450"/>
              <a:gd name="T12" fmla="*/ 164 w 785"/>
              <a:gd name="T13" fmla="*/ 254 h 450"/>
              <a:gd name="T14" fmla="*/ 208 w 785"/>
              <a:gd name="T15" fmla="*/ 284 h 450"/>
              <a:gd name="T16" fmla="*/ 255 w 785"/>
              <a:gd name="T17" fmla="*/ 310 h 450"/>
              <a:gd name="T18" fmla="*/ 303 w 785"/>
              <a:gd name="T19" fmla="*/ 335 h 450"/>
              <a:gd name="T20" fmla="*/ 351 w 785"/>
              <a:gd name="T21" fmla="*/ 358 h 450"/>
              <a:gd name="T22" fmla="*/ 402 w 785"/>
              <a:gd name="T23" fmla="*/ 378 h 450"/>
              <a:gd name="T24" fmla="*/ 453 w 785"/>
              <a:gd name="T25" fmla="*/ 396 h 450"/>
              <a:gd name="T26" fmla="*/ 506 w 785"/>
              <a:gd name="T27" fmla="*/ 411 h 450"/>
              <a:gd name="T28" fmla="*/ 559 w 785"/>
              <a:gd name="T29" fmla="*/ 424 h 450"/>
              <a:gd name="T30" fmla="*/ 614 w 785"/>
              <a:gd name="T31" fmla="*/ 435 h 450"/>
              <a:gd name="T32" fmla="*/ 669 w 785"/>
              <a:gd name="T33" fmla="*/ 443 h 450"/>
              <a:gd name="T34" fmla="*/ 725 w 785"/>
              <a:gd name="T35" fmla="*/ 448 h 450"/>
              <a:gd name="T36" fmla="*/ 782 w 785"/>
              <a:gd name="T37" fmla="*/ 450 h 450"/>
              <a:gd name="T38" fmla="*/ 785 w 785"/>
              <a:gd name="T39" fmla="*/ 284 h 450"/>
              <a:gd name="T40" fmla="*/ 785 w 785"/>
              <a:gd name="T41" fmla="*/ 284 h 450"/>
              <a:gd name="T42" fmla="*/ 735 w 785"/>
              <a:gd name="T43" fmla="*/ 282 h 450"/>
              <a:gd name="T44" fmla="*/ 687 w 785"/>
              <a:gd name="T45" fmla="*/ 279 h 450"/>
              <a:gd name="T46" fmla="*/ 640 w 785"/>
              <a:gd name="T47" fmla="*/ 271 h 450"/>
              <a:gd name="T48" fmla="*/ 593 w 785"/>
              <a:gd name="T49" fmla="*/ 262 h 450"/>
              <a:gd name="T50" fmla="*/ 548 w 785"/>
              <a:gd name="T51" fmla="*/ 251 h 450"/>
              <a:gd name="T52" fmla="*/ 502 w 785"/>
              <a:gd name="T53" fmla="*/ 238 h 450"/>
              <a:gd name="T54" fmla="*/ 459 w 785"/>
              <a:gd name="T55" fmla="*/ 223 h 450"/>
              <a:gd name="T56" fmla="*/ 416 w 785"/>
              <a:gd name="T57" fmla="*/ 206 h 450"/>
              <a:gd name="T58" fmla="*/ 373 w 785"/>
              <a:gd name="T59" fmla="*/ 186 h 450"/>
              <a:gd name="T60" fmla="*/ 333 w 785"/>
              <a:gd name="T61" fmla="*/ 164 h 450"/>
              <a:gd name="T62" fmla="*/ 293 w 785"/>
              <a:gd name="T63" fmla="*/ 141 h 450"/>
              <a:gd name="T64" fmla="*/ 255 w 785"/>
              <a:gd name="T65" fmla="*/ 116 h 450"/>
              <a:gd name="T66" fmla="*/ 217 w 785"/>
              <a:gd name="T67" fmla="*/ 90 h 450"/>
              <a:gd name="T68" fmla="*/ 182 w 785"/>
              <a:gd name="T69" fmla="*/ 61 h 450"/>
              <a:gd name="T70" fmla="*/ 147 w 785"/>
              <a:gd name="T71" fmla="*/ 31 h 450"/>
              <a:gd name="T72" fmla="*/ 114 w 785"/>
              <a:gd name="T73" fmla="*/ 0 h 450"/>
              <a:gd name="T74" fmla="*/ 114 w 785"/>
              <a:gd name="T75"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85" h="450">
                <a:moveTo>
                  <a:pt x="114" y="0"/>
                </a:moveTo>
                <a:lnTo>
                  <a:pt x="0" y="118"/>
                </a:lnTo>
                <a:lnTo>
                  <a:pt x="0" y="118"/>
                </a:lnTo>
                <a:lnTo>
                  <a:pt x="37" y="155"/>
                </a:lnTo>
                <a:lnTo>
                  <a:pt x="78" y="190"/>
                </a:lnTo>
                <a:lnTo>
                  <a:pt x="119" y="223"/>
                </a:lnTo>
                <a:lnTo>
                  <a:pt x="164" y="254"/>
                </a:lnTo>
                <a:lnTo>
                  <a:pt x="208" y="284"/>
                </a:lnTo>
                <a:lnTo>
                  <a:pt x="255" y="310"/>
                </a:lnTo>
                <a:lnTo>
                  <a:pt x="303" y="335"/>
                </a:lnTo>
                <a:lnTo>
                  <a:pt x="351" y="358"/>
                </a:lnTo>
                <a:lnTo>
                  <a:pt x="402" y="378"/>
                </a:lnTo>
                <a:lnTo>
                  <a:pt x="453" y="396"/>
                </a:lnTo>
                <a:lnTo>
                  <a:pt x="506" y="411"/>
                </a:lnTo>
                <a:lnTo>
                  <a:pt x="559" y="424"/>
                </a:lnTo>
                <a:lnTo>
                  <a:pt x="614" y="435"/>
                </a:lnTo>
                <a:lnTo>
                  <a:pt x="669" y="443"/>
                </a:lnTo>
                <a:lnTo>
                  <a:pt x="725" y="448"/>
                </a:lnTo>
                <a:lnTo>
                  <a:pt x="782" y="450"/>
                </a:lnTo>
                <a:lnTo>
                  <a:pt x="785" y="284"/>
                </a:lnTo>
                <a:lnTo>
                  <a:pt x="785" y="284"/>
                </a:lnTo>
                <a:lnTo>
                  <a:pt x="735" y="282"/>
                </a:lnTo>
                <a:lnTo>
                  <a:pt x="687" y="279"/>
                </a:lnTo>
                <a:lnTo>
                  <a:pt x="640" y="271"/>
                </a:lnTo>
                <a:lnTo>
                  <a:pt x="593" y="262"/>
                </a:lnTo>
                <a:lnTo>
                  <a:pt x="548" y="251"/>
                </a:lnTo>
                <a:lnTo>
                  <a:pt x="502" y="238"/>
                </a:lnTo>
                <a:lnTo>
                  <a:pt x="459" y="223"/>
                </a:lnTo>
                <a:lnTo>
                  <a:pt x="416" y="206"/>
                </a:lnTo>
                <a:lnTo>
                  <a:pt x="373" y="186"/>
                </a:lnTo>
                <a:lnTo>
                  <a:pt x="333" y="164"/>
                </a:lnTo>
                <a:lnTo>
                  <a:pt x="293" y="141"/>
                </a:lnTo>
                <a:lnTo>
                  <a:pt x="255" y="116"/>
                </a:lnTo>
                <a:lnTo>
                  <a:pt x="217" y="90"/>
                </a:lnTo>
                <a:lnTo>
                  <a:pt x="182" y="61"/>
                </a:lnTo>
                <a:lnTo>
                  <a:pt x="147" y="31"/>
                </a:lnTo>
                <a:lnTo>
                  <a:pt x="114" y="0"/>
                </a:lnTo>
                <a:lnTo>
                  <a:pt x="114"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0" name="Freeform 68"/>
          <p:cNvSpPr>
            <a:spLocks/>
          </p:cNvSpPr>
          <p:nvPr/>
        </p:nvSpPr>
        <p:spPr bwMode="auto">
          <a:xfrm>
            <a:off x="4578350" y="4060826"/>
            <a:ext cx="312738" cy="179388"/>
          </a:xfrm>
          <a:custGeom>
            <a:avLst/>
            <a:gdLst>
              <a:gd name="T0" fmla="*/ 671 w 787"/>
              <a:gd name="T1" fmla="*/ 0 h 450"/>
              <a:gd name="T2" fmla="*/ 671 w 787"/>
              <a:gd name="T3" fmla="*/ 0 h 450"/>
              <a:gd name="T4" fmla="*/ 638 w 787"/>
              <a:gd name="T5" fmla="*/ 31 h 450"/>
              <a:gd name="T6" fmla="*/ 603 w 787"/>
              <a:gd name="T7" fmla="*/ 61 h 450"/>
              <a:gd name="T8" fmla="*/ 568 w 787"/>
              <a:gd name="T9" fmla="*/ 90 h 450"/>
              <a:gd name="T10" fmla="*/ 530 w 787"/>
              <a:gd name="T11" fmla="*/ 116 h 450"/>
              <a:gd name="T12" fmla="*/ 492 w 787"/>
              <a:gd name="T13" fmla="*/ 141 h 450"/>
              <a:gd name="T14" fmla="*/ 452 w 787"/>
              <a:gd name="T15" fmla="*/ 164 h 450"/>
              <a:gd name="T16" fmla="*/ 412 w 787"/>
              <a:gd name="T17" fmla="*/ 186 h 450"/>
              <a:gd name="T18" fmla="*/ 370 w 787"/>
              <a:gd name="T19" fmla="*/ 206 h 450"/>
              <a:gd name="T20" fmla="*/ 326 w 787"/>
              <a:gd name="T21" fmla="*/ 223 h 450"/>
              <a:gd name="T22" fmla="*/ 283 w 787"/>
              <a:gd name="T23" fmla="*/ 238 h 450"/>
              <a:gd name="T24" fmla="*/ 237 w 787"/>
              <a:gd name="T25" fmla="*/ 251 h 450"/>
              <a:gd name="T26" fmla="*/ 192 w 787"/>
              <a:gd name="T27" fmla="*/ 262 h 450"/>
              <a:gd name="T28" fmla="*/ 145 w 787"/>
              <a:gd name="T29" fmla="*/ 271 h 450"/>
              <a:gd name="T30" fmla="*/ 98 w 787"/>
              <a:gd name="T31" fmla="*/ 279 h 450"/>
              <a:gd name="T32" fmla="*/ 50 w 787"/>
              <a:gd name="T33" fmla="*/ 282 h 450"/>
              <a:gd name="T34" fmla="*/ 0 w 787"/>
              <a:gd name="T35" fmla="*/ 284 h 450"/>
              <a:gd name="T36" fmla="*/ 3 w 787"/>
              <a:gd name="T37" fmla="*/ 450 h 450"/>
              <a:gd name="T38" fmla="*/ 3 w 787"/>
              <a:gd name="T39" fmla="*/ 450 h 450"/>
              <a:gd name="T40" fmla="*/ 60 w 787"/>
              <a:gd name="T41" fmla="*/ 448 h 450"/>
              <a:gd name="T42" fmla="*/ 116 w 787"/>
              <a:gd name="T43" fmla="*/ 443 h 450"/>
              <a:gd name="T44" fmla="*/ 172 w 787"/>
              <a:gd name="T45" fmla="*/ 435 h 450"/>
              <a:gd name="T46" fmla="*/ 226 w 787"/>
              <a:gd name="T47" fmla="*/ 424 h 450"/>
              <a:gd name="T48" fmla="*/ 280 w 787"/>
              <a:gd name="T49" fmla="*/ 411 h 450"/>
              <a:gd name="T50" fmla="*/ 332 w 787"/>
              <a:gd name="T51" fmla="*/ 396 h 450"/>
              <a:gd name="T52" fmla="*/ 383 w 787"/>
              <a:gd name="T53" fmla="*/ 378 h 450"/>
              <a:gd name="T54" fmla="*/ 434 w 787"/>
              <a:gd name="T55" fmla="*/ 358 h 450"/>
              <a:gd name="T56" fmla="*/ 483 w 787"/>
              <a:gd name="T57" fmla="*/ 335 h 450"/>
              <a:gd name="T58" fmla="*/ 530 w 787"/>
              <a:gd name="T59" fmla="*/ 310 h 450"/>
              <a:gd name="T60" fmla="*/ 577 w 787"/>
              <a:gd name="T61" fmla="*/ 284 h 450"/>
              <a:gd name="T62" fmla="*/ 621 w 787"/>
              <a:gd name="T63" fmla="*/ 254 h 450"/>
              <a:gd name="T64" fmla="*/ 666 w 787"/>
              <a:gd name="T65" fmla="*/ 223 h 450"/>
              <a:gd name="T66" fmla="*/ 707 w 787"/>
              <a:gd name="T67" fmla="*/ 190 h 450"/>
              <a:gd name="T68" fmla="*/ 748 w 787"/>
              <a:gd name="T69" fmla="*/ 155 h 450"/>
              <a:gd name="T70" fmla="*/ 787 w 787"/>
              <a:gd name="T71" fmla="*/ 118 h 450"/>
              <a:gd name="T72" fmla="*/ 671 w 787"/>
              <a:gd name="T73"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87" h="450">
                <a:moveTo>
                  <a:pt x="671" y="0"/>
                </a:moveTo>
                <a:lnTo>
                  <a:pt x="671" y="0"/>
                </a:lnTo>
                <a:lnTo>
                  <a:pt x="638" y="31"/>
                </a:lnTo>
                <a:lnTo>
                  <a:pt x="603" y="61"/>
                </a:lnTo>
                <a:lnTo>
                  <a:pt x="568" y="90"/>
                </a:lnTo>
                <a:lnTo>
                  <a:pt x="530" y="116"/>
                </a:lnTo>
                <a:lnTo>
                  <a:pt x="492" y="141"/>
                </a:lnTo>
                <a:lnTo>
                  <a:pt x="452" y="164"/>
                </a:lnTo>
                <a:lnTo>
                  <a:pt x="412" y="186"/>
                </a:lnTo>
                <a:lnTo>
                  <a:pt x="370" y="206"/>
                </a:lnTo>
                <a:lnTo>
                  <a:pt x="326" y="223"/>
                </a:lnTo>
                <a:lnTo>
                  <a:pt x="283" y="238"/>
                </a:lnTo>
                <a:lnTo>
                  <a:pt x="237" y="251"/>
                </a:lnTo>
                <a:lnTo>
                  <a:pt x="192" y="262"/>
                </a:lnTo>
                <a:lnTo>
                  <a:pt x="145" y="271"/>
                </a:lnTo>
                <a:lnTo>
                  <a:pt x="98" y="279"/>
                </a:lnTo>
                <a:lnTo>
                  <a:pt x="50" y="282"/>
                </a:lnTo>
                <a:lnTo>
                  <a:pt x="0" y="284"/>
                </a:lnTo>
                <a:lnTo>
                  <a:pt x="3" y="450"/>
                </a:lnTo>
                <a:lnTo>
                  <a:pt x="3" y="450"/>
                </a:lnTo>
                <a:lnTo>
                  <a:pt x="60" y="448"/>
                </a:lnTo>
                <a:lnTo>
                  <a:pt x="116" y="443"/>
                </a:lnTo>
                <a:lnTo>
                  <a:pt x="172" y="435"/>
                </a:lnTo>
                <a:lnTo>
                  <a:pt x="226" y="424"/>
                </a:lnTo>
                <a:lnTo>
                  <a:pt x="280" y="411"/>
                </a:lnTo>
                <a:lnTo>
                  <a:pt x="332" y="396"/>
                </a:lnTo>
                <a:lnTo>
                  <a:pt x="383" y="378"/>
                </a:lnTo>
                <a:lnTo>
                  <a:pt x="434" y="358"/>
                </a:lnTo>
                <a:lnTo>
                  <a:pt x="483" y="335"/>
                </a:lnTo>
                <a:lnTo>
                  <a:pt x="530" y="310"/>
                </a:lnTo>
                <a:lnTo>
                  <a:pt x="577" y="284"/>
                </a:lnTo>
                <a:lnTo>
                  <a:pt x="621" y="254"/>
                </a:lnTo>
                <a:lnTo>
                  <a:pt x="666" y="223"/>
                </a:lnTo>
                <a:lnTo>
                  <a:pt x="707" y="190"/>
                </a:lnTo>
                <a:lnTo>
                  <a:pt x="748" y="155"/>
                </a:lnTo>
                <a:lnTo>
                  <a:pt x="787" y="118"/>
                </a:lnTo>
                <a:lnTo>
                  <a:pt x="671"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1" name="Freeform 69"/>
          <p:cNvSpPr>
            <a:spLocks/>
          </p:cNvSpPr>
          <p:nvPr/>
        </p:nvSpPr>
        <p:spPr bwMode="auto">
          <a:xfrm>
            <a:off x="4264025" y="3338513"/>
            <a:ext cx="301625" cy="169863"/>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2" name="Freeform 71"/>
          <p:cNvSpPr>
            <a:spLocks/>
          </p:cNvSpPr>
          <p:nvPr/>
        </p:nvSpPr>
        <p:spPr bwMode="auto">
          <a:xfrm>
            <a:off x="4238625" y="3784601"/>
            <a:ext cx="123825" cy="231775"/>
          </a:xfrm>
          <a:custGeom>
            <a:avLst/>
            <a:gdLst>
              <a:gd name="T0" fmla="*/ 122 w 311"/>
              <a:gd name="T1" fmla="*/ 13 h 583"/>
              <a:gd name="T2" fmla="*/ 122 w 311"/>
              <a:gd name="T3" fmla="*/ 13 h 583"/>
              <a:gd name="T4" fmla="*/ 122 w 311"/>
              <a:gd name="T5" fmla="*/ 0 h 583"/>
              <a:gd name="T6" fmla="*/ 0 w 311"/>
              <a:gd name="T7" fmla="*/ 1 h 583"/>
              <a:gd name="T8" fmla="*/ 0 w 311"/>
              <a:gd name="T9" fmla="*/ 1 h 583"/>
              <a:gd name="T10" fmla="*/ 0 w 311"/>
              <a:gd name="T11" fmla="*/ 13 h 583"/>
              <a:gd name="T12" fmla="*/ 0 w 311"/>
              <a:gd name="T13" fmla="*/ 13 h 583"/>
              <a:gd name="T14" fmla="*/ 1 w 311"/>
              <a:gd name="T15" fmla="*/ 53 h 583"/>
              <a:gd name="T16" fmla="*/ 4 w 311"/>
              <a:gd name="T17" fmla="*/ 95 h 583"/>
              <a:gd name="T18" fmla="*/ 9 w 311"/>
              <a:gd name="T19" fmla="*/ 134 h 583"/>
              <a:gd name="T20" fmla="*/ 16 w 311"/>
              <a:gd name="T21" fmla="*/ 174 h 583"/>
              <a:gd name="T22" fmla="*/ 25 w 311"/>
              <a:gd name="T23" fmla="*/ 212 h 583"/>
              <a:gd name="T24" fmla="*/ 34 w 311"/>
              <a:gd name="T25" fmla="*/ 250 h 583"/>
              <a:gd name="T26" fmla="*/ 47 w 311"/>
              <a:gd name="T27" fmla="*/ 288 h 583"/>
              <a:gd name="T28" fmla="*/ 60 w 311"/>
              <a:gd name="T29" fmla="*/ 324 h 583"/>
              <a:gd name="T30" fmla="*/ 75 w 311"/>
              <a:gd name="T31" fmla="*/ 361 h 583"/>
              <a:gd name="T32" fmla="*/ 92 w 311"/>
              <a:gd name="T33" fmla="*/ 395 h 583"/>
              <a:gd name="T34" fmla="*/ 111 w 311"/>
              <a:gd name="T35" fmla="*/ 428 h 583"/>
              <a:gd name="T36" fmla="*/ 130 w 311"/>
              <a:gd name="T37" fmla="*/ 462 h 583"/>
              <a:gd name="T38" fmla="*/ 151 w 311"/>
              <a:gd name="T39" fmla="*/ 493 h 583"/>
              <a:gd name="T40" fmla="*/ 174 w 311"/>
              <a:gd name="T41" fmla="*/ 525 h 583"/>
              <a:gd name="T42" fmla="*/ 198 w 311"/>
              <a:gd name="T43" fmla="*/ 555 h 583"/>
              <a:gd name="T44" fmla="*/ 224 w 311"/>
              <a:gd name="T45" fmla="*/ 583 h 583"/>
              <a:gd name="T46" fmla="*/ 311 w 311"/>
              <a:gd name="T47" fmla="*/ 497 h 583"/>
              <a:gd name="T48" fmla="*/ 311 w 311"/>
              <a:gd name="T49" fmla="*/ 497 h 583"/>
              <a:gd name="T50" fmla="*/ 290 w 311"/>
              <a:gd name="T51" fmla="*/ 473 h 583"/>
              <a:gd name="T52" fmla="*/ 269 w 311"/>
              <a:gd name="T53" fmla="*/ 448 h 583"/>
              <a:gd name="T54" fmla="*/ 251 w 311"/>
              <a:gd name="T55" fmla="*/ 422 h 583"/>
              <a:gd name="T56" fmla="*/ 233 w 311"/>
              <a:gd name="T57" fmla="*/ 395 h 583"/>
              <a:gd name="T58" fmla="*/ 216 w 311"/>
              <a:gd name="T59" fmla="*/ 366 h 583"/>
              <a:gd name="T60" fmla="*/ 200 w 311"/>
              <a:gd name="T61" fmla="*/ 337 h 583"/>
              <a:gd name="T62" fmla="*/ 186 w 311"/>
              <a:gd name="T63" fmla="*/ 307 h 583"/>
              <a:gd name="T64" fmla="*/ 173 w 311"/>
              <a:gd name="T65" fmla="*/ 277 h 583"/>
              <a:gd name="T66" fmla="*/ 161 w 311"/>
              <a:gd name="T67" fmla="*/ 246 h 583"/>
              <a:gd name="T68" fmla="*/ 151 w 311"/>
              <a:gd name="T69" fmla="*/ 215 h 583"/>
              <a:gd name="T70" fmla="*/ 142 w 311"/>
              <a:gd name="T71" fmla="*/ 182 h 583"/>
              <a:gd name="T72" fmla="*/ 135 w 311"/>
              <a:gd name="T73" fmla="*/ 150 h 583"/>
              <a:gd name="T74" fmla="*/ 130 w 311"/>
              <a:gd name="T75" fmla="*/ 116 h 583"/>
              <a:gd name="T76" fmla="*/ 125 w 311"/>
              <a:gd name="T77" fmla="*/ 82 h 583"/>
              <a:gd name="T78" fmla="*/ 122 w 311"/>
              <a:gd name="T79" fmla="*/ 48 h 583"/>
              <a:gd name="T80" fmla="*/ 122 w 311"/>
              <a:gd name="T81" fmla="*/ 13 h 583"/>
              <a:gd name="T82" fmla="*/ 122 w 311"/>
              <a:gd name="T83" fmla="*/ 13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583">
                <a:moveTo>
                  <a:pt x="122" y="13"/>
                </a:moveTo>
                <a:lnTo>
                  <a:pt x="122" y="13"/>
                </a:lnTo>
                <a:lnTo>
                  <a:pt x="122" y="0"/>
                </a:lnTo>
                <a:lnTo>
                  <a:pt x="0" y="1"/>
                </a:lnTo>
                <a:lnTo>
                  <a:pt x="0" y="1"/>
                </a:lnTo>
                <a:lnTo>
                  <a:pt x="0" y="13"/>
                </a:lnTo>
                <a:lnTo>
                  <a:pt x="0" y="13"/>
                </a:lnTo>
                <a:lnTo>
                  <a:pt x="1" y="53"/>
                </a:lnTo>
                <a:lnTo>
                  <a:pt x="4" y="95"/>
                </a:lnTo>
                <a:lnTo>
                  <a:pt x="9" y="134"/>
                </a:lnTo>
                <a:lnTo>
                  <a:pt x="16" y="174"/>
                </a:lnTo>
                <a:lnTo>
                  <a:pt x="25" y="212"/>
                </a:lnTo>
                <a:lnTo>
                  <a:pt x="34" y="250"/>
                </a:lnTo>
                <a:lnTo>
                  <a:pt x="47" y="288"/>
                </a:lnTo>
                <a:lnTo>
                  <a:pt x="60" y="324"/>
                </a:lnTo>
                <a:lnTo>
                  <a:pt x="75" y="361"/>
                </a:lnTo>
                <a:lnTo>
                  <a:pt x="92" y="395"/>
                </a:lnTo>
                <a:lnTo>
                  <a:pt x="111" y="428"/>
                </a:lnTo>
                <a:lnTo>
                  <a:pt x="130" y="462"/>
                </a:lnTo>
                <a:lnTo>
                  <a:pt x="151" y="493"/>
                </a:lnTo>
                <a:lnTo>
                  <a:pt x="174" y="525"/>
                </a:lnTo>
                <a:lnTo>
                  <a:pt x="198" y="555"/>
                </a:lnTo>
                <a:lnTo>
                  <a:pt x="224" y="583"/>
                </a:lnTo>
                <a:lnTo>
                  <a:pt x="311" y="497"/>
                </a:lnTo>
                <a:lnTo>
                  <a:pt x="311" y="497"/>
                </a:lnTo>
                <a:lnTo>
                  <a:pt x="290" y="473"/>
                </a:lnTo>
                <a:lnTo>
                  <a:pt x="269" y="448"/>
                </a:lnTo>
                <a:lnTo>
                  <a:pt x="251" y="422"/>
                </a:lnTo>
                <a:lnTo>
                  <a:pt x="233" y="395"/>
                </a:lnTo>
                <a:lnTo>
                  <a:pt x="216" y="366"/>
                </a:lnTo>
                <a:lnTo>
                  <a:pt x="200" y="337"/>
                </a:lnTo>
                <a:lnTo>
                  <a:pt x="186" y="307"/>
                </a:lnTo>
                <a:lnTo>
                  <a:pt x="173" y="277"/>
                </a:lnTo>
                <a:lnTo>
                  <a:pt x="161" y="246"/>
                </a:lnTo>
                <a:lnTo>
                  <a:pt x="151" y="215"/>
                </a:lnTo>
                <a:lnTo>
                  <a:pt x="142" y="182"/>
                </a:lnTo>
                <a:lnTo>
                  <a:pt x="135" y="150"/>
                </a:lnTo>
                <a:lnTo>
                  <a:pt x="130" y="116"/>
                </a:lnTo>
                <a:lnTo>
                  <a:pt x="125" y="82"/>
                </a:lnTo>
                <a:lnTo>
                  <a:pt x="122" y="48"/>
                </a:lnTo>
                <a:lnTo>
                  <a:pt x="122" y="13"/>
                </a:lnTo>
                <a:lnTo>
                  <a:pt x="122" y="13"/>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3" name="Freeform 72"/>
          <p:cNvSpPr>
            <a:spLocks/>
          </p:cNvSpPr>
          <p:nvPr/>
        </p:nvSpPr>
        <p:spPr bwMode="auto">
          <a:xfrm>
            <a:off x="4781550" y="3784601"/>
            <a:ext cx="123825" cy="231775"/>
          </a:xfrm>
          <a:custGeom>
            <a:avLst/>
            <a:gdLst>
              <a:gd name="T0" fmla="*/ 311 w 311"/>
              <a:gd name="T1" fmla="*/ 1 h 583"/>
              <a:gd name="T2" fmla="*/ 189 w 311"/>
              <a:gd name="T3" fmla="*/ 0 h 583"/>
              <a:gd name="T4" fmla="*/ 189 w 311"/>
              <a:gd name="T5" fmla="*/ 0 h 583"/>
              <a:gd name="T6" fmla="*/ 189 w 311"/>
              <a:gd name="T7" fmla="*/ 13 h 583"/>
              <a:gd name="T8" fmla="*/ 189 w 311"/>
              <a:gd name="T9" fmla="*/ 13 h 583"/>
              <a:gd name="T10" fmla="*/ 189 w 311"/>
              <a:gd name="T11" fmla="*/ 48 h 583"/>
              <a:gd name="T12" fmla="*/ 186 w 311"/>
              <a:gd name="T13" fmla="*/ 82 h 583"/>
              <a:gd name="T14" fmla="*/ 182 w 311"/>
              <a:gd name="T15" fmla="*/ 116 h 583"/>
              <a:gd name="T16" fmla="*/ 176 w 311"/>
              <a:gd name="T17" fmla="*/ 150 h 583"/>
              <a:gd name="T18" fmla="*/ 169 w 311"/>
              <a:gd name="T19" fmla="*/ 182 h 583"/>
              <a:gd name="T20" fmla="*/ 160 w 311"/>
              <a:gd name="T21" fmla="*/ 215 h 583"/>
              <a:gd name="T22" fmla="*/ 150 w 311"/>
              <a:gd name="T23" fmla="*/ 246 h 583"/>
              <a:gd name="T24" fmla="*/ 138 w 311"/>
              <a:gd name="T25" fmla="*/ 277 h 583"/>
              <a:gd name="T26" fmla="*/ 125 w 311"/>
              <a:gd name="T27" fmla="*/ 307 h 583"/>
              <a:gd name="T28" fmla="*/ 111 w 311"/>
              <a:gd name="T29" fmla="*/ 337 h 583"/>
              <a:gd name="T30" fmla="*/ 95 w 311"/>
              <a:gd name="T31" fmla="*/ 366 h 583"/>
              <a:gd name="T32" fmla="*/ 78 w 311"/>
              <a:gd name="T33" fmla="*/ 395 h 583"/>
              <a:gd name="T34" fmla="*/ 61 w 311"/>
              <a:gd name="T35" fmla="*/ 422 h 583"/>
              <a:gd name="T36" fmla="*/ 42 w 311"/>
              <a:gd name="T37" fmla="*/ 448 h 583"/>
              <a:gd name="T38" fmla="*/ 21 w 311"/>
              <a:gd name="T39" fmla="*/ 473 h 583"/>
              <a:gd name="T40" fmla="*/ 0 w 311"/>
              <a:gd name="T41" fmla="*/ 497 h 583"/>
              <a:gd name="T42" fmla="*/ 87 w 311"/>
              <a:gd name="T43" fmla="*/ 583 h 583"/>
              <a:gd name="T44" fmla="*/ 87 w 311"/>
              <a:gd name="T45" fmla="*/ 583 h 583"/>
              <a:gd name="T46" fmla="*/ 113 w 311"/>
              <a:gd name="T47" fmla="*/ 555 h 583"/>
              <a:gd name="T48" fmla="*/ 137 w 311"/>
              <a:gd name="T49" fmla="*/ 525 h 583"/>
              <a:gd name="T50" fmla="*/ 160 w 311"/>
              <a:gd name="T51" fmla="*/ 493 h 583"/>
              <a:gd name="T52" fmla="*/ 181 w 311"/>
              <a:gd name="T53" fmla="*/ 462 h 583"/>
              <a:gd name="T54" fmla="*/ 200 w 311"/>
              <a:gd name="T55" fmla="*/ 428 h 583"/>
              <a:gd name="T56" fmla="*/ 219 w 311"/>
              <a:gd name="T57" fmla="*/ 395 h 583"/>
              <a:gd name="T58" fmla="*/ 236 w 311"/>
              <a:gd name="T59" fmla="*/ 361 h 583"/>
              <a:gd name="T60" fmla="*/ 251 w 311"/>
              <a:gd name="T61" fmla="*/ 324 h 583"/>
              <a:gd name="T62" fmla="*/ 266 w 311"/>
              <a:gd name="T63" fmla="*/ 288 h 583"/>
              <a:gd name="T64" fmla="*/ 277 w 311"/>
              <a:gd name="T65" fmla="*/ 250 h 583"/>
              <a:gd name="T66" fmla="*/ 288 w 311"/>
              <a:gd name="T67" fmla="*/ 212 h 583"/>
              <a:gd name="T68" fmla="*/ 295 w 311"/>
              <a:gd name="T69" fmla="*/ 174 h 583"/>
              <a:gd name="T70" fmla="*/ 302 w 311"/>
              <a:gd name="T71" fmla="*/ 134 h 583"/>
              <a:gd name="T72" fmla="*/ 307 w 311"/>
              <a:gd name="T73" fmla="*/ 95 h 583"/>
              <a:gd name="T74" fmla="*/ 310 w 311"/>
              <a:gd name="T75" fmla="*/ 53 h 583"/>
              <a:gd name="T76" fmla="*/ 311 w 311"/>
              <a:gd name="T77" fmla="*/ 13 h 583"/>
              <a:gd name="T78" fmla="*/ 311 w 311"/>
              <a:gd name="T79" fmla="*/ 13 h 583"/>
              <a:gd name="T80" fmla="*/ 311 w 311"/>
              <a:gd name="T81" fmla="*/ 1 h 583"/>
              <a:gd name="T82" fmla="*/ 311 w 311"/>
              <a:gd name="T83" fmla="*/ 1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583">
                <a:moveTo>
                  <a:pt x="311" y="1"/>
                </a:moveTo>
                <a:lnTo>
                  <a:pt x="189" y="0"/>
                </a:lnTo>
                <a:lnTo>
                  <a:pt x="189" y="0"/>
                </a:lnTo>
                <a:lnTo>
                  <a:pt x="189" y="13"/>
                </a:lnTo>
                <a:lnTo>
                  <a:pt x="189" y="13"/>
                </a:lnTo>
                <a:lnTo>
                  <a:pt x="189" y="48"/>
                </a:lnTo>
                <a:lnTo>
                  <a:pt x="186" y="82"/>
                </a:lnTo>
                <a:lnTo>
                  <a:pt x="182" y="116"/>
                </a:lnTo>
                <a:lnTo>
                  <a:pt x="176" y="150"/>
                </a:lnTo>
                <a:lnTo>
                  <a:pt x="169" y="182"/>
                </a:lnTo>
                <a:lnTo>
                  <a:pt x="160" y="215"/>
                </a:lnTo>
                <a:lnTo>
                  <a:pt x="150" y="246"/>
                </a:lnTo>
                <a:lnTo>
                  <a:pt x="138" y="277"/>
                </a:lnTo>
                <a:lnTo>
                  <a:pt x="125" y="307"/>
                </a:lnTo>
                <a:lnTo>
                  <a:pt x="111" y="337"/>
                </a:lnTo>
                <a:lnTo>
                  <a:pt x="95" y="366"/>
                </a:lnTo>
                <a:lnTo>
                  <a:pt x="78" y="395"/>
                </a:lnTo>
                <a:lnTo>
                  <a:pt x="61" y="422"/>
                </a:lnTo>
                <a:lnTo>
                  <a:pt x="42" y="448"/>
                </a:lnTo>
                <a:lnTo>
                  <a:pt x="21" y="473"/>
                </a:lnTo>
                <a:lnTo>
                  <a:pt x="0" y="497"/>
                </a:lnTo>
                <a:lnTo>
                  <a:pt x="87" y="583"/>
                </a:lnTo>
                <a:lnTo>
                  <a:pt x="87" y="583"/>
                </a:lnTo>
                <a:lnTo>
                  <a:pt x="113" y="555"/>
                </a:lnTo>
                <a:lnTo>
                  <a:pt x="137" y="525"/>
                </a:lnTo>
                <a:lnTo>
                  <a:pt x="160" y="493"/>
                </a:lnTo>
                <a:lnTo>
                  <a:pt x="181" y="462"/>
                </a:lnTo>
                <a:lnTo>
                  <a:pt x="200" y="428"/>
                </a:lnTo>
                <a:lnTo>
                  <a:pt x="219" y="395"/>
                </a:lnTo>
                <a:lnTo>
                  <a:pt x="236" y="361"/>
                </a:lnTo>
                <a:lnTo>
                  <a:pt x="251" y="324"/>
                </a:lnTo>
                <a:lnTo>
                  <a:pt x="266" y="288"/>
                </a:lnTo>
                <a:lnTo>
                  <a:pt x="277" y="250"/>
                </a:lnTo>
                <a:lnTo>
                  <a:pt x="288" y="212"/>
                </a:lnTo>
                <a:lnTo>
                  <a:pt x="295" y="174"/>
                </a:lnTo>
                <a:lnTo>
                  <a:pt x="302" y="134"/>
                </a:lnTo>
                <a:lnTo>
                  <a:pt x="307" y="95"/>
                </a:lnTo>
                <a:lnTo>
                  <a:pt x="310" y="53"/>
                </a:lnTo>
                <a:lnTo>
                  <a:pt x="311" y="13"/>
                </a:lnTo>
                <a:lnTo>
                  <a:pt x="311" y="13"/>
                </a:lnTo>
                <a:lnTo>
                  <a:pt x="311" y="1"/>
                </a:lnTo>
                <a:lnTo>
                  <a:pt x="311" y="1"/>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4" name="Freeform 73"/>
          <p:cNvSpPr>
            <a:spLocks/>
          </p:cNvSpPr>
          <p:nvPr/>
        </p:nvSpPr>
        <p:spPr bwMode="auto">
          <a:xfrm>
            <a:off x="4335463" y="3989388"/>
            <a:ext cx="231775" cy="133350"/>
          </a:xfrm>
          <a:custGeom>
            <a:avLst/>
            <a:gdLst>
              <a:gd name="T0" fmla="*/ 85 w 584"/>
              <a:gd name="T1" fmla="*/ 0 h 336"/>
              <a:gd name="T2" fmla="*/ 0 w 584"/>
              <a:gd name="T3" fmla="*/ 88 h 336"/>
              <a:gd name="T4" fmla="*/ 0 w 584"/>
              <a:gd name="T5" fmla="*/ 88 h 336"/>
              <a:gd name="T6" fmla="*/ 29 w 584"/>
              <a:gd name="T7" fmla="*/ 115 h 336"/>
              <a:gd name="T8" fmla="*/ 59 w 584"/>
              <a:gd name="T9" fmla="*/ 142 h 336"/>
              <a:gd name="T10" fmla="*/ 90 w 584"/>
              <a:gd name="T11" fmla="*/ 166 h 336"/>
              <a:gd name="T12" fmla="*/ 121 w 584"/>
              <a:gd name="T13" fmla="*/ 190 h 336"/>
              <a:gd name="T14" fmla="*/ 155 w 584"/>
              <a:gd name="T15" fmla="*/ 211 h 336"/>
              <a:gd name="T16" fmla="*/ 189 w 584"/>
              <a:gd name="T17" fmla="*/ 231 h 336"/>
              <a:gd name="T18" fmla="*/ 226 w 584"/>
              <a:gd name="T19" fmla="*/ 250 h 336"/>
              <a:gd name="T20" fmla="*/ 262 w 584"/>
              <a:gd name="T21" fmla="*/ 267 h 336"/>
              <a:gd name="T22" fmla="*/ 299 w 584"/>
              <a:gd name="T23" fmla="*/ 282 h 336"/>
              <a:gd name="T24" fmla="*/ 338 w 584"/>
              <a:gd name="T25" fmla="*/ 295 h 336"/>
              <a:gd name="T26" fmla="*/ 377 w 584"/>
              <a:gd name="T27" fmla="*/ 307 h 336"/>
              <a:gd name="T28" fmla="*/ 416 w 584"/>
              <a:gd name="T29" fmla="*/ 316 h 336"/>
              <a:gd name="T30" fmla="*/ 456 w 584"/>
              <a:gd name="T31" fmla="*/ 324 h 336"/>
              <a:gd name="T32" fmla="*/ 498 w 584"/>
              <a:gd name="T33" fmla="*/ 330 h 336"/>
              <a:gd name="T34" fmla="*/ 539 w 584"/>
              <a:gd name="T35" fmla="*/ 334 h 336"/>
              <a:gd name="T36" fmla="*/ 582 w 584"/>
              <a:gd name="T37" fmla="*/ 336 h 336"/>
              <a:gd name="T38" fmla="*/ 584 w 584"/>
              <a:gd name="T39" fmla="*/ 213 h 336"/>
              <a:gd name="T40" fmla="*/ 584 w 584"/>
              <a:gd name="T41" fmla="*/ 213 h 336"/>
              <a:gd name="T42" fmla="*/ 547 w 584"/>
              <a:gd name="T43" fmla="*/ 212 h 336"/>
              <a:gd name="T44" fmla="*/ 512 w 584"/>
              <a:gd name="T45" fmla="*/ 208 h 336"/>
              <a:gd name="T46" fmla="*/ 476 w 584"/>
              <a:gd name="T47" fmla="*/ 204 h 336"/>
              <a:gd name="T48" fmla="*/ 442 w 584"/>
              <a:gd name="T49" fmla="*/ 196 h 336"/>
              <a:gd name="T50" fmla="*/ 408 w 584"/>
              <a:gd name="T51" fmla="*/ 188 h 336"/>
              <a:gd name="T52" fmla="*/ 374 w 584"/>
              <a:gd name="T53" fmla="*/ 178 h 336"/>
              <a:gd name="T54" fmla="*/ 341 w 584"/>
              <a:gd name="T55" fmla="*/ 166 h 336"/>
              <a:gd name="T56" fmla="*/ 309 w 584"/>
              <a:gd name="T57" fmla="*/ 153 h 336"/>
              <a:gd name="T58" fmla="*/ 278 w 584"/>
              <a:gd name="T59" fmla="*/ 139 h 336"/>
              <a:gd name="T60" fmla="*/ 248 w 584"/>
              <a:gd name="T61" fmla="*/ 123 h 336"/>
              <a:gd name="T62" fmla="*/ 218 w 584"/>
              <a:gd name="T63" fmla="*/ 106 h 336"/>
              <a:gd name="T64" fmla="*/ 189 w 584"/>
              <a:gd name="T65" fmla="*/ 87 h 336"/>
              <a:gd name="T66" fmla="*/ 162 w 584"/>
              <a:gd name="T67" fmla="*/ 67 h 336"/>
              <a:gd name="T68" fmla="*/ 136 w 584"/>
              <a:gd name="T69" fmla="*/ 46 h 336"/>
              <a:gd name="T70" fmla="*/ 110 w 584"/>
              <a:gd name="T71" fmla="*/ 23 h 336"/>
              <a:gd name="T72" fmla="*/ 85 w 584"/>
              <a:gd name="T73" fmla="*/ 0 h 336"/>
              <a:gd name="T74" fmla="*/ 85 w 584"/>
              <a:gd name="T75"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84" h="336">
                <a:moveTo>
                  <a:pt x="85" y="0"/>
                </a:moveTo>
                <a:lnTo>
                  <a:pt x="0" y="88"/>
                </a:lnTo>
                <a:lnTo>
                  <a:pt x="0" y="88"/>
                </a:lnTo>
                <a:lnTo>
                  <a:pt x="29" y="115"/>
                </a:lnTo>
                <a:lnTo>
                  <a:pt x="59" y="142"/>
                </a:lnTo>
                <a:lnTo>
                  <a:pt x="90" y="166"/>
                </a:lnTo>
                <a:lnTo>
                  <a:pt x="121" y="190"/>
                </a:lnTo>
                <a:lnTo>
                  <a:pt x="155" y="211"/>
                </a:lnTo>
                <a:lnTo>
                  <a:pt x="189" y="231"/>
                </a:lnTo>
                <a:lnTo>
                  <a:pt x="226" y="250"/>
                </a:lnTo>
                <a:lnTo>
                  <a:pt x="262" y="267"/>
                </a:lnTo>
                <a:lnTo>
                  <a:pt x="299" y="282"/>
                </a:lnTo>
                <a:lnTo>
                  <a:pt x="338" y="295"/>
                </a:lnTo>
                <a:lnTo>
                  <a:pt x="377" y="307"/>
                </a:lnTo>
                <a:lnTo>
                  <a:pt x="416" y="316"/>
                </a:lnTo>
                <a:lnTo>
                  <a:pt x="456" y="324"/>
                </a:lnTo>
                <a:lnTo>
                  <a:pt x="498" y="330"/>
                </a:lnTo>
                <a:lnTo>
                  <a:pt x="539" y="334"/>
                </a:lnTo>
                <a:lnTo>
                  <a:pt x="582" y="336"/>
                </a:lnTo>
                <a:lnTo>
                  <a:pt x="584" y="213"/>
                </a:lnTo>
                <a:lnTo>
                  <a:pt x="584" y="213"/>
                </a:lnTo>
                <a:lnTo>
                  <a:pt x="547" y="212"/>
                </a:lnTo>
                <a:lnTo>
                  <a:pt x="512" y="208"/>
                </a:lnTo>
                <a:lnTo>
                  <a:pt x="476" y="204"/>
                </a:lnTo>
                <a:lnTo>
                  <a:pt x="442" y="196"/>
                </a:lnTo>
                <a:lnTo>
                  <a:pt x="408" y="188"/>
                </a:lnTo>
                <a:lnTo>
                  <a:pt x="374" y="178"/>
                </a:lnTo>
                <a:lnTo>
                  <a:pt x="341" y="166"/>
                </a:lnTo>
                <a:lnTo>
                  <a:pt x="309" y="153"/>
                </a:lnTo>
                <a:lnTo>
                  <a:pt x="278" y="139"/>
                </a:lnTo>
                <a:lnTo>
                  <a:pt x="248" y="123"/>
                </a:lnTo>
                <a:lnTo>
                  <a:pt x="218" y="106"/>
                </a:lnTo>
                <a:lnTo>
                  <a:pt x="189" y="87"/>
                </a:lnTo>
                <a:lnTo>
                  <a:pt x="162" y="67"/>
                </a:lnTo>
                <a:lnTo>
                  <a:pt x="136" y="46"/>
                </a:lnTo>
                <a:lnTo>
                  <a:pt x="110" y="23"/>
                </a:lnTo>
                <a:lnTo>
                  <a:pt x="85" y="0"/>
                </a:lnTo>
                <a:lnTo>
                  <a:pt x="85"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5" name="Freeform 76"/>
          <p:cNvSpPr>
            <a:spLocks/>
          </p:cNvSpPr>
          <p:nvPr/>
        </p:nvSpPr>
        <p:spPr bwMode="auto">
          <a:xfrm>
            <a:off x="4240213" y="3552826"/>
            <a:ext cx="133350" cy="222250"/>
          </a:xfrm>
          <a:custGeom>
            <a:avLst/>
            <a:gdLst>
              <a:gd name="T0" fmla="*/ 336 w 336"/>
              <a:gd name="T1" fmla="*/ 84 h 558"/>
              <a:gd name="T2" fmla="*/ 248 w 336"/>
              <a:gd name="T3" fmla="*/ 0 h 558"/>
              <a:gd name="T4" fmla="*/ 248 w 336"/>
              <a:gd name="T5" fmla="*/ 0 h 558"/>
              <a:gd name="T6" fmla="*/ 222 w 336"/>
              <a:gd name="T7" fmla="*/ 27 h 558"/>
              <a:gd name="T8" fmla="*/ 197 w 336"/>
              <a:gd name="T9" fmla="*/ 56 h 558"/>
              <a:gd name="T10" fmla="*/ 172 w 336"/>
              <a:gd name="T11" fmla="*/ 86 h 558"/>
              <a:gd name="T12" fmla="*/ 150 w 336"/>
              <a:gd name="T13" fmla="*/ 117 h 558"/>
              <a:gd name="T14" fmla="*/ 128 w 336"/>
              <a:gd name="T15" fmla="*/ 148 h 558"/>
              <a:gd name="T16" fmla="*/ 108 w 336"/>
              <a:gd name="T17" fmla="*/ 182 h 558"/>
              <a:gd name="T18" fmla="*/ 90 w 336"/>
              <a:gd name="T19" fmla="*/ 216 h 558"/>
              <a:gd name="T20" fmla="*/ 73 w 336"/>
              <a:gd name="T21" fmla="*/ 250 h 558"/>
              <a:gd name="T22" fmla="*/ 59 w 336"/>
              <a:gd name="T23" fmla="*/ 286 h 558"/>
              <a:gd name="T24" fmla="*/ 44 w 336"/>
              <a:gd name="T25" fmla="*/ 323 h 558"/>
              <a:gd name="T26" fmla="*/ 33 w 336"/>
              <a:gd name="T27" fmla="*/ 360 h 558"/>
              <a:gd name="T28" fmla="*/ 22 w 336"/>
              <a:gd name="T29" fmla="*/ 398 h 558"/>
              <a:gd name="T30" fmla="*/ 15 w 336"/>
              <a:gd name="T31" fmla="*/ 437 h 558"/>
              <a:gd name="T32" fmla="*/ 8 w 336"/>
              <a:gd name="T33" fmla="*/ 476 h 558"/>
              <a:gd name="T34" fmla="*/ 3 w 336"/>
              <a:gd name="T35" fmla="*/ 517 h 558"/>
              <a:gd name="T36" fmla="*/ 0 w 336"/>
              <a:gd name="T37" fmla="*/ 557 h 558"/>
              <a:gd name="T38" fmla="*/ 123 w 336"/>
              <a:gd name="T39" fmla="*/ 558 h 558"/>
              <a:gd name="T40" fmla="*/ 123 w 336"/>
              <a:gd name="T41" fmla="*/ 558 h 558"/>
              <a:gd name="T42" fmla="*/ 125 w 336"/>
              <a:gd name="T43" fmla="*/ 524 h 558"/>
              <a:gd name="T44" fmla="*/ 130 w 336"/>
              <a:gd name="T45" fmla="*/ 491 h 558"/>
              <a:gd name="T46" fmla="*/ 136 w 336"/>
              <a:gd name="T47" fmla="*/ 457 h 558"/>
              <a:gd name="T48" fmla="*/ 143 w 336"/>
              <a:gd name="T49" fmla="*/ 423 h 558"/>
              <a:gd name="T50" fmla="*/ 151 w 336"/>
              <a:gd name="T51" fmla="*/ 392 h 558"/>
              <a:gd name="T52" fmla="*/ 162 w 336"/>
              <a:gd name="T53" fmla="*/ 359 h 558"/>
              <a:gd name="T54" fmla="*/ 173 w 336"/>
              <a:gd name="T55" fmla="*/ 328 h 558"/>
              <a:gd name="T56" fmla="*/ 186 w 336"/>
              <a:gd name="T57" fmla="*/ 298 h 558"/>
              <a:gd name="T58" fmla="*/ 201 w 336"/>
              <a:gd name="T59" fmla="*/ 268 h 558"/>
              <a:gd name="T60" fmla="*/ 216 w 336"/>
              <a:gd name="T61" fmla="*/ 239 h 558"/>
              <a:gd name="T62" fmla="*/ 233 w 336"/>
              <a:gd name="T63" fmla="*/ 211 h 558"/>
              <a:gd name="T64" fmla="*/ 251 w 336"/>
              <a:gd name="T65" fmla="*/ 185 h 558"/>
              <a:gd name="T66" fmla="*/ 271 w 336"/>
              <a:gd name="T67" fmla="*/ 157 h 558"/>
              <a:gd name="T68" fmla="*/ 292 w 336"/>
              <a:gd name="T69" fmla="*/ 132 h 558"/>
              <a:gd name="T70" fmla="*/ 313 w 336"/>
              <a:gd name="T71" fmla="*/ 108 h 558"/>
              <a:gd name="T72" fmla="*/ 336 w 336"/>
              <a:gd name="T73" fmla="*/ 84 h 558"/>
              <a:gd name="T74" fmla="*/ 336 w 336"/>
              <a:gd name="T75" fmla="*/ 84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36" h="558">
                <a:moveTo>
                  <a:pt x="336" y="84"/>
                </a:moveTo>
                <a:lnTo>
                  <a:pt x="248" y="0"/>
                </a:lnTo>
                <a:lnTo>
                  <a:pt x="248" y="0"/>
                </a:lnTo>
                <a:lnTo>
                  <a:pt x="222" y="27"/>
                </a:lnTo>
                <a:lnTo>
                  <a:pt x="197" y="56"/>
                </a:lnTo>
                <a:lnTo>
                  <a:pt x="172" y="86"/>
                </a:lnTo>
                <a:lnTo>
                  <a:pt x="150" y="117"/>
                </a:lnTo>
                <a:lnTo>
                  <a:pt x="128" y="148"/>
                </a:lnTo>
                <a:lnTo>
                  <a:pt x="108" y="182"/>
                </a:lnTo>
                <a:lnTo>
                  <a:pt x="90" y="216"/>
                </a:lnTo>
                <a:lnTo>
                  <a:pt x="73" y="250"/>
                </a:lnTo>
                <a:lnTo>
                  <a:pt x="59" y="286"/>
                </a:lnTo>
                <a:lnTo>
                  <a:pt x="44" y="323"/>
                </a:lnTo>
                <a:lnTo>
                  <a:pt x="33" y="360"/>
                </a:lnTo>
                <a:lnTo>
                  <a:pt x="22" y="398"/>
                </a:lnTo>
                <a:lnTo>
                  <a:pt x="15" y="437"/>
                </a:lnTo>
                <a:lnTo>
                  <a:pt x="8" y="476"/>
                </a:lnTo>
                <a:lnTo>
                  <a:pt x="3" y="517"/>
                </a:lnTo>
                <a:lnTo>
                  <a:pt x="0" y="557"/>
                </a:lnTo>
                <a:lnTo>
                  <a:pt x="123" y="558"/>
                </a:lnTo>
                <a:lnTo>
                  <a:pt x="123" y="558"/>
                </a:lnTo>
                <a:lnTo>
                  <a:pt x="125" y="524"/>
                </a:lnTo>
                <a:lnTo>
                  <a:pt x="130" y="491"/>
                </a:lnTo>
                <a:lnTo>
                  <a:pt x="136" y="457"/>
                </a:lnTo>
                <a:lnTo>
                  <a:pt x="143" y="423"/>
                </a:lnTo>
                <a:lnTo>
                  <a:pt x="151" y="392"/>
                </a:lnTo>
                <a:lnTo>
                  <a:pt x="162" y="359"/>
                </a:lnTo>
                <a:lnTo>
                  <a:pt x="173" y="328"/>
                </a:lnTo>
                <a:lnTo>
                  <a:pt x="186" y="298"/>
                </a:lnTo>
                <a:lnTo>
                  <a:pt x="201" y="268"/>
                </a:lnTo>
                <a:lnTo>
                  <a:pt x="216" y="239"/>
                </a:lnTo>
                <a:lnTo>
                  <a:pt x="233" y="211"/>
                </a:lnTo>
                <a:lnTo>
                  <a:pt x="251" y="185"/>
                </a:lnTo>
                <a:lnTo>
                  <a:pt x="271" y="157"/>
                </a:lnTo>
                <a:lnTo>
                  <a:pt x="292" y="132"/>
                </a:lnTo>
                <a:lnTo>
                  <a:pt x="313" y="108"/>
                </a:lnTo>
                <a:lnTo>
                  <a:pt x="336" y="84"/>
                </a:lnTo>
                <a:lnTo>
                  <a:pt x="336" y="84"/>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6" name="Freeform 77"/>
          <p:cNvSpPr>
            <a:spLocks/>
          </p:cNvSpPr>
          <p:nvPr/>
        </p:nvSpPr>
        <p:spPr bwMode="auto">
          <a:xfrm>
            <a:off x="4576763" y="3989388"/>
            <a:ext cx="231775" cy="133350"/>
          </a:xfrm>
          <a:custGeom>
            <a:avLst/>
            <a:gdLst>
              <a:gd name="T0" fmla="*/ 0 w 584"/>
              <a:gd name="T1" fmla="*/ 213 h 336"/>
              <a:gd name="T2" fmla="*/ 3 w 584"/>
              <a:gd name="T3" fmla="*/ 336 h 336"/>
              <a:gd name="T4" fmla="*/ 3 w 584"/>
              <a:gd name="T5" fmla="*/ 336 h 336"/>
              <a:gd name="T6" fmla="*/ 45 w 584"/>
              <a:gd name="T7" fmla="*/ 334 h 336"/>
              <a:gd name="T8" fmla="*/ 86 w 584"/>
              <a:gd name="T9" fmla="*/ 330 h 336"/>
              <a:gd name="T10" fmla="*/ 128 w 584"/>
              <a:gd name="T11" fmla="*/ 324 h 336"/>
              <a:gd name="T12" fmla="*/ 168 w 584"/>
              <a:gd name="T13" fmla="*/ 316 h 336"/>
              <a:gd name="T14" fmla="*/ 209 w 584"/>
              <a:gd name="T15" fmla="*/ 307 h 336"/>
              <a:gd name="T16" fmla="*/ 248 w 584"/>
              <a:gd name="T17" fmla="*/ 295 h 336"/>
              <a:gd name="T18" fmla="*/ 285 w 584"/>
              <a:gd name="T19" fmla="*/ 282 h 336"/>
              <a:gd name="T20" fmla="*/ 323 w 584"/>
              <a:gd name="T21" fmla="*/ 267 h 336"/>
              <a:gd name="T22" fmla="*/ 358 w 584"/>
              <a:gd name="T23" fmla="*/ 250 h 336"/>
              <a:gd name="T24" fmla="*/ 395 w 584"/>
              <a:gd name="T25" fmla="*/ 231 h 336"/>
              <a:gd name="T26" fmla="*/ 429 w 584"/>
              <a:gd name="T27" fmla="*/ 211 h 336"/>
              <a:gd name="T28" fmla="*/ 463 w 584"/>
              <a:gd name="T29" fmla="*/ 190 h 336"/>
              <a:gd name="T30" fmla="*/ 495 w 584"/>
              <a:gd name="T31" fmla="*/ 166 h 336"/>
              <a:gd name="T32" fmla="*/ 525 w 584"/>
              <a:gd name="T33" fmla="*/ 142 h 336"/>
              <a:gd name="T34" fmla="*/ 555 w 584"/>
              <a:gd name="T35" fmla="*/ 115 h 336"/>
              <a:gd name="T36" fmla="*/ 584 w 584"/>
              <a:gd name="T37" fmla="*/ 88 h 336"/>
              <a:gd name="T38" fmla="*/ 499 w 584"/>
              <a:gd name="T39" fmla="*/ 0 h 336"/>
              <a:gd name="T40" fmla="*/ 499 w 584"/>
              <a:gd name="T41" fmla="*/ 0 h 336"/>
              <a:gd name="T42" fmla="*/ 474 w 584"/>
              <a:gd name="T43" fmla="*/ 23 h 336"/>
              <a:gd name="T44" fmla="*/ 450 w 584"/>
              <a:gd name="T45" fmla="*/ 46 h 336"/>
              <a:gd name="T46" fmla="*/ 422 w 584"/>
              <a:gd name="T47" fmla="*/ 67 h 336"/>
              <a:gd name="T48" fmla="*/ 395 w 584"/>
              <a:gd name="T49" fmla="*/ 87 h 336"/>
              <a:gd name="T50" fmla="*/ 366 w 584"/>
              <a:gd name="T51" fmla="*/ 106 h 336"/>
              <a:gd name="T52" fmla="*/ 336 w 584"/>
              <a:gd name="T53" fmla="*/ 123 h 336"/>
              <a:gd name="T54" fmla="*/ 306 w 584"/>
              <a:gd name="T55" fmla="*/ 139 h 336"/>
              <a:gd name="T56" fmla="*/ 275 w 584"/>
              <a:gd name="T57" fmla="*/ 153 h 336"/>
              <a:gd name="T58" fmla="*/ 243 w 584"/>
              <a:gd name="T59" fmla="*/ 166 h 336"/>
              <a:gd name="T60" fmla="*/ 210 w 584"/>
              <a:gd name="T61" fmla="*/ 178 h 336"/>
              <a:gd name="T62" fmla="*/ 177 w 584"/>
              <a:gd name="T63" fmla="*/ 188 h 336"/>
              <a:gd name="T64" fmla="*/ 142 w 584"/>
              <a:gd name="T65" fmla="*/ 196 h 336"/>
              <a:gd name="T66" fmla="*/ 108 w 584"/>
              <a:gd name="T67" fmla="*/ 204 h 336"/>
              <a:gd name="T68" fmla="*/ 73 w 584"/>
              <a:gd name="T69" fmla="*/ 208 h 336"/>
              <a:gd name="T70" fmla="*/ 37 w 584"/>
              <a:gd name="T71" fmla="*/ 212 h 336"/>
              <a:gd name="T72" fmla="*/ 0 w 584"/>
              <a:gd name="T73" fmla="*/ 213 h 336"/>
              <a:gd name="T74" fmla="*/ 0 w 584"/>
              <a:gd name="T75" fmla="*/ 213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84" h="336">
                <a:moveTo>
                  <a:pt x="0" y="213"/>
                </a:moveTo>
                <a:lnTo>
                  <a:pt x="3" y="336"/>
                </a:lnTo>
                <a:lnTo>
                  <a:pt x="3" y="336"/>
                </a:lnTo>
                <a:lnTo>
                  <a:pt x="45" y="334"/>
                </a:lnTo>
                <a:lnTo>
                  <a:pt x="86" y="330"/>
                </a:lnTo>
                <a:lnTo>
                  <a:pt x="128" y="324"/>
                </a:lnTo>
                <a:lnTo>
                  <a:pt x="168" y="316"/>
                </a:lnTo>
                <a:lnTo>
                  <a:pt x="209" y="307"/>
                </a:lnTo>
                <a:lnTo>
                  <a:pt x="248" y="295"/>
                </a:lnTo>
                <a:lnTo>
                  <a:pt x="285" y="282"/>
                </a:lnTo>
                <a:lnTo>
                  <a:pt x="323" y="267"/>
                </a:lnTo>
                <a:lnTo>
                  <a:pt x="358" y="250"/>
                </a:lnTo>
                <a:lnTo>
                  <a:pt x="395" y="231"/>
                </a:lnTo>
                <a:lnTo>
                  <a:pt x="429" y="211"/>
                </a:lnTo>
                <a:lnTo>
                  <a:pt x="463" y="190"/>
                </a:lnTo>
                <a:lnTo>
                  <a:pt x="495" y="166"/>
                </a:lnTo>
                <a:lnTo>
                  <a:pt x="525" y="142"/>
                </a:lnTo>
                <a:lnTo>
                  <a:pt x="555" y="115"/>
                </a:lnTo>
                <a:lnTo>
                  <a:pt x="584" y="88"/>
                </a:lnTo>
                <a:lnTo>
                  <a:pt x="499" y="0"/>
                </a:lnTo>
                <a:lnTo>
                  <a:pt x="499" y="0"/>
                </a:lnTo>
                <a:lnTo>
                  <a:pt x="474" y="23"/>
                </a:lnTo>
                <a:lnTo>
                  <a:pt x="450" y="46"/>
                </a:lnTo>
                <a:lnTo>
                  <a:pt x="422" y="67"/>
                </a:lnTo>
                <a:lnTo>
                  <a:pt x="395" y="87"/>
                </a:lnTo>
                <a:lnTo>
                  <a:pt x="366" y="106"/>
                </a:lnTo>
                <a:lnTo>
                  <a:pt x="336" y="123"/>
                </a:lnTo>
                <a:lnTo>
                  <a:pt x="306" y="139"/>
                </a:lnTo>
                <a:lnTo>
                  <a:pt x="275" y="153"/>
                </a:lnTo>
                <a:lnTo>
                  <a:pt x="243" y="166"/>
                </a:lnTo>
                <a:lnTo>
                  <a:pt x="210" y="178"/>
                </a:lnTo>
                <a:lnTo>
                  <a:pt x="177" y="188"/>
                </a:lnTo>
                <a:lnTo>
                  <a:pt x="142" y="196"/>
                </a:lnTo>
                <a:lnTo>
                  <a:pt x="108" y="204"/>
                </a:lnTo>
                <a:lnTo>
                  <a:pt x="73" y="208"/>
                </a:lnTo>
                <a:lnTo>
                  <a:pt x="37" y="212"/>
                </a:lnTo>
                <a:lnTo>
                  <a:pt x="0" y="213"/>
                </a:lnTo>
                <a:lnTo>
                  <a:pt x="0" y="213"/>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7" name="ZoneTexte 56"/>
          <p:cNvSpPr txBox="1"/>
          <p:nvPr/>
        </p:nvSpPr>
        <p:spPr>
          <a:xfrm>
            <a:off x="6293141" y="4383763"/>
            <a:ext cx="2671347"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Le rapport K/F la jamais été un problème pou </a:t>
            </a:r>
            <a:r>
              <a:rPr lang="fr-FR" b="1" dirty="0" err="1" smtClean="0"/>
              <a:t>mwin</a:t>
            </a:r>
            <a:r>
              <a:rPr lang="fr-FR" b="1" dirty="0" smtClean="0"/>
              <a:t>, mi aime toutes les langues (N.S.)</a:t>
            </a:r>
            <a:endParaRPr lang="fr-FR" b="1" dirty="0"/>
          </a:p>
        </p:txBody>
      </p:sp>
      <p:sp>
        <p:nvSpPr>
          <p:cNvPr id="58" name="ZoneTexte 57"/>
          <p:cNvSpPr txBox="1"/>
          <p:nvPr/>
        </p:nvSpPr>
        <p:spPr>
          <a:xfrm>
            <a:off x="4038600" y="1242914"/>
            <a:ext cx="4803775" cy="923330"/>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La fallu a </a:t>
            </a:r>
            <a:r>
              <a:rPr lang="fr-FR" b="1" dirty="0" err="1" smtClean="0"/>
              <a:t>mwin</a:t>
            </a:r>
            <a:r>
              <a:rPr lang="fr-FR" b="1" dirty="0" smtClean="0"/>
              <a:t> plusieurs années d’apprentissage empirique et  de pratique pou maîtrise l’</a:t>
            </a:r>
            <a:r>
              <a:rPr lang="fr-FR" b="1" dirty="0" err="1" smtClean="0"/>
              <a:t>ékri</a:t>
            </a:r>
            <a:r>
              <a:rPr lang="fr-FR" b="1" dirty="0" smtClean="0"/>
              <a:t> an </a:t>
            </a:r>
            <a:r>
              <a:rPr lang="fr-FR" b="1" dirty="0" err="1" smtClean="0"/>
              <a:t>Kréol</a:t>
            </a:r>
            <a:r>
              <a:rPr lang="fr-FR" b="1" dirty="0" smtClean="0"/>
              <a:t>  (N.S.)</a:t>
            </a:r>
            <a:endParaRPr lang="fr-FR" b="1" dirty="0"/>
          </a:p>
        </p:txBody>
      </p:sp>
      <p:sp>
        <p:nvSpPr>
          <p:cNvPr id="59" name="ZoneTexte 58"/>
          <p:cNvSpPr txBox="1"/>
          <p:nvPr/>
        </p:nvSpPr>
        <p:spPr>
          <a:xfrm>
            <a:off x="347638" y="1242914"/>
            <a:ext cx="3449662" cy="1200329"/>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Mon 1</a:t>
            </a:r>
            <a:r>
              <a:rPr lang="fr-FR" b="1" baseline="30000" dirty="0" smtClean="0"/>
              <a:t>er</a:t>
            </a:r>
            <a:r>
              <a:rPr lang="fr-FR" b="1" dirty="0" smtClean="0"/>
              <a:t> acte d’écriture en créole était un </a:t>
            </a:r>
            <a:r>
              <a:rPr lang="fr-FR" b="1" dirty="0" err="1" smtClean="0"/>
              <a:t>Fonnkèr</a:t>
            </a:r>
            <a:r>
              <a:rPr lang="fr-FR" b="1" dirty="0" smtClean="0"/>
              <a:t> destiné à ma sœur alors partie faire ses études  en France :   (N.S.) </a:t>
            </a:r>
            <a:endParaRPr lang="fr-FR" b="1" dirty="0"/>
          </a:p>
        </p:txBody>
      </p:sp>
      <p:sp>
        <p:nvSpPr>
          <p:cNvPr id="61" name="ZoneTexte 60"/>
          <p:cNvSpPr txBox="1"/>
          <p:nvPr/>
        </p:nvSpPr>
        <p:spPr>
          <a:xfrm>
            <a:off x="130262" y="2443244"/>
            <a:ext cx="3846425"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err="1" smtClean="0"/>
              <a:t>Mwin</a:t>
            </a:r>
            <a:r>
              <a:rPr lang="fr-FR" b="1" dirty="0" smtClean="0"/>
              <a:t> la investi à </a:t>
            </a:r>
            <a:r>
              <a:rPr lang="fr-FR" b="1" dirty="0" err="1" smtClean="0"/>
              <a:t>mwin</a:t>
            </a:r>
            <a:r>
              <a:rPr lang="fr-FR" b="1" dirty="0" smtClean="0"/>
              <a:t> dans la traduction an </a:t>
            </a:r>
            <a:r>
              <a:rPr lang="fr-FR" b="1" dirty="0" err="1" smtClean="0"/>
              <a:t>kréol</a:t>
            </a:r>
            <a:r>
              <a:rPr lang="fr-FR" b="1" dirty="0" smtClean="0"/>
              <a:t>  de 3 albums de Tintin: </a:t>
            </a:r>
            <a:r>
              <a:rPr lang="fr-FR" b="1" dirty="0" err="1" smtClean="0"/>
              <a:t>Fler</a:t>
            </a:r>
            <a:r>
              <a:rPr lang="fr-FR" b="1" dirty="0" smtClean="0"/>
              <a:t> Lotus bleu(2011), </a:t>
            </a:r>
            <a:r>
              <a:rPr lang="fr-FR" b="1" dirty="0" err="1" smtClean="0"/>
              <a:t>Zarlor</a:t>
            </a:r>
            <a:r>
              <a:rPr lang="fr-FR" b="1" dirty="0" smtClean="0"/>
              <a:t> </a:t>
            </a:r>
            <a:r>
              <a:rPr lang="fr-FR" b="1" dirty="0" err="1" smtClean="0"/>
              <a:t>Rakam</a:t>
            </a:r>
            <a:r>
              <a:rPr lang="fr-FR" b="1" dirty="0" smtClean="0"/>
              <a:t> Le rouge(2012) et Vol 714 pou Sydney (2013) (N.S.)</a:t>
            </a:r>
            <a:endParaRPr lang="fr-FR" b="1" dirty="0"/>
          </a:p>
        </p:txBody>
      </p:sp>
      <p:sp>
        <p:nvSpPr>
          <p:cNvPr id="62" name="ZoneTexte 61"/>
          <p:cNvSpPr txBox="1"/>
          <p:nvPr/>
        </p:nvSpPr>
        <p:spPr>
          <a:xfrm>
            <a:off x="2460624" y="4197351"/>
            <a:ext cx="3952875"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Mi ressens une fierté </a:t>
            </a:r>
            <a:r>
              <a:rPr lang="fr-FR" b="1" dirty="0" err="1" smtClean="0"/>
              <a:t>ékri</a:t>
            </a:r>
            <a:r>
              <a:rPr lang="fr-FR" b="1" dirty="0" smtClean="0"/>
              <a:t> an </a:t>
            </a:r>
            <a:r>
              <a:rPr lang="fr-FR" b="1" dirty="0" err="1" smtClean="0"/>
              <a:t>kréol</a:t>
            </a:r>
            <a:r>
              <a:rPr lang="fr-FR" b="1" dirty="0" smtClean="0"/>
              <a:t>, pour moi-même et pour ma famille </a:t>
            </a:r>
            <a:r>
              <a:rPr lang="fr-FR" b="1" dirty="0" err="1" smtClean="0"/>
              <a:t>ke</a:t>
            </a:r>
            <a:r>
              <a:rPr lang="fr-FR" b="1" dirty="0" smtClean="0"/>
              <a:t> la </a:t>
            </a:r>
            <a:r>
              <a:rPr lang="fr-FR" b="1" dirty="0" err="1" smtClean="0"/>
              <a:t>dékouv</a:t>
            </a:r>
            <a:r>
              <a:rPr lang="fr-FR" b="1" dirty="0" smtClean="0"/>
              <a:t> </a:t>
            </a:r>
            <a:r>
              <a:rPr lang="fr-FR" b="1" dirty="0" err="1" smtClean="0"/>
              <a:t>lékritur</a:t>
            </a:r>
            <a:r>
              <a:rPr lang="fr-FR" b="1" dirty="0" smtClean="0"/>
              <a:t> </a:t>
            </a:r>
            <a:r>
              <a:rPr lang="fr-FR" b="1" dirty="0" err="1" smtClean="0"/>
              <a:t>kréol</a:t>
            </a:r>
            <a:r>
              <a:rPr lang="fr-FR" b="1" dirty="0" smtClean="0"/>
              <a:t> </a:t>
            </a:r>
            <a:r>
              <a:rPr lang="fr-FR" b="1" dirty="0" err="1" smtClean="0"/>
              <a:t>avek</a:t>
            </a:r>
            <a:r>
              <a:rPr lang="fr-FR" b="1" dirty="0" smtClean="0"/>
              <a:t> mon </a:t>
            </a:r>
            <a:r>
              <a:rPr lang="fr-FR" b="1" dirty="0" err="1" smtClean="0"/>
              <a:t>bann</a:t>
            </a:r>
            <a:r>
              <a:rPr lang="fr-FR" b="1" dirty="0" smtClean="0"/>
              <a:t> textes. Le </a:t>
            </a:r>
            <a:r>
              <a:rPr lang="fr-FR" b="1" dirty="0" err="1" smtClean="0"/>
              <a:t>kréol</a:t>
            </a:r>
            <a:r>
              <a:rPr lang="fr-FR" b="1" dirty="0" smtClean="0"/>
              <a:t> c’est une langue </a:t>
            </a:r>
            <a:r>
              <a:rPr lang="fr-FR" b="1" dirty="0" err="1" smtClean="0"/>
              <a:t>ke</a:t>
            </a:r>
            <a:r>
              <a:rPr lang="fr-FR" b="1" dirty="0" smtClean="0"/>
              <a:t> les gens lé </a:t>
            </a:r>
            <a:r>
              <a:rPr lang="fr-FR" b="1" dirty="0" err="1" smtClean="0"/>
              <a:t>pa</a:t>
            </a:r>
            <a:r>
              <a:rPr lang="fr-FR" b="1" dirty="0" smtClean="0"/>
              <a:t> </a:t>
            </a:r>
            <a:r>
              <a:rPr lang="fr-FR" b="1" dirty="0" err="1" smtClean="0"/>
              <a:t>tro</a:t>
            </a:r>
            <a:r>
              <a:rPr lang="fr-FR" b="1" dirty="0" smtClean="0"/>
              <a:t> habitué </a:t>
            </a:r>
            <a:r>
              <a:rPr lang="fr-FR" b="1" dirty="0" err="1" smtClean="0"/>
              <a:t>ékri</a:t>
            </a:r>
            <a:r>
              <a:rPr lang="fr-FR" b="1" dirty="0" smtClean="0"/>
              <a:t> (N.S.)</a:t>
            </a:r>
            <a:endParaRPr lang="fr-FR" b="1" dirty="0"/>
          </a:p>
        </p:txBody>
      </p:sp>
      <p:sp>
        <p:nvSpPr>
          <p:cNvPr id="63" name="ZoneTexte 62"/>
          <p:cNvSpPr txBox="1"/>
          <p:nvPr/>
        </p:nvSpPr>
        <p:spPr>
          <a:xfrm>
            <a:off x="347638" y="5778500"/>
            <a:ext cx="8298620" cy="9233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 </a:t>
            </a:r>
            <a:r>
              <a:rPr lang="fr-FR" b="1" dirty="0" err="1"/>
              <a:t>M</a:t>
            </a:r>
            <a:r>
              <a:rPr lang="fr-FR" b="1" dirty="0" err="1" smtClean="0"/>
              <a:t>win</a:t>
            </a:r>
            <a:r>
              <a:rPr lang="fr-FR" b="1" dirty="0" smtClean="0"/>
              <a:t> lé an </a:t>
            </a:r>
            <a:r>
              <a:rPr lang="fr-FR" b="1" dirty="0" err="1" smtClean="0"/>
              <a:t>akor</a:t>
            </a:r>
            <a:r>
              <a:rPr lang="fr-FR" b="1" dirty="0" smtClean="0"/>
              <a:t> </a:t>
            </a:r>
            <a:r>
              <a:rPr lang="fr-FR" b="1" dirty="0" err="1" smtClean="0"/>
              <a:t>avek</a:t>
            </a:r>
            <a:r>
              <a:rPr lang="fr-FR" b="1" dirty="0" smtClean="0"/>
              <a:t> moi même kan mi </a:t>
            </a:r>
            <a:r>
              <a:rPr lang="fr-FR" b="1" dirty="0" err="1" smtClean="0"/>
              <a:t>ékri</a:t>
            </a:r>
            <a:r>
              <a:rPr lang="fr-FR" b="1" dirty="0" smtClean="0"/>
              <a:t> an </a:t>
            </a:r>
            <a:r>
              <a:rPr lang="fr-FR" b="1" dirty="0" err="1" smtClean="0"/>
              <a:t>kréol</a:t>
            </a:r>
            <a:r>
              <a:rPr lang="fr-FR" b="1" dirty="0" smtClean="0"/>
              <a:t>, davantage </a:t>
            </a:r>
            <a:r>
              <a:rPr lang="fr-FR" b="1" dirty="0" err="1" smtClean="0"/>
              <a:t>ke</a:t>
            </a:r>
            <a:r>
              <a:rPr lang="fr-FR" b="1" dirty="0" smtClean="0"/>
              <a:t> </a:t>
            </a:r>
            <a:r>
              <a:rPr lang="fr-FR" b="1" dirty="0" err="1" smtClean="0"/>
              <a:t>lorsk</a:t>
            </a:r>
            <a:r>
              <a:rPr lang="fr-FR" b="1" dirty="0" smtClean="0"/>
              <a:t> mi </a:t>
            </a:r>
            <a:r>
              <a:rPr lang="fr-FR" b="1" dirty="0" err="1" smtClean="0"/>
              <a:t>ékri</a:t>
            </a:r>
            <a:r>
              <a:rPr lang="fr-FR" b="1" dirty="0" smtClean="0"/>
              <a:t> an français et pourtant </a:t>
            </a:r>
            <a:r>
              <a:rPr lang="fr-FR" b="1" dirty="0" err="1" smtClean="0"/>
              <a:t>mwin</a:t>
            </a:r>
            <a:r>
              <a:rPr lang="fr-FR" b="1" dirty="0" smtClean="0"/>
              <a:t> la jamais eu de rejet du français car nous appartient à un monde qui nécessite une adaptation (N.S.)</a:t>
            </a:r>
            <a:endParaRPr lang="fr-FR" b="1" dirty="0"/>
          </a:p>
        </p:txBody>
      </p:sp>
      <p:sp>
        <p:nvSpPr>
          <p:cNvPr id="66" name="Freeform 54"/>
          <p:cNvSpPr>
            <a:spLocks/>
          </p:cNvSpPr>
          <p:nvPr/>
        </p:nvSpPr>
        <p:spPr bwMode="auto">
          <a:xfrm rot="10800000">
            <a:off x="4932040" y="3356992"/>
            <a:ext cx="228600" cy="409575"/>
          </a:xfrm>
          <a:custGeom>
            <a:avLst/>
            <a:gdLst>
              <a:gd name="T0" fmla="*/ 235 w 579"/>
              <a:gd name="T1" fmla="*/ 5 h 1035"/>
              <a:gd name="T2" fmla="*/ 235 w 579"/>
              <a:gd name="T3" fmla="*/ 5 h 1035"/>
              <a:gd name="T4" fmla="*/ 235 w 579"/>
              <a:gd name="T5" fmla="*/ 0 h 1035"/>
              <a:gd name="T6" fmla="*/ 0 w 579"/>
              <a:gd name="T7" fmla="*/ 4 h 1035"/>
              <a:gd name="T8" fmla="*/ 0 w 579"/>
              <a:gd name="T9" fmla="*/ 4 h 1035"/>
              <a:gd name="T10" fmla="*/ 0 w 579"/>
              <a:gd name="T11" fmla="*/ 5 h 1035"/>
              <a:gd name="T12" fmla="*/ 0 w 579"/>
              <a:gd name="T13" fmla="*/ 5 h 1035"/>
              <a:gd name="T14" fmla="*/ 0 w 579"/>
              <a:gd name="T15" fmla="*/ 43 h 1035"/>
              <a:gd name="T16" fmla="*/ 2 w 579"/>
              <a:gd name="T17" fmla="*/ 79 h 1035"/>
              <a:gd name="T18" fmla="*/ 4 w 579"/>
              <a:gd name="T19" fmla="*/ 116 h 1035"/>
              <a:gd name="T20" fmla="*/ 7 w 579"/>
              <a:gd name="T21" fmla="*/ 153 h 1035"/>
              <a:gd name="T22" fmla="*/ 11 w 579"/>
              <a:gd name="T23" fmla="*/ 189 h 1035"/>
              <a:gd name="T24" fmla="*/ 16 w 579"/>
              <a:gd name="T25" fmla="*/ 225 h 1035"/>
              <a:gd name="T26" fmla="*/ 21 w 579"/>
              <a:gd name="T27" fmla="*/ 262 h 1035"/>
              <a:gd name="T28" fmla="*/ 28 w 579"/>
              <a:gd name="T29" fmla="*/ 297 h 1035"/>
              <a:gd name="T30" fmla="*/ 36 w 579"/>
              <a:gd name="T31" fmla="*/ 332 h 1035"/>
              <a:gd name="T32" fmla="*/ 43 w 579"/>
              <a:gd name="T33" fmla="*/ 367 h 1035"/>
              <a:gd name="T34" fmla="*/ 53 w 579"/>
              <a:gd name="T35" fmla="*/ 401 h 1035"/>
              <a:gd name="T36" fmla="*/ 63 w 579"/>
              <a:gd name="T37" fmla="*/ 436 h 1035"/>
              <a:gd name="T38" fmla="*/ 73 w 579"/>
              <a:gd name="T39" fmla="*/ 470 h 1035"/>
              <a:gd name="T40" fmla="*/ 85 w 579"/>
              <a:gd name="T41" fmla="*/ 502 h 1035"/>
              <a:gd name="T42" fmla="*/ 97 w 579"/>
              <a:gd name="T43" fmla="*/ 536 h 1035"/>
              <a:gd name="T44" fmla="*/ 110 w 579"/>
              <a:gd name="T45" fmla="*/ 569 h 1035"/>
              <a:gd name="T46" fmla="*/ 123 w 579"/>
              <a:gd name="T47" fmla="*/ 601 h 1035"/>
              <a:gd name="T48" fmla="*/ 137 w 579"/>
              <a:gd name="T49" fmla="*/ 634 h 1035"/>
              <a:gd name="T50" fmla="*/ 153 w 579"/>
              <a:gd name="T51" fmla="*/ 665 h 1035"/>
              <a:gd name="T52" fmla="*/ 168 w 579"/>
              <a:gd name="T53" fmla="*/ 696 h 1035"/>
              <a:gd name="T54" fmla="*/ 185 w 579"/>
              <a:gd name="T55" fmla="*/ 728 h 1035"/>
              <a:gd name="T56" fmla="*/ 202 w 579"/>
              <a:gd name="T57" fmla="*/ 758 h 1035"/>
              <a:gd name="T58" fmla="*/ 221 w 579"/>
              <a:gd name="T59" fmla="*/ 788 h 1035"/>
              <a:gd name="T60" fmla="*/ 239 w 579"/>
              <a:gd name="T61" fmla="*/ 818 h 1035"/>
              <a:gd name="T62" fmla="*/ 258 w 579"/>
              <a:gd name="T63" fmla="*/ 846 h 1035"/>
              <a:gd name="T64" fmla="*/ 278 w 579"/>
              <a:gd name="T65" fmla="*/ 875 h 1035"/>
              <a:gd name="T66" fmla="*/ 299 w 579"/>
              <a:gd name="T67" fmla="*/ 903 h 1035"/>
              <a:gd name="T68" fmla="*/ 319 w 579"/>
              <a:gd name="T69" fmla="*/ 931 h 1035"/>
              <a:gd name="T70" fmla="*/ 342 w 579"/>
              <a:gd name="T71" fmla="*/ 957 h 1035"/>
              <a:gd name="T72" fmla="*/ 364 w 579"/>
              <a:gd name="T73" fmla="*/ 984 h 1035"/>
              <a:gd name="T74" fmla="*/ 386 w 579"/>
              <a:gd name="T75" fmla="*/ 1010 h 1035"/>
              <a:gd name="T76" fmla="*/ 411 w 579"/>
              <a:gd name="T77" fmla="*/ 1035 h 1035"/>
              <a:gd name="T78" fmla="*/ 579 w 579"/>
              <a:gd name="T79" fmla="*/ 872 h 1035"/>
              <a:gd name="T80" fmla="*/ 579 w 579"/>
              <a:gd name="T81" fmla="*/ 872 h 1035"/>
              <a:gd name="T82" fmla="*/ 540 w 579"/>
              <a:gd name="T83" fmla="*/ 828 h 1035"/>
              <a:gd name="T84" fmla="*/ 503 w 579"/>
              <a:gd name="T85" fmla="*/ 784 h 1035"/>
              <a:gd name="T86" fmla="*/ 468 w 579"/>
              <a:gd name="T87" fmla="*/ 737 h 1035"/>
              <a:gd name="T88" fmla="*/ 435 w 579"/>
              <a:gd name="T89" fmla="*/ 689 h 1035"/>
              <a:gd name="T90" fmla="*/ 405 w 579"/>
              <a:gd name="T91" fmla="*/ 638 h 1035"/>
              <a:gd name="T92" fmla="*/ 377 w 579"/>
              <a:gd name="T93" fmla="*/ 587 h 1035"/>
              <a:gd name="T94" fmla="*/ 351 w 579"/>
              <a:gd name="T95" fmla="*/ 534 h 1035"/>
              <a:gd name="T96" fmla="*/ 327 w 579"/>
              <a:gd name="T97" fmla="*/ 479 h 1035"/>
              <a:gd name="T98" fmla="*/ 306 w 579"/>
              <a:gd name="T99" fmla="*/ 424 h 1035"/>
              <a:gd name="T100" fmla="*/ 288 w 579"/>
              <a:gd name="T101" fmla="*/ 367 h 1035"/>
              <a:gd name="T102" fmla="*/ 273 w 579"/>
              <a:gd name="T103" fmla="*/ 310 h 1035"/>
              <a:gd name="T104" fmla="*/ 258 w 579"/>
              <a:gd name="T105" fmla="*/ 250 h 1035"/>
              <a:gd name="T106" fmla="*/ 249 w 579"/>
              <a:gd name="T107" fmla="*/ 190 h 1035"/>
              <a:gd name="T108" fmla="*/ 241 w 579"/>
              <a:gd name="T109" fmla="*/ 129 h 1035"/>
              <a:gd name="T110" fmla="*/ 236 w 579"/>
              <a:gd name="T111" fmla="*/ 68 h 1035"/>
              <a:gd name="T112" fmla="*/ 235 w 579"/>
              <a:gd name="T113" fmla="*/ 5 h 1035"/>
              <a:gd name="T114" fmla="*/ 235 w 579"/>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9" h="1035">
                <a:moveTo>
                  <a:pt x="235" y="5"/>
                </a:moveTo>
                <a:lnTo>
                  <a:pt x="235" y="5"/>
                </a:lnTo>
                <a:lnTo>
                  <a:pt x="235" y="0"/>
                </a:lnTo>
                <a:lnTo>
                  <a:pt x="0" y="4"/>
                </a:lnTo>
                <a:lnTo>
                  <a:pt x="0" y="4"/>
                </a:lnTo>
                <a:lnTo>
                  <a:pt x="0" y="5"/>
                </a:lnTo>
                <a:lnTo>
                  <a:pt x="0" y="5"/>
                </a:lnTo>
                <a:lnTo>
                  <a:pt x="0" y="43"/>
                </a:lnTo>
                <a:lnTo>
                  <a:pt x="2" y="79"/>
                </a:lnTo>
                <a:lnTo>
                  <a:pt x="4" y="116"/>
                </a:lnTo>
                <a:lnTo>
                  <a:pt x="7" y="153"/>
                </a:lnTo>
                <a:lnTo>
                  <a:pt x="11" y="189"/>
                </a:lnTo>
                <a:lnTo>
                  <a:pt x="16" y="225"/>
                </a:lnTo>
                <a:lnTo>
                  <a:pt x="21" y="262"/>
                </a:lnTo>
                <a:lnTo>
                  <a:pt x="28" y="297"/>
                </a:lnTo>
                <a:lnTo>
                  <a:pt x="36" y="332"/>
                </a:lnTo>
                <a:lnTo>
                  <a:pt x="43" y="367"/>
                </a:lnTo>
                <a:lnTo>
                  <a:pt x="53" y="401"/>
                </a:lnTo>
                <a:lnTo>
                  <a:pt x="63" y="436"/>
                </a:lnTo>
                <a:lnTo>
                  <a:pt x="73" y="470"/>
                </a:lnTo>
                <a:lnTo>
                  <a:pt x="85" y="502"/>
                </a:lnTo>
                <a:lnTo>
                  <a:pt x="97" y="536"/>
                </a:lnTo>
                <a:lnTo>
                  <a:pt x="110" y="569"/>
                </a:lnTo>
                <a:lnTo>
                  <a:pt x="123" y="601"/>
                </a:lnTo>
                <a:lnTo>
                  <a:pt x="137" y="634"/>
                </a:lnTo>
                <a:lnTo>
                  <a:pt x="153" y="665"/>
                </a:lnTo>
                <a:lnTo>
                  <a:pt x="168" y="696"/>
                </a:lnTo>
                <a:lnTo>
                  <a:pt x="185" y="728"/>
                </a:lnTo>
                <a:lnTo>
                  <a:pt x="202" y="758"/>
                </a:lnTo>
                <a:lnTo>
                  <a:pt x="221" y="788"/>
                </a:lnTo>
                <a:lnTo>
                  <a:pt x="239" y="818"/>
                </a:lnTo>
                <a:lnTo>
                  <a:pt x="258" y="846"/>
                </a:lnTo>
                <a:lnTo>
                  <a:pt x="278" y="875"/>
                </a:lnTo>
                <a:lnTo>
                  <a:pt x="299" y="903"/>
                </a:lnTo>
                <a:lnTo>
                  <a:pt x="319" y="931"/>
                </a:lnTo>
                <a:lnTo>
                  <a:pt x="342" y="957"/>
                </a:lnTo>
                <a:lnTo>
                  <a:pt x="364" y="984"/>
                </a:lnTo>
                <a:lnTo>
                  <a:pt x="386" y="1010"/>
                </a:lnTo>
                <a:lnTo>
                  <a:pt x="411" y="1035"/>
                </a:lnTo>
                <a:lnTo>
                  <a:pt x="579" y="872"/>
                </a:lnTo>
                <a:lnTo>
                  <a:pt x="579" y="872"/>
                </a:lnTo>
                <a:lnTo>
                  <a:pt x="540" y="828"/>
                </a:lnTo>
                <a:lnTo>
                  <a:pt x="503" y="784"/>
                </a:lnTo>
                <a:lnTo>
                  <a:pt x="468" y="737"/>
                </a:lnTo>
                <a:lnTo>
                  <a:pt x="435" y="689"/>
                </a:lnTo>
                <a:lnTo>
                  <a:pt x="405" y="638"/>
                </a:lnTo>
                <a:lnTo>
                  <a:pt x="377" y="587"/>
                </a:lnTo>
                <a:lnTo>
                  <a:pt x="351" y="534"/>
                </a:lnTo>
                <a:lnTo>
                  <a:pt x="327" y="479"/>
                </a:lnTo>
                <a:lnTo>
                  <a:pt x="306" y="424"/>
                </a:lnTo>
                <a:lnTo>
                  <a:pt x="288" y="367"/>
                </a:lnTo>
                <a:lnTo>
                  <a:pt x="273" y="310"/>
                </a:lnTo>
                <a:lnTo>
                  <a:pt x="258" y="250"/>
                </a:lnTo>
                <a:lnTo>
                  <a:pt x="249" y="190"/>
                </a:lnTo>
                <a:lnTo>
                  <a:pt x="241" y="129"/>
                </a:lnTo>
                <a:lnTo>
                  <a:pt x="236" y="68"/>
                </a:lnTo>
                <a:lnTo>
                  <a:pt x="235" y="5"/>
                </a:lnTo>
                <a:lnTo>
                  <a:pt x="235" y="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75" name="Freeform 18"/>
          <p:cNvSpPr>
            <a:spLocks/>
          </p:cNvSpPr>
          <p:nvPr/>
        </p:nvSpPr>
        <p:spPr bwMode="auto">
          <a:xfrm rot="10592407">
            <a:off x="5209125" y="3084404"/>
            <a:ext cx="332300" cy="690798"/>
          </a:xfrm>
          <a:custGeom>
            <a:avLst/>
            <a:gdLst>
              <a:gd name="T0" fmla="*/ 0 w 1955"/>
              <a:gd name="T1" fmla="*/ 13 h 3405"/>
              <a:gd name="T2" fmla="*/ 2 w 1955"/>
              <a:gd name="T3" fmla="*/ 136 h 3405"/>
              <a:gd name="T4" fmla="*/ 17 w 1955"/>
              <a:gd name="T5" fmla="*/ 380 h 3405"/>
              <a:gd name="T6" fmla="*/ 44 w 1955"/>
              <a:gd name="T7" fmla="*/ 621 h 3405"/>
              <a:gd name="T8" fmla="*/ 81 w 1955"/>
              <a:gd name="T9" fmla="*/ 858 h 3405"/>
              <a:gd name="T10" fmla="*/ 129 w 1955"/>
              <a:gd name="T11" fmla="*/ 1091 h 3405"/>
              <a:gd name="T12" fmla="*/ 189 w 1955"/>
              <a:gd name="T13" fmla="*/ 1320 h 3405"/>
              <a:gd name="T14" fmla="*/ 258 w 1955"/>
              <a:gd name="T15" fmla="*/ 1544 h 3405"/>
              <a:gd name="T16" fmla="*/ 337 w 1955"/>
              <a:gd name="T17" fmla="*/ 1764 h 3405"/>
              <a:gd name="T18" fmla="*/ 427 w 1955"/>
              <a:gd name="T19" fmla="*/ 1979 h 3405"/>
              <a:gd name="T20" fmla="*/ 527 w 1955"/>
              <a:gd name="T21" fmla="*/ 2188 h 3405"/>
              <a:gd name="T22" fmla="*/ 635 w 1955"/>
              <a:gd name="T23" fmla="*/ 2393 h 3405"/>
              <a:gd name="T24" fmla="*/ 752 w 1955"/>
              <a:gd name="T25" fmla="*/ 2591 h 3405"/>
              <a:gd name="T26" fmla="*/ 879 w 1955"/>
              <a:gd name="T27" fmla="*/ 2784 h 3405"/>
              <a:gd name="T28" fmla="*/ 1014 w 1955"/>
              <a:gd name="T29" fmla="*/ 2970 h 3405"/>
              <a:gd name="T30" fmla="*/ 1157 w 1955"/>
              <a:gd name="T31" fmla="*/ 3149 h 3405"/>
              <a:gd name="T32" fmla="*/ 1308 w 1955"/>
              <a:gd name="T33" fmla="*/ 3321 h 3405"/>
              <a:gd name="T34" fmla="*/ 1955 w 1955"/>
              <a:gd name="T35" fmla="*/ 2855 h 3405"/>
              <a:gd name="T36" fmla="*/ 1889 w 1955"/>
              <a:gd name="T37" fmla="*/ 2785 h 3405"/>
              <a:gd name="T38" fmla="*/ 1761 w 1955"/>
              <a:gd name="T39" fmla="*/ 2640 h 3405"/>
              <a:gd name="T40" fmla="*/ 1642 w 1955"/>
              <a:gd name="T41" fmla="*/ 2489 h 3405"/>
              <a:gd name="T42" fmla="*/ 1528 w 1955"/>
              <a:gd name="T43" fmla="*/ 2333 h 3405"/>
              <a:gd name="T44" fmla="*/ 1422 w 1955"/>
              <a:gd name="T45" fmla="*/ 2170 h 3405"/>
              <a:gd name="T46" fmla="*/ 1323 w 1955"/>
              <a:gd name="T47" fmla="*/ 2004 h 3405"/>
              <a:gd name="T48" fmla="*/ 1232 w 1955"/>
              <a:gd name="T49" fmla="*/ 1832 h 3405"/>
              <a:gd name="T50" fmla="*/ 1148 w 1955"/>
              <a:gd name="T51" fmla="*/ 1655 h 3405"/>
              <a:gd name="T52" fmla="*/ 1073 w 1955"/>
              <a:gd name="T53" fmla="*/ 1474 h 3405"/>
              <a:gd name="T54" fmla="*/ 1006 w 1955"/>
              <a:gd name="T55" fmla="*/ 1289 h 3405"/>
              <a:gd name="T56" fmla="*/ 948 w 1955"/>
              <a:gd name="T57" fmla="*/ 1100 h 3405"/>
              <a:gd name="T58" fmla="*/ 898 w 1955"/>
              <a:gd name="T59" fmla="*/ 907 h 3405"/>
              <a:gd name="T60" fmla="*/ 858 w 1955"/>
              <a:gd name="T61" fmla="*/ 711 h 3405"/>
              <a:gd name="T62" fmla="*/ 825 w 1955"/>
              <a:gd name="T63" fmla="*/ 511 h 3405"/>
              <a:gd name="T64" fmla="*/ 804 w 1955"/>
              <a:gd name="T65" fmla="*/ 310 h 3405"/>
              <a:gd name="T66" fmla="*/ 793 w 1955"/>
              <a:gd name="T67" fmla="*/ 104 h 3405"/>
              <a:gd name="T68" fmla="*/ 790 w 1955"/>
              <a:gd name="T69" fmla="*/ 0 h 3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55" h="3405">
                <a:moveTo>
                  <a:pt x="790" y="0"/>
                </a:moveTo>
                <a:lnTo>
                  <a:pt x="0" y="13"/>
                </a:lnTo>
                <a:lnTo>
                  <a:pt x="0" y="13"/>
                </a:lnTo>
                <a:lnTo>
                  <a:pt x="2" y="136"/>
                </a:lnTo>
                <a:lnTo>
                  <a:pt x="9" y="259"/>
                </a:lnTo>
                <a:lnTo>
                  <a:pt x="17" y="380"/>
                </a:lnTo>
                <a:lnTo>
                  <a:pt x="29" y="501"/>
                </a:lnTo>
                <a:lnTo>
                  <a:pt x="44" y="621"/>
                </a:lnTo>
                <a:lnTo>
                  <a:pt x="61" y="739"/>
                </a:lnTo>
                <a:lnTo>
                  <a:pt x="81" y="858"/>
                </a:lnTo>
                <a:lnTo>
                  <a:pt x="104" y="975"/>
                </a:lnTo>
                <a:lnTo>
                  <a:pt x="129" y="1091"/>
                </a:lnTo>
                <a:lnTo>
                  <a:pt x="157" y="1205"/>
                </a:lnTo>
                <a:lnTo>
                  <a:pt x="189" y="1320"/>
                </a:lnTo>
                <a:lnTo>
                  <a:pt x="221" y="1432"/>
                </a:lnTo>
                <a:lnTo>
                  <a:pt x="258" y="1544"/>
                </a:lnTo>
                <a:lnTo>
                  <a:pt x="297" y="1655"/>
                </a:lnTo>
                <a:lnTo>
                  <a:pt x="337" y="1764"/>
                </a:lnTo>
                <a:lnTo>
                  <a:pt x="381" y="1872"/>
                </a:lnTo>
                <a:lnTo>
                  <a:pt x="427" y="1979"/>
                </a:lnTo>
                <a:lnTo>
                  <a:pt x="475" y="2084"/>
                </a:lnTo>
                <a:lnTo>
                  <a:pt x="527" y="2188"/>
                </a:lnTo>
                <a:lnTo>
                  <a:pt x="579" y="2291"/>
                </a:lnTo>
                <a:lnTo>
                  <a:pt x="635" y="2393"/>
                </a:lnTo>
                <a:lnTo>
                  <a:pt x="693" y="2493"/>
                </a:lnTo>
                <a:lnTo>
                  <a:pt x="752" y="2591"/>
                </a:lnTo>
                <a:lnTo>
                  <a:pt x="815" y="2688"/>
                </a:lnTo>
                <a:lnTo>
                  <a:pt x="879" y="2784"/>
                </a:lnTo>
                <a:lnTo>
                  <a:pt x="946" y="2877"/>
                </a:lnTo>
                <a:lnTo>
                  <a:pt x="1014" y="2970"/>
                </a:lnTo>
                <a:lnTo>
                  <a:pt x="1084" y="3060"/>
                </a:lnTo>
                <a:lnTo>
                  <a:pt x="1157" y="3149"/>
                </a:lnTo>
                <a:lnTo>
                  <a:pt x="1233" y="3237"/>
                </a:lnTo>
                <a:lnTo>
                  <a:pt x="1308" y="3321"/>
                </a:lnTo>
                <a:lnTo>
                  <a:pt x="1388" y="3405"/>
                </a:lnTo>
                <a:lnTo>
                  <a:pt x="1955" y="2855"/>
                </a:lnTo>
                <a:lnTo>
                  <a:pt x="1955" y="2855"/>
                </a:lnTo>
                <a:lnTo>
                  <a:pt x="1889" y="2785"/>
                </a:lnTo>
                <a:lnTo>
                  <a:pt x="1824" y="2713"/>
                </a:lnTo>
                <a:lnTo>
                  <a:pt x="1761" y="2640"/>
                </a:lnTo>
                <a:lnTo>
                  <a:pt x="1700" y="2565"/>
                </a:lnTo>
                <a:lnTo>
                  <a:pt x="1642" y="2489"/>
                </a:lnTo>
                <a:lnTo>
                  <a:pt x="1583" y="2411"/>
                </a:lnTo>
                <a:lnTo>
                  <a:pt x="1528" y="2333"/>
                </a:lnTo>
                <a:lnTo>
                  <a:pt x="1474" y="2252"/>
                </a:lnTo>
                <a:lnTo>
                  <a:pt x="1422" y="2170"/>
                </a:lnTo>
                <a:lnTo>
                  <a:pt x="1371" y="2087"/>
                </a:lnTo>
                <a:lnTo>
                  <a:pt x="1323" y="2004"/>
                </a:lnTo>
                <a:lnTo>
                  <a:pt x="1276" y="1918"/>
                </a:lnTo>
                <a:lnTo>
                  <a:pt x="1232" y="1832"/>
                </a:lnTo>
                <a:lnTo>
                  <a:pt x="1189" y="1743"/>
                </a:lnTo>
                <a:lnTo>
                  <a:pt x="1148" y="1655"/>
                </a:lnTo>
                <a:lnTo>
                  <a:pt x="1109" y="1565"/>
                </a:lnTo>
                <a:lnTo>
                  <a:pt x="1073" y="1474"/>
                </a:lnTo>
                <a:lnTo>
                  <a:pt x="1038" y="1382"/>
                </a:lnTo>
                <a:lnTo>
                  <a:pt x="1006" y="1289"/>
                </a:lnTo>
                <a:lnTo>
                  <a:pt x="975" y="1195"/>
                </a:lnTo>
                <a:lnTo>
                  <a:pt x="948" y="1100"/>
                </a:lnTo>
                <a:lnTo>
                  <a:pt x="922" y="1004"/>
                </a:lnTo>
                <a:lnTo>
                  <a:pt x="898" y="907"/>
                </a:lnTo>
                <a:lnTo>
                  <a:pt x="876" y="810"/>
                </a:lnTo>
                <a:lnTo>
                  <a:pt x="858" y="711"/>
                </a:lnTo>
                <a:lnTo>
                  <a:pt x="841" y="612"/>
                </a:lnTo>
                <a:lnTo>
                  <a:pt x="825" y="511"/>
                </a:lnTo>
                <a:lnTo>
                  <a:pt x="814" y="411"/>
                </a:lnTo>
                <a:lnTo>
                  <a:pt x="804" y="310"/>
                </a:lnTo>
                <a:lnTo>
                  <a:pt x="797" y="207"/>
                </a:lnTo>
                <a:lnTo>
                  <a:pt x="793" y="104"/>
                </a:lnTo>
                <a:lnTo>
                  <a:pt x="790" y="0"/>
                </a:lnTo>
                <a:lnTo>
                  <a:pt x="790"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dirty="0"/>
          </a:p>
        </p:txBody>
      </p:sp>
      <p:sp>
        <p:nvSpPr>
          <p:cNvPr id="76" name="Freeform 18"/>
          <p:cNvSpPr>
            <a:spLocks/>
          </p:cNvSpPr>
          <p:nvPr/>
        </p:nvSpPr>
        <p:spPr bwMode="auto">
          <a:xfrm rot="10592407">
            <a:off x="5334527" y="2935287"/>
            <a:ext cx="478483" cy="869952"/>
          </a:xfrm>
          <a:custGeom>
            <a:avLst/>
            <a:gdLst>
              <a:gd name="T0" fmla="*/ 0 w 1955"/>
              <a:gd name="T1" fmla="*/ 13 h 3405"/>
              <a:gd name="T2" fmla="*/ 2 w 1955"/>
              <a:gd name="T3" fmla="*/ 136 h 3405"/>
              <a:gd name="T4" fmla="*/ 17 w 1955"/>
              <a:gd name="T5" fmla="*/ 380 h 3405"/>
              <a:gd name="T6" fmla="*/ 44 w 1955"/>
              <a:gd name="T7" fmla="*/ 621 h 3405"/>
              <a:gd name="T8" fmla="*/ 81 w 1955"/>
              <a:gd name="T9" fmla="*/ 858 h 3405"/>
              <a:gd name="T10" fmla="*/ 129 w 1955"/>
              <a:gd name="T11" fmla="*/ 1091 h 3405"/>
              <a:gd name="T12" fmla="*/ 189 w 1955"/>
              <a:gd name="T13" fmla="*/ 1320 h 3405"/>
              <a:gd name="T14" fmla="*/ 258 w 1955"/>
              <a:gd name="T15" fmla="*/ 1544 h 3405"/>
              <a:gd name="T16" fmla="*/ 337 w 1955"/>
              <a:gd name="T17" fmla="*/ 1764 h 3405"/>
              <a:gd name="T18" fmla="*/ 427 w 1955"/>
              <a:gd name="T19" fmla="*/ 1979 h 3405"/>
              <a:gd name="T20" fmla="*/ 527 w 1955"/>
              <a:gd name="T21" fmla="*/ 2188 h 3405"/>
              <a:gd name="T22" fmla="*/ 635 w 1955"/>
              <a:gd name="T23" fmla="*/ 2393 h 3405"/>
              <a:gd name="T24" fmla="*/ 752 w 1955"/>
              <a:gd name="T25" fmla="*/ 2591 h 3405"/>
              <a:gd name="T26" fmla="*/ 879 w 1955"/>
              <a:gd name="T27" fmla="*/ 2784 h 3405"/>
              <a:gd name="T28" fmla="*/ 1014 w 1955"/>
              <a:gd name="T29" fmla="*/ 2970 h 3405"/>
              <a:gd name="T30" fmla="*/ 1157 w 1955"/>
              <a:gd name="T31" fmla="*/ 3149 h 3405"/>
              <a:gd name="T32" fmla="*/ 1308 w 1955"/>
              <a:gd name="T33" fmla="*/ 3321 h 3405"/>
              <a:gd name="T34" fmla="*/ 1955 w 1955"/>
              <a:gd name="T35" fmla="*/ 2855 h 3405"/>
              <a:gd name="T36" fmla="*/ 1889 w 1955"/>
              <a:gd name="T37" fmla="*/ 2785 h 3405"/>
              <a:gd name="T38" fmla="*/ 1761 w 1955"/>
              <a:gd name="T39" fmla="*/ 2640 h 3405"/>
              <a:gd name="T40" fmla="*/ 1642 w 1955"/>
              <a:gd name="T41" fmla="*/ 2489 h 3405"/>
              <a:gd name="T42" fmla="*/ 1528 w 1955"/>
              <a:gd name="T43" fmla="*/ 2333 h 3405"/>
              <a:gd name="T44" fmla="*/ 1422 w 1955"/>
              <a:gd name="T45" fmla="*/ 2170 h 3405"/>
              <a:gd name="T46" fmla="*/ 1323 w 1955"/>
              <a:gd name="T47" fmla="*/ 2004 h 3405"/>
              <a:gd name="T48" fmla="*/ 1232 w 1955"/>
              <a:gd name="T49" fmla="*/ 1832 h 3405"/>
              <a:gd name="T50" fmla="*/ 1148 w 1955"/>
              <a:gd name="T51" fmla="*/ 1655 h 3405"/>
              <a:gd name="T52" fmla="*/ 1073 w 1955"/>
              <a:gd name="T53" fmla="*/ 1474 h 3405"/>
              <a:gd name="T54" fmla="*/ 1006 w 1955"/>
              <a:gd name="T55" fmla="*/ 1289 h 3405"/>
              <a:gd name="T56" fmla="*/ 948 w 1955"/>
              <a:gd name="T57" fmla="*/ 1100 h 3405"/>
              <a:gd name="T58" fmla="*/ 898 w 1955"/>
              <a:gd name="T59" fmla="*/ 907 h 3405"/>
              <a:gd name="T60" fmla="*/ 858 w 1955"/>
              <a:gd name="T61" fmla="*/ 711 h 3405"/>
              <a:gd name="T62" fmla="*/ 825 w 1955"/>
              <a:gd name="T63" fmla="*/ 511 h 3405"/>
              <a:gd name="T64" fmla="*/ 804 w 1955"/>
              <a:gd name="T65" fmla="*/ 310 h 3405"/>
              <a:gd name="T66" fmla="*/ 793 w 1955"/>
              <a:gd name="T67" fmla="*/ 104 h 3405"/>
              <a:gd name="T68" fmla="*/ 790 w 1955"/>
              <a:gd name="T69" fmla="*/ 0 h 3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55" h="3405">
                <a:moveTo>
                  <a:pt x="790" y="0"/>
                </a:moveTo>
                <a:lnTo>
                  <a:pt x="0" y="13"/>
                </a:lnTo>
                <a:lnTo>
                  <a:pt x="0" y="13"/>
                </a:lnTo>
                <a:lnTo>
                  <a:pt x="2" y="136"/>
                </a:lnTo>
                <a:lnTo>
                  <a:pt x="9" y="259"/>
                </a:lnTo>
                <a:lnTo>
                  <a:pt x="17" y="380"/>
                </a:lnTo>
                <a:lnTo>
                  <a:pt x="29" y="501"/>
                </a:lnTo>
                <a:lnTo>
                  <a:pt x="44" y="621"/>
                </a:lnTo>
                <a:lnTo>
                  <a:pt x="61" y="739"/>
                </a:lnTo>
                <a:lnTo>
                  <a:pt x="81" y="858"/>
                </a:lnTo>
                <a:lnTo>
                  <a:pt x="104" y="975"/>
                </a:lnTo>
                <a:lnTo>
                  <a:pt x="129" y="1091"/>
                </a:lnTo>
                <a:lnTo>
                  <a:pt x="157" y="1205"/>
                </a:lnTo>
                <a:lnTo>
                  <a:pt x="189" y="1320"/>
                </a:lnTo>
                <a:lnTo>
                  <a:pt x="221" y="1432"/>
                </a:lnTo>
                <a:lnTo>
                  <a:pt x="258" y="1544"/>
                </a:lnTo>
                <a:lnTo>
                  <a:pt x="297" y="1655"/>
                </a:lnTo>
                <a:lnTo>
                  <a:pt x="337" y="1764"/>
                </a:lnTo>
                <a:lnTo>
                  <a:pt x="381" y="1872"/>
                </a:lnTo>
                <a:lnTo>
                  <a:pt x="427" y="1979"/>
                </a:lnTo>
                <a:lnTo>
                  <a:pt x="475" y="2084"/>
                </a:lnTo>
                <a:lnTo>
                  <a:pt x="527" y="2188"/>
                </a:lnTo>
                <a:lnTo>
                  <a:pt x="579" y="2291"/>
                </a:lnTo>
                <a:lnTo>
                  <a:pt x="635" y="2393"/>
                </a:lnTo>
                <a:lnTo>
                  <a:pt x="693" y="2493"/>
                </a:lnTo>
                <a:lnTo>
                  <a:pt x="752" y="2591"/>
                </a:lnTo>
                <a:lnTo>
                  <a:pt x="815" y="2688"/>
                </a:lnTo>
                <a:lnTo>
                  <a:pt x="879" y="2784"/>
                </a:lnTo>
                <a:lnTo>
                  <a:pt x="946" y="2877"/>
                </a:lnTo>
                <a:lnTo>
                  <a:pt x="1014" y="2970"/>
                </a:lnTo>
                <a:lnTo>
                  <a:pt x="1084" y="3060"/>
                </a:lnTo>
                <a:lnTo>
                  <a:pt x="1157" y="3149"/>
                </a:lnTo>
                <a:lnTo>
                  <a:pt x="1233" y="3237"/>
                </a:lnTo>
                <a:lnTo>
                  <a:pt x="1308" y="3321"/>
                </a:lnTo>
                <a:lnTo>
                  <a:pt x="1388" y="3405"/>
                </a:lnTo>
                <a:lnTo>
                  <a:pt x="1955" y="2855"/>
                </a:lnTo>
                <a:lnTo>
                  <a:pt x="1955" y="2855"/>
                </a:lnTo>
                <a:lnTo>
                  <a:pt x="1889" y="2785"/>
                </a:lnTo>
                <a:lnTo>
                  <a:pt x="1824" y="2713"/>
                </a:lnTo>
                <a:lnTo>
                  <a:pt x="1761" y="2640"/>
                </a:lnTo>
                <a:lnTo>
                  <a:pt x="1700" y="2565"/>
                </a:lnTo>
                <a:lnTo>
                  <a:pt x="1642" y="2489"/>
                </a:lnTo>
                <a:lnTo>
                  <a:pt x="1583" y="2411"/>
                </a:lnTo>
                <a:lnTo>
                  <a:pt x="1528" y="2333"/>
                </a:lnTo>
                <a:lnTo>
                  <a:pt x="1474" y="2252"/>
                </a:lnTo>
                <a:lnTo>
                  <a:pt x="1422" y="2170"/>
                </a:lnTo>
                <a:lnTo>
                  <a:pt x="1371" y="2087"/>
                </a:lnTo>
                <a:lnTo>
                  <a:pt x="1323" y="2004"/>
                </a:lnTo>
                <a:lnTo>
                  <a:pt x="1276" y="1918"/>
                </a:lnTo>
                <a:lnTo>
                  <a:pt x="1232" y="1832"/>
                </a:lnTo>
                <a:lnTo>
                  <a:pt x="1189" y="1743"/>
                </a:lnTo>
                <a:lnTo>
                  <a:pt x="1148" y="1655"/>
                </a:lnTo>
                <a:lnTo>
                  <a:pt x="1109" y="1565"/>
                </a:lnTo>
                <a:lnTo>
                  <a:pt x="1073" y="1474"/>
                </a:lnTo>
                <a:lnTo>
                  <a:pt x="1038" y="1382"/>
                </a:lnTo>
                <a:lnTo>
                  <a:pt x="1006" y="1289"/>
                </a:lnTo>
                <a:lnTo>
                  <a:pt x="975" y="1195"/>
                </a:lnTo>
                <a:lnTo>
                  <a:pt x="948" y="1100"/>
                </a:lnTo>
                <a:lnTo>
                  <a:pt x="922" y="1004"/>
                </a:lnTo>
                <a:lnTo>
                  <a:pt x="898" y="907"/>
                </a:lnTo>
                <a:lnTo>
                  <a:pt x="876" y="810"/>
                </a:lnTo>
                <a:lnTo>
                  <a:pt x="858" y="711"/>
                </a:lnTo>
                <a:lnTo>
                  <a:pt x="841" y="612"/>
                </a:lnTo>
                <a:lnTo>
                  <a:pt x="825" y="511"/>
                </a:lnTo>
                <a:lnTo>
                  <a:pt x="814" y="411"/>
                </a:lnTo>
                <a:lnTo>
                  <a:pt x="804" y="310"/>
                </a:lnTo>
                <a:lnTo>
                  <a:pt x="797" y="207"/>
                </a:lnTo>
                <a:lnTo>
                  <a:pt x="793" y="104"/>
                </a:lnTo>
                <a:lnTo>
                  <a:pt x="790" y="0"/>
                </a:lnTo>
                <a:lnTo>
                  <a:pt x="790"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dirty="0"/>
          </a:p>
        </p:txBody>
      </p:sp>
      <p:sp>
        <p:nvSpPr>
          <p:cNvPr id="77" name="Freeform 18"/>
          <p:cNvSpPr>
            <a:spLocks/>
          </p:cNvSpPr>
          <p:nvPr/>
        </p:nvSpPr>
        <p:spPr bwMode="auto">
          <a:xfrm rot="10592407">
            <a:off x="5073751" y="3228916"/>
            <a:ext cx="285549" cy="538034"/>
          </a:xfrm>
          <a:custGeom>
            <a:avLst/>
            <a:gdLst>
              <a:gd name="T0" fmla="*/ 0 w 1955"/>
              <a:gd name="T1" fmla="*/ 13 h 3405"/>
              <a:gd name="T2" fmla="*/ 2 w 1955"/>
              <a:gd name="T3" fmla="*/ 136 h 3405"/>
              <a:gd name="T4" fmla="*/ 17 w 1955"/>
              <a:gd name="T5" fmla="*/ 380 h 3405"/>
              <a:gd name="T6" fmla="*/ 44 w 1955"/>
              <a:gd name="T7" fmla="*/ 621 h 3405"/>
              <a:gd name="T8" fmla="*/ 81 w 1955"/>
              <a:gd name="T9" fmla="*/ 858 h 3405"/>
              <a:gd name="T10" fmla="*/ 129 w 1955"/>
              <a:gd name="T11" fmla="*/ 1091 h 3405"/>
              <a:gd name="T12" fmla="*/ 189 w 1955"/>
              <a:gd name="T13" fmla="*/ 1320 h 3405"/>
              <a:gd name="T14" fmla="*/ 258 w 1955"/>
              <a:gd name="T15" fmla="*/ 1544 h 3405"/>
              <a:gd name="T16" fmla="*/ 337 w 1955"/>
              <a:gd name="T17" fmla="*/ 1764 h 3405"/>
              <a:gd name="T18" fmla="*/ 427 w 1955"/>
              <a:gd name="T19" fmla="*/ 1979 h 3405"/>
              <a:gd name="T20" fmla="*/ 527 w 1955"/>
              <a:gd name="T21" fmla="*/ 2188 h 3405"/>
              <a:gd name="T22" fmla="*/ 635 w 1955"/>
              <a:gd name="T23" fmla="*/ 2393 h 3405"/>
              <a:gd name="T24" fmla="*/ 752 w 1955"/>
              <a:gd name="T25" fmla="*/ 2591 h 3405"/>
              <a:gd name="T26" fmla="*/ 879 w 1955"/>
              <a:gd name="T27" fmla="*/ 2784 h 3405"/>
              <a:gd name="T28" fmla="*/ 1014 w 1955"/>
              <a:gd name="T29" fmla="*/ 2970 h 3405"/>
              <a:gd name="T30" fmla="*/ 1157 w 1955"/>
              <a:gd name="T31" fmla="*/ 3149 h 3405"/>
              <a:gd name="T32" fmla="*/ 1308 w 1955"/>
              <a:gd name="T33" fmla="*/ 3321 h 3405"/>
              <a:gd name="T34" fmla="*/ 1955 w 1955"/>
              <a:gd name="T35" fmla="*/ 2855 h 3405"/>
              <a:gd name="T36" fmla="*/ 1889 w 1955"/>
              <a:gd name="T37" fmla="*/ 2785 h 3405"/>
              <a:gd name="T38" fmla="*/ 1761 w 1955"/>
              <a:gd name="T39" fmla="*/ 2640 h 3405"/>
              <a:gd name="T40" fmla="*/ 1642 w 1955"/>
              <a:gd name="T41" fmla="*/ 2489 h 3405"/>
              <a:gd name="T42" fmla="*/ 1528 w 1955"/>
              <a:gd name="T43" fmla="*/ 2333 h 3405"/>
              <a:gd name="T44" fmla="*/ 1422 w 1955"/>
              <a:gd name="T45" fmla="*/ 2170 h 3405"/>
              <a:gd name="T46" fmla="*/ 1323 w 1955"/>
              <a:gd name="T47" fmla="*/ 2004 h 3405"/>
              <a:gd name="T48" fmla="*/ 1232 w 1955"/>
              <a:gd name="T49" fmla="*/ 1832 h 3405"/>
              <a:gd name="T50" fmla="*/ 1148 w 1955"/>
              <a:gd name="T51" fmla="*/ 1655 h 3405"/>
              <a:gd name="T52" fmla="*/ 1073 w 1955"/>
              <a:gd name="T53" fmla="*/ 1474 h 3405"/>
              <a:gd name="T54" fmla="*/ 1006 w 1955"/>
              <a:gd name="T55" fmla="*/ 1289 h 3405"/>
              <a:gd name="T56" fmla="*/ 948 w 1955"/>
              <a:gd name="T57" fmla="*/ 1100 h 3405"/>
              <a:gd name="T58" fmla="*/ 898 w 1955"/>
              <a:gd name="T59" fmla="*/ 907 h 3405"/>
              <a:gd name="T60" fmla="*/ 858 w 1955"/>
              <a:gd name="T61" fmla="*/ 711 h 3405"/>
              <a:gd name="T62" fmla="*/ 825 w 1955"/>
              <a:gd name="T63" fmla="*/ 511 h 3405"/>
              <a:gd name="T64" fmla="*/ 804 w 1955"/>
              <a:gd name="T65" fmla="*/ 310 h 3405"/>
              <a:gd name="T66" fmla="*/ 793 w 1955"/>
              <a:gd name="T67" fmla="*/ 104 h 3405"/>
              <a:gd name="T68" fmla="*/ 790 w 1955"/>
              <a:gd name="T69" fmla="*/ 0 h 3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55" h="3405">
                <a:moveTo>
                  <a:pt x="790" y="0"/>
                </a:moveTo>
                <a:lnTo>
                  <a:pt x="0" y="13"/>
                </a:lnTo>
                <a:lnTo>
                  <a:pt x="0" y="13"/>
                </a:lnTo>
                <a:lnTo>
                  <a:pt x="2" y="136"/>
                </a:lnTo>
                <a:lnTo>
                  <a:pt x="9" y="259"/>
                </a:lnTo>
                <a:lnTo>
                  <a:pt x="17" y="380"/>
                </a:lnTo>
                <a:lnTo>
                  <a:pt x="29" y="501"/>
                </a:lnTo>
                <a:lnTo>
                  <a:pt x="44" y="621"/>
                </a:lnTo>
                <a:lnTo>
                  <a:pt x="61" y="739"/>
                </a:lnTo>
                <a:lnTo>
                  <a:pt x="81" y="858"/>
                </a:lnTo>
                <a:lnTo>
                  <a:pt x="104" y="975"/>
                </a:lnTo>
                <a:lnTo>
                  <a:pt x="129" y="1091"/>
                </a:lnTo>
                <a:lnTo>
                  <a:pt x="157" y="1205"/>
                </a:lnTo>
                <a:lnTo>
                  <a:pt x="189" y="1320"/>
                </a:lnTo>
                <a:lnTo>
                  <a:pt x="221" y="1432"/>
                </a:lnTo>
                <a:lnTo>
                  <a:pt x="258" y="1544"/>
                </a:lnTo>
                <a:lnTo>
                  <a:pt x="297" y="1655"/>
                </a:lnTo>
                <a:lnTo>
                  <a:pt x="337" y="1764"/>
                </a:lnTo>
                <a:lnTo>
                  <a:pt x="381" y="1872"/>
                </a:lnTo>
                <a:lnTo>
                  <a:pt x="427" y="1979"/>
                </a:lnTo>
                <a:lnTo>
                  <a:pt x="475" y="2084"/>
                </a:lnTo>
                <a:lnTo>
                  <a:pt x="527" y="2188"/>
                </a:lnTo>
                <a:lnTo>
                  <a:pt x="579" y="2291"/>
                </a:lnTo>
                <a:lnTo>
                  <a:pt x="635" y="2393"/>
                </a:lnTo>
                <a:lnTo>
                  <a:pt x="693" y="2493"/>
                </a:lnTo>
                <a:lnTo>
                  <a:pt x="752" y="2591"/>
                </a:lnTo>
                <a:lnTo>
                  <a:pt x="815" y="2688"/>
                </a:lnTo>
                <a:lnTo>
                  <a:pt x="879" y="2784"/>
                </a:lnTo>
                <a:lnTo>
                  <a:pt x="946" y="2877"/>
                </a:lnTo>
                <a:lnTo>
                  <a:pt x="1014" y="2970"/>
                </a:lnTo>
                <a:lnTo>
                  <a:pt x="1084" y="3060"/>
                </a:lnTo>
                <a:lnTo>
                  <a:pt x="1157" y="3149"/>
                </a:lnTo>
                <a:lnTo>
                  <a:pt x="1233" y="3237"/>
                </a:lnTo>
                <a:lnTo>
                  <a:pt x="1308" y="3321"/>
                </a:lnTo>
                <a:lnTo>
                  <a:pt x="1388" y="3405"/>
                </a:lnTo>
                <a:lnTo>
                  <a:pt x="1955" y="2855"/>
                </a:lnTo>
                <a:lnTo>
                  <a:pt x="1955" y="2855"/>
                </a:lnTo>
                <a:lnTo>
                  <a:pt x="1889" y="2785"/>
                </a:lnTo>
                <a:lnTo>
                  <a:pt x="1824" y="2713"/>
                </a:lnTo>
                <a:lnTo>
                  <a:pt x="1761" y="2640"/>
                </a:lnTo>
                <a:lnTo>
                  <a:pt x="1700" y="2565"/>
                </a:lnTo>
                <a:lnTo>
                  <a:pt x="1642" y="2489"/>
                </a:lnTo>
                <a:lnTo>
                  <a:pt x="1583" y="2411"/>
                </a:lnTo>
                <a:lnTo>
                  <a:pt x="1528" y="2333"/>
                </a:lnTo>
                <a:lnTo>
                  <a:pt x="1474" y="2252"/>
                </a:lnTo>
                <a:lnTo>
                  <a:pt x="1422" y="2170"/>
                </a:lnTo>
                <a:lnTo>
                  <a:pt x="1371" y="2087"/>
                </a:lnTo>
                <a:lnTo>
                  <a:pt x="1323" y="2004"/>
                </a:lnTo>
                <a:lnTo>
                  <a:pt x="1276" y="1918"/>
                </a:lnTo>
                <a:lnTo>
                  <a:pt x="1232" y="1832"/>
                </a:lnTo>
                <a:lnTo>
                  <a:pt x="1189" y="1743"/>
                </a:lnTo>
                <a:lnTo>
                  <a:pt x="1148" y="1655"/>
                </a:lnTo>
                <a:lnTo>
                  <a:pt x="1109" y="1565"/>
                </a:lnTo>
                <a:lnTo>
                  <a:pt x="1073" y="1474"/>
                </a:lnTo>
                <a:lnTo>
                  <a:pt x="1038" y="1382"/>
                </a:lnTo>
                <a:lnTo>
                  <a:pt x="1006" y="1289"/>
                </a:lnTo>
                <a:lnTo>
                  <a:pt x="975" y="1195"/>
                </a:lnTo>
                <a:lnTo>
                  <a:pt x="948" y="1100"/>
                </a:lnTo>
                <a:lnTo>
                  <a:pt x="922" y="1004"/>
                </a:lnTo>
                <a:lnTo>
                  <a:pt x="898" y="907"/>
                </a:lnTo>
                <a:lnTo>
                  <a:pt x="876" y="810"/>
                </a:lnTo>
                <a:lnTo>
                  <a:pt x="858" y="711"/>
                </a:lnTo>
                <a:lnTo>
                  <a:pt x="841" y="612"/>
                </a:lnTo>
                <a:lnTo>
                  <a:pt x="825" y="511"/>
                </a:lnTo>
                <a:lnTo>
                  <a:pt x="814" y="411"/>
                </a:lnTo>
                <a:lnTo>
                  <a:pt x="804" y="310"/>
                </a:lnTo>
                <a:lnTo>
                  <a:pt x="797" y="207"/>
                </a:lnTo>
                <a:lnTo>
                  <a:pt x="793" y="104"/>
                </a:lnTo>
                <a:lnTo>
                  <a:pt x="790" y="0"/>
                </a:lnTo>
                <a:lnTo>
                  <a:pt x="790"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dirty="0"/>
          </a:p>
        </p:txBody>
      </p:sp>
      <p:sp>
        <p:nvSpPr>
          <p:cNvPr id="79" name="ZoneTexte 78"/>
          <p:cNvSpPr txBox="1"/>
          <p:nvPr/>
        </p:nvSpPr>
        <p:spPr>
          <a:xfrm>
            <a:off x="130262" y="152916"/>
            <a:ext cx="8834226" cy="95410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fr-FR" sz="2800" b="1" dirty="0" smtClean="0">
                <a:ln w="17780" cmpd="sng">
                  <a:solidFill>
                    <a:srgbClr val="FFFFFF"/>
                  </a:solidFill>
                  <a:prstDash val="solid"/>
                  <a:miter lim="800000"/>
                </a:ln>
                <a:solidFill>
                  <a:schemeClr val="tx1"/>
                </a:solidFill>
                <a:effectLst>
                  <a:outerShdw blurRad="50800" algn="tl" rotWithShape="0">
                    <a:srgbClr val="000000"/>
                  </a:outerShdw>
                </a:effectLst>
              </a:rPr>
              <a:t>Effets de l’Imaginaire sur le Transfert de graphie chez quelques poètes &amp; écrivains du Prix </a:t>
            </a:r>
            <a:r>
              <a:rPr lang="fr-FR" sz="2800" b="1" dirty="0" err="1" smtClean="0">
                <a:ln w="17780" cmpd="sng">
                  <a:solidFill>
                    <a:srgbClr val="FFFFFF"/>
                  </a:solidFill>
                  <a:prstDash val="solid"/>
                  <a:miter lim="800000"/>
                </a:ln>
                <a:solidFill>
                  <a:schemeClr val="tx1"/>
                </a:solidFill>
                <a:effectLst>
                  <a:outerShdw blurRad="50800" algn="tl" rotWithShape="0">
                    <a:srgbClr val="000000"/>
                  </a:outerShdw>
                </a:effectLst>
              </a:rPr>
              <a:t>Lankréol</a:t>
            </a:r>
            <a:r>
              <a:rPr lang="fr-FR" sz="2800" b="1" dirty="0" smtClean="0">
                <a:ln w="17780" cmpd="sng">
                  <a:solidFill>
                    <a:srgbClr val="FFFFFF"/>
                  </a:solidFill>
                  <a:prstDash val="solid"/>
                  <a:miter lim="800000"/>
                </a:ln>
                <a:solidFill>
                  <a:schemeClr val="tx1"/>
                </a:solidFill>
                <a:effectLst>
                  <a:outerShdw blurRad="50800" algn="tl" rotWithShape="0">
                    <a:srgbClr val="000000"/>
                  </a:outerShdw>
                </a:effectLst>
              </a:rPr>
              <a:t>   1</a:t>
            </a:r>
            <a:endParaRPr lang="fr-FR" sz="2800" b="1" dirty="0">
              <a:ln w="17780" cmpd="sng">
                <a:solidFill>
                  <a:srgbClr val="FFFFFF"/>
                </a:solidFill>
                <a:prstDash val="solid"/>
                <a:miter lim="800000"/>
              </a:ln>
              <a:solidFill>
                <a:schemeClr val="tx1"/>
              </a:solidFill>
              <a:effectLst>
                <a:outerShdw blurRad="50800" algn="tl" rotWithShape="0">
                  <a:srgbClr val="000000"/>
                </a:outerShdw>
              </a:effectLst>
            </a:endParaRPr>
          </a:p>
        </p:txBody>
      </p:sp>
      <p:sp>
        <p:nvSpPr>
          <p:cNvPr id="80" name="Freeform 69"/>
          <p:cNvSpPr>
            <a:spLocks/>
          </p:cNvSpPr>
          <p:nvPr/>
        </p:nvSpPr>
        <p:spPr bwMode="auto">
          <a:xfrm>
            <a:off x="4335463" y="3470275"/>
            <a:ext cx="256381" cy="135285"/>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1" name="Freeform 62"/>
          <p:cNvSpPr>
            <a:spLocks/>
          </p:cNvSpPr>
          <p:nvPr/>
        </p:nvSpPr>
        <p:spPr bwMode="auto">
          <a:xfrm>
            <a:off x="4594225" y="3467894"/>
            <a:ext cx="214313" cy="137667"/>
          </a:xfrm>
          <a:custGeom>
            <a:avLst/>
            <a:gdLst>
              <a:gd name="T0" fmla="*/ 645 w 761"/>
              <a:gd name="T1" fmla="*/ 425 h 425"/>
              <a:gd name="T2" fmla="*/ 761 w 761"/>
              <a:gd name="T3" fmla="*/ 307 h 425"/>
              <a:gd name="T4" fmla="*/ 761 w 761"/>
              <a:gd name="T5" fmla="*/ 307 h 425"/>
              <a:gd name="T6" fmla="*/ 723 w 761"/>
              <a:gd name="T7" fmla="*/ 273 h 425"/>
              <a:gd name="T8" fmla="*/ 682 w 761"/>
              <a:gd name="T9" fmla="*/ 240 h 425"/>
              <a:gd name="T10" fmla="*/ 642 w 761"/>
              <a:gd name="T11" fmla="*/ 209 h 425"/>
              <a:gd name="T12" fmla="*/ 599 w 761"/>
              <a:gd name="T13" fmla="*/ 181 h 425"/>
              <a:gd name="T14" fmla="*/ 555 w 761"/>
              <a:gd name="T15" fmla="*/ 155 h 425"/>
              <a:gd name="T16" fmla="*/ 511 w 761"/>
              <a:gd name="T17" fmla="*/ 128 h 425"/>
              <a:gd name="T18" fmla="*/ 464 w 761"/>
              <a:gd name="T19" fmla="*/ 106 h 425"/>
              <a:gd name="T20" fmla="*/ 417 w 761"/>
              <a:gd name="T21" fmla="*/ 86 h 425"/>
              <a:gd name="T22" fmla="*/ 369 w 761"/>
              <a:gd name="T23" fmla="*/ 66 h 425"/>
              <a:gd name="T24" fmla="*/ 319 w 761"/>
              <a:gd name="T25" fmla="*/ 50 h 425"/>
              <a:gd name="T26" fmla="*/ 268 w 761"/>
              <a:gd name="T27" fmla="*/ 36 h 425"/>
              <a:gd name="T28" fmla="*/ 216 w 761"/>
              <a:gd name="T29" fmla="*/ 24 h 425"/>
              <a:gd name="T30" fmla="*/ 164 w 761"/>
              <a:gd name="T31" fmla="*/ 14 h 425"/>
              <a:gd name="T32" fmla="*/ 111 w 761"/>
              <a:gd name="T33" fmla="*/ 7 h 425"/>
              <a:gd name="T34" fmla="*/ 58 w 761"/>
              <a:gd name="T35" fmla="*/ 2 h 425"/>
              <a:gd name="T36" fmla="*/ 3 w 761"/>
              <a:gd name="T37" fmla="*/ 0 h 425"/>
              <a:gd name="T38" fmla="*/ 0 w 761"/>
              <a:gd name="T39" fmla="*/ 165 h 425"/>
              <a:gd name="T40" fmla="*/ 0 w 761"/>
              <a:gd name="T41" fmla="*/ 165 h 425"/>
              <a:gd name="T42" fmla="*/ 46 w 761"/>
              <a:gd name="T43" fmla="*/ 168 h 425"/>
              <a:gd name="T44" fmla="*/ 93 w 761"/>
              <a:gd name="T45" fmla="*/ 171 h 425"/>
              <a:gd name="T46" fmla="*/ 137 w 761"/>
              <a:gd name="T47" fmla="*/ 178 h 425"/>
              <a:gd name="T48" fmla="*/ 183 w 761"/>
              <a:gd name="T49" fmla="*/ 186 h 425"/>
              <a:gd name="T50" fmla="*/ 226 w 761"/>
              <a:gd name="T51" fmla="*/ 196 h 425"/>
              <a:gd name="T52" fmla="*/ 268 w 761"/>
              <a:gd name="T53" fmla="*/ 208 h 425"/>
              <a:gd name="T54" fmla="*/ 311 w 761"/>
              <a:gd name="T55" fmla="*/ 222 h 425"/>
              <a:gd name="T56" fmla="*/ 352 w 761"/>
              <a:gd name="T57" fmla="*/ 238 h 425"/>
              <a:gd name="T58" fmla="*/ 393 w 761"/>
              <a:gd name="T59" fmla="*/ 256 h 425"/>
              <a:gd name="T60" fmla="*/ 433 w 761"/>
              <a:gd name="T61" fmla="*/ 274 h 425"/>
              <a:gd name="T62" fmla="*/ 470 w 761"/>
              <a:gd name="T63" fmla="*/ 296 h 425"/>
              <a:gd name="T64" fmla="*/ 508 w 761"/>
              <a:gd name="T65" fmla="*/ 319 h 425"/>
              <a:gd name="T66" fmla="*/ 544 w 761"/>
              <a:gd name="T67" fmla="*/ 343 h 425"/>
              <a:gd name="T68" fmla="*/ 580 w 761"/>
              <a:gd name="T69" fmla="*/ 369 h 425"/>
              <a:gd name="T70" fmla="*/ 613 w 761"/>
              <a:gd name="T71" fmla="*/ 397 h 425"/>
              <a:gd name="T72" fmla="*/ 645 w 761"/>
              <a:gd name="T73" fmla="*/ 425 h 425"/>
              <a:gd name="T74" fmla="*/ 645 w 761"/>
              <a:gd name="T75"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1" h="425">
                <a:moveTo>
                  <a:pt x="645" y="425"/>
                </a:moveTo>
                <a:lnTo>
                  <a:pt x="761" y="307"/>
                </a:lnTo>
                <a:lnTo>
                  <a:pt x="761" y="307"/>
                </a:lnTo>
                <a:lnTo>
                  <a:pt x="723" y="273"/>
                </a:lnTo>
                <a:lnTo>
                  <a:pt x="682" y="240"/>
                </a:lnTo>
                <a:lnTo>
                  <a:pt x="642" y="209"/>
                </a:lnTo>
                <a:lnTo>
                  <a:pt x="599" y="181"/>
                </a:lnTo>
                <a:lnTo>
                  <a:pt x="555" y="155"/>
                </a:lnTo>
                <a:lnTo>
                  <a:pt x="511" y="128"/>
                </a:lnTo>
                <a:lnTo>
                  <a:pt x="464" y="106"/>
                </a:lnTo>
                <a:lnTo>
                  <a:pt x="417" y="86"/>
                </a:lnTo>
                <a:lnTo>
                  <a:pt x="369" y="66"/>
                </a:lnTo>
                <a:lnTo>
                  <a:pt x="319" y="50"/>
                </a:lnTo>
                <a:lnTo>
                  <a:pt x="268" y="36"/>
                </a:lnTo>
                <a:lnTo>
                  <a:pt x="216" y="24"/>
                </a:lnTo>
                <a:lnTo>
                  <a:pt x="164" y="14"/>
                </a:lnTo>
                <a:lnTo>
                  <a:pt x="111" y="7"/>
                </a:lnTo>
                <a:lnTo>
                  <a:pt x="58" y="2"/>
                </a:lnTo>
                <a:lnTo>
                  <a:pt x="3" y="0"/>
                </a:lnTo>
                <a:lnTo>
                  <a:pt x="0" y="165"/>
                </a:lnTo>
                <a:lnTo>
                  <a:pt x="0" y="165"/>
                </a:lnTo>
                <a:lnTo>
                  <a:pt x="46" y="168"/>
                </a:lnTo>
                <a:lnTo>
                  <a:pt x="93" y="171"/>
                </a:lnTo>
                <a:lnTo>
                  <a:pt x="137" y="178"/>
                </a:lnTo>
                <a:lnTo>
                  <a:pt x="183" y="186"/>
                </a:lnTo>
                <a:lnTo>
                  <a:pt x="226" y="196"/>
                </a:lnTo>
                <a:lnTo>
                  <a:pt x="268" y="208"/>
                </a:lnTo>
                <a:lnTo>
                  <a:pt x="311" y="222"/>
                </a:lnTo>
                <a:lnTo>
                  <a:pt x="352" y="238"/>
                </a:lnTo>
                <a:lnTo>
                  <a:pt x="393" y="256"/>
                </a:lnTo>
                <a:lnTo>
                  <a:pt x="433" y="274"/>
                </a:lnTo>
                <a:lnTo>
                  <a:pt x="470" y="296"/>
                </a:lnTo>
                <a:lnTo>
                  <a:pt x="508" y="319"/>
                </a:lnTo>
                <a:lnTo>
                  <a:pt x="544" y="343"/>
                </a:lnTo>
                <a:lnTo>
                  <a:pt x="580" y="369"/>
                </a:lnTo>
                <a:lnTo>
                  <a:pt x="613" y="397"/>
                </a:lnTo>
                <a:lnTo>
                  <a:pt x="645" y="425"/>
                </a:lnTo>
                <a:lnTo>
                  <a:pt x="645" y="42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2" name="Freeform 69"/>
          <p:cNvSpPr>
            <a:spLocks/>
          </p:cNvSpPr>
          <p:nvPr/>
        </p:nvSpPr>
        <p:spPr bwMode="auto">
          <a:xfrm rot="5104073">
            <a:off x="4697270" y="3607414"/>
            <a:ext cx="270217" cy="115995"/>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3" name="Freeform 69"/>
          <p:cNvSpPr>
            <a:spLocks/>
          </p:cNvSpPr>
          <p:nvPr/>
        </p:nvSpPr>
        <p:spPr bwMode="auto">
          <a:xfrm rot="5400000">
            <a:off x="4787107" y="3530824"/>
            <a:ext cx="301625" cy="169863"/>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5" name="ZoneTexte 84"/>
          <p:cNvSpPr txBox="1"/>
          <p:nvPr/>
        </p:nvSpPr>
        <p:spPr>
          <a:xfrm>
            <a:off x="130261" y="4122064"/>
            <a:ext cx="2330363"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err="1" smtClean="0"/>
              <a:t>Mwin</a:t>
            </a:r>
            <a:r>
              <a:rPr lang="fr-FR" b="1" dirty="0" smtClean="0"/>
              <a:t> la créé une ligne tee-shirts </a:t>
            </a:r>
            <a:r>
              <a:rPr lang="fr-FR" b="1" dirty="0" err="1" smtClean="0"/>
              <a:t>ZÉKLi</a:t>
            </a:r>
            <a:r>
              <a:rPr lang="fr-FR" b="1" dirty="0" smtClean="0"/>
              <a:t>, qui diffuse des expressions imagées en créole (N.S.)</a:t>
            </a:r>
            <a:endParaRPr lang="fr-FR" b="1" dirty="0"/>
          </a:p>
        </p:txBody>
      </p:sp>
      <p:sp>
        <p:nvSpPr>
          <p:cNvPr id="64" name="ZoneTexte 63"/>
          <p:cNvSpPr txBox="1"/>
          <p:nvPr/>
        </p:nvSpPr>
        <p:spPr>
          <a:xfrm>
            <a:off x="5930901" y="2159001"/>
            <a:ext cx="3033587" cy="175432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err="1" smtClean="0"/>
              <a:t>Mwin</a:t>
            </a:r>
            <a:r>
              <a:rPr lang="fr-FR" b="1" dirty="0" smtClean="0"/>
              <a:t> la investi LÉKRI an </a:t>
            </a:r>
            <a:r>
              <a:rPr lang="fr-FR" b="1" dirty="0" err="1" smtClean="0"/>
              <a:t>Kréol</a:t>
            </a:r>
            <a:r>
              <a:rPr lang="fr-FR" b="1" dirty="0" smtClean="0"/>
              <a:t> en développant un côté militant afin de défendre une langue trop longtemps dévalorisée, minorée et discréditée (N.S.)</a:t>
            </a:r>
            <a:endParaRPr lang="fr-FR" b="1" dirty="0"/>
          </a:p>
        </p:txBody>
      </p:sp>
    </p:spTree>
    <p:extLst>
      <p:ext uri="{BB962C8B-B14F-4D97-AF65-F5344CB8AC3E}">
        <p14:creationId xmlns="" xmlns:p14="http://schemas.microsoft.com/office/powerpoint/2010/main" val="37110719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a:xfrm>
            <a:off x="6293141" y="5990965"/>
            <a:ext cx="2133600" cy="365125"/>
          </a:xfrm>
        </p:spPr>
        <p:txBody>
          <a:bodyPr/>
          <a:lstStyle/>
          <a:p>
            <a:fld id="{0FCC3241-6341-45E7-9B29-E28FD3B21BE6}" type="slidenum">
              <a:rPr lang="fr-FR" smtClean="0"/>
              <a:pPr/>
              <a:t>31</a:t>
            </a:fld>
            <a:endParaRPr lang="fr-FR"/>
          </a:p>
        </p:txBody>
      </p:sp>
      <p:sp>
        <p:nvSpPr>
          <p:cNvPr id="5" name="Espace réservé du numéro de diapositive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0FCC3241-6341-45E7-9B29-E28FD3B21BE6}" type="slidenum">
              <a:rPr kumimoji="0" lang="fr-FR"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fr-F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3" name="Freeform 24"/>
          <p:cNvSpPr>
            <a:spLocks/>
          </p:cNvSpPr>
          <p:nvPr/>
        </p:nvSpPr>
        <p:spPr bwMode="auto">
          <a:xfrm>
            <a:off x="4594225" y="2197101"/>
            <a:ext cx="1079500" cy="630238"/>
          </a:xfrm>
          <a:custGeom>
            <a:avLst/>
            <a:gdLst>
              <a:gd name="T0" fmla="*/ 0 w 2722"/>
              <a:gd name="T1" fmla="*/ 653 h 1586"/>
              <a:gd name="T2" fmla="*/ 164 w 2722"/>
              <a:gd name="T3" fmla="*/ 660 h 1586"/>
              <a:gd name="T4" fmla="*/ 326 w 2722"/>
              <a:gd name="T5" fmla="*/ 674 h 1586"/>
              <a:gd name="T6" fmla="*/ 486 w 2722"/>
              <a:gd name="T7" fmla="*/ 696 h 1586"/>
              <a:gd name="T8" fmla="*/ 643 w 2722"/>
              <a:gd name="T9" fmla="*/ 725 h 1586"/>
              <a:gd name="T10" fmla="*/ 797 w 2722"/>
              <a:gd name="T11" fmla="*/ 761 h 1586"/>
              <a:gd name="T12" fmla="*/ 949 w 2722"/>
              <a:gd name="T13" fmla="*/ 806 h 1586"/>
              <a:gd name="T14" fmla="*/ 1098 w 2722"/>
              <a:gd name="T15" fmla="*/ 855 h 1586"/>
              <a:gd name="T16" fmla="*/ 1242 w 2722"/>
              <a:gd name="T17" fmla="*/ 912 h 1586"/>
              <a:gd name="T18" fmla="*/ 1384 w 2722"/>
              <a:gd name="T19" fmla="*/ 976 h 1586"/>
              <a:gd name="T20" fmla="*/ 1523 w 2722"/>
              <a:gd name="T21" fmla="*/ 1045 h 1586"/>
              <a:gd name="T22" fmla="*/ 1657 w 2722"/>
              <a:gd name="T23" fmla="*/ 1121 h 1586"/>
              <a:gd name="T24" fmla="*/ 1788 w 2722"/>
              <a:gd name="T25" fmla="*/ 1203 h 1586"/>
              <a:gd name="T26" fmla="*/ 1915 w 2722"/>
              <a:gd name="T27" fmla="*/ 1290 h 1586"/>
              <a:gd name="T28" fmla="*/ 2038 w 2722"/>
              <a:gd name="T29" fmla="*/ 1384 h 1586"/>
              <a:gd name="T30" fmla="*/ 2155 w 2722"/>
              <a:gd name="T31" fmla="*/ 1481 h 1586"/>
              <a:gd name="T32" fmla="*/ 2268 w 2722"/>
              <a:gd name="T33" fmla="*/ 1586 h 1586"/>
              <a:gd name="T34" fmla="*/ 2722 w 2722"/>
              <a:gd name="T35" fmla="*/ 1115 h 1586"/>
              <a:gd name="T36" fmla="*/ 2587 w 2722"/>
              <a:gd name="T37" fmla="*/ 992 h 1586"/>
              <a:gd name="T38" fmla="*/ 2446 w 2722"/>
              <a:gd name="T39" fmla="*/ 875 h 1586"/>
              <a:gd name="T40" fmla="*/ 2301 w 2722"/>
              <a:gd name="T41" fmla="*/ 763 h 1586"/>
              <a:gd name="T42" fmla="*/ 2150 w 2722"/>
              <a:gd name="T43" fmla="*/ 658 h 1586"/>
              <a:gd name="T44" fmla="*/ 1993 w 2722"/>
              <a:gd name="T45" fmla="*/ 559 h 1586"/>
              <a:gd name="T46" fmla="*/ 1832 w 2722"/>
              <a:gd name="T47" fmla="*/ 470 h 1586"/>
              <a:gd name="T48" fmla="*/ 1667 w 2722"/>
              <a:gd name="T49" fmla="*/ 386 h 1586"/>
              <a:gd name="T50" fmla="*/ 1496 w 2722"/>
              <a:gd name="T51" fmla="*/ 309 h 1586"/>
              <a:gd name="T52" fmla="*/ 1323 w 2722"/>
              <a:gd name="T53" fmla="*/ 242 h 1586"/>
              <a:gd name="T54" fmla="*/ 1144 w 2722"/>
              <a:gd name="T55" fmla="*/ 182 h 1586"/>
              <a:gd name="T56" fmla="*/ 963 w 2722"/>
              <a:gd name="T57" fmla="*/ 130 h 1586"/>
              <a:gd name="T58" fmla="*/ 779 w 2722"/>
              <a:gd name="T59" fmla="*/ 86 h 1586"/>
              <a:gd name="T60" fmla="*/ 591 w 2722"/>
              <a:gd name="T61" fmla="*/ 50 h 1586"/>
              <a:gd name="T62" fmla="*/ 401 w 2722"/>
              <a:gd name="T63" fmla="*/ 24 h 1586"/>
              <a:gd name="T64" fmla="*/ 207 w 2722"/>
              <a:gd name="T65" fmla="*/ 7 h 1586"/>
              <a:gd name="T66" fmla="*/ 10 w 2722"/>
              <a:gd name="T67" fmla="*/ 0 h 1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22" h="1586">
                <a:moveTo>
                  <a:pt x="0" y="653"/>
                </a:moveTo>
                <a:lnTo>
                  <a:pt x="0" y="653"/>
                </a:lnTo>
                <a:lnTo>
                  <a:pt x="82" y="656"/>
                </a:lnTo>
                <a:lnTo>
                  <a:pt x="164" y="660"/>
                </a:lnTo>
                <a:lnTo>
                  <a:pt x="245" y="666"/>
                </a:lnTo>
                <a:lnTo>
                  <a:pt x="326" y="674"/>
                </a:lnTo>
                <a:lnTo>
                  <a:pt x="406" y="684"/>
                </a:lnTo>
                <a:lnTo>
                  <a:pt x="486" y="696"/>
                </a:lnTo>
                <a:lnTo>
                  <a:pt x="564" y="709"/>
                </a:lnTo>
                <a:lnTo>
                  <a:pt x="643" y="725"/>
                </a:lnTo>
                <a:lnTo>
                  <a:pt x="720" y="743"/>
                </a:lnTo>
                <a:lnTo>
                  <a:pt x="797" y="761"/>
                </a:lnTo>
                <a:lnTo>
                  <a:pt x="874" y="782"/>
                </a:lnTo>
                <a:lnTo>
                  <a:pt x="949" y="806"/>
                </a:lnTo>
                <a:lnTo>
                  <a:pt x="1023" y="829"/>
                </a:lnTo>
                <a:lnTo>
                  <a:pt x="1098" y="855"/>
                </a:lnTo>
                <a:lnTo>
                  <a:pt x="1170" y="882"/>
                </a:lnTo>
                <a:lnTo>
                  <a:pt x="1242" y="912"/>
                </a:lnTo>
                <a:lnTo>
                  <a:pt x="1314" y="944"/>
                </a:lnTo>
                <a:lnTo>
                  <a:pt x="1384" y="976"/>
                </a:lnTo>
                <a:lnTo>
                  <a:pt x="1454" y="1010"/>
                </a:lnTo>
                <a:lnTo>
                  <a:pt x="1523" y="1045"/>
                </a:lnTo>
                <a:lnTo>
                  <a:pt x="1591" y="1083"/>
                </a:lnTo>
                <a:lnTo>
                  <a:pt x="1657" y="1121"/>
                </a:lnTo>
                <a:lnTo>
                  <a:pt x="1724" y="1161"/>
                </a:lnTo>
                <a:lnTo>
                  <a:pt x="1788" y="1203"/>
                </a:lnTo>
                <a:lnTo>
                  <a:pt x="1851" y="1246"/>
                </a:lnTo>
                <a:lnTo>
                  <a:pt x="1915" y="1290"/>
                </a:lnTo>
                <a:lnTo>
                  <a:pt x="1976" y="1337"/>
                </a:lnTo>
                <a:lnTo>
                  <a:pt x="2038" y="1384"/>
                </a:lnTo>
                <a:lnTo>
                  <a:pt x="2096" y="1432"/>
                </a:lnTo>
                <a:lnTo>
                  <a:pt x="2155" y="1481"/>
                </a:lnTo>
                <a:lnTo>
                  <a:pt x="2212" y="1533"/>
                </a:lnTo>
                <a:lnTo>
                  <a:pt x="2268" y="1586"/>
                </a:lnTo>
                <a:lnTo>
                  <a:pt x="2722" y="1115"/>
                </a:lnTo>
                <a:lnTo>
                  <a:pt x="2722" y="1115"/>
                </a:lnTo>
                <a:lnTo>
                  <a:pt x="2656" y="1053"/>
                </a:lnTo>
                <a:lnTo>
                  <a:pt x="2587" y="992"/>
                </a:lnTo>
                <a:lnTo>
                  <a:pt x="2518" y="932"/>
                </a:lnTo>
                <a:lnTo>
                  <a:pt x="2446" y="875"/>
                </a:lnTo>
                <a:lnTo>
                  <a:pt x="2373" y="817"/>
                </a:lnTo>
                <a:lnTo>
                  <a:pt x="2301" y="763"/>
                </a:lnTo>
                <a:lnTo>
                  <a:pt x="2225" y="709"/>
                </a:lnTo>
                <a:lnTo>
                  <a:pt x="2150" y="658"/>
                </a:lnTo>
                <a:lnTo>
                  <a:pt x="2071" y="608"/>
                </a:lnTo>
                <a:lnTo>
                  <a:pt x="1993" y="559"/>
                </a:lnTo>
                <a:lnTo>
                  <a:pt x="1913" y="514"/>
                </a:lnTo>
                <a:lnTo>
                  <a:pt x="1832" y="470"/>
                </a:lnTo>
                <a:lnTo>
                  <a:pt x="1750" y="427"/>
                </a:lnTo>
                <a:lnTo>
                  <a:pt x="1667" y="386"/>
                </a:lnTo>
                <a:lnTo>
                  <a:pt x="1582" y="347"/>
                </a:lnTo>
                <a:lnTo>
                  <a:pt x="1496" y="309"/>
                </a:lnTo>
                <a:lnTo>
                  <a:pt x="1410" y="274"/>
                </a:lnTo>
                <a:lnTo>
                  <a:pt x="1323" y="242"/>
                </a:lnTo>
                <a:lnTo>
                  <a:pt x="1234" y="211"/>
                </a:lnTo>
                <a:lnTo>
                  <a:pt x="1144" y="182"/>
                </a:lnTo>
                <a:lnTo>
                  <a:pt x="1055" y="155"/>
                </a:lnTo>
                <a:lnTo>
                  <a:pt x="963" y="130"/>
                </a:lnTo>
                <a:lnTo>
                  <a:pt x="872" y="106"/>
                </a:lnTo>
                <a:lnTo>
                  <a:pt x="779" y="86"/>
                </a:lnTo>
                <a:lnTo>
                  <a:pt x="685" y="67"/>
                </a:lnTo>
                <a:lnTo>
                  <a:pt x="591" y="50"/>
                </a:lnTo>
                <a:lnTo>
                  <a:pt x="496" y="37"/>
                </a:lnTo>
                <a:lnTo>
                  <a:pt x="401" y="24"/>
                </a:lnTo>
                <a:lnTo>
                  <a:pt x="303" y="15"/>
                </a:lnTo>
                <a:lnTo>
                  <a:pt x="207" y="7"/>
                </a:lnTo>
                <a:lnTo>
                  <a:pt x="109" y="2"/>
                </a:lnTo>
                <a:lnTo>
                  <a:pt x="10" y="0"/>
                </a:lnTo>
                <a:lnTo>
                  <a:pt x="0" y="653"/>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22" name="Freeform 36"/>
          <p:cNvSpPr>
            <a:spLocks/>
          </p:cNvSpPr>
          <p:nvPr/>
        </p:nvSpPr>
        <p:spPr bwMode="auto">
          <a:xfrm>
            <a:off x="4559300" y="2546350"/>
            <a:ext cx="858838" cy="498475"/>
          </a:xfrm>
          <a:custGeom>
            <a:avLst/>
            <a:gdLst>
              <a:gd name="T0" fmla="*/ 2163 w 2163"/>
              <a:gd name="T1" fmla="*/ 885 h 1255"/>
              <a:gd name="T2" fmla="*/ 2110 w 2163"/>
              <a:gd name="T3" fmla="*/ 836 h 1255"/>
              <a:gd name="T4" fmla="*/ 1999 w 2163"/>
              <a:gd name="T5" fmla="*/ 739 h 1255"/>
              <a:gd name="T6" fmla="*/ 1886 w 2163"/>
              <a:gd name="T7" fmla="*/ 648 h 1255"/>
              <a:gd name="T8" fmla="*/ 1768 w 2163"/>
              <a:gd name="T9" fmla="*/ 563 h 1255"/>
              <a:gd name="T10" fmla="*/ 1645 w 2163"/>
              <a:gd name="T11" fmla="*/ 483 h 1255"/>
              <a:gd name="T12" fmla="*/ 1519 w 2163"/>
              <a:gd name="T13" fmla="*/ 407 h 1255"/>
              <a:gd name="T14" fmla="*/ 1389 w 2163"/>
              <a:gd name="T15" fmla="*/ 338 h 1255"/>
              <a:gd name="T16" fmla="*/ 1256 w 2163"/>
              <a:gd name="T17" fmla="*/ 276 h 1255"/>
              <a:gd name="T18" fmla="*/ 1119 w 2163"/>
              <a:gd name="T19" fmla="*/ 218 h 1255"/>
              <a:gd name="T20" fmla="*/ 980 w 2163"/>
              <a:gd name="T21" fmla="*/ 168 h 1255"/>
              <a:gd name="T22" fmla="*/ 837 w 2163"/>
              <a:gd name="T23" fmla="*/ 122 h 1255"/>
              <a:gd name="T24" fmla="*/ 692 w 2163"/>
              <a:gd name="T25" fmla="*/ 84 h 1255"/>
              <a:gd name="T26" fmla="*/ 544 w 2163"/>
              <a:gd name="T27" fmla="*/ 53 h 1255"/>
              <a:gd name="T28" fmla="*/ 393 w 2163"/>
              <a:gd name="T29" fmla="*/ 30 h 1255"/>
              <a:gd name="T30" fmla="*/ 240 w 2163"/>
              <a:gd name="T31" fmla="*/ 11 h 1255"/>
              <a:gd name="T32" fmla="*/ 86 w 2163"/>
              <a:gd name="T33" fmla="*/ 2 h 1255"/>
              <a:gd name="T34" fmla="*/ 0 w 2163"/>
              <a:gd name="T35" fmla="*/ 514 h 1255"/>
              <a:gd name="T36" fmla="*/ 65 w 2163"/>
              <a:gd name="T37" fmla="*/ 517 h 1255"/>
              <a:gd name="T38" fmla="*/ 195 w 2163"/>
              <a:gd name="T39" fmla="*/ 524 h 1255"/>
              <a:gd name="T40" fmla="*/ 322 w 2163"/>
              <a:gd name="T41" fmla="*/ 539 h 1255"/>
              <a:gd name="T42" fmla="*/ 449 w 2163"/>
              <a:gd name="T43" fmla="*/ 559 h 1255"/>
              <a:gd name="T44" fmla="*/ 572 w 2163"/>
              <a:gd name="T45" fmla="*/ 586 h 1255"/>
              <a:gd name="T46" fmla="*/ 694 w 2163"/>
              <a:gd name="T47" fmla="*/ 617 h 1255"/>
              <a:gd name="T48" fmla="*/ 813 w 2163"/>
              <a:gd name="T49" fmla="*/ 655 h 1255"/>
              <a:gd name="T50" fmla="*/ 931 w 2163"/>
              <a:gd name="T51" fmla="*/ 697 h 1255"/>
              <a:gd name="T52" fmla="*/ 1045 w 2163"/>
              <a:gd name="T53" fmla="*/ 744 h 1255"/>
              <a:gd name="T54" fmla="*/ 1157 w 2163"/>
              <a:gd name="T55" fmla="*/ 798 h 1255"/>
              <a:gd name="T56" fmla="*/ 1265 w 2163"/>
              <a:gd name="T57" fmla="*/ 855 h 1255"/>
              <a:gd name="T58" fmla="*/ 1371 w 2163"/>
              <a:gd name="T59" fmla="*/ 918 h 1255"/>
              <a:gd name="T60" fmla="*/ 1473 w 2163"/>
              <a:gd name="T61" fmla="*/ 985 h 1255"/>
              <a:gd name="T62" fmla="*/ 1572 w 2163"/>
              <a:gd name="T63" fmla="*/ 1057 h 1255"/>
              <a:gd name="T64" fmla="*/ 1669 w 2163"/>
              <a:gd name="T65" fmla="*/ 1134 h 1255"/>
              <a:gd name="T66" fmla="*/ 1760 w 2163"/>
              <a:gd name="T67" fmla="*/ 1213 h 1255"/>
              <a:gd name="T68" fmla="*/ 1805 w 2163"/>
              <a:gd name="T69" fmla="*/ 1255 h 1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163" h="1255">
                <a:moveTo>
                  <a:pt x="1805" y="1255"/>
                </a:moveTo>
                <a:lnTo>
                  <a:pt x="2163" y="885"/>
                </a:lnTo>
                <a:lnTo>
                  <a:pt x="2163" y="885"/>
                </a:lnTo>
                <a:lnTo>
                  <a:pt x="2110" y="836"/>
                </a:lnTo>
                <a:lnTo>
                  <a:pt x="2055" y="787"/>
                </a:lnTo>
                <a:lnTo>
                  <a:pt x="1999" y="739"/>
                </a:lnTo>
                <a:lnTo>
                  <a:pt x="1943" y="694"/>
                </a:lnTo>
                <a:lnTo>
                  <a:pt x="1886" y="648"/>
                </a:lnTo>
                <a:lnTo>
                  <a:pt x="1828" y="605"/>
                </a:lnTo>
                <a:lnTo>
                  <a:pt x="1768" y="563"/>
                </a:lnTo>
                <a:lnTo>
                  <a:pt x="1706" y="522"/>
                </a:lnTo>
                <a:lnTo>
                  <a:pt x="1645" y="483"/>
                </a:lnTo>
                <a:lnTo>
                  <a:pt x="1583" y="445"/>
                </a:lnTo>
                <a:lnTo>
                  <a:pt x="1519" y="407"/>
                </a:lnTo>
                <a:lnTo>
                  <a:pt x="1455" y="372"/>
                </a:lnTo>
                <a:lnTo>
                  <a:pt x="1389" y="338"/>
                </a:lnTo>
                <a:lnTo>
                  <a:pt x="1322" y="306"/>
                </a:lnTo>
                <a:lnTo>
                  <a:pt x="1256" y="276"/>
                </a:lnTo>
                <a:lnTo>
                  <a:pt x="1188" y="246"/>
                </a:lnTo>
                <a:lnTo>
                  <a:pt x="1119" y="218"/>
                </a:lnTo>
                <a:lnTo>
                  <a:pt x="1050" y="192"/>
                </a:lnTo>
                <a:lnTo>
                  <a:pt x="980" y="168"/>
                </a:lnTo>
                <a:lnTo>
                  <a:pt x="908" y="144"/>
                </a:lnTo>
                <a:lnTo>
                  <a:pt x="837" y="122"/>
                </a:lnTo>
                <a:lnTo>
                  <a:pt x="765" y="102"/>
                </a:lnTo>
                <a:lnTo>
                  <a:pt x="692" y="84"/>
                </a:lnTo>
                <a:lnTo>
                  <a:pt x="618" y="69"/>
                </a:lnTo>
                <a:lnTo>
                  <a:pt x="544" y="53"/>
                </a:lnTo>
                <a:lnTo>
                  <a:pt x="468" y="40"/>
                </a:lnTo>
                <a:lnTo>
                  <a:pt x="393" y="30"/>
                </a:lnTo>
                <a:lnTo>
                  <a:pt x="317" y="19"/>
                </a:lnTo>
                <a:lnTo>
                  <a:pt x="240" y="11"/>
                </a:lnTo>
                <a:lnTo>
                  <a:pt x="164" y="6"/>
                </a:lnTo>
                <a:lnTo>
                  <a:pt x="86" y="2"/>
                </a:lnTo>
                <a:lnTo>
                  <a:pt x="7" y="0"/>
                </a:lnTo>
                <a:lnTo>
                  <a:pt x="0" y="514"/>
                </a:lnTo>
                <a:lnTo>
                  <a:pt x="0" y="514"/>
                </a:lnTo>
                <a:lnTo>
                  <a:pt x="65" y="517"/>
                </a:lnTo>
                <a:lnTo>
                  <a:pt x="130" y="519"/>
                </a:lnTo>
                <a:lnTo>
                  <a:pt x="195" y="524"/>
                </a:lnTo>
                <a:lnTo>
                  <a:pt x="259" y="531"/>
                </a:lnTo>
                <a:lnTo>
                  <a:pt x="322" y="539"/>
                </a:lnTo>
                <a:lnTo>
                  <a:pt x="385" y="548"/>
                </a:lnTo>
                <a:lnTo>
                  <a:pt x="449" y="559"/>
                </a:lnTo>
                <a:lnTo>
                  <a:pt x="510" y="571"/>
                </a:lnTo>
                <a:lnTo>
                  <a:pt x="572" y="586"/>
                </a:lnTo>
                <a:lnTo>
                  <a:pt x="634" y="600"/>
                </a:lnTo>
                <a:lnTo>
                  <a:pt x="694" y="617"/>
                </a:lnTo>
                <a:lnTo>
                  <a:pt x="755" y="635"/>
                </a:lnTo>
                <a:lnTo>
                  <a:pt x="813" y="655"/>
                </a:lnTo>
                <a:lnTo>
                  <a:pt x="872" y="675"/>
                </a:lnTo>
                <a:lnTo>
                  <a:pt x="931" y="697"/>
                </a:lnTo>
                <a:lnTo>
                  <a:pt x="988" y="720"/>
                </a:lnTo>
                <a:lnTo>
                  <a:pt x="1045" y="744"/>
                </a:lnTo>
                <a:lnTo>
                  <a:pt x="1101" y="770"/>
                </a:lnTo>
                <a:lnTo>
                  <a:pt x="1157" y="798"/>
                </a:lnTo>
                <a:lnTo>
                  <a:pt x="1212" y="826"/>
                </a:lnTo>
                <a:lnTo>
                  <a:pt x="1265" y="855"/>
                </a:lnTo>
                <a:lnTo>
                  <a:pt x="1318" y="886"/>
                </a:lnTo>
                <a:lnTo>
                  <a:pt x="1371" y="918"/>
                </a:lnTo>
                <a:lnTo>
                  <a:pt x="1423" y="951"/>
                </a:lnTo>
                <a:lnTo>
                  <a:pt x="1473" y="985"/>
                </a:lnTo>
                <a:lnTo>
                  <a:pt x="1523" y="1020"/>
                </a:lnTo>
                <a:lnTo>
                  <a:pt x="1572" y="1057"/>
                </a:lnTo>
                <a:lnTo>
                  <a:pt x="1621" y="1095"/>
                </a:lnTo>
                <a:lnTo>
                  <a:pt x="1669" y="1134"/>
                </a:lnTo>
                <a:lnTo>
                  <a:pt x="1714" y="1173"/>
                </a:lnTo>
                <a:lnTo>
                  <a:pt x="1760" y="1213"/>
                </a:lnTo>
                <a:lnTo>
                  <a:pt x="1805" y="1255"/>
                </a:lnTo>
                <a:lnTo>
                  <a:pt x="1805" y="125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24" name="Freeform 38"/>
          <p:cNvSpPr>
            <a:spLocks/>
          </p:cNvSpPr>
          <p:nvPr/>
        </p:nvSpPr>
        <p:spPr bwMode="auto">
          <a:xfrm>
            <a:off x="3579813" y="3094038"/>
            <a:ext cx="398463" cy="671513"/>
          </a:xfrm>
          <a:custGeom>
            <a:avLst/>
            <a:gdLst>
              <a:gd name="T0" fmla="*/ 401 w 1004"/>
              <a:gd name="T1" fmla="*/ 1694 h 1694"/>
              <a:gd name="T2" fmla="*/ 407 w 1004"/>
              <a:gd name="T3" fmla="*/ 1591 h 1694"/>
              <a:gd name="T4" fmla="*/ 417 w 1004"/>
              <a:gd name="T5" fmla="*/ 1490 h 1694"/>
              <a:gd name="T6" fmla="*/ 431 w 1004"/>
              <a:gd name="T7" fmla="*/ 1391 h 1694"/>
              <a:gd name="T8" fmla="*/ 451 w 1004"/>
              <a:gd name="T9" fmla="*/ 1292 h 1694"/>
              <a:gd name="T10" fmla="*/ 476 w 1004"/>
              <a:gd name="T11" fmla="*/ 1195 h 1694"/>
              <a:gd name="T12" fmla="*/ 504 w 1004"/>
              <a:gd name="T13" fmla="*/ 1100 h 1694"/>
              <a:gd name="T14" fmla="*/ 537 w 1004"/>
              <a:gd name="T15" fmla="*/ 1008 h 1694"/>
              <a:gd name="T16" fmla="*/ 573 w 1004"/>
              <a:gd name="T17" fmla="*/ 917 h 1694"/>
              <a:gd name="T18" fmla="*/ 615 w 1004"/>
              <a:gd name="T19" fmla="*/ 828 h 1694"/>
              <a:gd name="T20" fmla="*/ 659 w 1004"/>
              <a:gd name="T21" fmla="*/ 742 h 1694"/>
              <a:gd name="T22" fmla="*/ 707 w 1004"/>
              <a:gd name="T23" fmla="*/ 659 h 1694"/>
              <a:gd name="T24" fmla="*/ 761 w 1004"/>
              <a:gd name="T25" fmla="*/ 577 h 1694"/>
              <a:gd name="T26" fmla="*/ 817 w 1004"/>
              <a:gd name="T27" fmla="*/ 499 h 1694"/>
              <a:gd name="T28" fmla="*/ 875 w 1004"/>
              <a:gd name="T29" fmla="*/ 422 h 1694"/>
              <a:gd name="T30" fmla="*/ 939 w 1004"/>
              <a:gd name="T31" fmla="*/ 349 h 1694"/>
              <a:gd name="T32" fmla="*/ 1004 w 1004"/>
              <a:gd name="T33" fmla="*/ 279 h 1694"/>
              <a:gd name="T34" fmla="*/ 716 w 1004"/>
              <a:gd name="T35" fmla="*/ 0 h 1694"/>
              <a:gd name="T36" fmla="*/ 638 w 1004"/>
              <a:gd name="T37" fmla="*/ 83 h 1694"/>
              <a:gd name="T38" fmla="*/ 563 w 1004"/>
              <a:gd name="T39" fmla="*/ 171 h 1694"/>
              <a:gd name="T40" fmla="*/ 492 w 1004"/>
              <a:gd name="T41" fmla="*/ 262 h 1694"/>
              <a:gd name="T42" fmla="*/ 426 w 1004"/>
              <a:gd name="T43" fmla="*/ 356 h 1694"/>
              <a:gd name="T44" fmla="*/ 364 w 1004"/>
              <a:gd name="T45" fmla="*/ 453 h 1694"/>
              <a:gd name="T46" fmla="*/ 306 w 1004"/>
              <a:gd name="T47" fmla="*/ 553 h 1694"/>
              <a:gd name="T48" fmla="*/ 253 w 1004"/>
              <a:gd name="T49" fmla="*/ 656 h 1694"/>
              <a:gd name="T50" fmla="*/ 203 w 1004"/>
              <a:gd name="T51" fmla="*/ 762 h 1694"/>
              <a:gd name="T52" fmla="*/ 160 w 1004"/>
              <a:gd name="T53" fmla="*/ 870 h 1694"/>
              <a:gd name="T54" fmla="*/ 121 w 1004"/>
              <a:gd name="T55" fmla="*/ 981 h 1694"/>
              <a:gd name="T56" fmla="*/ 88 w 1004"/>
              <a:gd name="T57" fmla="*/ 1094 h 1694"/>
              <a:gd name="T58" fmla="*/ 59 w 1004"/>
              <a:gd name="T59" fmla="*/ 1208 h 1694"/>
              <a:gd name="T60" fmla="*/ 37 w 1004"/>
              <a:gd name="T61" fmla="*/ 1326 h 1694"/>
              <a:gd name="T62" fmla="*/ 19 w 1004"/>
              <a:gd name="T63" fmla="*/ 1444 h 1694"/>
              <a:gd name="T64" fmla="*/ 7 w 1004"/>
              <a:gd name="T65" fmla="*/ 1565 h 1694"/>
              <a:gd name="T66" fmla="*/ 0 w 1004"/>
              <a:gd name="T67" fmla="*/ 1688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04" h="1694">
                <a:moveTo>
                  <a:pt x="401" y="1694"/>
                </a:moveTo>
                <a:lnTo>
                  <a:pt x="401" y="1694"/>
                </a:lnTo>
                <a:lnTo>
                  <a:pt x="404" y="1642"/>
                </a:lnTo>
                <a:lnTo>
                  <a:pt x="407" y="1591"/>
                </a:lnTo>
                <a:lnTo>
                  <a:pt x="412" y="1540"/>
                </a:lnTo>
                <a:lnTo>
                  <a:pt x="417" y="1490"/>
                </a:lnTo>
                <a:lnTo>
                  <a:pt x="423" y="1440"/>
                </a:lnTo>
                <a:lnTo>
                  <a:pt x="431" y="1391"/>
                </a:lnTo>
                <a:lnTo>
                  <a:pt x="440" y="1341"/>
                </a:lnTo>
                <a:lnTo>
                  <a:pt x="451" y="1292"/>
                </a:lnTo>
                <a:lnTo>
                  <a:pt x="462" y="1244"/>
                </a:lnTo>
                <a:lnTo>
                  <a:pt x="476" y="1195"/>
                </a:lnTo>
                <a:lnTo>
                  <a:pt x="489" y="1147"/>
                </a:lnTo>
                <a:lnTo>
                  <a:pt x="504" y="1100"/>
                </a:lnTo>
                <a:lnTo>
                  <a:pt x="520" y="1053"/>
                </a:lnTo>
                <a:lnTo>
                  <a:pt x="537" y="1008"/>
                </a:lnTo>
                <a:lnTo>
                  <a:pt x="555" y="962"/>
                </a:lnTo>
                <a:lnTo>
                  <a:pt x="573" y="917"/>
                </a:lnTo>
                <a:lnTo>
                  <a:pt x="593" y="872"/>
                </a:lnTo>
                <a:lnTo>
                  <a:pt x="615" y="828"/>
                </a:lnTo>
                <a:lnTo>
                  <a:pt x="636" y="785"/>
                </a:lnTo>
                <a:lnTo>
                  <a:pt x="659" y="742"/>
                </a:lnTo>
                <a:lnTo>
                  <a:pt x="683" y="701"/>
                </a:lnTo>
                <a:lnTo>
                  <a:pt x="707" y="659"/>
                </a:lnTo>
                <a:lnTo>
                  <a:pt x="733" y="617"/>
                </a:lnTo>
                <a:lnTo>
                  <a:pt x="761" y="577"/>
                </a:lnTo>
                <a:lnTo>
                  <a:pt x="788" y="538"/>
                </a:lnTo>
                <a:lnTo>
                  <a:pt x="817" y="499"/>
                </a:lnTo>
                <a:lnTo>
                  <a:pt x="845" y="460"/>
                </a:lnTo>
                <a:lnTo>
                  <a:pt x="875" y="422"/>
                </a:lnTo>
                <a:lnTo>
                  <a:pt x="906" y="386"/>
                </a:lnTo>
                <a:lnTo>
                  <a:pt x="939" y="349"/>
                </a:lnTo>
                <a:lnTo>
                  <a:pt x="972" y="314"/>
                </a:lnTo>
                <a:lnTo>
                  <a:pt x="1004" y="279"/>
                </a:lnTo>
                <a:lnTo>
                  <a:pt x="716" y="0"/>
                </a:lnTo>
                <a:lnTo>
                  <a:pt x="716" y="0"/>
                </a:lnTo>
                <a:lnTo>
                  <a:pt x="677" y="42"/>
                </a:lnTo>
                <a:lnTo>
                  <a:pt x="638" y="83"/>
                </a:lnTo>
                <a:lnTo>
                  <a:pt x="600" y="126"/>
                </a:lnTo>
                <a:lnTo>
                  <a:pt x="563" y="171"/>
                </a:lnTo>
                <a:lnTo>
                  <a:pt x="528" y="216"/>
                </a:lnTo>
                <a:lnTo>
                  <a:pt x="492" y="262"/>
                </a:lnTo>
                <a:lnTo>
                  <a:pt x="459" y="309"/>
                </a:lnTo>
                <a:lnTo>
                  <a:pt x="426" y="356"/>
                </a:lnTo>
                <a:lnTo>
                  <a:pt x="395" y="404"/>
                </a:lnTo>
                <a:lnTo>
                  <a:pt x="364" y="453"/>
                </a:lnTo>
                <a:lnTo>
                  <a:pt x="335" y="503"/>
                </a:lnTo>
                <a:lnTo>
                  <a:pt x="306" y="553"/>
                </a:lnTo>
                <a:lnTo>
                  <a:pt x="279" y="604"/>
                </a:lnTo>
                <a:lnTo>
                  <a:pt x="253" y="656"/>
                </a:lnTo>
                <a:lnTo>
                  <a:pt x="228" y="708"/>
                </a:lnTo>
                <a:lnTo>
                  <a:pt x="203" y="762"/>
                </a:lnTo>
                <a:lnTo>
                  <a:pt x="181" y="815"/>
                </a:lnTo>
                <a:lnTo>
                  <a:pt x="160" y="870"/>
                </a:lnTo>
                <a:lnTo>
                  <a:pt x="141" y="925"/>
                </a:lnTo>
                <a:lnTo>
                  <a:pt x="121" y="981"/>
                </a:lnTo>
                <a:lnTo>
                  <a:pt x="104" y="1037"/>
                </a:lnTo>
                <a:lnTo>
                  <a:pt x="88" y="1094"/>
                </a:lnTo>
                <a:lnTo>
                  <a:pt x="73" y="1151"/>
                </a:lnTo>
                <a:lnTo>
                  <a:pt x="59" y="1208"/>
                </a:lnTo>
                <a:lnTo>
                  <a:pt x="47" y="1267"/>
                </a:lnTo>
                <a:lnTo>
                  <a:pt x="37" y="1326"/>
                </a:lnTo>
                <a:lnTo>
                  <a:pt x="26" y="1384"/>
                </a:lnTo>
                <a:lnTo>
                  <a:pt x="19" y="1444"/>
                </a:lnTo>
                <a:lnTo>
                  <a:pt x="12" y="1505"/>
                </a:lnTo>
                <a:lnTo>
                  <a:pt x="7" y="1565"/>
                </a:lnTo>
                <a:lnTo>
                  <a:pt x="3" y="1626"/>
                </a:lnTo>
                <a:lnTo>
                  <a:pt x="0" y="1688"/>
                </a:lnTo>
                <a:lnTo>
                  <a:pt x="401" y="1694"/>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25" name="Freeform 40"/>
          <p:cNvSpPr>
            <a:spLocks/>
          </p:cNvSpPr>
          <p:nvPr/>
        </p:nvSpPr>
        <p:spPr bwMode="auto">
          <a:xfrm>
            <a:off x="4586288" y="2795588"/>
            <a:ext cx="671513" cy="388938"/>
          </a:xfrm>
          <a:custGeom>
            <a:avLst/>
            <a:gdLst>
              <a:gd name="T0" fmla="*/ 1693 w 1693"/>
              <a:gd name="T1" fmla="*/ 692 h 981"/>
              <a:gd name="T2" fmla="*/ 1652 w 1693"/>
              <a:gd name="T3" fmla="*/ 654 h 981"/>
              <a:gd name="T4" fmla="*/ 1564 w 1693"/>
              <a:gd name="T5" fmla="*/ 579 h 981"/>
              <a:gd name="T6" fmla="*/ 1476 w 1693"/>
              <a:gd name="T7" fmla="*/ 507 h 981"/>
              <a:gd name="T8" fmla="*/ 1383 w 1693"/>
              <a:gd name="T9" fmla="*/ 440 h 981"/>
              <a:gd name="T10" fmla="*/ 1287 w 1693"/>
              <a:gd name="T11" fmla="*/ 378 h 981"/>
              <a:gd name="T12" fmla="*/ 1188 w 1693"/>
              <a:gd name="T13" fmla="*/ 319 h 981"/>
              <a:gd name="T14" fmla="*/ 1087 w 1693"/>
              <a:gd name="T15" fmla="*/ 265 h 981"/>
              <a:gd name="T16" fmla="*/ 982 w 1693"/>
              <a:gd name="T17" fmla="*/ 215 h 981"/>
              <a:gd name="T18" fmla="*/ 876 w 1693"/>
              <a:gd name="T19" fmla="*/ 171 h 981"/>
              <a:gd name="T20" fmla="*/ 766 w 1693"/>
              <a:gd name="T21" fmla="*/ 131 h 981"/>
              <a:gd name="T22" fmla="*/ 654 w 1693"/>
              <a:gd name="T23" fmla="*/ 97 h 981"/>
              <a:gd name="T24" fmla="*/ 541 w 1693"/>
              <a:gd name="T25" fmla="*/ 67 h 981"/>
              <a:gd name="T26" fmla="*/ 425 w 1693"/>
              <a:gd name="T27" fmla="*/ 42 h 981"/>
              <a:gd name="T28" fmla="*/ 307 w 1693"/>
              <a:gd name="T29" fmla="*/ 24 h 981"/>
              <a:gd name="T30" fmla="*/ 188 w 1693"/>
              <a:gd name="T31" fmla="*/ 9 h 981"/>
              <a:gd name="T32" fmla="*/ 67 w 1693"/>
              <a:gd name="T33" fmla="*/ 2 h 981"/>
              <a:gd name="T34" fmla="*/ 0 w 1693"/>
              <a:gd name="T35" fmla="*/ 401 h 981"/>
              <a:gd name="T36" fmla="*/ 50 w 1693"/>
              <a:gd name="T37" fmla="*/ 403 h 981"/>
              <a:gd name="T38" fmla="*/ 152 w 1693"/>
              <a:gd name="T39" fmla="*/ 409 h 981"/>
              <a:gd name="T40" fmla="*/ 252 w 1693"/>
              <a:gd name="T41" fmla="*/ 421 h 981"/>
              <a:gd name="T42" fmla="*/ 351 w 1693"/>
              <a:gd name="T43" fmla="*/ 437 h 981"/>
              <a:gd name="T44" fmla="*/ 447 w 1693"/>
              <a:gd name="T45" fmla="*/ 456 h 981"/>
              <a:gd name="T46" fmla="*/ 544 w 1693"/>
              <a:gd name="T47" fmla="*/ 481 h 981"/>
              <a:gd name="T48" fmla="*/ 637 w 1693"/>
              <a:gd name="T49" fmla="*/ 511 h 981"/>
              <a:gd name="T50" fmla="*/ 729 w 1693"/>
              <a:gd name="T51" fmla="*/ 543 h 981"/>
              <a:gd name="T52" fmla="*/ 818 w 1693"/>
              <a:gd name="T53" fmla="*/ 581 h 981"/>
              <a:gd name="T54" fmla="*/ 906 w 1693"/>
              <a:gd name="T55" fmla="*/ 623 h 981"/>
              <a:gd name="T56" fmla="*/ 990 w 1693"/>
              <a:gd name="T57" fmla="*/ 668 h 981"/>
              <a:gd name="T58" fmla="*/ 1074 w 1693"/>
              <a:gd name="T59" fmla="*/ 717 h 981"/>
              <a:gd name="T60" fmla="*/ 1154 w 1693"/>
              <a:gd name="T61" fmla="*/ 770 h 981"/>
              <a:gd name="T62" fmla="*/ 1231 w 1693"/>
              <a:gd name="T63" fmla="*/ 826 h 981"/>
              <a:gd name="T64" fmla="*/ 1307 w 1693"/>
              <a:gd name="T65" fmla="*/ 885 h 981"/>
              <a:gd name="T66" fmla="*/ 1380 w 1693"/>
              <a:gd name="T67" fmla="*/ 948 h 981"/>
              <a:gd name="T68" fmla="*/ 1413 w 1693"/>
              <a:gd name="T69" fmla="*/ 981 h 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93" h="981">
                <a:moveTo>
                  <a:pt x="1413" y="981"/>
                </a:moveTo>
                <a:lnTo>
                  <a:pt x="1693" y="692"/>
                </a:lnTo>
                <a:lnTo>
                  <a:pt x="1693" y="692"/>
                </a:lnTo>
                <a:lnTo>
                  <a:pt x="1652" y="654"/>
                </a:lnTo>
                <a:lnTo>
                  <a:pt x="1609" y="615"/>
                </a:lnTo>
                <a:lnTo>
                  <a:pt x="1564" y="579"/>
                </a:lnTo>
                <a:lnTo>
                  <a:pt x="1520" y="542"/>
                </a:lnTo>
                <a:lnTo>
                  <a:pt x="1476" y="507"/>
                </a:lnTo>
                <a:lnTo>
                  <a:pt x="1429" y="473"/>
                </a:lnTo>
                <a:lnTo>
                  <a:pt x="1383" y="440"/>
                </a:lnTo>
                <a:lnTo>
                  <a:pt x="1335" y="408"/>
                </a:lnTo>
                <a:lnTo>
                  <a:pt x="1287" y="378"/>
                </a:lnTo>
                <a:lnTo>
                  <a:pt x="1238" y="348"/>
                </a:lnTo>
                <a:lnTo>
                  <a:pt x="1188" y="319"/>
                </a:lnTo>
                <a:lnTo>
                  <a:pt x="1137" y="292"/>
                </a:lnTo>
                <a:lnTo>
                  <a:pt x="1087" y="265"/>
                </a:lnTo>
                <a:lnTo>
                  <a:pt x="1035" y="240"/>
                </a:lnTo>
                <a:lnTo>
                  <a:pt x="982" y="215"/>
                </a:lnTo>
                <a:lnTo>
                  <a:pt x="929" y="193"/>
                </a:lnTo>
                <a:lnTo>
                  <a:pt x="876" y="171"/>
                </a:lnTo>
                <a:lnTo>
                  <a:pt x="821" y="150"/>
                </a:lnTo>
                <a:lnTo>
                  <a:pt x="766" y="131"/>
                </a:lnTo>
                <a:lnTo>
                  <a:pt x="710" y="114"/>
                </a:lnTo>
                <a:lnTo>
                  <a:pt x="654" y="97"/>
                </a:lnTo>
                <a:lnTo>
                  <a:pt x="598" y="81"/>
                </a:lnTo>
                <a:lnTo>
                  <a:pt x="541" y="67"/>
                </a:lnTo>
                <a:lnTo>
                  <a:pt x="483" y="54"/>
                </a:lnTo>
                <a:lnTo>
                  <a:pt x="425" y="42"/>
                </a:lnTo>
                <a:lnTo>
                  <a:pt x="367" y="32"/>
                </a:lnTo>
                <a:lnTo>
                  <a:pt x="307" y="24"/>
                </a:lnTo>
                <a:lnTo>
                  <a:pt x="248" y="16"/>
                </a:lnTo>
                <a:lnTo>
                  <a:pt x="188" y="9"/>
                </a:lnTo>
                <a:lnTo>
                  <a:pt x="127" y="6"/>
                </a:lnTo>
                <a:lnTo>
                  <a:pt x="67" y="2"/>
                </a:lnTo>
                <a:lnTo>
                  <a:pt x="6" y="0"/>
                </a:lnTo>
                <a:lnTo>
                  <a:pt x="0" y="401"/>
                </a:lnTo>
                <a:lnTo>
                  <a:pt x="0" y="401"/>
                </a:lnTo>
                <a:lnTo>
                  <a:pt x="50" y="403"/>
                </a:lnTo>
                <a:lnTo>
                  <a:pt x="101" y="405"/>
                </a:lnTo>
                <a:lnTo>
                  <a:pt x="152" y="409"/>
                </a:lnTo>
                <a:lnTo>
                  <a:pt x="203" y="414"/>
                </a:lnTo>
                <a:lnTo>
                  <a:pt x="252" y="421"/>
                </a:lnTo>
                <a:lnTo>
                  <a:pt x="302" y="427"/>
                </a:lnTo>
                <a:lnTo>
                  <a:pt x="351" y="437"/>
                </a:lnTo>
                <a:lnTo>
                  <a:pt x="399" y="446"/>
                </a:lnTo>
                <a:lnTo>
                  <a:pt x="447" y="456"/>
                </a:lnTo>
                <a:lnTo>
                  <a:pt x="496" y="469"/>
                </a:lnTo>
                <a:lnTo>
                  <a:pt x="544" y="481"/>
                </a:lnTo>
                <a:lnTo>
                  <a:pt x="591" y="495"/>
                </a:lnTo>
                <a:lnTo>
                  <a:pt x="637" y="511"/>
                </a:lnTo>
                <a:lnTo>
                  <a:pt x="683" y="526"/>
                </a:lnTo>
                <a:lnTo>
                  <a:pt x="729" y="543"/>
                </a:lnTo>
                <a:lnTo>
                  <a:pt x="774" y="562"/>
                </a:lnTo>
                <a:lnTo>
                  <a:pt x="818" y="581"/>
                </a:lnTo>
                <a:lnTo>
                  <a:pt x="863" y="602"/>
                </a:lnTo>
                <a:lnTo>
                  <a:pt x="906" y="623"/>
                </a:lnTo>
                <a:lnTo>
                  <a:pt x="949" y="645"/>
                </a:lnTo>
                <a:lnTo>
                  <a:pt x="990" y="668"/>
                </a:lnTo>
                <a:lnTo>
                  <a:pt x="1032" y="692"/>
                </a:lnTo>
                <a:lnTo>
                  <a:pt x="1074" y="717"/>
                </a:lnTo>
                <a:lnTo>
                  <a:pt x="1114" y="743"/>
                </a:lnTo>
                <a:lnTo>
                  <a:pt x="1154" y="770"/>
                </a:lnTo>
                <a:lnTo>
                  <a:pt x="1193" y="797"/>
                </a:lnTo>
                <a:lnTo>
                  <a:pt x="1231" y="826"/>
                </a:lnTo>
                <a:lnTo>
                  <a:pt x="1270" y="855"/>
                </a:lnTo>
                <a:lnTo>
                  <a:pt x="1307" y="885"/>
                </a:lnTo>
                <a:lnTo>
                  <a:pt x="1343" y="916"/>
                </a:lnTo>
                <a:lnTo>
                  <a:pt x="1380" y="948"/>
                </a:lnTo>
                <a:lnTo>
                  <a:pt x="1413" y="981"/>
                </a:lnTo>
                <a:lnTo>
                  <a:pt x="1413" y="981"/>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29" name="Freeform 44"/>
          <p:cNvSpPr>
            <a:spLocks/>
          </p:cNvSpPr>
          <p:nvPr/>
        </p:nvSpPr>
        <p:spPr bwMode="auto">
          <a:xfrm>
            <a:off x="3886200" y="2795588"/>
            <a:ext cx="673100" cy="388938"/>
          </a:xfrm>
          <a:custGeom>
            <a:avLst/>
            <a:gdLst>
              <a:gd name="T0" fmla="*/ 1687 w 1694"/>
              <a:gd name="T1" fmla="*/ 0 h 981"/>
              <a:gd name="T2" fmla="*/ 1626 w 1694"/>
              <a:gd name="T3" fmla="*/ 2 h 981"/>
              <a:gd name="T4" fmla="*/ 1505 w 1694"/>
              <a:gd name="T5" fmla="*/ 9 h 981"/>
              <a:gd name="T6" fmla="*/ 1385 w 1694"/>
              <a:gd name="T7" fmla="*/ 24 h 981"/>
              <a:gd name="T8" fmla="*/ 1267 w 1694"/>
              <a:gd name="T9" fmla="*/ 42 h 981"/>
              <a:gd name="T10" fmla="*/ 1151 w 1694"/>
              <a:gd name="T11" fmla="*/ 67 h 981"/>
              <a:gd name="T12" fmla="*/ 1038 w 1694"/>
              <a:gd name="T13" fmla="*/ 97 h 981"/>
              <a:gd name="T14" fmla="*/ 926 w 1694"/>
              <a:gd name="T15" fmla="*/ 131 h 981"/>
              <a:gd name="T16" fmla="*/ 816 w 1694"/>
              <a:gd name="T17" fmla="*/ 171 h 981"/>
              <a:gd name="T18" fmla="*/ 710 w 1694"/>
              <a:gd name="T19" fmla="*/ 215 h 981"/>
              <a:gd name="T20" fmla="*/ 605 w 1694"/>
              <a:gd name="T21" fmla="*/ 265 h 981"/>
              <a:gd name="T22" fmla="*/ 504 w 1694"/>
              <a:gd name="T23" fmla="*/ 319 h 981"/>
              <a:gd name="T24" fmla="*/ 405 w 1694"/>
              <a:gd name="T25" fmla="*/ 378 h 981"/>
              <a:gd name="T26" fmla="*/ 310 w 1694"/>
              <a:gd name="T27" fmla="*/ 440 h 981"/>
              <a:gd name="T28" fmla="*/ 216 w 1694"/>
              <a:gd name="T29" fmla="*/ 507 h 981"/>
              <a:gd name="T30" fmla="*/ 128 w 1694"/>
              <a:gd name="T31" fmla="*/ 579 h 981"/>
              <a:gd name="T32" fmla="*/ 42 w 1694"/>
              <a:gd name="T33" fmla="*/ 654 h 981"/>
              <a:gd name="T34" fmla="*/ 279 w 1694"/>
              <a:gd name="T35" fmla="*/ 981 h 981"/>
              <a:gd name="T36" fmla="*/ 314 w 1694"/>
              <a:gd name="T37" fmla="*/ 948 h 981"/>
              <a:gd name="T38" fmla="*/ 385 w 1694"/>
              <a:gd name="T39" fmla="*/ 885 h 981"/>
              <a:gd name="T40" fmla="*/ 461 w 1694"/>
              <a:gd name="T41" fmla="*/ 826 h 981"/>
              <a:gd name="T42" fmla="*/ 538 w 1694"/>
              <a:gd name="T43" fmla="*/ 770 h 981"/>
              <a:gd name="T44" fmla="*/ 618 w 1694"/>
              <a:gd name="T45" fmla="*/ 717 h 981"/>
              <a:gd name="T46" fmla="*/ 702 w 1694"/>
              <a:gd name="T47" fmla="*/ 668 h 981"/>
              <a:gd name="T48" fmla="*/ 786 w 1694"/>
              <a:gd name="T49" fmla="*/ 623 h 981"/>
              <a:gd name="T50" fmla="*/ 874 w 1694"/>
              <a:gd name="T51" fmla="*/ 581 h 981"/>
              <a:gd name="T52" fmla="*/ 963 w 1694"/>
              <a:gd name="T53" fmla="*/ 543 h 981"/>
              <a:gd name="T54" fmla="*/ 1056 w 1694"/>
              <a:gd name="T55" fmla="*/ 511 h 981"/>
              <a:gd name="T56" fmla="*/ 1150 w 1694"/>
              <a:gd name="T57" fmla="*/ 481 h 981"/>
              <a:gd name="T58" fmla="*/ 1245 w 1694"/>
              <a:gd name="T59" fmla="*/ 456 h 981"/>
              <a:gd name="T60" fmla="*/ 1341 w 1694"/>
              <a:gd name="T61" fmla="*/ 437 h 981"/>
              <a:gd name="T62" fmla="*/ 1440 w 1694"/>
              <a:gd name="T63" fmla="*/ 421 h 981"/>
              <a:gd name="T64" fmla="*/ 1540 w 1694"/>
              <a:gd name="T65" fmla="*/ 409 h 981"/>
              <a:gd name="T66" fmla="*/ 1642 w 1694"/>
              <a:gd name="T67" fmla="*/ 403 h 981"/>
              <a:gd name="T68" fmla="*/ 1694 w 1694"/>
              <a:gd name="T69" fmla="*/ 401 h 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94" h="981">
                <a:moveTo>
                  <a:pt x="1694" y="401"/>
                </a:moveTo>
                <a:lnTo>
                  <a:pt x="1687" y="0"/>
                </a:lnTo>
                <a:lnTo>
                  <a:pt x="1687" y="0"/>
                </a:lnTo>
                <a:lnTo>
                  <a:pt x="1626" y="2"/>
                </a:lnTo>
                <a:lnTo>
                  <a:pt x="1565" y="6"/>
                </a:lnTo>
                <a:lnTo>
                  <a:pt x="1505" y="9"/>
                </a:lnTo>
                <a:lnTo>
                  <a:pt x="1445" y="16"/>
                </a:lnTo>
                <a:lnTo>
                  <a:pt x="1385" y="24"/>
                </a:lnTo>
                <a:lnTo>
                  <a:pt x="1325" y="32"/>
                </a:lnTo>
                <a:lnTo>
                  <a:pt x="1267" y="42"/>
                </a:lnTo>
                <a:lnTo>
                  <a:pt x="1209" y="54"/>
                </a:lnTo>
                <a:lnTo>
                  <a:pt x="1151" y="67"/>
                </a:lnTo>
                <a:lnTo>
                  <a:pt x="1094" y="81"/>
                </a:lnTo>
                <a:lnTo>
                  <a:pt x="1038" y="97"/>
                </a:lnTo>
                <a:lnTo>
                  <a:pt x="982" y="114"/>
                </a:lnTo>
                <a:lnTo>
                  <a:pt x="926" y="131"/>
                </a:lnTo>
                <a:lnTo>
                  <a:pt x="871" y="150"/>
                </a:lnTo>
                <a:lnTo>
                  <a:pt x="816" y="171"/>
                </a:lnTo>
                <a:lnTo>
                  <a:pt x="763" y="193"/>
                </a:lnTo>
                <a:lnTo>
                  <a:pt x="710" y="215"/>
                </a:lnTo>
                <a:lnTo>
                  <a:pt x="657" y="240"/>
                </a:lnTo>
                <a:lnTo>
                  <a:pt x="605" y="265"/>
                </a:lnTo>
                <a:lnTo>
                  <a:pt x="555" y="292"/>
                </a:lnTo>
                <a:lnTo>
                  <a:pt x="504" y="319"/>
                </a:lnTo>
                <a:lnTo>
                  <a:pt x="454" y="348"/>
                </a:lnTo>
                <a:lnTo>
                  <a:pt x="405" y="378"/>
                </a:lnTo>
                <a:lnTo>
                  <a:pt x="357" y="408"/>
                </a:lnTo>
                <a:lnTo>
                  <a:pt x="310" y="440"/>
                </a:lnTo>
                <a:lnTo>
                  <a:pt x="263" y="473"/>
                </a:lnTo>
                <a:lnTo>
                  <a:pt x="216" y="507"/>
                </a:lnTo>
                <a:lnTo>
                  <a:pt x="172" y="542"/>
                </a:lnTo>
                <a:lnTo>
                  <a:pt x="128" y="579"/>
                </a:lnTo>
                <a:lnTo>
                  <a:pt x="83" y="615"/>
                </a:lnTo>
                <a:lnTo>
                  <a:pt x="42" y="654"/>
                </a:lnTo>
                <a:lnTo>
                  <a:pt x="0" y="692"/>
                </a:lnTo>
                <a:lnTo>
                  <a:pt x="279" y="981"/>
                </a:lnTo>
                <a:lnTo>
                  <a:pt x="279" y="981"/>
                </a:lnTo>
                <a:lnTo>
                  <a:pt x="314" y="948"/>
                </a:lnTo>
                <a:lnTo>
                  <a:pt x="349" y="916"/>
                </a:lnTo>
                <a:lnTo>
                  <a:pt x="385" y="885"/>
                </a:lnTo>
                <a:lnTo>
                  <a:pt x="423" y="855"/>
                </a:lnTo>
                <a:lnTo>
                  <a:pt x="461" y="826"/>
                </a:lnTo>
                <a:lnTo>
                  <a:pt x="499" y="797"/>
                </a:lnTo>
                <a:lnTo>
                  <a:pt x="538" y="770"/>
                </a:lnTo>
                <a:lnTo>
                  <a:pt x="578" y="743"/>
                </a:lnTo>
                <a:lnTo>
                  <a:pt x="618" y="717"/>
                </a:lnTo>
                <a:lnTo>
                  <a:pt x="660" y="692"/>
                </a:lnTo>
                <a:lnTo>
                  <a:pt x="702" y="668"/>
                </a:lnTo>
                <a:lnTo>
                  <a:pt x="743" y="645"/>
                </a:lnTo>
                <a:lnTo>
                  <a:pt x="786" y="623"/>
                </a:lnTo>
                <a:lnTo>
                  <a:pt x="831" y="602"/>
                </a:lnTo>
                <a:lnTo>
                  <a:pt x="874" y="581"/>
                </a:lnTo>
                <a:lnTo>
                  <a:pt x="919" y="562"/>
                </a:lnTo>
                <a:lnTo>
                  <a:pt x="963" y="543"/>
                </a:lnTo>
                <a:lnTo>
                  <a:pt x="1009" y="526"/>
                </a:lnTo>
                <a:lnTo>
                  <a:pt x="1056" y="511"/>
                </a:lnTo>
                <a:lnTo>
                  <a:pt x="1101" y="495"/>
                </a:lnTo>
                <a:lnTo>
                  <a:pt x="1150" y="481"/>
                </a:lnTo>
                <a:lnTo>
                  <a:pt x="1196" y="469"/>
                </a:lnTo>
                <a:lnTo>
                  <a:pt x="1245" y="456"/>
                </a:lnTo>
                <a:lnTo>
                  <a:pt x="1293" y="446"/>
                </a:lnTo>
                <a:lnTo>
                  <a:pt x="1341" y="437"/>
                </a:lnTo>
                <a:lnTo>
                  <a:pt x="1390" y="427"/>
                </a:lnTo>
                <a:lnTo>
                  <a:pt x="1440" y="421"/>
                </a:lnTo>
                <a:lnTo>
                  <a:pt x="1491" y="414"/>
                </a:lnTo>
                <a:lnTo>
                  <a:pt x="1540" y="409"/>
                </a:lnTo>
                <a:lnTo>
                  <a:pt x="1591" y="405"/>
                </a:lnTo>
                <a:lnTo>
                  <a:pt x="1642" y="403"/>
                </a:lnTo>
                <a:lnTo>
                  <a:pt x="1694" y="401"/>
                </a:lnTo>
                <a:lnTo>
                  <a:pt x="1694" y="401"/>
                </a:lnTo>
                <a:close/>
              </a:path>
            </a:pathLst>
          </a:custGeom>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2" name="Freeform 47"/>
          <p:cNvSpPr>
            <a:spLocks/>
          </p:cNvSpPr>
          <p:nvPr/>
        </p:nvSpPr>
        <p:spPr bwMode="auto">
          <a:xfrm>
            <a:off x="4038600" y="3014663"/>
            <a:ext cx="522288" cy="300038"/>
          </a:xfrm>
          <a:custGeom>
            <a:avLst/>
            <a:gdLst>
              <a:gd name="T0" fmla="*/ 1314 w 1319"/>
              <a:gd name="T1" fmla="*/ 0 h 755"/>
              <a:gd name="T2" fmla="*/ 1267 w 1319"/>
              <a:gd name="T3" fmla="*/ 1 h 755"/>
              <a:gd name="T4" fmla="*/ 1172 w 1319"/>
              <a:gd name="T5" fmla="*/ 6 h 755"/>
              <a:gd name="T6" fmla="*/ 1080 w 1319"/>
              <a:gd name="T7" fmla="*/ 17 h 755"/>
              <a:gd name="T8" fmla="*/ 987 w 1319"/>
              <a:gd name="T9" fmla="*/ 32 h 755"/>
              <a:gd name="T10" fmla="*/ 897 w 1319"/>
              <a:gd name="T11" fmla="*/ 51 h 755"/>
              <a:gd name="T12" fmla="*/ 809 w 1319"/>
              <a:gd name="T13" fmla="*/ 74 h 755"/>
              <a:gd name="T14" fmla="*/ 722 w 1319"/>
              <a:gd name="T15" fmla="*/ 100 h 755"/>
              <a:gd name="T16" fmla="*/ 637 w 1319"/>
              <a:gd name="T17" fmla="*/ 131 h 755"/>
              <a:gd name="T18" fmla="*/ 554 w 1319"/>
              <a:gd name="T19" fmla="*/ 167 h 755"/>
              <a:gd name="T20" fmla="*/ 473 w 1319"/>
              <a:gd name="T21" fmla="*/ 204 h 755"/>
              <a:gd name="T22" fmla="*/ 394 w 1319"/>
              <a:gd name="T23" fmla="*/ 247 h 755"/>
              <a:gd name="T24" fmla="*/ 317 w 1319"/>
              <a:gd name="T25" fmla="*/ 292 h 755"/>
              <a:gd name="T26" fmla="*/ 241 w 1319"/>
              <a:gd name="T27" fmla="*/ 341 h 755"/>
              <a:gd name="T28" fmla="*/ 170 w 1319"/>
              <a:gd name="T29" fmla="*/ 393 h 755"/>
              <a:gd name="T30" fmla="*/ 99 w 1319"/>
              <a:gd name="T31" fmla="*/ 448 h 755"/>
              <a:gd name="T32" fmla="*/ 33 w 1319"/>
              <a:gd name="T33" fmla="*/ 506 h 755"/>
              <a:gd name="T34" fmla="*/ 213 w 1319"/>
              <a:gd name="T35" fmla="*/ 755 h 755"/>
              <a:gd name="T36" fmla="*/ 240 w 1319"/>
              <a:gd name="T37" fmla="*/ 730 h 755"/>
              <a:gd name="T38" fmla="*/ 296 w 1319"/>
              <a:gd name="T39" fmla="*/ 681 h 755"/>
              <a:gd name="T40" fmla="*/ 355 w 1319"/>
              <a:gd name="T41" fmla="*/ 635 h 755"/>
              <a:gd name="T42" fmla="*/ 416 w 1319"/>
              <a:gd name="T43" fmla="*/ 591 h 755"/>
              <a:gd name="T44" fmla="*/ 478 w 1319"/>
              <a:gd name="T45" fmla="*/ 551 h 755"/>
              <a:gd name="T46" fmla="*/ 543 w 1319"/>
              <a:gd name="T47" fmla="*/ 512 h 755"/>
              <a:gd name="T48" fmla="*/ 610 w 1319"/>
              <a:gd name="T49" fmla="*/ 476 h 755"/>
              <a:gd name="T50" fmla="*/ 679 w 1319"/>
              <a:gd name="T51" fmla="*/ 445 h 755"/>
              <a:gd name="T52" fmla="*/ 749 w 1319"/>
              <a:gd name="T53" fmla="*/ 415 h 755"/>
              <a:gd name="T54" fmla="*/ 821 w 1319"/>
              <a:gd name="T55" fmla="*/ 389 h 755"/>
              <a:gd name="T56" fmla="*/ 894 w 1319"/>
              <a:gd name="T57" fmla="*/ 367 h 755"/>
              <a:gd name="T58" fmla="*/ 969 w 1319"/>
              <a:gd name="T59" fmla="*/ 348 h 755"/>
              <a:gd name="T60" fmla="*/ 1045 w 1319"/>
              <a:gd name="T61" fmla="*/ 332 h 755"/>
              <a:gd name="T62" fmla="*/ 1121 w 1319"/>
              <a:gd name="T63" fmla="*/ 319 h 755"/>
              <a:gd name="T64" fmla="*/ 1200 w 1319"/>
              <a:gd name="T65" fmla="*/ 310 h 755"/>
              <a:gd name="T66" fmla="*/ 1279 w 1319"/>
              <a:gd name="T67" fmla="*/ 306 h 755"/>
              <a:gd name="T68" fmla="*/ 1319 w 1319"/>
              <a:gd name="T69" fmla="*/ 305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19" h="755">
                <a:moveTo>
                  <a:pt x="1319" y="305"/>
                </a:moveTo>
                <a:lnTo>
                  <a:pt x="1314" y="0"/>
                </a:lnTo>
                <a:lnTo>
                  <a:pt x="1314" y="0"/>
                </a:lnTo>
                <a:lnTo>
                  <a:pt x="1267" y="1"/>
                </a:lnTo>
                <a:lnTo>
                  <a:pt x="1219" y="2"/>
                </a:lnTo>
                <a:lnTo>
                  <a:pt x="1172" y="6"/>
                </a:lnTo>
                <a:lnTo>
                  <a:pt x="1127" y="12"/>
                </a:lnTo>
                <a:lnTo>
                  <a:pt x="1080" y="17"/>
                </a:lnTo>
                <a:lnTo>
                  <a:pt x="1034" y="23"/>
                </a:lnTo>
                <a:lnTo>
                  <a:pt x="987" y="32"/>
                </a:lnTo>
                <a:lnTo>
                  <a:pt x="943" y="40"/>
                </a:lnTo>
                <a:lnTo>
                  <a:pt x="897" y="51"/>
                </a:lnTo>
                <a:lnTo>
                  <a:pt x="853" y="62"/>
                </a:lnTo>
                <a:lnTo>
                  <a:pt x="809" y="74"/>
                </a:lnTo>
                <a:lnTo>
                  <a:pt x="766" y="87"/>
                </a:lnTo>
                <a:lnTo>
                  <a:pt x="722" y="100"/>
                </a:lnTo>
                <a:lnTo>
                  <a:pt x="679" y="116"/>
                </a:lnTo>
                <a:lnTo>
                  <a:pt x="637" y="131"/>
                </a:lnTo>
                <a:lnTo>
                  <a:pt x="595" y="148"/>
                </a:lnTo>
                <a:lnTo>
                  <a:pt x="554" y="167"/>
                </a:lnTo>
                <a:lnTo>
                  <a:pt x="513" y="185"/>
                </a:lnTo>
                <a:lnTo>
                  <a:pt x="473" y="204"/>
                </a:lnTo>
                <a:lnTo>
                  <a:pt x="433" y="225"/>
                </a:lnTo>
                <a:lnTo>
                  <a:pt x="394" y="247"/>
                </a:lnTo>
                <a:lnTo>
                  <a:pt x="355" y="269"/>
                </a:lnTo>
                <a:lnTo>
                  <a:pt x="317" y="292"/>
                </a:lnTo>
                <a:lnTo>
                  <a:pt x="279" y="316"/>
                </a:lnTo>
                <a:lnTo>
                  <a:pt x="241" y="341"/>
                </a:lnTo>
                <a:lnTo>
                  <a:pt x="205" y="367"/>
                </a:lnTo>
                <a:lnTo>
                  <a:pt x="170" y="393"/>
                </a:lnTo>
                <a:lnTo>
                  <a:pt x="135" y="420"/>
                </a:lnTo>
                <a:lnTo>
                  <a:pt x="99" y="448"/>
                </a:lnTo>
                <a:lnTo>
                  <a:pt x="66" y="476"/>
                </a:lnTo>
                <a:lnTo>
                  <a:pt x="33" y="506"/>
                </a:lnTo>
                <a:lnTo>
                  <a:pt x="0" y="536"/>
                </a:lnTo>
                <a:lnTo>
                  <a:pt x="213" y="755"/>
                </a:lnTo>
                <a:lnTo>
                  <a:pt x="213" y="755"/>
                </a:lnTo>
                <a:lnTo>
                  <a:pt x="240" y="730"/>
                </a:lnTo>
                <a:lnTo>
                  <a:pt x="267" y="706"/>
                </a:lnTo>
                <a:lnTo>
                  <a:pt x="296" y="681"/>
                </a:lnTo>
                <a:lnTo>
                  <a:pt x="326" y="657"/>
                </a:lnTo>
                <a:lnTo>
                  <a:pt x="355" y="635"/>
                </a:lnTo>
                <a:lnTo>
                  <a:pt x="386" y="613"/>
                </a:lnTo>
                <a:lnTo>
                  <a:pt x="416" y="591"/>
                </a:lnTo>
                <a:lnTo>
                  <a:pt x="447" y="570"/>
                </a:lnTo>
                <a:lnTo>
                  <a:pt x="478" y="551"/>
                </a:lnTo>
                <a:lnTo>
                  <a:pt x="511" y="531"/>
                </a:lnTo>
                <a:lnTo>
                  <a:pt x="543" y="512"/>
                </a:lnTo>
                <a:lnTo>
                  <a:pt x="577" y="495"/>
                </a:lnTo>
                <a:lnTo>
                  <a:pt x="610" y="476"/>
                </a:lnTo>
                <a:lnTo>
                  <a:pt x="645" y="461"/>
                </a:lnTo>
                <a:lnTo>
                  <a:pt x="679" y="445"/>
                </a:lnTo>
                <a:lnTo>
                  <a:pt x="714" y="430"/>
                </a:lnTo>
                <a:lnTo>
                  <a:pt x="749" y="415"/>
                </a:lnTo>
                <a:lnTo>
                  <a:pt x="784" y="402"/>
                </a:lnTo>
                <a:lnTo>
                  <a:pt x="821" y="389"/>
                </a:lnTo>
                <a:lnTo>
                  <a:pt x="857" y="377"/>
                </a:lnTo>
                <a:lnTo>
                  <a:pt x="894" y="367"/>
                </a:lnTo>
                <a:lnTo>
                  <a:pt x="931" y="357"/>
                </a:lnTo>
                <a:lnTo>
                  <a:pt x="969" y="348"/>
                </a:lnTo>
                <a:lnTo>
                  <a:pt x="1007" y="338"/>
                </a:lnTo>
                <a:lnTo>
                  <a:pt x="1045" y="332"/>
                </a:lnTo>
                <a:lnTo>
                  <a:pt x="1082" y="325"/>
                </a:lnTo>
                <a:lnTo>
                  <a:pt x="1121" y="319"/>
                </a:lnTo>
                <a:lnTo>
                  <a:pt x="1160" y="314"/>
                </a:lnTo>
                <a:lnTo>
                  <a:pt x="1200" y="310"/>
                </a:lnTo>
                <a:lnTo>
                  <a:pt x="1240" y="307"/>
                </a:lnTo>
                <a:lnTo>
                  <a:pt x="1279" y="306"/>
                </a:lnTo>
                <a:lnTo>
                  <a:pt x="1319" y="305"/>
                </a:lnTo>
                <a:lnTo>
                  <a:pt x="1319" y="30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3" name="Freeform 49"/>
          <p:cNvSpPr>
            <a:spLocks/>
          </p:cNvSpPr>
          <p:nvPr/>
        </p:nvSpPr>
        <p:spPr bwMode="auto">
          <a:xfrm>
            <a:off x="3797300" y="3244851"/>
            <a:ext cx="309563" cy="523875"/>
          </a:xfrm>
          <a:custGeom>
            <a:avLst/>
            <a:gdLst>
              <a:gd name="T0" fmla="*/ 561 w 780"/>
              <a:gd name="T1" fmla="*/ 0 h 1320"/>
              <a:gd name="T2" fmla="*/ 530 w 780"/>
              <a:gd name="T3" fmla="*/ 32 h 1320"/>
              <a:gd name="T4" fmla="*/ 470 w 780"/>
              <a:gd name="T5" fmla="*/ 99 h 1320"/>
              <a:gd name="T6" fmla="*/ 412 w 780"/>
              <a:gd name="T7" fmla="*/ 168 h 1320"/>
              <a:gd name="T8" fmla="*/ 359 w 780"/>
              <a:gd name="T9" fmla="*/ 240 h 1320"/>
              <a:gd name="T10" fmla="*/ 308 w 780"/>
              <a:gd name="T11" fmla="*/ 315 h 1320"/>
              <a:gd name="T12" fmla="*/ 261 w 780"/>
              <a:gd name="T13" fmla="*/ 392 h 1320"/>
              <a:gd name="T14" fmla="*/ 218 w 780"/>
              <a:gd name="T15" fmla="*/ 470 h 1320"/>
              <a:gd name="T16" fmla="*/ 178 w 780"/>
              <a:gd name="T17" fmla="*/ 552 h 1320"/>
              <a:gd name="T18" fmla="*/ 142 w 780"/>
              <a:gd name="T19" fmla="*/ 635 h 1320"/>
              <a:gd name="T20" fmla="*/ 110 w 780"/>
              <a:gd name="T21" fmla="*/ 720 h 1320"/>
              <a:gd name="T22" fmla="*/ 82 w 780"/>
              <a:gd name="T23" fmla="*/ 807 h 1320"/>
              <a:gd name="T24" fmla="*/ 57 w 780"/>
              <a:gd name="T25" fmla="*/ 895 h 1320"/>
              <a:gd name="T26" fmla="*/ 36 w 780"/>
              <a:gd name="T27" fmla="*/ 987 h 1320"/>
              <a:gd name="T28" fmla="*/ 21 w 780"/>
              <a:gd name="T29" fmla="*/ 1079 h 1320"/>
              <a:gd name="T30" fmla="*/ 9 w 780"/>
              <a:gd name="T31" fmla="*/ 1171 h 1320"/>
              <a:gd name="T32" fmla="*/ 1 w 780"/>
              <a:gd name="T33" fmla="*/ 1267 h 1320"/>
              <a:gd name="T34" fmla="*/ 304 w 780"/>
              <a:gd name="T35" fmla="*/ 1320 h 1320"/>
              <a:gd name="T36" fmla="*/ 306 w 780"/>
              <a:gd name="T37" fmla="*/ 1280 h 1320"/>
              <a:gd name="T38" fmla="*/ 312 w 780"/>
              <a:gd name="T39" fmla="*/ 1199 h 1320"/>
              <a:gd name="T40" fmla="*/ 323 w 780"/>
              <a:gd name="T41" fmla="*/ 1121 h 1320"/>
              <a:gd name="T42" fmla="*/ 336 w 780"/>
              <a:gd name="T43" fmla="*/ 1043 h 1320"/>
              <a:gd name="T44" fmla="*/ 354 w 780"/>
              <a:gd name="T45" fmla="*/ 967 h 1320"/>
              <a:gd name="T46" fmla="*/ 375 w 780"/>
              <a:gd name="T47" fmla="*/ 892 h 1320"/>
              <a:gd name="T48" fmla="*/ 398 w 780"/>
              <a:gd name="T49" fmla="*/ 819 h 1320"/>
              <a:gd name="T50" fmla="*/ 425 w 780"/>
              <a:gd name="T51" fmla="*/ 747 h 1320"/>
              <a:gd name="T52" fmla="*/ 457 w 780"/>
              <a:gd name="T53" fmla="*/ 677 h 1320"/>
              <a:gd name="T54" fmla="*/ 491 w 780"/>
              <a:gd name="T55" fmla="*/ 608 h 1320"/>
              <a:gd name="T56" fmla="*/ 527 w 780"/>
              <a:gd name="T57" fmla="*/ 541 h 1320"/>
              <a:gd name="T58" fmla="*/ 567 w 780"/>
              <a:gd name="T59" fmla="*/ 476 h 1320"/>
              <a:gd name="T60" fmla="*/ 609 w 780"/>
              <a:gd name="T61" fmla="*/ 414 h 1320"/>
              <a:gd name="T62" fmla="*/ 655 w 780"/>
              <a:gd name="T63" fmla="*/ 354 h 1320"/>
              <a:gd name="T64" fmla="*/ 703 w 780"/>
              <a:gd name="T65" fmla="*/ 295 h 1320"/>
              <a:gd name="T66" fmla="*/ 754 w 780"/>
              <a:gd name="T67" fmla="*/ 239 h 1320"/>
              <a:gd name="T68" fmla="*/ 780 w 780"/>
              <a:gd name="T69" fmla="*/ 212 h 1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80" h="1320">
                <a:moveTo>
                  <a:pt x="780" y="212"/>
                </a:moveTo>
                <a:lnTo>
                  <a:pt x="561" y="0"/>
                </a:lnTo>
                <a:lnTo>
                  <a:pt x="561" y="0"/>
                </a:lnTo>
                <a:lnTo>
                  <a:pt x="530" y="32"/>
                </a:lnTo>
                <a:lnTo>
                  <a:pt x="500" y="65"/>
                </a:lnTo>
                <a:lnTo>
                  <a:pt x="470" y="99"/>
                </a:lnTo>
                <a:lnTo>
                  <a:pt x="441" y="132"/>
                </a:lnTo>
                <a:lnTo>
                  <a:pt x="412" y="168"/>
                </a:lnTo>
                <a:lnTo>
                  <a:pt x="385" y="204"/>
                </a:lnTo>
                <a:lnTo>
                  <a:pt x="359" y="240"/>
                </a:lnTo>
                <a:lnTo>
                  <a:pt x="333" y="277"/>
                </a:lnTo>
                <a:lnTo>
                  <a:pt x="308" y="315"/>
                </a:lnTo>
                <a:lnTo>
                  <a:pt x="285" y="352"/>
                </a:lnTo>
                <a:lnTo>
                  <a:pt x="261" y="392"/>
                </a:lnTo>
                <a:lnTo>
                  <a:pt x="239" y="431"/>
                </a:lnTo>
                <a:lnTo>
                  <a:pt x="218" y="470"/>
                </a:lnTo>
                <a:lnTo>
                  <a:pt x="198" y="510"/>
                </a:lnTo>
                <a:lnTo>
                  <a:pt x="178" y="552"/>
                </a:lnTo>
                <a:lnTo>
                  <a:pt x="160" y="593"/>
                </a:lnTo>
                <a:lnTo>
                  <a:pt x="142" y="635"/>
                </a:lnTo>
                <a:lnTo>
                  <a:pt x="126" y="677"/>
                </a:lnTo>
                <a:lnTo>
                  <a:pt x="110" y="720"/>
                </a:lnTo>
                <a:lnTo>
                  <a:pt x="95" y="763"/>
                </a:lnTo>
                <a:lnTo>
                  <a:pt x="82" y="807"/>
                </a:lnTo>
                <a:lnTo>
                  <a:pt x="69" y="851"/>
                </a:lnTo>
                <a:lnTo>
                  <a:pt x="57" y="895"/>
                </a:lnTo>
                <a:lnTo>
                  <a:pt x="47" y="941"/>
                </a:lnTo>
                <a:lnTo>
                  <a:pt x="36" y="987"/>
                </a:lnTo>
                <a:lnTo>
                  <a:pt x="28" y="1032"/>
                </a:lnTo>
                <a:lnTo>
                  <a:pt x="21" y="1079"/>
                </a:lnTo>
                <a:lnTo>
                  <a:pt x="14" y="1125"/>
                </a:lnTo>
                <a:lnTo>
                  <a:pt x="9" y="1171"/>
                </a:lnTo>
                <a:lnTo>
                  <a:pt x="5" y="1220"/>
                </a:lnTo>
                <a:lnTo>
                  <a:pt x="1" y="1267"/>
                </a:lnTo>
                <a:lnTo>
                  <a:pt x="0" y="1315"/>
                </a:lnTo>
                <a:lnTo>
                  <a:pt x="304" y="1320"/>
                </a:lnTo>
                <a:lnTo>
                  <a:pt x="304" y="1320"/>
                </a:lnTo>
                <a:lnTo>
                  <a:pt x="306" y="1280"/>
                </a:lnTo>
                <a:lnTo>
                  <a:pt x="308" y="1239"/>
                </a:lnTo>
                <a:lnTo>
                  <a:pt x="312" y="1199"/>
                </a:lnTo>
                <a:lnTo>
                  <a:pt x="317" y="1160"/>
                </a:lnTo>
                <a:lnTo>
                  <a:pt x="323" y="1121"/>
                </a:lnTo>
                <a:lnTo>
                  <a:pt x="329" y="1082"/>
                </a:lnTo>
                <a:lnTo>
                  <a:pt x="336" y="1043"/>
                </a:lnTo>
                <a:lnTo>
                  <a:pt x="345" y="1005"/>
                </a:lnTo>
                <a:lnTo>
                  <a:pt x="354" y="967"/>
                </a:lnTo>
                <a:lnTo>
                  <a:pt x="363" y="929"/>
                </a:lnTo>
                <a:lnTo>
                  <a:pt x="375" y="892"/>
                </a:lnTo>
                <a:lnTo>
                  <a:pt x="386" y="855"/>
                </a:lnTo>
                <a:lnTo>
                  <a:pt x="398" y="819"/>
                </a:lnTo>
                <a:lnTo>
                  <a:pt x="411" y="782"/>
                </a:lnTo>
                <a:lnTo>
                  <a:pt x="425" y="747"/>
                </a:lnTo>
                <a:lnTo>
                  <a:pt x="441" y="712"/>
                </a:lnTo>
                <a:lnTo>
                  <a:pt x="457" y="677"/>
                </a:lnTo>
                <a:lnTo>
                  <a:pt x="474" y="642"/>
                </a:lnTo>
                <a:lnTo>
                  <a:pt x="491" y="608"/>
                </a:lnTo>
                <a:lnTo>
                  <a:pt x="509" y="574"/>
                </a:lnTo>
                <a:lnTo>
                  <a:pt x="527" y="541"/>
                </a:lnTo>
                <a:lnTo>
                  <a:pt x="547" y="509"/>
                </a:lnTo>
                <a:lnTo>
                  <a:pt x="567" y="476"/>
                </a:lnTo>
                <a:lnTo>
                  <a:pt x="588" y="445"/>
                </a:lnTo>
                <a:lnTo>
                  <a:pt x="609" y="414"/>
                </a:lnTo>
                <a:lnTo>
                  <a:pt x="632" y="384"/>
                </a:lnTo>
                <a:lnTo>
                  <a:pt x="655" y="354"/>
                </a:lnTo>
                <a:lnTo>
                  <a:pt x="678" y="324"/>
                </a:lnTo>
                <a:lnTo>
                  <a:pt x="703" y="295"/>
                </a:lnTo>
                <a:lnTo>
                  <a:pt x="728" y="267"/>
                </a:lnTo>
                <a:lnTo>
                  <a:pt x="754" y="239"/>
                </a:lnTo>
                <a:lnTo>
                  <a:pt x="780" y="212"/>
                </a:lnTo>
                <a:lnTo>
                  <a:pt x="780" y="212"/>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4" name="Freeform 50"/>
          <p:cNvSpPr>
            <a:spLocks/>
          </p:cNvSpPr>
          <p:nvPr/>
        </p:nvSpPr>
        <p:spPr bwMode="auto">
          <a:xfrm>
            <a:off x="4583113" y="3014663"/>
            <a:ext cx="522288" cy="300038"/>
          </a:xfrm>
          <a:custGeom>
            <a:avLst/>
            <a:gdLst>
              <a:gd name="T0" fmla="*/ 1319 w 1319"/>
              <a:gd name="T1" fmla="*/ 536 h 755"/>
              <a:gd name="T2" fmla="*/ 1286 w 1319"/>
              <a:gd name="T3" fmla="*/ 506 h 755"/>
              <a:gd name="T4" fmla="*/ 1220 w 1319"/>
              <a:gd name="T5" fmla="*/ 448 h 755"/>
              <a:gd name="T6" fmla="*/ 1149 w 1319"/>
              <a:gd name="T7" fmla="*/ 393 h 755"/>
              <a:gd name="T8" fmla="*/ 1078 w 1319"/>
              <a:gd name="T9" fmla="*/ 341 h 755"/>
              <a:gd name="T10" fmla="*/ 1002 w 1319"/>
              <a:gd name="T11" fmla="*/ 292 h 755"/>
              <a:gd name="T12" fmla="*/ 925 w 1319"/>
              <a:gd name="T13" fmla="*/ 247 h 755"/>
              <a:gd name="T14" fmla="*/ 847 w 1319"/>
              <a:gd name="T15" fmla="*/ 204 h 755"/>
              <a:gd name="T16" fmla="*/ 765 w 1319"/>
              <a:gd name="T17" fmla="*/ 167 h 755"/>
              <a:gd name="T18" fmla="*/ 682 w 1319"/>
              <a:gd name="T19" fmla="*/ 131 h 755"/>
              <a:gd name="T20" fmla="*/ 597 w 1319"/>
              <a:gd name="T21" fmla="*/ 100 h 755"/>
              <a:gd name="T22" fmla="*/ 510 w 1319"/>
              <a:gd name="T23" fmla="*/ 74 h 755"/>
              <a:gd name="T24" fmla="*/ 422 w 1319"/>
              <a:gd name="T25" fmla="*/ 51 h 755"/>
              <a:gd name="T26" fmla="*/ 332 w 1319"/>
              <a:gd name="T27" fmla="*/ 32 h 755"/>
              <a:gd name="T28" fmla="*/ 239 w 1319"/>
              <a:gd name="T29" fmla="*/ 17 h 755"/>
              <a:gd name="T30" fmla="*/ 147 w 1319"/>
              <a:gd name="T31" fmla="*/ 6 h 755"/>
              <a:gd name="T32" fmla="*/ 52 w 1319"/>
              <a:gd name="T33" fmla="*/ 1 h 755"/>
              <a:gd name="T34" fmla="*/ 0 w 1319"/>
              <a:gd name="T35" fmla="*/ 305 h 755"/>
              <a:gd name="T36" fmla="*/ 40 w 1319"/>
              <a:gd name="T37" fmla="*/ 306 h 755"/>
              <a:gd name="T38" fmla="*/ 119 w 1319"/>
              <a:gd name="T39" fmla="*/ 310 h 755"/>
              <a:gd name="T40" fmla="*/ 198 w 1319"/>
              <a:gd name="T41" fmla="*/ 319 h 755"/>
              <a:gd name="T42" fmla="*/ 274 w 1319"/>
              <a:gd name="T43" fmla="*/ 332 h 755"/>
              <a:gd name="T44" fmla="*/ 351 w 1319"/>
              <a:gd name="T45" fmla="*/ 348 h 755"/>
              <a:gd name="T46" fmla="*/ 425 w 1319"/>
              <a:gd name="T47" fmla="*/ 367 h 755"/>
              <a:gd name="T48" fmla="*/ 498 w 1319"/>
              <a:gd name="T49" fmla="*/ 389 h 755"/>
              <a:gd name="T50" fmla="*/ 570 w 1319"/>
              <a:gd name="T51" fmla="*/ 415 h 755"/>
              <a:gd name="T52" fmla="*/ 640 w 1319"/>
              <a:gd name="T53" fmla="*/ 445 h 755"/>
              <a:gd name="T54" fmla="*/ 709 w 1319"/>
              <a:gd name="T55" fmla="*/ 476 h 755"/>
              <a:gd name="T56" fmla="*/ 776 w 1319"/>
              <a:gd name="T57" fmla="*/ 512 h 755"/>
              <a:gd name="T58" fmla="*/ 841 w 1319"/>
              <a:gd name="T59" fmla="*/ 551 h 755"/>
              <a:gd name="T60" fmla="*/ 903 w 1319"/>
              <a:gd name="T61" fmla="*/ 591 h 755"/>
              <a:gd name="T62" fmla="*/ 964 w 1319"/>
              <a:gd name="T63" fmla="*/ 635 h 755"/>
              <a:gd name="T64" fmla="*/ 1023 w 1319"/>
              <a:gd name="T65" fmla="*/ 681 h 755"/>
              <a:gd name="T66" fmla="*/ 1079 w 1319"/>
              <a:gd name="T67" fmla="*/ 730 h 755"/>
              <a:gd name="T68" fmla="*/ 1106 w 1319"/>
              <a:gd name="T69" fmla="*/ 755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19" h="755">
                <a:moveTo>
                  <a:pt x="1106" y="755"/>
                </a:moveTo>
                <a:lnTo>
                  <a:pt x="1319" y="536"/>
                </a:lnTo>
                <a:lnTo>
                  <a:pt x="1319" y="536"/>
                </a:lnTo>
                <a:lnTo>
                  <a:pt x="1286" y="506"/>
                </a:lnTo>
                <a:lnTo>
                  <a:pt x="1253" y="476"/>
                </a:lnTo>
                <a:lnTo>
                  <a:pt x="1220" y="448"/>
                </a:lnTo>
                <a:lnTo>
                  <a:pt x="1184" y="420"/>
                </a:lnTo>
                <a:lnTo>
                  <a:pt x="1149" y="393"/>
                </a:lnTo>
                <a:lnTo>
                  <a:pt x="1114" y="367"/>
                </a:lnTo>
                <a:lnTo>
                  <a:pt x="1078" y="341"/>
                </a:lnTo>
                <a:lnTo>
                  <a:pt x="1040" y="316"/>
                </a:lnTo>
                <a:lnTo>
                  <a:pt x="1002" y="292"/>
                </a:lnTo>
                <a:lnTo>
                  <a:pt x="964" y="269"/>
                </a:lnTo>
                <a:lnTo>
                  <a:pt x="925" y="247"/>
                </a:lnTo>
                <a:lnTo>
                  <a:pt x="886" y="225"/>
                </a:lnTo>
                <a:lnTo>
                  <a:pt x="847" y="204"/>
                </a:lnTo>
                <a:lnTo>
                  <a:pt x="807" y="185"/>
                </a:lnTo>
                <a:lnTo>
                  <a:pt x="765" y="167"/>
                </a:lnTo>
                <a:lnTo>
                  <a:pt x="724" y="148"/>
                </a:lnTo>
                <a:lnTo>
                  <a:pt x="682" y="131"/>
                </a:lnTo>
                <a:lnTo>
                  <a:pt x="640" y="116"/>
                </a:lnTo>
                <a:lnTo>
                  <a:pt x="597" y="100"/>
                </a:lnTo>
                <a:lnTo>
                  <a:pt x="554" y="87"/>
                </a:lnTo>
                <a:lnTo>
                  <a:pt x="510" y="74"/>
                </a:lnTo>
                <a:lnTo>
                  <a:pt x="466" y="62"/>
                </a:lnTo>
                <a:lnTo>
                  <a:pt x="422" y="51"/>
                </a:lnTo>
                <a:lnTo>
                  <a:pt x="376" y="40"/>
                </a:lnTo>
                <a:lnTo>
                  <a:pt x="332" y="32"/>
                </a:lnTo>
                <a:lnTo>
                  <a:pt x="286" y="23"/>
                </a:lnTo>
                <a:lnTo>
                  <a:pt x="239" y="17"/>
                </a:lnTo>
                <a:lnTo>
                  <a:pt x="194" y="12"/>
                </a:lnTo>
                <a:lnTo>
                  <a:pt x="147" y="6"/>
                </a:lnTo>
                <a:lnTo>
                  <a:pt x="100" y="2"/>
                </a:lnTo>
                <a:lnTo>
                  <a:pt x="52" y="1"/>
                </a:lnTo>
                <a:lnTo>
                  <a:pt x="5" y="0"/>
                </a:lnTo>
                <a:lnTo>
                  <a:pt x="0" y="305"/>
                </a:lnTo>
                <a:lnTo>
                  <a:pt x="0" y="305"/>
                </a:lnTo>
                <a:lnTo>
                  <a:pt x="40" y="306"/>
                </a:lnTo>
                <a:lnTo>
                  <a:pt x="79" y="307"/>
                </a:lnTo>
                <a:lnTo>
                  <a:pt x="119" y="310"/>
                </a:lnTo>
                <a:lnTo>
                  <a:pt x="159" y="314"/>
                </a:lnTo>
                <a:lnTo>
                  <a:pt x="198" y="319"/>
                </a:lnTo>
                <a:lnTo>
                  <a:pt x="237" y="325"/>
                </a:lnTo>
                <a:lnTo>
                  <a:pt x="274" y="332"/>
                </a:lnTo>
                <a:lnTo>
                  <a:pt x="313" y="338"/>
                </a:lnTo>
                <a:lnTo>
                  <a:pt x="351" y="348"/>
                </a:lnTo>
                <a:lnTo>
                  <a:pt x="388" y="357"/>
                </a:lnTo>
                <a:lnTo>
                  <a:pt x="425" y="367"/>
                </a:lnTo>
                <a:lnTo>
                  <a:pt x="462" y="377"/>
                </a:lnTo>
                <a:lnTo>
                  <a:pt x="498" y="389"/>
                </a:lnTo>
                <a:lnTo>
                  <a:pt x="535" y="402"/>
                </a:lnTo>
                <a:lnTo>
                  <a:pt x="570" y="415"/>
                </a:lnTo>
                <a:lnTo>
                  <a:pt x="605" y="430"/>
                </a:lnTo>
                <a:lnTo>
                  <a:pt x="640" y="445"/>
                </a:lnTo>
                <a:lnTo>
                  <a:pt x="675" y="461"/>
                </a:lnTo>
                <a:lnTo>
                  <a:pt x="709" y="476"/>
                </a:lnTo>
                <a:lnTo>
                  <a:pt x="742" y="495"/>
                </a:lnTo>
                <a:lnTo>
                  <a:pt x="776" y="512"/>
                </a:lnTo>
                <a:lnTo>
                  <a:pt x="808" y="531"/>
                </a:lnTo>
                <a:lnTo>
                  <a:pt x="841" y="551"/>
                </a:lnTo>
                <a:lnTo>
                  <a:pt x="872" y="570"/>
                </a:lnTo>
                <a:lnTo>
                  <a:pt x="903" y="591"/>
                </a:lnTo>
                <a:lnTo>
                  <a:pt x="934" y="613"/>
                </a:lnTo>
                <a:lnTo>
                  <a:pt x="964" y="635"/>
                </a:lnTo>
                <a:lnTo>
                  <a:pt x="994" y="657"/>
                </a:lnTo>
                <a:lnTo>
                  <a:pt x="1023" y="681"/>
                </a:lnTo>
                <a:lnTo>
                  <a:pt x="1052" y="706"/>
                </a:lnTo>
                <a:lnTo>
                  <a:pt x="1079" y="730"/>
                </a:lnTo>
                <a:lnTo>
                  <a:pt x="1106" y="755"/>
                </a:lnTo>
                <a:lnTo>
                  <a:pt x="1106" y="75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8" name="Freeform 54"/>
          <p:cNvSpPr>
            <a:spLocks/>
          </p:cNvSpPr>
          <p:nvPr/>
        </p:nvSpPr>
        <p:spPr bwMode="auto">
          <a:xfrm>
            <a:off x="3976688" y="3787776"/>
            <a:ext cx="228600" cy="409575"/>
          </a:xfrm>
          <a:custGeom>
            <a:avLst/>
            <a:gdLst>
              <a:gd name="T0" fmla="*/ 235 w 579"/>
              <a:gd name="T1" fmla="*/ 5 h 1035"/>
              <a:gd name="T2" fmla="*/ 235 w 579"/>
              <a:gd name="T3" fmla="*/ 5 h 1035"/>
              <a:gd name="T4" fmla="*/ 235 w 579"/>
              <a:gd name="T5" fmla="*/ 0 h 1035"/>
              <a:gd name="T6" fmla="*/ 0 w 579"/>
              <a:gd name="T7" fmla="*/ 4 h 1035"/>
              <a:gd name="T8" fmla="*/ 0 w 579"/>
              <a:gd name="T9" fmla="*/ 4 h 1035"/>
              <a:gd name="T10" fmla="*/ 0 w 579"/>
              <a:gd name="T11" fmla="*/ 5 h 1035"/>
              <a:gd name="T12" fmla="*/ 0 w 579"/>
              <a:gd name="T13" fmla="*/ 5 h 1035"/>
              <a:gd name="T14" fmla="*/ 0 w 579"/>
              <a:gd name="T15" fmla="*/ 43 h 1035"/>
              <a:gd name="T16" fmla="*/ 2 w 579"/>
              <a:gd name="T17" fmla="*/ 79 h 1035"/>
              <a:gd name="T18" fmla="*/ 4 w 579"/>
              <a:gd name="T19" fmla="*/ 116 h 1035"/>
              <a:gd name="T20" fmla="*/ 7 w 579"/>
              <a:gd name="T21" fmla="*/ 153 h 1035"/>
              <a:gd name="T22" fmla="*/ 11 w 579"/>
              <a:gd name="T23" fmla="*/ 189 h 1035"/>
              <a:gd name="T24" fmla="*/ 16 w 579"/>
              <a:gd name="T25" fmla="*/ 225 h 1035"/>
              <a:gd name="T26" fmla="*/ 21 w 579"/>
              <a:gd name="T27" fmla="*/ 262 h 1035"/>
              <a:gd name="T28" fmla="*/ 28 w 579"/>
              <a:gd name="T29" fmla="*/ 297 h 1035"/>
              <a:gd name="T30" fmla="*/ 36 w 579"/>
              <a:gd name="T31" fmla="*/ 332 h 1035"/>
              <a:gd name="T32" fmla="*/ 43 w 579"/>
              <a:gd name="T33" fmla="*/ 367 h 1035"/>
              <a:gd name="T34" fmla="*/ 53 w 579"/>
              <a:gd name="T35" fmla="*/ 401 h 1035"/>
              <a:gd name="T36" fmla="*/ 63 w 579"/>
              <a:gd name="T37" fmla="*/ 436 h 1035"/>
              <a:gd name="T38" fmla="*/ 73 w 579"/>
              <a:gd name="T39" fmla="*/ 470 h 1035"/>
              <a:gd name="T40" fmla="*/ 85 w 579"/>
              <a:gd name="T41" fmla="*/ 502 h 1035"/>
              <a:gd name="T42" fmla="*/ 97 w 579"/>
              <a:gd name="T43" fmla="*/ 536 h 1035"/>
              <a:gd name="T44" fmla="*/ 110 w 579"/>
              <a:gd name="T45" fmla="*/ 569 h 1035"/>
              <a:gd name="T46" fmla="*/ 123 w 579"/>
              <a:gd name="T47" fmla="*/ 601 h 1035"/>
              <a:gd name="T48" fmla="*/ 137 w 579"/>
              <a:gd name="T49" fmla="*/ 634 h 1035"/>
              <a:gd name="T50" fmla="*/ 153 w 579"/>
              <a:gd name="T51" fmla="*/ 665 h 1035"/>
              <a:gd name="T52" fmla="*/ 168 w 579"/>
              <a:gd name="T53" fmla="*/ 696 h 1035"/>
              <a:gd name="T54" fmla="*/ 185 w 579"/>
              <a:gd name="T55" fmla="*/ 728 h 1035"/>
              <a:gd name="T56" fmla="*/ 202 w 579"/>
              <a:gd name="T57" fmla="*/ 758 h 1035"/>
              <a:gd name="T58" fmla="*/ 221 w 579"/>
              <a:gd name="T59" fmla="*/ 788 h 1035"/>
              <a:gd name="T60" fmla="*/ 239 w 579"/>
              <a:gd name="T61" fmla="*/ 818 h 1035"/>
              <a:gd name="T62" fmla="*/ 258 w 579"/>
              <a:gd name="T63" fmla="*/ 846 h 1035"/>
              <a:gd name="T64" fmla="*/ 278 w 579"/>
              <a:gd name="T65" fmla="*/ 875 h 1035"/>
              <a:gd name="T66" fmla="*/ 299 w 579"/>
              <a:gd name="T67" fmla="*/ 903 h 1035"/>
              <a:gd name="T68" fmla="*/ 319 w 579"/>
              <a:gd name="T69" fmla="*/ 931 h 1035"/>
              <a:gd name="T70" fmla="*/ 342 w 579"/>
              <a:gd name="T71" fmla="*/ 957 h 1035"/>
              <a:gd name="T72" fmla="*/ 364 w 579"/>
              <a:gd name="T73" fmla="*/ 984 h 1035"/>
              <a:gd name="T74" fmla="*/ 386 w 579"/>
              <a:gd name="T75" fmla="*/ 1010 h 1035"/>
              <a:gd name="T76" fmla="*/ 411 w 579"/>
              <a:gd name="T77" fmla="*/ 1035 h 1035"/>
              <a:gd name="T78" fmla="*/ 579 w 579"/>
              <a:gd name="T79" fmla="*/ 872 h 1035"/>
              <a:gd name="T80" fmla="*/ 579 w 579"/>
              <a:gd name="T81" fmla="*/ 872 h 1035"/>
              <a:gd name="T82" fmla="*/ 540 w 579"/>
              <a:gd name="T83" fmla="*/ 828 h 1035"/>
              <a:gd name="T84" fmla="*/ 503 w 579"/>
              <a:gd name="T85" fmla="*/ 784 h 1035"/>
              <a:gd name="T86" fmla="*/ 468 w 579"/>
              <a:gd name="T87" fmla="*/ 737 h 1035"/>
              <a:gd name="T88" fmla="*/ 435 w 579"/>
              <a:gd name="T89" fmla="*/ 689 h 1035"/>
              <a:gd name="T90" fmla="*/ 405 w 579"/>
              <a:gd name="T91" fmla="*/ 638 h 1035"/>
              <a:gd name="T92" fmla="*/ 377 w 579"/>
              <a:gd name="T93" fmla="*/ 587 h 1035"/>
              <a:gd name="T94" fmla="*/ 351 w 579"/>
              <a:gd name="T95" fmla="*/ 534 h 1035"/>
              <a:gd name="T96" fmla="*/ 327 w 579"/>
              <a:gd name="T97" fmla="*/ 479 h 1035"/>
              <a:gd name="T98" fmla="*/ 306 w 579"/>
              <a:gd name="T99" fmla="*/ 424 h 1035"/>
              <a:gd name="T100" fmla="*/ 288 w 579"/>
              <a:gd name="T101" fmla="*/ 367 h 1035"/>
              <a:gd name="T102" fmla="*/ 273 w 579"/>
              <a:gd name="T103" fmla="*/ 310 h 1035"/>
              <a:gd name="T104" fmla="*/ 258 w 579"/>
              <a:gd name="T105" fmla="*/ 250 h 1035"/>
              <a:gd name="T106" fmla="*/ 249 w 579"/>
              <a:gd name="T107" fmla="*/ 190 h 1035"/>
              <a:gd name="T108" fmla="*/ 241 w 579"/>
              <a:gd name="T109" fmla="*/ 129 h 1035"/>
              <a:gd name="T110" fmla="*/ 236 w 579"/>
              <a:gd name="T111" fmla="*/ 68 h 1035"/>
              <a:gd name="T112" fmla="*/ 235 w 579"/>
              <a:gd name="T113" fmla="*/ 5 h 1035"/>
              <a:gd name="T114" fmla="*/ 235 w 579"/>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9" h="1035">
                <a:moveTo>
                  <a:pt x="235" y="5"/>
                </a:moveTo>
                <a:lnTo>
                  <a:pt x="235" y="5"/>
                </a:lnTo>
                <a:lnTo>
                  <a:pt x="235" y="0"/>
                </a:lnTo>
                <a:lnTo>
                  <a:pt x="0" y="4"/>
                </a:lnTo>
                <a:lnTo>
                  <a:pt x="0" y="4"/>
                </a:lnTo>
                <a:lnTo>
                  <a:pt x="0" y="5"/>
                </a:lnTo>
                <a:lnTo>
                  <a:pt x="0" y="5"/>
                </a:lnTo>
                <a:lnTo>
                  <a:pt x="0" y="43"/>
                </a:lnTo>
                <a:lnTo>
                  <a:pt x="2" y="79"/>
                </a:lnTo>
                <a:lnTo>
                  <a:pt x="4" y="116"/>
                </a:lnTo>
                <a:lnTo>
                  <a:pt x="7" y="153"/>
                </a:lnTo>
                <a:lnTo>
                  <a:pt x="11" y="189"/>
                </a:lnTo>
                <a:lnTo>
                  <a:pt x="16" y="225"/>
                </a:lnTo>
                <a:lnTo>
                  <a:pt x="21" y="262"/>
                </a:lnTo>
                <a:lnTo>
                  <a:pt x="28" y="297"/>
                </a:lnTo>
                <a:lnTo>
                  <a:pt x="36" y="332"/>
                </a:lnTo>
                <a:lnTo>
                  <a:pt x="43" y="367"/>
                </a:lnTo>
                <a:lnTo>
                  <a:pt x="53" y="401"/>
                </a:lnTo>
                <a:lnTo>
                  <a:pt x="63" y="436"/>
                </a:lnTo>
                <a:lnTo>
                  <a:pt x="73" y="470"/>
                </a:lnTo>
                <a:lnTo>
                  <a:pt x="85" y="502"/>
                </a:lnTo>
                <a:lnTo>
                  <a:pt x="97" y="536"/>
                </a:lnTo>
                <a:lnTo>
                  <a:pt x="110" y="569"/>
                </a:lnTo>
                <a:lnTo>
                  <a:pt x="123" y="601"/>
                </a:lnTo>
                <a:lnTo>
                  <a:pt x="137" y="634"/>
                </a:lnTo>
                <a:lnTo>
                  <a:pt x="153" y="665"/>
                </a:lnTo>
                <a:lnTo>
                  <a:pt x="168" y="696"/>
                </a:lnTo>
                <a:lnTo>
                  <a:pt x="185" y="728"/>
                </a:lnTo>
                <a:lnTo>
                  <a:pt x="202" y="758"/>
                </a:lnTo>
                <a:lnTo>
                  <a:pt x="221" y="788"/>
                </a:lnTo>
                <a:lnTo>
                  <a:pt x="239" y="818"/>
                </a:lnTo>
                <a:lnTo>
                  <a:pt x="258" y="846"/>
                </a:lnTo>
                <a:lnTo>
                  <a:pt x="278" y="875"/>
                </a:lnTo>
                <a:lnTo>
                  <a:pt x="299" y="903"/>
                </a:lnTo>
                <a:lnTo>
                  <a:pt x="319" y="931"/>
                </a:lnTo>
                <a:lnTo>
                  <a:pt x="342" y="957"/>
                </a:lnTo>
                <a:lnTo>
                  <a:pt x="364" y="984"/>
                </a:lnTo>
                <a:lnTo>
                  <a:pt x="386" y="1010"/>
                </a:lnTo>
                <a:lnTo>
                  <a:pt x="411" y="1035"/>
                </a:lnTo>
                <a:lnTo>
                  <a:pt x="579" y="872"/>
                </a:lnTo>
                <a:lnTo>
                  <a:pt x="579" y="872"/>
                </a:lnTo>
                <a:lnTo>
                  <a:pt x="540" y="828"/>
                </a:lnTo>
                <a:lnTo>
                  <a:pt x="503" y="784"/>
                </a:lnTo>
                <a:lnTo>
                  <a:pt x="468" y="737"/>
                </a:lnTo>
                <a:lnTo>
                  <a:pt x="435" y="689"/>
                </a:lnTo>
                <a:lnTo>
                  <a:pt x="405" y="638"/>
                </a:lnTo>
                <a:lnTo>
                  <a:pt x="377" y="587"/>
                </a:lnTo>
                <a:lnTo>
                  <a:pt x="351" y="534"/>
                </a:lnTo>
                <a:lnTo>
                  <a:pt x="327" y="479"/>
                </a:lnTo>
                <a:lnTo>
                  <a:pt x="306" y="424"/>
                </a:lnTo>
                <a:lnTo>
                  <a:pt x="288" y="367"/>
                </a:lnTo>
                <a:lnTo>
                  <a:pt x="273" y="310"/>
                </a:lnTo>
                <a:lnTo>
                  <a:pt x="258" y="250"/>
                </a:lnTo>
                <a:lnTo>
                  <a:pt x="249" y="190"/>
                </a:lnTo>
                <a:lnTo>
                  <a:pt x="241" y="129"/>
                </a:lnTo>
                <a:lnTo>
                  <a:pt x="236" y="68"/>
                </a:lnTo>
                <a:lnTo>
                  <a:pt x="235" y="5"/>
                </a:lnTo>
                <a:lnTo>
                  <a:pt x="235" y="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9" name="Freeform 55"/>
          <p:cNvSpPr>
            <a:spLocks/>
          </p:cNvSpPr>
          <p:nvPr/>
        </p:nvSpPr>
        <p:spPr bwMode="auto">
          <a:xfrm>
            <a:off x="3976688" y="3370263"/>
            <a:ext cx="239713" cy="400050"/>
          </a:xfrm>
          <a:custGeom>
            <a:avLst/>
            <a:gdLst>
              <a:gd name="T0" fmla="*/ 603 w 603"/>
              <a:gd name="T1" fmla="*/ 164 h 1010"/>
              <a:gd name="T2" fmla="*/ 433 w 603"/>
              <a:gd name="T3" fmla="*/ 0 h 1010"/>
              <a:gd name="T4" fmla="*/ 433 w 603"/>
              <a:gd name="T5" fmla="*/ 0 h 1010"/>
              <a:gd name="T6" fmla="*/ 410 w 603"/>
              <a:gd name="T7" fmla="*/ 24 h 1010"/>
              <a:gd name="T8" fmla="*/ 386 w 603"/>
              <a:gd name="T9" fmla="*/ 49 h 1010"/>
              <a:gd name="T10" fmla="*/ 363 w 603"/>
              <a:gd name="T11" fmla="*/ 75 h 1010"/>
              <a:gd name="T12" fmla="*/ 341 w 603"/>
              <a:gd name="T13" fmla="*/ 101 h 1010"/>
              <a:gd name="T14" fmla="*/ 320 w 603"/>
              <a:gd name="T15" fmla="*/ 129 h 1010"/>
              <a:gd name="T16" fmla="*/ 298 w 603"/>
              <a:gd name="T17" fmla="*/ 156 h 1010"/>
              <a:gd name="T18" fmla="*/ 278 w 603"/>
              <a:gd name="T19" fmla="*/ 183 h 1010"/>
              <a:gd name="T20" fmla="*/ 259 w 603"/>
              <a:gd name="T21" fmla="*/ 212 h 1010"/>
              <a:gd name="T22" fmla="*/ 239 w 603"/>
              <a:gd name="T23" fmla="*/ 241 h 1010"/>
              <a:gd name="T24" fmla="*/ 221 w 603"/>
              <a:gd name="T25" fmla="*/ 269 h 1010"/>
              <a:gd name="T26" fmla="*/ 203 w 603"/>
              <a:gd name="T27" fmla="*/ 299 h 1010"/>
              <a:gd name="T28" fmla="*/ 186 w 603"/>
              <a:gd name="T29" fmla="*/ 329 h 1010"/>
              <a:gd name="T30" fmla="*/ 169 w 603"/>
              <a:gd name="T31" fmla="*/ 360 h 1010"/>
              <a:gd name="T32" fmla="*/ 153 w 603"/>
              <a:gd name="T33" fmla="*/ 390 h 1010"/>
              <a:gd name="T34" fmla="*/ 139 w 603"/>
              <a:gd name="T35" fmla="*/ 422 h 1010"/>
              <a:gd name="T36" fmla="*/ 125 w 603"/>
              <a:gd name="T37" fmla="*/ 454 h 1010"/>
              <a:gd name="T38" fmla="*/ 110 w 603"/>
              <a:gd name="T39" fmla="*/ 485 h 1010"/>
              <a:gd name="T40" fmla="*/ 97 w 603"/>
              <a:gd name="T41" fmla="*/ 518 h 1010"/>
              <a:gd name="T42" fmla="*/ 86 w 603"/>
              <a:gd name="T43" fmla="*/ 552 h 1010"/>
              <a:gd name="T44" fmla="*/ 74 w 603"/>
              <a:gd name="T45" fmla="*/ 584 h 1010"/>
              <a:gd name="T46" fmla="*/ 64 w 603"/>
              <a:gd name="T47" fmla="*/ 618 h 1010"/>
              <a:gd name="T48" fmla="*/ 53 w 603"/>
              <a:gd name="T49" fmla="*/ 652 h 1010"/>
              <a:gd name="T50" fmla="*/ 44 w 603"/>
              <a:gd name="T51" fmla="*/ 686 h 1010"/>
              <a:gd name="T52" fmla="*/ 36 w 603"/>
              <a:gd name="T53" fmla="*/ 721 h 1010"/>
              <a:gd name="T54" fmla="*/ 28 w 603"/>
              <a:gd name="T55" fmla="*/ 755 h 1010"/>
              <a:gd name="T56" fmla="*/ 22 w 603"/>
              <a:gd name="T57" fmla="*/ 790 h 1010"/>
              <a:gd name="T58" fmla="*/ 15 w 603"/>
              <a:gd name="T59" fmla="*/ 827 h 1010"/>
              <a:gd name="T60" fmla="*/ 12 w 603"/>
              <a:gd name="T61" fmla="*/ 862 h 1010"/>
              <a:gd name="T62" fmla="*/ 6 w 603"/>
              <a:gd name="T63" fmla="*/ 898 h 1010"/>
              <a:gd name="T64" fmla="*/ 4 w 603"/>
              <a:gd name="T65" fmla="*/ 933 h 1010"/>
              <a:gd name="T66" fmla="*/ 1 w 603"/>
              <a:gd name="T67" fmla="*/ 970 h 1010"/>
              <a:gd name="T68" fmla="*/ 0 w 603"/>
              <a:gd name="T69" fmla="*/ 1006 h 1010"/>
              <a:gd name="T70" fmla="*/ 234 w 603"/>
              <a:gd name="T71" fmla="*/ 1010 h 1010"/>
              <a:gd name="T72" fmla="*/ 234 w 603"/>
              <a:gd name="T73" fmla="*/ 1010 h 1010"/>
              <a:gd name="T74" fmla="*/ 238 w 603"/>
              <a:gd name="T75" fmla="*/ 949 h 1010"/>
              <a:gd name="T76" fmla="*/ 245 w 603"/>
              <a:gd name="T77" fmla="*/ 889 h 1010"/>
              <a:gd name="T78" fmla="*/ 254 w 603"/>
              <a:gd name="T79" fmla="*/ 829 h 1010"/>
              <a:gd name="T80" fmla="*/ 267 w 603"/>
              <a:gd name="T81" fmla="*/ 769 h 1010"/>
              <a:gd name="T82" fmla="*/ 281 w 603"/>
              <a:gd name="T83" fmla="*/ 712 h 1010"/>
              <a:gd name="T84" fmla="*/ 298 w 603"/>
              <a:gd name="T85" fmla="*/ 655 h 1010"/>
              <a:gd name="T86" fmla="*/ 319 w 603"/>
              <a:gd name="T87" fmla="*/ 600 h 1010"/>
              <a:gd name="T88" fmla="*/ 341 w 603"/>
              <a:gd name="T89" fmla="*/ 545 h 1010"/>
              <a:gd name="T90" fmla="*/ 366 w 603"/>
              <a:gd name="T91" fmla="*/ 492 h 1010"/>
              <a:gd name="T92" fmla="*/ 393 w 603"/>
              <a:gd name="T93" fmla="*/ 441 h 1010"/>
              <a:gd name="T94" fmla="*/ 423 w 603"/>
              <a:gd name="T95" fmla="*/ 390 h 1010"/>
              <a:gd name="T96" fmla="*/ 454 w 603"/>
              <a:gd name="T97" fmla="*/ 342 h 1010"/>
              <a:gd name="T98" fmla="*/ 488 w 603"/>
              <a:gd name="T99" fmla="*/ 294 h 1010"/>
              <a:gd name="T100" fmla="*/ 524 w 603"/>
              <a:gd name="T101" fmla="*/ 250 h 1010"/>
              <a:gd name="T102" fmla="*/ 562 w 603"/>
              <a:gd name="T103" fmla="*/ 205 h 1010"/>
              <a:gd name="T104" fmla="*/ 603 w 603"/>
              <a:gd name="T105" fmla="*/ 164 h 1010"/>
              <a:gd name="T106" fmla="*/ 603 w 603"/>
              <a:gd name="T107" fmla="*/ 164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3" h="1010">
                <a:moveTo>
                  <a:pt x="603" y="164"/>
                </a:moveTo>
                <a:lnTo>
                  <a:pt x="433" y="0"/>
                </a:lnTo>
                <a:lnTo>
                  <a:pt x="433" y="0"/>
                </a:lnTo>
                <a:lnTo>
                  <a:pt x="410" y="24"/>
                </a:lnTo>
                <a:lnTo>
                  <a:pt x="386" y="49"/>
                </a:lnTo>
                <a:lnTo>
                  <a:pt x="363" y="75"/>
                </a:lnTo>
                <a:lnTo>
                  <a:pt x="341" y="101"/>
                </a:lnTo>
                <a:lnTo>
                  <a:pt x="320" y="129"/>
                </a:lnTo>
                <a:lnTo>
                  <a:pt x="298" y="156"/>
                </a:lnTo>
                <a:lnTo>
                  <a:pt x="278" y="183"/>
                </a:lnTo>
                <a:lnTo>
                  <a:pt x="259" y="212"/>
                </a:lnTo>
                <a:lnTo>
                  <a:pt x="239" y="241"/>
                </a:lnTo>
                <a:lnTo>
                  <a:pt x="221" y="269"/>
                </a:lnTo>
                <a:lnTo>
                  <a:pt x="203" y="299"/>
                </a:lnTo>
                <a:lnTo>
                  <a:pt x="186" y="329"/>
                </a:lnTo>
                <a:lnTo>
                  <a:pt x="169" y="360"/>
                </a:lnTo>
                <a:lnTo>
                  <a:pt x="153" y="390"/>
                </a:lnTo>
                <a:lnTo>
                  <a:pt x="139" y="422"/>
                </a:lnTo>
                <a:lnTo>
                  <a:pt x="125" y="454"/>
                </a:lnTo>
                <a:lnTo>
                  <a:pt x="110" y="485"/>
                </a:lnTo>
                <a:lnTo>
                  <a:pt x="97" y="518"/>
                </a:lnTo>
                <a:lnTo>
                  <a:pt x="86" y="552"/>
                </a:lnTo>
                <a:lnTo>
                  <a:pt x="74" y="584"/>
                </a:lnTo>
                <a:lnTo>
                  <a:pt x="64" y="618"/>
                </a:lnTo>
                <a:lnTo>
                  <a:pt x="53" y="652"/>
                </a:lnTo>
                <a:lnTo>
                  <a:pt x="44" y="686"/>
                </a:lnTo>
                <a:lnTo>
                  <a:pt x="36" y="721"/>
                </a:lnTo>
                <a:lnTo>
                  <a:pt x="28" y="755"/>
                </a:lnTo>
                <a:lnTo>
                  <a:pt x="22" y="790"/>
                </a:lnTo>
                <a:lnTo>
                  <a:pt x="15" y="827"/>
                </a:lnTo>
                <a:lnTo>
                  <a:pt x="12" y="862"/>
                </a:lnTo>
                <a:lnTo>
                  <a:pt x="6" y="898"/>
                </a:lnTo>
                <a:lnTo>
                  <a:pt x="4" y="933"/>
                </a:lnTo>
                <a:lnTo>
                  <a:pt x="1" y="970"/>
                </a:lnTo>
                <a:lnTo>
                  <a:pt x="0" y="1006"/>
                </a:lnTo>
                <a:lnTo>
                  <a:pt x="234" y="1010"/>
                </a:lnTo>
                <a:lnTo>
                  <a:pt x="234" y="1010"/>
                </a:lnTo>
                <a:lnTo>
                  <a:pt x="238" y="949"/>
                </a:lnTo>
                <a:lnTo>
                  <a:pt x="245" y="889"/>
                </a:lnTo>
                <a:lnTo>
                  <a:pt x="254" y="829"/>
                </a:lnTo>
                <a:lnTo>
                  <a:pt x="267" y="769"/>
                </a:lnTo>
                <a:lnTo>
                  <a:pt x="281" y="712"/>
                </a:lnTo>
                <a:lnTo>
                  <a:pt x="298" y="655"/>
                </a:lnTo>
                <a:lnTo>
                  <a:pt x="319" y="600"/>
                </a:lnTo>
                <a:lnTo>
                  <a:pt x="341" y="545"/>
                </a:lnTo>
                <a:lnTo>
                  <a:pt x="366" y="492"/>
                </a:lnTo>
                <a:lnTo>
                  <a:pt x="393" y="441"/>
                </a:lnTo>
                <a:lnTo>
                  <a:pt x="423" y="390"/>
                </a:lnTo>
                <a:lnTo>
                  <a:pt x="454" y="342"/>
                </a:lnTo>
                <a:lnTo>
                  <a:pt x="488" y="294"/>
                </a:lnTo>
                <a:lnTo>
                  <a:pt x="524" y="250"/>
                </a:lnTo>
                <a:lnTo>
                  <a:pt x="562" y="205"/>
                </a:lnTo>
                <a:lnTo>
                  <a:pt x="603" y="164"/>
                </a:lnTo>
                <a:lnTo>
                  <a:pt x="603" y="164"/>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0" name="Freeform 56"/>
          <p:cNvSpPr>
            <a:spLocks/>
          </p:cNvSpPr>
          <p:nvPr/>
        </p:nvSpPr>
        <p:spPr bwMode="auto">
          <a:xfrm>
            <a:off x="4162425" y="3194051"/>
            <a:ext cx="401638" cy="230188"/>
          </a:xfrm>
          <a:custGeom>
            <a:avLst/>
            <a:gdLst>
              <a:gd name="T0" fmla="*/ 1010 w 1010"/>
              <a:gd name="T1" fmla="*/ 235 h 579"/>
              <a:gd name="T2" fmla="*/ 1006 w 1010"/>
              <a:gd name="T3" fmla="*/ 0 h 579"/>
              <a:gd name="T4" fmla="*/ 1006 w 1010"/>
              <a:gd name="T5" fmla="*/ 0 h 579"/>
              <a:gd name="T6" fmla="*/ 969 w 1010"/>
              <a:gd name="T7" fmla="*/ 1 h 579"/>
              <a:gd name="T8" fmla="*/ 933 w 1010"/>
              <a:gd name="T9" fmla="*/ 4 h 579"/>
              <a:gd name="T10" fmla="*/ 898 w 1010"/>
              <a:gd name="T11" fmla="*/ 6 h 579"/>
              <a:gd name="T12" fmla="*/ 861 w 1010"/>
              <a:gd name="T13" fmla="*/ 9 h 579"/>
              <a:gd name="T14" fmla="*/ 826 w 1010"/>
              <a:gd name="T15" fmla="*/ 14 h 579"/>
              <a:gd name="T16" fmla="*/ 791 w 1010"/>
              <a:gd name="T17" fmla="*/ 19 h 579"/>
              <a:gd name="T18" fmla="*/ 756 w 1010"/>
              <a:gd name="T19" fmla="*/ 24 h 579"/>
              <a:gd name="T20" fmla="*/ 721 w 1010"/>
              <a:gd name="T21" fmla="*/ 32 h 579"/>
              <a:gd name="T22" fmla="*/ 687 w 1010"/>
              <a:gd name="T23" fmla="*/ 40 h 579"/>
              <a:gd name="T24" fmla="*/ 653 w 1010"/>
              <a:gd name="T25" fmla="*/ 48 h 579"/>
              <a:gd name="T26" fmla="*/ 619 w 1010"/>
              <a:gd name="T27" fmla="*/ 57 h 579"/>
              <a:gd name="T28" fmla="*/ 585 w 1010"/>
              <a:gd name="T29" fmla="*/ 67 h 579"/>
              <a:gd name="T30" fmla="*/ 553 w 1010"/>
              <a:gd name="T31" fmla="*/ 78 h 579"/>
              <a:gd name="T32" fmla="*/ 520 w 1010"/>
              <a:gd name="T33" fmla="*/ 90 h 579"/>
              <a:gd name="T34" fmla="*/ 488 w 1010"/>
              <a:gd name="T35" fmla="*/ 101 h 579"/>
              <a:gd name="T36" fmla="*/ 455 w 1010"/>
              <a:gd name="T37" fmla="*/ 114 h 579"/>
              <a:gd name="T38" fmla="*/ 424 w 1010"/>
              <a:gd name="T39" fmla="*/ 127 h 579"/>
              <a:gd name="T40" fmla="*/ 393 w 1010"/>
              <a:gd name="T41" fmla="*/ 142 h 579"/>
              <a:gd name="T42" fmla="*/ 361 w 1010"/>
              <a:gd name="T43" fmla="*/ 157 h 579"/>
              <a:gd name="T44" fmla="*/ 330 w 1010"/>
              <a:gd name="T45" fmla="*/ 173 h 579"/>
              <a:gd name="T46" fmla="*/ 300 w 1010"/>
              <a:gd name="T47" fmla="*/ 188 h 579"/>
              <a:gd name="T48" fmla="*/ 270 w 1010"/>
              <a:gd name="T49" fmla="*/ 205 h 579"/>
              <a:gd name="T50" fmla="*/ 213 w 1010"/>
              <a:gd name="T51" fmla="*/ 242 h 579"/>
              <a:gd name="T52" fmla="*/ 157 w 1010"/>
              <a:gd name="T53" fmla="*/ 281 h 579"/>
              <a:gd name="T54" fmla="*/ 102 w 1010"/>
              <a:gd name="T55" fmla="*/ 321 h 579"/>
              <a:gd name="T56" fmla="*/ 50 w 1010"/>
              <a:gd name="T57" fmla="*/ 364 h 579"/>
              <a:gd name="T58" fmla="*/ 0 w 1010"/>
              <a:gd name="T59" fmla="*/ 410 h 579"/>
              <a:gd name="T60" fmla="*/ 162 w 1010"/>
              <a:gd name="T61" fmla="*/ 579 h 579"/>
              <a:gd name="T62" fmla="*/ 162 w 1010"/>
              <a:gd name="T63" fmla="*/ 579 h 579"/>
              <a:gd name="T64" fmla="*/ 205 w 1010"/>
              <a:gd name="T65" fmla="*/ 541 h 579"/>
              <a:gd name="T66" fmla="*/ 249 w 1010"/>
              <a:gd name="T67" fmla="*/ 505 h 579"/>
              <a:gd name="T68" fmla="*/ 295 w 1010"/>
              <a:gd name="T69" fmla="*/ 470 h 579"/>
              <a:gd name="T70" fmla="*/ 343 w 1010"/>
              <a:gd name="T71" fmla="*/ 438 h 579"/>
              <a:gd name="T72" fmla="*/ 391 w 1010"/>
              <a:gd name="T73" fmla="*/ 407 h 579"/>
              <a:gd name="T74" fmla="*/ 442 w 1010"/>
              <a:gd name="T75" fmla="*/ 380 h 579"/>
              <a:gd name="T76" fmla="*/ 494 w 1010"/>
              <a:gd name="T77" fmla="*/ 354 h 579"/>
              <a:gd name="T78" fmla="*/ 546 w 1010"/>
              <a:gd name="T79" fmla="*/ 330 h 579"/>
              <a:gd name="T80" fmla="*/ 601 w 1010"/>
              <a:gd name="T81" fmla="*/ 310 h 579"/>
              <a:gd name="T82" fmla="*/ 656 w 1010"/>
              <a:gd name="T83" fmla="*/ 291 h 579"/>
              <a:gd name="T84" fmla="*/ 713 w 1010"/>
              <a:gd name="T85" fmla="*/ 276 h 579"/>
              <a:gd name="T86" fmla="*/ 770 w 1010"/>
              <a:gd name="T87" fmla="*/ 261 h 579"/>
              <a:gd name="T88" fmla="*/ 829 w 1010"/>
              <a:gd name="T89" fmla="*/ 251 h 579"/>
              <a:gd name="T90" fmla="*/ 889 w 1010"/>
              <a:gd name="T91" fmla="*/ 243 h 579"/>
              <a:gd name="T92" fmla="*/ 949 w 1010"/>
              <a:gd name="T93" fmla="*/ 238 h 579"/>
              <a:gd name="T94" fmla="*/ 1010 w 1010"/>
              <a:gd name="T95" fmla="*/ 235 h 579"/>
              <a:gd name="T96" fmla="*/ 1010 w 1010"/>
              <a:gd name="T97" fmla="*/ 235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0" h="579">
                <a:moveTo>
                  <a:pt x="1010" y="235"/>
                </a:moveTo>
                <a:lnTo>
                  <a:pt x="1006" y="0"/>
                </a:lnTo>
                <a:lnTo>
                  <a:pt x="1006" y="0"/>
                </a:lnTo>
                <a:lnTo>
                  <a:pt x="969" y="1"/>
                </a:lnTo>
                <a:lnTo>
                  <a:pt x="933" y="4"/>
                </a:lnTo>
                <a:lnTo>
                  <a:pt x="898" y="6"/>
                </a:lnTo>
                <a:lnTo>
                  <a:pt x="861" y="9"/>
                </a:lnTo>
                <a:lnTo>
                  <a:pt x="826" y="14"/>
                </a:lnTo>
                <a:lnTo>
                  <a:pt x="791" y="19"/>
                </a:lnTo>
                <a:lnTo>
                  <a:pt x="756" y="24"/>
                </a:lnTo>
                <a:lnTo>
                  <a:pt x="721" y="32"/>
                </a:lnTo>
                <a:lnTo>
                  <a:pt x="687" y="40"/>
                </a:lnTo>
                <a:lnTo>
                  <a:pt x="653" y="48"/>
                </a:lnTo>
                <a:lnTo>
                  <a:pt x="619" y="57"/>
                </a:lnTo>
                <a:lnTo>
                  <a:pt x="585" y="67"/>
                </a:lnTo>
                <a:lnTo>
                  <a:pt x="553" y="78"/>
                </a:lnTo>
                <a:lnTo>
                  <a:pt x="520" y="90"/>
                </a:lnTo>
                <a:lnTo>
                  <a:pt x="488" y="101"/>
                </a:lnTo>
                <a:lnTo>
                  <a:pt x="455" y="114"/>
                </a:lnTo>
                <a:lnTo>
                  <a:pt x="424" y="127"/>
                </a:lnTo>
                <a:lnTo>
                  <a:pt x="393" y="142"/>
                </a:lnTo>
                <a:lnTo>
                  <a:pt x="361" y="157"/>
                </a:lnTo>
                <a:lnTo>
                  <a:pt x="330" y="173"/>
                </a:lnTo>
                <a:lnTo>
                  <a:pt x="300" y="188"/>
                </a:lnTo>
                <a:lnTo>
                  <a:pt x="270" y="205"/>
                </a:lnTo>
                <a:lnTo>
                  <a:pt x="213" y="242"/>
                </a:lnTo>
                <a:lnTo>
                  <a:pt x="157" y="281"/>
                </a:lnTo>
                <a:lnTo>
                  <a:pt x="102" y="321"/>
                </a:lnTo>
                <a:lnTo>
                  <a:pt x="50" y="364"/>
                </a:lnTo>
                <a:lnTo>
                  <a:pt x="0" y="410"/>
                </a:lnTo>
                <a:lnTo>
                  <a:pt x="162" y="579"/>
                </a:lnTo>
                <a:lnTo>
                  <a:pt x="162" y="579"/>
                </a:lnTo>
                <a:lnTo>
                  <a:pt x="205" y="541"/>
                </a:lnTo>
                <a:lnTo>
                  <a:pt x="249" y="505"/>
                </a:lnTo>
                <a:lnTo>
                  <a:pt x="295" y="470"/>
                </a:lnTo>
                <a:lnTo>
                  <a:pt x="343" y="438"/>
                </a:lnTo>
                <a:lnTo>
                  <a:pt x="391" y="407"/>
                </a:lnTo>
                <a:lnTo>
                  <a:pt x="442" y="380"/>
                </a:lnTo>
                <a:lnTo>
                  <a:pt x="494" y="354"/>
                </a:lnTo>
                <a:lnTo>
                  <a:pt x="546" y="330"/>
                </a:lnTo>
                <a:lnTo>
                  <a:pt x="601" y="310"/>
                </a:lnTo>
                <a:lnTo>
                  <a:pt x="656" y="291"/>
                </a:lnTo>
                <a:lnTo>
                  <a:pt x="713" y="276"/>
                </a:lnTo>
                <a:lnTo>
                  <a:pt x="770" y="261"/>
                </a:lnTo>
                <a:lnTo>
                  <a:pt x="829" y="251"/>
                </a:lnTo>
                <a:lnTo>
                  <a:pt x="889" y="243"/>
                </a:lnTo>
                <a:lnTo>
                  <a:pt x="949" y="238"/>
                </a:lnTo>
                <a:lnTo>
                  <a:pt x="1010" y="235"/>
                </a:lnTo>
                <a:lnTo>
                  <a:pt x="1010" y="23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2" name="Freeform 58"/>
          <p:cNvSpPr>
            <a:spLocks/>
          </p:cNvSpPr>
          <p:nvPr/>
        </p:nvSpPr>
        <p:spPr bwMode="auto">
          <a:xfrm>
            <a:off x="4938713" y="3787776"/>
            <a:ext cx="228600" cy="409575"/>
          </a:xfrm>
          <a:custGeom>
            <a:avLst/>
            <a:gdLst>
              <a:gd name="T0" fmla="*/ 344 w 580"/>
              <a:gd name="T1" fmla="*/ 5 h 1035"/>
              <a:gd name="T2" fmla="*/ 344 w 580"/>
              <a:gd name="T3" fmla="*/ 5 h 1035"/>
              <a:gd name="T4" fmla="*/ 343 w 580"/>
              <a:gd name="T5" fmla="*/ 68 h 1035"/>
              <a:gd name="T6" fmla="*/ 338 w 580"/>
              <a:gd name="T7" fmla="*/ 129 h 1035"/>
              <a:gd name="T8" fmla="*/ 331 w 580"/>
              <a:gd name="T9" fmla="*/ 190 h 1035"/>
              <a:gd name="T10" fmla="*/ 321 w 580"/>
              <a:gd name="T11" fmla="*/ 250 h 1035"/>
              <a:gd name="T12" fmla="*/ 308 w 580"/>
              <a:gd name="T13" fmla="*/ 310 h 1035"/>
              <a:gd name="T14" fmla="*/ 292 w 580"/>
              <a:gd name="T15" fmla="*/ 367 h 1035"/>
              <a:gd name="T16" fmla="*/ 273 w 580"/>
              <a:gd name="T17" fmla="*/ 424 h 1035"/>
              <a:gd name="T18" fmla="*/ 252 w 580"/>
              <a:gd name="T19" fmla="*/ 479 h 1035"/>
              <a:gd name="T20" fmla="*/ 228 w 580"/>
              <a:gd name="T21" fmla="*/ 534 h 1035"/>
              <a:gd name="T22" fmla="*/ 202 w 580"/>
              <a:gd name="T23" fmla="*/ 587 h 1035"/>
              <a:gd name="T24" fmla="*/ 175 w 580"/>
              <a:gd name="T25" fmla="*/ 638 h 1035"/>
              <a:gd name="T26" fmla="*/ 144 w 580"/>
              <a:gd name="T27" fmla="*/ 689 h 1035"/>
              <a:gd name="T28" fmla="*/ 111 w 580"/>
              <a:gd name="T29" fmla="*/ 737 h 1035"/>
              <a:gd name="T30" fmla="*/ 76 w 580"/>
              <a:gd name="T31" fmla="*/ 784 h 1035"/>
              <a:gd name="T32" fmla="*/ 39 w 580"/>
              <a:gd name="T33" fmla="*/ 828 h 1035"/>
              <a:gd name="T34" fmla="*/ 0 w 580"/>
              <a:gd name="T35" fmla="*/ 872 h 1035"/>
              <a:gd name="T36" fmla="*/ 170 w 580"/>
              <a:gd name="T37" fmla="*/ 1035 h 1035"/>
              <a:gd name="T38" fmla="*/ 170 w 580"/>
              <a:gd name="T39" fmla="*/ 1035 h 1035"/>
              <a:gd name="T40" fmla="*/ 193 w 580"/>
              <a:gd name="T41" fmla="*/ 1010 h 1035"/>
              <a:gd name="T42" fmla="*/ 215 w 580"/>
              <a:gd name="T43" fmla="*/ 984 h 1035"/>
              <a:gd name="T44" fmla="*/ 237 w 580"/>
              <a:gd name="T45" fmla="*/ 957 h 1035"/>
              <a:gd name="T46" fmla="*/ 260 w 580"/>
              <a:gd name="T47" fmla="*/ 931 h 1035"/>
              <a:gd name="T48" fmla="*/ 280 w 580"/>
              <a:gd name="T49" fmla="*/ 903 h 1035"/>
              <a:gd name="T50" fmla="*/ 301 w 580"/>
              <a:gd name="T51" fmla="*/ 875 h 1035"/>
              <a:gd name="T52" fmla="*/ 321 w 580"/>
              <a:gd name="T53" fmla="*/ 846 h 1035"/>
              <a:gd name="T54" fmla="*/ 340 w 580"/>
              <a:gd name="T55" fmla="*/ 818 h 1035"/>
              <a:gd name="T56" fmla="*/ 358 w 580"/>
              <a:gd name="T57" fmla="*/ 788 h 1035"/>
              <a:gd name="T58" fmla="*/ 377 w 580"/>
              <a:gd name="T59" fmla="*/ 758 h 1035"/>
              <a:gd name="T60" fmla="*/ 394 w 580"/>
              <a:gd name="T61" fmla="*/ 728 h 1035"/>
              <a:gd name="T62" fmla="*/ 411 w 580"/>
              <a:gd name="T63" fmla="*/ 696 h 1035"/>
              <a:gd name="T64" fmla="*/ 426 w 580"/>
              <a:gd name="T65" fmla="*/ 665 h 1035"/>
              <a:gd name="T66" fmla="*/ 442 w 580"/>
              <a:gd name="T67" fmla="*/ 634 h 1035"/>
              <a:gd name="T68" fmla="*/ 456 w 580"/>
              <a:gd name="T69" fmla="*/ 601 h 1035"/>
              <a:gd name="T70" fmla="*/ 469 w 580"/>
              <a:gd name="T71" fmla="*/ 569 h 1035"/>
              <a:gd name="T72" fmla="*/ 482 w 580"/>
              <a:gd name="T73" fmla="*/ 536 h 1035"/>
              <a:gd name="T74" fmla="*/ 495 w 580"/>
              <a:gd name="T75" fmla="*/ 502 h 1035"/>
              <a:gd name="T76" fmla="*/ 506 w 580"/>
              <a:gd name="T77" fmla="*/ 470 h 1035"/>
              <a:gd name="T78" fmla="*/ 516 w 580"/>
              <a:gd name="T79" fmla="*/ 436 h 1035"/>
              <a:gd name="T80" fmla="*/ 526 w 580"/>
              <a:gd name="T81" fmla="*/ 401 h 1035"/>
              <a:gd name="T82" fmla="*/ 536 w 580"/>
              <a:gd name="T83" fmla="*/ 367 h 1035"/>
              <a:gd name="T84" fmla="*/ 543 w 580"/>
              <a:gd name="T85" fmla="*/ 332 h 1035"/>
              <a:gd name="T86" fmla="*/ 551 w 580"/>
              <a:gd name="T87" fmla="*/ 297 h 1035"/>
              <a:gd name="T88" fmla="*/ 558 w 580"/>
              <a:gd name="T89" fmla="*/ 262 h 1035"/>
              <a:gd name="T90" fmla="*/ 563 w 580"/>
              <a:gd name="T91" fmla="*/ 225 h 1035"/>
              <a:gd name="T92" fmla="*/ 568 w 580"/>
              <a:gd name="T93" fmla="*/ 189 h 1035"/>
              <a:gd name="T94" fmla="*/ 572 w 580"/>
              <a:gd name="T95" fmla="*/ 153 h 1035"/>
              <a:gd name="T96" fmla="*/ 575 w 580"/>
              <a:gd name="T97" fmla="*/ 116 h 1035"/>
              <a:gd name="T98" fmla="*/ 577 w 580"/>
              <a:gd name="T99" fmla="*/ 79 h 1035"/>
              <a:gd name="T100" fmla="*/ 579 w 580"/>
              <a:gd name="T101" fmla="*/ 43 h 1035"/>
              <a:gd name="T102" fmla="*/ 580 w 580"/>
              <a:gd name="T103" fmla="*/ 5 h 1035"/>
              <a:gd name="T104" fmla="*/ 580 w 580"/>
              <a:gd name="T105" fmla="*/ 5 h 1035"/>
              <a:gd name="T106" fmla="*/ 580 w 580"/>
              <a:gd name="T107" fmla="*/ 4 h 1035"/>
              <a:gd name="T108" fmla="*/ 344 w 580"/>
              <a:gd name="T109" fmla="*/ 0 h 1035"/>
              <a:gd name="T110" fmla="*/ 344 w 580"/>
              <a:gd name="T111" fmla="*/ 0 h 1035"/>
              <a:gd name="T112" fmla="*/ 344 w 580"/>
              <a:gd name="T113" fmla="*/ 5 h 1035"/>
              <a:gd name="T114" fmla="*/ 344 w 580"/>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80" h="1035">
                <a:moveTo>
                  <a:pt x="344" y="5"/>
                </a:moveTo>
                <a:lnTo>
                  <a:pt x="344" y="5"/>
                </a:lnTo>
                <a:lnTo>
                  <a:pt x="343" y="68"/>
                </a:lnTo>
                <a:lnTo>
                  <a:pt x="338" y="129"/>
                </a:lnTo>
                <a:lnTo>
                  <a:pt x="331" y="190"/>
                </a:lnTo>
                <a:lnTo>
                  <a:pt x="321" y="250"/>
                </a:lnTo>
                <a:lnTo>
                  <a:pt x="308" y="310"/>
                </a:lnTo>
                <a:lnTo>
                  <a:pt x="292" y="367"/>
                </a:lnTo>
                <a:lnTo>
                  <a:pt x="273" y="424"/>
                </a:lnTo>
                <a:lnTo>
                  <a:pt x="252" y="479"/>
                </a:lnTo>
                <a:lnTo>
                  <a:pt x="228" y="534"/>
                </a:lnTo>
                <a:lnTo>
                  <a:pt x="202" y="587"/>
                </a:lnTo>
                <a:lnTo>
                  <a:pt x="175" y="638"/>
                </a:lnTo>
                <a:lnTo>
                  <a:pt x="144" y="689"/>
                </a:lnTo>
                <a:lnTo>
                  <a:pt x="111" y="737"/>
                </a:lnTo>
                <a:lnTo>
                  <a:pt x="76" y="784"/>
                </a:lnTo>
                <a:lnTo>
                  <a:pt x="39" y="828"/>
                </a:lnTo>
                <a:lnTo>
                  <a:pt x="0" y="872"/>
                </a:lnTo>
                <a:lnTo>
                  <a:pt x="170" y="1035"/>
                </a:lnTo>
                <a:lnTo>
                  <a:pt x="170" y="1035"/>
                </a:lnTo>
                <a:lnTo>
                  <a:pt x="193" y="1010"/>
                </a:lnTo>
                <a:lnTo>
                  <a:pt x="215" y="984"/>
                </a:lnTo>
                <a:lnTo>
                  <a:pt x="237" y="957"/>
                </a:lnTo>
                <a:lnTo>
                  <a:pt x="260" y="931"/>
                </a:lnTo>
                <a:lnTo>
                  <a:pt x="280" y="903"/>
                </a:lnTo>
                <a:lnTo>
                  <a:pt x="301" y="875"/>
                </a:lnTo>
                <a:lnTo>
                  <a:pt x="321" y="846"/>
                </a:lnTo>
                <a:lnTo>
                  <a:pt x="340" y="818"/>
                </a:lnTo>
                <a:lnTo>
                  <a:pt x="358" y="788"/>
                </a:lnTo>
                <a:lnTo>
                  <a:pt x="377" y="758"/>
                </a:lnTo>
                <a:lnTo>
                  <a:pt x="394" y="728"/>
                </a:lnTo>
                <a:lnTo>
                  <a:pt x="411" y="696"/>
                </a:lnTo>
                <a:lnTo>
                  <a:pt x="426" y="665"/>
                </a:lnTo>
                <a:lnTo>
                  <a:pt x="442" y="634"/>
                </a:lnTo>
                <a:lnTo>
                  <a:pt x="456" y="601"/>
                </a:lnTo>
                <a:lnTo>
                  <a:pt x="469" y="569"/>
                </a:lnTo>
                <a:lnTo>
                  <a:pt x="482" y="536"/>
                </a:lnTo>
                <a:lnTo>
                  <a:pt x="495" y="502"/>
                </a:lnTo>
                <a:lnTo>
                  <a:pt x="506" y="470"/>
                </a:lnTo>
                <a:lnTo>
                  <a:pt x="516" y="436"/>
                </a:lnTo>
                <a:lnTo>
                  <a:pt x="526" y="401"/>
                </a:lnTo>
                <a:lnTo>
                  <a:pt x="536" y="367"/>
                </a:lnTo>
                <a:lnTo>
                  <a:pt x="543" y="332"/>
                </a:lnTo>
                <a:lnTo>
                  <a:pt x="551" y="297"/>
                </a:lnTo>
                <a:lnTo>
                  <a:pt x="558" y="262"/>
                </a:lnTo>
                <a:lnTo>
                  <a:pt x="563" y="225"/>
                </a:lnTo>
                <a:lnTo>
                  <a:pt x="568" y="189"/>
                </a:lnTo>
                <a:lnTo>
                  <a:pt x="572" y="153"/>
                </a:lnTo>
                <a:lnTo>
                  <a:pt x="575" y="116"/>
                </a:lnTo>
                <a:lnTo>
                  <a:pt x="577" y="79"/>
                </a:lnTo>
                <a:lnTo>
                  <a:pt x="579" y="43"/>
                </a:lnTo>
                <a:lnTo>
                  <a:pt x="580" y="5"/>
                </a:lnTo>
                <a:lnTo>
                  <a:pt x="580" y="5"/>
                </a:lnTo>
                <a:lnTo>
                  <a:pt x="580" y="4"/>
                </a:lnTo>
                <a:lnTo>
                  <a:pt x="344" y="0"/>
                </a:lnTo>
                <a:lnTo>
                  <a:pt x="344" y="0"/>
                </a:lnTo>
                <a:lnTo>
                  <a:pt x="344" y="5"/>
                </a:lnTo>
                <a:lnTo>
                  <a:pt x="344" y="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4" name="Freeform 60"/>
          <p:cNvSpPr>
            <a:spLocks/>
          </p:cNvSpPr>
          <p:nvPr/>
        </p:nvSpPr>
        <p:spPr bwMode="auto">
          <a:xfrm>
            <a:off x="4579938" y="3194051"/>
            <a:ext cx="401638" cy="230188"/>
          </a:xfrm>
          <a:custGeom>
            <a:avLst/>
            <a:gdLst>
              <a:gd name="T0" fmla="*/ 848 w 1010"/>
              <a:gd name="T1" fmla="*/ 579 h 579"/>
              <a:gd name="T2" fmla="*/ 1010 w 1010"/>
              <a:gd name="T3" fmla="*/ 410 h 579"/>
              <a:gd name="T4" fmla="*/ 1010 w 1010"/>
              <a:gd name="T5" fmla="*/ 410 h 579"/>
              <a:gd name="T6" fmla="*/ 961 w 1010"/>
              <a:gd name="T7" fmla="*/ 364 h 579"/>
              <a:gd name="T8" fmla="*/ 908 w 1010"/>
              <a:gd name="T9" fmla="*/ 321 h 579"/>
              <a:gd name="T10" fmla="*/ 854 w 1010"/>
              <a:gd name="T11" fmla="*/ 281 h 579"/>
              <a:gd name="T12" fmla="*/ 797 w 1010"/>
              <a:gd name="T13" fmla="*/ 242 h 579"/>
              <a:gd name="T14" fmla="*/ 740 w 1010"/>
              <a:gd name="T15" fmla="*/ 205 h 579"/>
              <a:gd name="T16" fmla="*/ 710 w 1010"/>
              <a:gd name="T17" fmla="*/ 188 h 579"/>
              <a:gd name="T18" fmla="*/ 680 w 1010"/>
              <a:gd name="T19" fmla="*/ 173 h 579"/>
              <a:gd name="T20" fmla="*/ 649 w 1010"/>
              <a:gd name="T21" fmla="*/ 157 h 579"/>
              <a:gd name="T22" fmla="*/ 619 w 1010"/>
              <a:gd name="T23" fmla="*/ 142 h 579"/>
              <a:gd name="T24" fmla="*/ 586 w 1010"/>
              <a:gd name="T25" fmla="*/ 127 h 579"/>
              <a:gd name="T26" fmla="*/ 555 w 1010"/>
              <a:gd name="T27" fmla="*/ 114 h 579"/>
              <a:gd name="T28" fmla="*/ 524 w 1010"/>
              <a:gd name="T29" fmla="*/ 101 h 579"/>
              <a:gd name="T30" fmla="*/ 491 w 1010"/>
              <a:gd name="T31" fmla="*/ 90 h 579"/>
              <a:gd name="T32" fmla="*/ 457 w 1010"/>
              <a:gd name="T33" fmla="*/ 78 h 579"/>
              <a:gd name="T34" fmla="*/ 425 w 1010"/>
              <a:gd name="T35" fmla="*/ 67 h 579"/>
              <a:gd name="T36" fmla="*/ 391 w 1010"/>
              <a:gd name="T37" fmla="*/ 57 h 579"/>
              <a:gd name="T38" fmla="*/ 357 w 1010"/>
              <a:gd name="T39" fmla="*/ 48 h 579"/>
              <a:gd name="T40" fmla="*/ 323 w 1010"/>
              <a:gd name="T41" fmla="*/ 40 h 579"/>
              <a:gd name="T42" fmla="*/ 289 w 1010"/>
              <a:gd name="T43" fmla="*/ 32 h 579"/>
              <a:gd name="T44" fmla="*/ 254 w 1010"/>
              <a:gd name="T45" fmla="*/ 24 h 579"/>
              <a:gd name="T46" fmla="*/ 219 w 1010"/>
              <a:gd name="T47" fmla="*/ 19 h 579"/>
              <a:gd name="T48" fmla="*/ 184 w 1010"/>
              <a:gd name="T49" fmla="*/ 14 h 579"/>
              <a:gd name="T50" fmla="*/ 149 w 1010"/>
              <a:gd name="T51" fmla="*/ 9 h 579"/>
              <a:gd name="T52" fmla="*/ 113 w 1010"/>
              <a:gd name="T53" fmla="*/ 6 h 579"/>
              <a:gd name="T54" fmla="*/ 77 w 1010"/>
              <a:gd name="T55" fmla="*/ 4 h 579"/>
              <a:gd name="T56" fmla="*/ 41 w 1010"/>
              <a:gd name="T57" fmla="*/ 1 h 579"/>
              <a:gd name="T58" fmla="*/ 4 w 1010"/>
              <a:gd name="T59" fmla="*/ 0 h 579"/>
              <a:gd name="T60" fmla="*/ 0 w 1010"/>
              <a:gd name="T61" fmla="*/ 235 h 579"/>
              <a:gd name="T62" fmla="*/ 0 w 1010"/>
              <a:gd name="T63" fmla="*/ 235 h 579"/>
              <a:gd name="T64" fmla="*/ 61 w 1010"/>
              <a:gd name="T65" fmla="*/ 238 h 579"/>
              <a:gd name="T66" fmla="*/ 121 w 1010"/>
              <a:gd name="T67" fmla="*/ 243 h 579"/>
              <a:gd name="T68" fmla="*/ 181 w 1010"/>
              <a:gd name="T69" fmla="*/ 251 h 579"/>
              <a:gd name="T70" fmla="*/ 240 w 1010"/>
              <a:gd name="T71" fmla="*/ 261 h 579"/>
              <a:gd name="T72" fmla="*/ 297 w 1010"/>
              <a:gd name="T73" fmla="*/ 276 h 579"/>
              <a:gd name="T74" fmla="*/ 354 w 1010"/>
              <a:gd name="T75" fmla="*/ 291 h 579"/>
              <a:gd name="T76" fmla="*/ 409 w 1010"/>
              <a:gd name="T77" fmla="*/ 310 h 579"/>
              <a:gd name="T78" fmla="*/ 464 w 1010"/>
              <a:gd name="T79" fmla="*/ 330 h 579"/>
              <a:gd name="T80" fmla="*/ 517 w 1010"/>
              <a:gd name="T81" fmla="*/ 354 h 579"/>
              <a:gd name="T82" fmla="*/ 568 w 1010"/>
              <a:gd name="T83" fmla="*/ 380 h 579"/>
              <a:gd name="T84" fmla="*/ 619 w 1010"/>
              <a:gd name="T85" fmla="*/ 407 h 579"/>
              <a:gd name="T86" fmla="*/ 668 w 1010"/>
              <a:gd name="T87" fmla="*/ 438 h 579"/>
              <a:gd name="T88" fmla="*/ 715 w 1010"/>
              <a:gd name="T89" fmla="*/ 470 h 579"/>
              <a:gd name="T90" fmla="*/ 761 w 1010"/>
              <a:gd name="T91" fmla="*/ 505 h 579"/>
              <a:gd name="T92" fmla="*/ 805 w 1010"/>
              <a:gd name="T93" fmla="*/ 541 h 579"/>
              <a:gd name="T94" fmla="*/ 848 w 1010"/>
              <a:gd name="T95" fmla="*/ 579 h 579"/>
              <a:gd name="T96" fmla="*/ 848 w 1010"/>
              <a:gd name="T97" fmla="*/ 579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0" h="579">
                <a:moveTo>
                  <a:pt x="848" y="579"/>
                </a:moveTo>
                <a:lnTo>
                  <a:pt x="1010" y="410"/>
                </a:lnTo>
                <a:lnTo>
                  <a:pt x="1010" y="410"/>
                </a:lnTo>
                <a:lnTo>
                  <a:pt x="961" y="364"/>
                </a:lnTo>
                <a:lnTo>
                  <a:pt x="908" y="321"/>
                </a:lnTo>
                <a:lnTo>
                  <a:pt x="854" y="281"/>
                </a:lnTo>
                <a:lnTo>
                  <a:pt x="797" y="242"/>
                </a:lnTo>
                <a:lnTo>
                  <a:pt x="740" y="205"/>
                </a:lnTo>
                <a:lnTo>
                  <a:pt x="710" y="188"/>
                </a:lnTo>
                <a:lnTo>
                  <a:pt x="680" y="173"/>
                </a:lnTo>
                <a:lnTo>
                  <a:pt x="649" y="157"/>
                </a:lnTo>
                <a:lnTo>
                  <a:pt x="619" y="142"/>
                </a:lnTo>
                <a:lnTo>
                  <a:pt x="586" y="127"/>
                </a:lnTo>
                <a:lnTo>
                  <a:pt x="555" y="114"/>
                </a:lnTo>
                <a:lnTo>
                  <a:pt x="524" y="101"/>
                </a:lnTo>
                <a:lnTo>
                  <a:pt x="491" y="90"/>
                </a:lnTo>
                <a:lnTo>
                  <a:pt x="457" y="78"/>
                </a:lnTo>
                <a:lnTo>
                  <a:pt x="425" y="67"/>
                </a:lnTo>
                <a:lnTo>
                  <a:pt x="391" y="57"/>
                </a:lnTo>
                <a:lnTo>
                  <a:pt x="357" y="48"/>
                </a:lnTo>
                <a:lnTo>
                  <a:pt x="323" y="40"/>
                </a:lnTo>
                <a:lnTo>
                  <a:pt x="289" y="32"/>
                </a:lnTo>
                <a:lnTo>
                  <a:pt x="254" y="24"/>
                </a:lnTo>
                <a:lnTo>
                  <a:pt x="219" y="19"/>
                </a:lnTo>
                <a:lnTo>
                  <a:pt x="184" y="14"/>
                </a:lnTo>
                <a:lnTo>
                  <a:pt x="149" y="9"/>
                </a:lnTo>
                <a:lnTo>
                  <a:pt x="113" y="6"/>
                </a:lnTo>
                <a:lnTo>
                  <a:pt x="77" y="4"/>
                </a:lnTo>
                <a:lnTo>
                  <a:pt x="41" y="1"/>
                </a:lnTo>
                <a:lnTo>
                  <a:pt x="4" y="0"/>
                </a:lnTo>
                <a:lnTo>
                  <a:pt x="0" y="235"/>
                </a:lnTo>
                <a:lnTo>
                  <a:pt x="0" y="235"/>
                </a:lnTo>
                <a:lnTo>
                  <a:pt x="61" y="238"/>
                </a:lnTo>
                <a:lnTo>
                  <a:pt x="121" y="243"/>
                </a:lnTo>
                <a:lnTo>
                  <a:pt x="181" y="251"/>
                </a:lnTo>
                <a:lnTo>
                  <a:pt x="240" y="261"/>
                </a:lnTo>
                <a:lnTo>
                  <a:pt x="297" y="276"/>
                </a:lnTo>
                <a:lnTo>
                  <a:pt x="354" y="291"/>
                </a:lnTo>
                <a:lnTo>
                  <a:pt x="409" y="310"/>
                </a:lnTo>
                <a:lnTo>
                  <a:pt x="464" y="330"/>
                </a:lnTo>
                <a:lnTo>
                  <a:pt x="517" y="354"/>
                </a:lnTo>
                <a:lnTo>
                  <a:pt x="568" y="380"/>
                </a:lnTo>
                <a:lnTo>
                  <a:pt x="619" y="407"/>
                </a:lnTo>
                <a:lnTo>
                  <a:pt x="668" y="438"/>
                </a:lnTo>
                <a:lnTo>
                  <a:pt x="715" y="470"/>
                </a:lnTo>
                <a:lnTo>
                  <a:pt x="761" y="505"/>
                </a:lnTo>
                <a:lnTo>
                  <a:pt x="805" y="541"/>
                </a:lnTo>
                <a:lnTo>
                  <a:pt x="848" y="579"/>
                </a:lnTo>
                <a:lnTo>
                  <a:pt x="848" y="579"/>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5" name="Freeform 62"/>
          <p:cNvSpPr>
            <a:spLocks/>
          </p:cNvSpPr>
          <p:nvPr/>
        </p:nvSpPr>
        <p:spPr bwMode="auto">
          <a:xfrm>
            <a:off x="4578350" y="3338513"/>
            <a:ext cx="301625" cy="169863"/>
          </a:xfrm>
          <a:custGeom>
            <a:avLst/>
            <a:gdLst>
              <a:gd name="T0" fmla="*/ 645 w 761"/>
              <a:gd name="T1" fmla="*/ 425 h 425"/>
              <a:gd name="T2" fmla="*/ 761 w 761"/>
              <a:gd name="T3" fmla="*/ 307 h 425"/>
              <a:gd name="T4" fmla="*/ 761 w 761"/>
              <a:gd name="T5" fmla="*/ 307 h 425"/>
              <a:gd name="T6" fmla="*/ 723 w 761"/>
              <a:gd name="T7" fmla="*/ 273 h 425"/>
              <a:gd name="T8" fmla="*/ 682 w 761"/>
              <a:gd name="T9" fmla="*/ 240 h 425"/>
              <a:gd name="T10" fmla="*/ 642 w 761"/>
              <a:gd name="T11" fmla="*/ 209 h 425"/>
              <a:gd name="T12" fmla="*/ 599 w 761"/>
              <a:gd name="T13" fmla="*/ 181 h 425"/>
              <a:gd name="T14" fmla="*/ 555 w 761"/>
              <a:gd name="T15" fmla="*/ 155 h 425"/>
              <a:gd name="T16" fmla="*/ 511 w 761"/>
              <a:gd name="T17" fmla="*/ 128 h 425"/>
              <a:gd name="T18" fmla="*/ 464 w 761"/>
              <a:gd name="T19" fmla="*/ 106 h 425"/>
              <a:gd name="T20" fmla="*/ 417 w 761"/>
              <a:gd name="T21" fmla="*/ 86 h 425"/>
              <a:gd name="T22" fmla="*/ 369 w 761"/>
              <a:gd name="T23" fmla="*/ 66 h 425"/>
              <a:gd name="T24" fmla="*/ 319 w 761"/>
              <a:gd name="T25" fmla="*/ 50 h 425"/>
              <a:gd name="T26" fmla="*/ 268 w 761"/>
              <a:gd name="T27" fmla="*/ 36 h 425"/>
              <a:gd name="T28" fmla="*/ 216 w 761"/>
              <a:gd name="T29" fmla="*/ 24 h 425"/>
              <a:gd name="T30" fmla="*/ 164 w 761"/>
              <a:gd name="T31" fmla="*/ 14 h 425"/>
              <a:gd name="T32" fmla="*/ 111 w 761"/>
              <a:gd name="T33" fmla="*/ 7 h 425"/>
              <a:gd name="T34" fmla="*/ 58 w 761"/>
              <a:gd name="T35" fmla="*/ 2 h 425"/>
              <a:gd name="T36" fmla="*/ 3 w 761"/>
              <a:gd name="T37" fmla="*/ 0 h 425"/>
              <a:gd name="T38" fmla="*/ 0 w 761"/>
              <a:gd name="T39" fmla="*/ 165 h 425"/>
              <a:gd name="T40" fmla="*/ 0 w 761"/>
              <a:gd name="T41" fmla="*/ 165 h 425"/>
              <a:gd name="T42" fmla="*/ 46 w 761"/>
              <a:gd name="T43" fmla="*/ 168 h 425"/>
              <a:gd name="T44" fmla="*/ 93 w 761"/>
              <a:gd name="T45" fmla="*/ 171 h 425"/>
              <a:gd name="T46" fmla="*/ 137 w 761"/>
              <a:gd name="T47" fmla="*/ 178 h 425"/>
              <a:gd name="T48" fmla="*/ 183 w 761"/>
              <a:gd name="T49" fmla="*/ 186 h 425"/>
              <a:gd name="T50" fmla="*/ 226 w 761"/>
              <a:gd name="T51" fmla="*/ 196 h 425"/>
              <a:gd name="T52" fmla="*/ 268 w 761"/>
              <a:gd name="T53" fmla="*/ 208 h 425"/>
              <a:gd name="T54" fmla="*/ 311 w 761"/>
              <a:gd name="T55" fmla="*/ 222 h 425"/>
              <a:gd name="T56" fmla="*/ 352 w 761"/>
              <a:gd name="T57" fmla="*/ 238 h 425"/>
              <a:gd name="T58" fmla="*/ 393 w 761"/>
              <a:gd name="T59" fmla="*/ 256 h 425"/>
              <a:gd name="T60" fmla="*/ 433 w 761"/>
              <a:gd name="T61" fmla="*/ 274 h 425"/>
              <a:gd name="T62" fmla="*/ 470 w 761"/>
              <a:gd name="T63" fmla="*/ 296 h 425"/>
              <a:gd name="T64" fmla="*/ 508 w 761"/>
              <a:gd name="T65" fmla="*/ 319 h 425"/>
              <a:gd name="T66" fmla="*/ 544 w 761"/>
              <a:gd name="T67" fmla="*/ 343 h 425"/>
              <a:gd name="T68" fmla="*/ 580 w 761"/>
              <a:gd name="T69" fmla="*/ 369 h 425"/>
              <a:gd name="T70" fmla="*/ 613 w 761"/>
              <a:gd name="T71" fmla="*/ 397 h 425"/>
              <a:gd name="T72" fmla="*/ 645 w 761"/>
              <a:gd name="T73" fmla="*/ 425 h 425"/>
              <a:gd name="T74" fmla="*/ 645 w 761"/>
              <a:gd name="T75"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1" h="425">
                <a:moveTo>
                  <a:pt x="645" y="425"/>
                </a:moveTo>
                <a:lnTo>
                  <a:pt x="761" y="307"/>
                </a:lnTo>
                <a:lnTo>
                  <a:pt x="761" y="307"/>
                </a:lnTo>
                <a:lnTo>
                  <a:pt x="723" y="273"/>
                </a:lnTo>
                <a:lnTo>
                  <a:pt x="682" y="240"/>
                </a:lnTo>
                <a:lnTo>
                  <a:pt x="642" y="209"/>
                </a:lnTo>
                <a:lnTo>
                  <a:pt x="599" y="181"/>
                </a:lnTo>
                <a:lnTo>
                  <a:pt x="555" y="155"/>
                </a:lnTo>
                <a:lnTo>
                  <a:pt x="511" y="128"/>
                </a:lnTo>
                <a:lnTo>
                  <a:pt x="464" y="106"/>
                </a:lnTo>
                <a:lnTo>
                  <a:pt x="417" y="86"/>
                </a:lnTo>
                <a:lnTo>
                  <a:pt x="369" y="66"/>
                </a:lnTo>
                <a:lnTo>
                  <a:pt x="319" y="50"/>
                </a:lnTo>
                <a:lnTo>
                  <a:pt x="268" y="36"/>
                </a:lnTo>
                <a:lnTo>
                  <a:pt x="216" y="24"/>
                </a:lnTo>
                <a:lnTo>
                  <a:pt x="164" y="14"/>
                </a:lnTo>
                <a:lnTo>
                  <a:pt x="111" y="7"/>
                </a:lnTo>
                <a:lnTo>
                  <a:pt x="58" y="2"/>
                </a:lnTo>
                <a:lnTo>
                  <a:pt x="3" y="0"/>
                </a:lnTo>
                <a:lnTo>
                  <a:pt x="0" y="165"/>
                </a:lnTo>
                <a:lnTo>
                  <a:pt x="0" y="165"/>
                </a:lnTo>
                <a:lnTo>
                  <a:pt x="46" y="168"/>
                </a:lnTo>
                <a:lnTo>
                  <a:pt x="93" y="171"/>
                </a:lnTo>
                <a:lnTo>
                  <a:pt x="137" y="178"/>
                </a:lnTo>
                <a:lnTo>
                  <a:pt x="183" y="186"/>
                </a:lnTo>
                <a:lnTo>
                  <a:pt x="226" y="196"/>
                </a:lnTo>
                <a:lnTo>
                  <a:pt x="268" y="208"/>
                </a:lnTo>
                <a:lnTo>
                  <a:pt x="311" y="222"/>
                </a:lnTo>
                <a:lnTo>
                  <a:pt x="352" y="238"/>
                </a:lnTo>
                <a:lnTo>
                  <a:pt x="393" y="256"/>
                </a:lnTo>
                <a:lnTo>
                  <a:pt x="433" y="274"/>
                </a:lnTo>
                <a:lnTo>
                  <a:pt x="470" y="296"/>
                </a:lnTo>
                <a:lnTo>
                  <a:pt x="508" y="319"/>
                </a:lnTo>
                <a:lnTo>
                  <a:pt x="544" y="343"/>
                </a:lnTo>
                <a:lnTo>
                  <a:pt x="580" y="369"/>
                </a:lnTo>
                <a:lnTo>
                  <a:pt x="613" y="397"/>
                </a:lnTo>
                <a:lnTo>
                  <a:pt x="645" y="425"/>
                </a:lnTo>
                <a:lnTo>
                  <a:pt x="645" y="42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6" name="Freeform 63"/>
          <p:cNvSpPr>
            <a:spLocks/>
          </p:cNvSpPr>
          <p:nvPr/>
        </p:nvSpPr>
        <p:spPr bwMode="auto">
          <a:xfrm>
            <a:off x="4852988" y="3786188"/>
            <a:ext cx="169863" cy="311150"/>
          </a:xfrm>
          <a:custGeom>
            <a:avLst/>
            <a:gdLst>
              <a:gd name="T0" fmla="*/ 260 w 427"/>
              <a:gd name="T1" fmla="*/ 9 h 785"/>
              <a:gd name="T2" fmla="*/ 260 w 427"/>
              <a:gd name="T3" fmla="*/ 9 h 785"/>
              <a:gd name="T4" fmla="*/ 260 w 427"/>
              <a:gd name="T5" fmla="*/ 57 h 785"/>
              <a:gd name="T6" fmla="*/ 256 w 427"/>
              <a:gd name="T7" fmla="*/ 104 h 785"/>
              <a:gd name="T8" fmla="*/ 251 w 427"/>
              <a:gd name="T9" fmla="*/ 150 h 785"/>
              <a:gd name="T10" fmla="*/ 243 w 427"/>
              <a:gd name="T11" fmla="*/ 195 h 785"/>
              <a:gd name="T12" fmla="*/ 233 w 427"/>
              <a:gd name="T13" fmla="*/ 241 h 785"/>
              <a:gd name="T14" fmla="*/ 221 w 427"/>
              <a:gd name="T15" fmla="*/ 285 h 785"/>
              <a:gd name="T16" fmla="*/ 207 w 427"/>
              <a:gd name="T17" fmla="*/ 328 h 785"/>
              <a:gd name="T18" fmla="*/ 191 w 427"/>
              <a:gd name="T19" fmla="*/ 370 h 785"/>
              <a:gd name="T20" fmla="*/ 173 w 427"/>
              <a:gd name="T21" fmla="*/ 411 h 785"/>
              <a:gd name="T22" fmla="*/ 154 w 427"/>
              <a:gd name="T23" fmla="*/ 452 h 785"/>
              <a:gd name="T24" fmla="*/ 133 w 427"/>
              <a:gd name="T25" fmla="*/ 491 h 785"/>
              <a:gd name="T26" fmla="*/ 109 w 427"/>
              <a:gd name="T27" fmla="*/ 530 h 785"/>
              <a:gd name="T28" fmla="*/ 85 w 427"/>
              <a:gd name="T29" fmla="*/ 566 h 785"/>
              <a:gd name="T30" fmla="*/ 59 w 427"/>
              <a:gd name="T31" fmla="*/ 603 h 785"/>
              <a:gd name="T32" fmla="*/ 30 w 427"/>
              <a:gd name="T33" fmla="*/ 637 h 785"/>
              <a:gd name="T34" fmla="*/ 0 w 427"/>
              <a:gd name="T35" fmla="*/ 670 h 785"/>
              <a:gd name="T36" fmla="*/ 120 w 427"/>
              <a:gd name="T37" fmla="*/ 785 h 785"/>
              <a:gd name="T38" fmla="*/ 120 w 427"/>
              <a:gd name="T39" fmla="*/ 785 h 785"/>
              <a:gd name="T40" fmla="*/ 154 w 427"/>
              <a:gd name="T41" fmla="*/ 746 h 785"/>
              <a:gd name="T42" fmla="*/ 187 w 427"/>
              <a:gd name="T43" fmla="*/ 706 h 785"/>
              <a:gd name="T44" fmla="*/ 219 w 427"/>
              <a:gd name="T45" fmla="*/ 664 h 785"/>
              <a:gd name="T46" fmla="*/ 247 w 427"/>
              <a:gd name="T47" fmla="*/ 620 h 785"/>
              <a:gd name="T48" fmla="*/ 275 w 427"/>
              <a:gd name="T49" fmla="*/ 575 h 785"/>
              <a:gd name="T50" fmla="*/ 301 w 427"/>
              <a:gd name="T51" fmla="*/ 530 h 785"/>
              <a:gd name="T52" fmla="*/ 323 w 427"/>
              <a:gd name="T53" fmla="*/ 482 h 785"/>
              <a:gd name="T54" fmla="*/ 344 w 427"/>
              <a:gd name="T55" fmla="*/ 433 h 785"/>
              <a:gd name="T56" fmla="*/ 363 w 427"/>
              <a:gd name="T57" fmla="*/ 384 h 785"/>
              <a:gd name="T58" fmla="*/ 379 w 427"/>
              <a:gd name="T59" fmla="*/ 333 h 785"/>
              <a:gd name="T60" fmla="*/ 393 w 427"/>
              <a:gd name="T61" fmla="*/ 281 h 785"/>
              <a:gd name="T62" fmla="*/ 405 w 427"/>
              <a:gd name="T63" fmla="*/ 228 h 785"/>
              <a:gd name="T64" fmla="*/ 414 w 427"/>
              <a:gd name="T65" fmla="*/ 174 h 785"/>
              <a:gd name="T66" fmla="*/ 420 w 427"/>
              <a:gd name="T67" fmla="*/ 120 h 785"/>
              <a:gd name="T68" fmla="*/ 424 w 427"/>
              <a:gd name="T69" fmla="*/ 65 h 785"/>
              <a:gd name="T70" fmla="*/ 427 w 427"/>
              <a:gd name="T71" fmla="*/ 9 h 785"/>
              <a:gd name="T72" fmla="*/ 427 w 427"/>
              <a:gd name="T73" fmla="*/ 9 h 785"/>
              <a:gd name="T74" fmla="*/ 426 w 427"/>
              <a:gd name="T75" fmla="*/ 2 h 785"/>
              <a:gd name="T76" fmla="*/ 260 w 427"/>
              <a:gd name="T77" fmla="*/ 0 h 785"/>
              <a:gd name="T78" fmla="*/ 260 w 427"/>
              <a:gd name="T79" fmla="*/ 0 h 785"/>
              <a:gd name="T80" fmla="*/ 260 w 427"/>
              <a:gd name="T81" fmla="*/ 9 h 785"/>
              <a:gd name="T82" fmla="*/ 260 w 427"/>
              <a:gd name="T83" fmla="*/ 9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 h="785">
                <a:moveTo>
                  <a:pt x="260" y="9"/>
                </a:moveTo>
                <a:lnTo>
                  <a:pt x="260" y="9"/>
                </a:lnTo>
                <a:lnTo>
                  <a:pt x="260" y="57"/>
                </a:lnTo>
                <a:lnTo>
                  <a:pt x="256" y="104"/>
                </a:lnTo>
                <a:lnTo>
                  <a:pt x="251" y="150"/>
                </a:lnTo>
                <a:lnTo>
                  <a:pt x="243" y="195"/>
                </a:lnTo>
                <a:lnTo>
                  <a:pt x="233" y="241"/>
                </a:lnTo>
                <a:lnTo>
                  <a:pt x="221" y="285"/>
                </a:lnTo>
                <a:lnTo>
                  <a:pt x="207" y="328"/>
                </a:lnTo>
                <a:lnTo>
                  <a:pt x="191" y="370"/>
                </a:lnTo>
                <a:lnTo>
                  <a:pt x="173" y="411"/>
                </a:lnTo>
                <a:lnTo>
                  <a:pt x="154" y="452"/>
                </a:lnTo>
                <a:lnTo>
                  <a:pt x="133" y="491"/>
                </a:lnTo>
                <a:lnTo>
                  <a:pt x="109" y="530"/>
                </a:lnTo>
                <a:lnTo>
                  <a:pt x="85" y="566"/>
                </a:lnTo>
                <a:lnTo>
                  <a:pt x="59" y="603"/>
                </a:lnTo>
                <a:lnTo>
                  <a:pt x="30" y="637"/>
                </a:lnTo>
                <a:lnTo>
                  <a:pt x="0" y="670"/>
                </a:lnTo>
                <a:lnTo>
                  <a:pt x="120" y="785"/>
                </a:lnTo>
                <a:lnTo>
                  <a:pt x="120" y="785"/>
                </a:lnTo>
                <a:lnTo>
                  <a:pt x="154" y="746"/>
                </a:lnTo>
                <a:lnTo>
                  <a:pt x="187" y="706"/>
                </a:lnTo>
                <a:lnTo>
                  <a:pt x="219" y="664"/>
                </a:lnTo>
                <a:lnTo>
                  <a:pt x="247" y="620"/>
                </a:lnTo>
                <a:lnTo>
                  <a:pt x="275" y="575"/>
                </a:lnTo>
                <a:lnTo>
                  <a:pt x="301" y="530"/>
                </a:lnTo>
                <a:lnTo>
                  <a:pt x="323" y="482"/>
                </a:lnTo>
                <a:lnTo>
                  <a:pt x="344" y="433"/>
                </a:lnTo>
                <a:lnTo>
                  <a:pt x="363" y="384"/>
                </a:lnTo>
                <a:lnTo>
                  <a:pt x="379" y="333"/>
                </a:lnTo>
                <a:lnTo>
                  <a:pt x="393" y="281"/>
                </a:lnTo>
                <a:lnTo>
                  <a:pt x="405" y="228"/>
                </a:lnTo>
                <a:lnTo>
                  <a:pt x="414" y="174"/>
                </a:lnTo>
                <a:lnTo>
                  <a:pt x="420" y="120"/>
                </a:lnTo>
                <a:lnTo>
                  <a:pt x="424" y="65"/>
                </a:lnTo>
                <a:lnTo>
                  <a:pt x="427" y="9"/>
                </a:lnTo>
                <a:lnTo>
                  <a:pt x="427" y="9"/>
                </a:lnTo>
                <a:lnTo>
                  <a:pt x="426" y="2"/>
                </a:lnTo>
                <a:lnTo>
                  <a:pt x="260" y="0"/>
                </a:lnTo>
                <a:lnTo>
                  <a:pt x="260" y="0"/>
                </a:lnTo>
                <a:lnTo>
                  <a:pt x="260" y="9"/>
                </a:lnTo>
                <a:lnTo>
                  <a:pt x="260" y="9"/>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7" name="Freeform 65"/>
          <p:cNvSpPr>
            <a:spLocks/>
          </p:cNvSpPr>
          <p:nvPr/>
        </p:nvSpPr>
        <p:spPr bwMode="auto">
          <a:xfrm>
            <a:off x="4121150" y="3470276"/>
            <a:ext cx="179388" cy="303213"/>
          </a:xfrm>
          <a:custGeom>
            <a:avLst/>
            <a:gdLst>
              <a:gd name="T0" fmla="*/ 451 w 451"/>
              <a:gd name="T1" fmla="*/ 114 h 760"/>
              <a:gd name="T2" fmla="*/ 332 w 451"/>
              <a:gd name="T3" fmla="*/ 0 h 760"/>
              <a:gd name="T4" fmla="*/ 332 w 451"/>
              <a:gd name="T5" fmla="*/ 0 h 760"/>
              <a:gd name="T6" fmla="*/ 296 w 451"/>
              <a:gd name="T7" fmla="*/ 36 h 760"/>
              <a:gd name="T8" fmla="*/ 262 w 451"/>
              <a:gd name="T9" fmla="*/ 75 h 760"/>
              <a:gd name="T10" fmla="*/ 229 w 451"/>
              <a:gd name="T11" fmla="*/ 117 h 760"/>
              <a:gd name="T12" fmla="*/ 200 w 451"/>
              <a:gd name="T13" fmla="*/ 159 h 760"/>
              <a:gd name="T14" fmla="*/ 171 w 451"/>
              <a:gd name="T15" fmla="*/ 203 h 760"/>
              <a:gd name="T16" fmla="*/ 145 w 451"/>
              <a:gd name="T17" fmla="*/ 247 h 760"/>
              <a:gd name="T18" fmla="*/ 120 w 451"/>
              <a:gd name="T19" fmla="*/ 294 h 760"/>
              <a:gd name="T20" fmla="*/ 98 w 451"/>
              <a:gd name="T21" fmla="*/ 341 h 760"/>
              <a:gd name="T22" fmla="*/ 77 w 451"/>
              <a:gd name="T23" fmla="*/ 389 h 760"/>
              <a:gd name="T24" fmla="*/ 59 w 451"/>
              <a:gd name="T25" fmla="*/ 440 h 760"/>
              <a:gd name="T26" fmla="*/ 43 w 451"/>
              <a:gd name="T27" fmla="*/ 491 h 760"/>
              <a:gd name="T28" fmla="*/ 30 w 451"/>
              <a:gd name="T29" fmla="*/ 542 h 760"/>
              <a:gd name="T30" fmla="*/ 19 w 451"/>
              <a:gd name="T31" fmla="*/ 595 h 760"/>
              <a:gd name="T32" fmla="*/ 11 w 451"/>
              <a:gd name="T33" fmla="*/ 648 h 760"/>
              <a:gd name="T34" fmla="*/ 4 w 451"/>
              <a:gd name="T35" fmla="*/ 703 h 760"/>
              <a:gd name="T36" fmla="*/ 0 w 451"/>
              <a:gd name="T37" fmla="*/ 758 h 760"/>
              <a:gd name="T38" fmla="*/ 167 w 451"/>
              <a:gd name="T39" fmla="*/ 760 h 760"/>
              <a:gd name="T40" fmla="*/ 167 w 451"/>
              <a:gd name="T41" fmla="*/ 760 h 760"/>
              <a:gd name="T42" fmla="*/ 170 w 451"/>
              <a:gd name="T43" fmla="*/ 713 h 760"/>
              <a:gd name="T44" fmla="*/ 175 w 451"/>
              <a:gd name="T45" fmla="*/ 667 h 760"/>
              <a:gd name="T46" fmla="*/ 183 w 451"/>
              <a:gd name="T47" fmla="*/ 621 h 760"/>
              <a:gd name="T48" fmla="*/ 192 w 451"/>
              <a:gd name="T49" fmla="*/ 577 h 760"/>
              <a:gd name="T50" fmla="*/ 203 w 451"/>
              <a:gd name="T51" fmla="*/ 532 h 760"/>
              <a:gd name="T52" fmla="*/ 216 w 451"/>
              <a:gd name="T53" fmla="*/ 489 h 760"/>
              <a:gd name="T54" fmla="*/ 232 w 451"/>
              <a:gd name="T55" fmla="*/ 447 h 760"/>
              <a:gd name="T56" fmla="*/ 250 w 451"/>
              <a:gd name="T57" fmla="*/ 405 h 760"/>
              <a:gd name="T58" fmla="*/ 270 w 451"/>
              <a:gd name="T59" fmla="*/ 364 h 760"/>
              <a:gd name="T60" fmla="*/ 291 w 451"/>
              <a:gd name="T61" fmla="*/ 325 h 760"/>
              <a:gd name="T62" fmla="*/ 313 w 451"/>
              <a:gd name="T63" fmla="*/ 288 h 760"/>
              <a:gd name="T64" fmla="*/ 338 w 451"/>
              <a:gd name="T65" fmla="*/ 250 h 760"/>
              <a:gd name="T66" fmla="*/ 364 w 451"/>
              <a:gd name="T67" fmla="*/ 215 h 760"/>
              <a:gd name="T68" fmla="*/ 391 w 451"/>
              <a:gd name="T69" fmla="*/ 180 h 760"/>
              <a:gd name="T70" fmla="*/ 421 w 451"/>
              <a:gd name="T71" fmla="*/ 147 h 760"/>
              <a:gd name="T72" fmla="*/ 451 w 451"/>
              <a:gd name="T73" fmla="*/ 114 h 760"/>
              <a:gd name="T74" fmla="*/ 451 w 451"/>
              <a:gd name="T75" fmla="*/ 114 h 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51" h="760">
                <a:moveTo>
                  <a:pt x="451" y="114"/>
                </a:moveTo>
                <a:lnTo>
                  <a:pt x="332" y="0"/>
                </a:lnTo>
                <a:lnTo>
                  <a:pt x="332" y="0"/>
                </a:lnTo>
                <a:lnTo>
                  <a:pt x="296" y="36"/>
                </a:lnTo>
                <a:lnTo>
                  <a:pt x="262" y="75"/>
                </a:lnTo>
                <a:lnTo>
                  <a:pt x="229" y="117"/>
                </a:lnTo>
                <a:lnTo>
                  <a:pt x="200" y="159"/>
                </a:lnTo>
                <a:lnTo>
                  <a:pt x="171" y="203"/>
                </a:lnTo>
                <a:lnTo>
                  <a:pt x="145" y="247"/>
                </a:lnTo>
                <a:lnTo>
                  <a:pt x="120" y="294"/>
                </a:lnTo>
                <a:lnTo>
                  <a:pt x="98" y="341"/>
                </a:lnTo>
                <a:lnTo>
                  <a:pt x="77" y="389"/>
                </a:lnTo>
                <a:lnTo>
                  <a:pt x="59" y="440"/>
                </a:lnTo>
                <a:lnTo>
                  <a:pt x="43" y="491"/>
                </a:lnTo>
                <a:lnTo>
                  <a:pt x="30" y="542"/>
                </a:lnTo>
                <a:lnTo>
                  <a:pt x="19" y="595"/>
                </a:lnTo>
                <a:lnTo>
                  <a:pt x="11" y="648"/>
                </a:lnTo>
                <a:lnTo>
                  <a:pt x="4" y="703"/>
                </a:lnTo>
                <a:lnTo>
                  <a:pt x="0" y="758"/>
                </a:lnTo>
                <a:lnTo>
                  <a:pt x="167" y="760"/>
                </a:lnTo>
                <a:lnTo>
                  <a:pt x="167" y="760"/>
                </a:lnTo>
                <a:lnTo>
                  <a:pt x="170" y="713"/>
                </a:lnTo>
                <a:lnTo>
                  <a:pt x="175" y="667"/>
                </a:lnTo>
                <a:lnTo>
                  <a:pt x="183" y="621"/>
                </a:lnTo>
                <a:lnTo>
                  <a:pt x="192" y="577"/>
                </a:lnTo>
                <a:lnTo>
                  <a:pt x="203" y="532"/>
                </a:lnTo>
                <a:lnTo>
                  <a:pt x="216" y="489"/>
                </a:lnTo>
                <a:lnTo>
                  <a:pt x="232" y="447"/>
                </a:lnTo>
                <a:lnTo>
                  <a:pt x="250" y="405"/>
                </a:lnTo>
                <a:lnTo>
                  <a:pt x="270" y="364"/>
                </a:lnTo>
                <a:lnTo>
                  <a:pt x="291" y="325"/>
                </a:lnTo>
                <a:lnTo>
                  <a:pt x="313" y="288"/>
                </a:lnTo>
                <a:lnTo>
                  <a:pt x="338" y="250"/>
                </a:lnTo>
                <a:lnTo>
                  <a:pt x="364" y="215"/>
                </a:lnTo>
                <a:lnTo>
                  <a:pt x="391" y="180"/>
                </a:lnTo>
                <a:lnTo>
                  <a:pt x="421" y="147"/>
                </a:lnTo>
                <a:lnTo>
                  <a:pt x="451" y="114"/>
                </a:lnTo>
                <a:lnTo>
                  <a:pt x="451" y="114"/>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8" name="Freeform 66"/>
          <p:cNvSpPr>
            <a:spLocks/>
          </p:cNvSpPr>
          <p:nvPr/>
        </p:nvSpPr>
        <p:spPr bwMode="auto">
          <a:xfrm>
            <a:off x="4121150" y="3786188"/>
            <a:ext cx="169863" cy="311150"/>
          </a:xfrm>
          <a:custGeom>
            <a:avLst/>
            <a:gdLst>
              <a:gd name="T0" fmla="*/ 166 w 426"/>
              <a:gd name="T1" fmla="*/ 9 h 785"/>
              <a:gd name="T2" fmla="*/ 166 w 426"/>
              <a:gd name="T3" fmla="*/ 9 h 785"/>
              <a:gd name="T4" fmla="*/ 166 w 426"/>
              <a:gd name="T5" fmla="*/ 0 h 785"/>
              <a:gd name="T6" fmla="*/ 0 w 426"/>
              <a:gd name="T7" fmla="*/ 2 h 785"/>
              <a:gd name="T8" fmla="*/ 0 w 426"/>
              <a:gd name="T9" fmla="*/ 2 h 785"/>
              <a:gd name="T10" fmla="*/ 0 w 426"/>
              <a:gd name="T11" fmla="*/ 9 h 785"/>
              <a:gd name="T12" fmla="*/ 0 w 426"/>
              <a:gd name="T13" fmla="*/ 9 h 785"/>
              <a:gd name="T14" fmla="*/ 2 w 426"/>
              <a:gd name="T15" fmla="*/ 65 h 785"/>
              <a:gd name="T16" fmla="*/ 6 w 426"/>
              <a:gd name="T17" fmla="*/ 120 h 785"/>
              <a:gd name="T18" fmla="*/ 12 w 426"/>
              <a:gd name="T19" fmla="*/ 174 h 785"/>
              <a:gd name="T20" fmla="*/ 21 w 426"/>
              <a:gd name="T21" fmla="*/ 228 h 785"/>
              <a:gd name="T22" fmla="*/ 33 w 426"/>
              <a:gd name="T23" fmla="*/ 281 h 785"/>
              <a:gd name="T24" fmla="*/ 47 w 426"/>
              <a:gd name="T25" fmla="*/ 333 h 785"/>
              <a:gd name="T26" fmla="*/ 63 w 426"/>
              <a:gd name="T27" fmla="*/ 384 h 785"/>
              <a:gd name="T28" fmla="*/ 82 w 426"/>
              <a:gd name="T29" fmla="*/ 433 h 785"/>
              <a:gd name="T30" fmla="*/ 103 w 426"/>
              <a:gd name="T31" fmla="*/ 482 h 785"/>
              <a:gd name="T32" fmla="*/ 127 w 426"/>
              <a:gd name="T33" fmla="*/ 530 h 785"/>
              <a:gd name="T34" fmla="*/ 151 w 426"/>
              <a:gd name="T35" fmla="*/ 575 h 785"/>
              <a:gd name="T36" fmla="*/ 179 w 426"/>
              <a:gd name="T37" fmla="*/ 620 h 785"/>
              <a:gd name="T38" fmla="*/ 207 w 426"/>
              <a:gd name="T39" fmla="*/ 664 h 785"/>
              <a:gd name="T40" fmla="*/ 239 w 426"/>
              <a:gd name="T41" fmla="*/ 706 h 785"/>
              <a:gd name="T42" fmla="*/ 272 w 426"/>
              <a:gd name="T43" fmla="*/ 746 h 785"/>
              <a:gd name="T44" fmla="*/ 306 w 426"/>
              <a:gd name="T45" fmla="*/ 785 h 785"/>
              <a:gd name="T46" fmla="*/ 426 w 426"/>
              <a:gd name="T47" fmla="*/ 670 h 785"/>
              <a:gd name="T48" fmla="*/ 426 w 426"/>
              <a:gd name="T49" fmla="*/ 670 h 785"/>
              <a:gd name="T50" fmla="*/ 396 w 426"/>
              <a:gd name="T51" fmla="*/ 637 h 785"/>
              <a:gd name="T52" fmla="*/ 369 w 426"/>
              <a:gd name="T53" fmla="*/ 603 h 785"/>
              <a:gd name="T54" fmla="*/ 341 w 426"/>
              <a:gd name="T55" fmla="*/ 566 h 785"/>
              <a:gd name="T56" fmla="*/ 317 w 426"/>
              <a:gd name="T57" fmla="*/ 530 h 785"/>
              <a:gd name="T58" fmla="*/ 293 w 426"/>
              <a:gd name="T59" fmla="*/ 491 h 785"/>
              <a:gd name="T60" fmla="*/ 272 w 426"/>
              <a:gd name="T61" fmla="*/ 452 h 785"/>
              <a:gd name="T62" fmla="*/ 253 w 426"/>
              <a:gd name="T63" fmla="*/ 411 h 785"/>
              <a:gd name="T64" fmla="*/ 235 w 426"/>
              <a:gd name="T65" fmla="*/ 370 h 785"/>
              <a:gd name="T66" fmla="*/ 219 w 426"/>
              <a:gd name="T67" fmla="*/ 328 h 785"/>
              <a:gd name="T68" fmla="*/ 205 w 426"/>
              <a:gd name="T69" fmla="*/ 285 h 785"/>
              <a:gd name="T70" fmla="*/ 193 w 426"/>
              <a:gd name="T71" fmla="*/ 241 h 785"/>
              <a:gd name="T72" fmla="*/ 184 w 426"/>
              <a:gd name="T73" fmla="*/ 195 h 785"/>
              <a:gd name="T74" fmla="*/ 176 w 426"/>
              <a:gd name="T75" fmla="*/ 150 h 785"/>
              <a:gd name="T76" fmla="*/ 170 w 426"/>
              <a:gd name="T77" fmla="*/ 104 h 785"/>
              <a:gd name="T78" fmla="*/ 167 w 426"/>
              <a:gd name="T79" fmla="*/ 57 h 785"/>
              <a:gd name="T80" fmla="*/ 166 w 426"/>
              <a:gd name="T81" fmla="*/ 9 h 785"/>
              <a:gd name="T82" fmla="*/ 166 w 426"/>
              <a:gd name="T83" fmla="*/ 9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6" h="785">
                <a:moveTo>
                  <a:pt x="166" y="9"/>
                </a:moveTo>
                <a:lnTo>
                  <a:pt x="166" y="9"/>
                </a:lnTo>
                <a:lnTo>
                  <a:pt x="166" y="0"/>
                </a:lnTo>
                <a:lnTo>
                  <a:pt x="0" y="2"/>
                </a:lnTo>
                <a:lnTo>
                  <a:pt x="0" y="2"/>
                </a:lnTo>
                <a:lnTo>
                  <a:pt x="0" y="9"/>
                </a:lnTo>
                <a:lnTo>
                  <a:pt x="0" y="9"/>
                </a:lnTo>
                <a:lnTo>
                  <a:pt x="2" y="65"/>
                </a:lnTo>
                <a:lnTo>
                  <a:pt x="6" y="120"/>
                </a:lnTo>
                <a:lnTo>
                  <a:pt x="12" y="174"/>
                </a:lnTo>
                <a:lnTo>
                  <a:pt x="21" y="228"/>
                </a:lnTo>
                <a:lnTo>
                  <a:pt x="33" y="281"/>
                </a:lnTo>
                <a:lnTo>
                  <a:pt x="47" y="333"/>
                </a:lnTo>
                <a:lnTo>
                  <a:pt x="63" y="384"/>
                </a:lnTo>
                <a:lnTo>
                  <a:pt x="82" y="433"/>
                </a:lnTo>
                <a:lnTo>
                  <a:pt x="103" y="482"/>
                </a:lnTo>
                <a:lnTo>
                  <a:pt x="127" y="530"/>
                </a:lnTo>
                <a:lnTo>
                  <a:pt x="151" y="575"/>
                </a:lnTo>
                <a:lnTo>
                  <a:pt x="179" y="620"/>
                </a:lnTo>
                <a:lnTo>
                  <a:pt x="207" y="664"/>
                </a:lnTo>
                <a:lnTo>
                  <a:pt x="239" y="706"/>
                </a:lnTo>
                <a:lnTo>
                  <a:pt x="272" y="746"/>
                </a:lnTo>
                <a:lnTo>
                  <a:pt x="306" y="785"/>
                </a:lnTo>
                <a:lnTo>
                  <a:pt x="426" y="670"/>
                </a:lnTo>
                <a:lnTo>
                  <a:pt x="426" y="670"/>
                </a:lnTo>
                <a:lnTo>
                  <a:pt x="396" y="637"/>
                </a:lnTo>
                <a:lnTo>
                  <a:pt x="369" y="603"/>
                </a:lnTo>
                <a:lnTo>
                  <a:pt x="341" y="566"/>
                </a:lnTo>
                <a:lnTo>
                  <a:pt x="317" y="530"/>
                </a:lnTo>
                <a:lnTo>
                  <a:pt x="293" y="491"/>
                </a:lnTo>
                <a:lnTo>
                  <a:pt x="272" y="452"/>
                </a:lnTo>
                <a:lnTo>
                  <a:pt x="253" y="411"/>
                </a:lnTo>
                <a:lnTo>
                  <a:pt x="235" y="370"/>
                </a:lnTo>
                <a:lnTo>
                  <a:pt x="219" y="328"/>
                </a:lnTo>
                <a:lnTo>
                  <a:pt x="205" y="285"/>
                </a:lnTo>
                <a:lnTo>
                  <a:pt x="193" y="241"/>
                </a:lnTo>
                <a:lnTo>
                  <a:pt x="184" y="195"/>
                </a:lnTo>
                <a:lnTo>
                  <a:pt x="176" y="150"/>
                </a:lnTo>
                <a:lnTo>
                  <a:pt x="170" y="104"/>
                </a:lnTo>
                <a:lnTo>
                  <a:pt x="167" y="57"/>
                </a:lnTo>
                <a:lnTo>
                  <a:pt x="166" y="9"/>
                </a:lnTo>
                <a:lnTo>
                  <a:pt x="166" y="9"/>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9" name="Freeform 67"/>
          <p:cNvSpPr>
            <a:spLocks/>
          </p:cNvSpPr>
          <p:nvPr/>
        </p:nvSpPr>
        <p:spPr bwMode="auto">
          <a:xfrm>
            <a:off x="4268788" y="3954465"/>
            <a:ext cx="311150" cy="179388"/>
          </a:xfrm>
          <a:custGeom>
            <a:avLst/>
            <a:gdLst>
              <a:gd name="T0" fmla="*/ 114 w 785"/>
              <a:gd name="T1" fmla="*/ 0 h 450"/>
              <a:gd name="T2" fmla="*/ 0 w 785"/>
              <a:gd name="T3" fmla="*/ 118 h 450"/>
              <a:gd name="T4" fmla="*/ 0 w 785"/>
              <a:gd name="T5" fmla="*/ 118 h 450"/>
              <a:gd name="T6" fmla="*/ 37 w 785"/>
              <a:gd name="T7" fmla="*/ 155 h 450"/>
              <a:gd name="T8" fmla="*/ 78 w 785"/>
              <a:gd name="T9" fmla="*/ 190 h 450"/>
              <a:gd name="T10" fmla="*/ 119 w 785"/>
              <a:gd name="T11" fmla="*/ 223 h 450"/>
              <a:gd name="T12" fmla="*/ 164 w 785"/>
              <a:gd name="T13" fmla="*/ 254 h 450"/>
              <a:gd name="T14" fmla="*/ 208 w 785"/>
              <a:gd name="T15" fmla="*/ 284 h 450"/>
              <a:gd name="T16" fmla="*/ 255 w 785"/>
              <a:gd name="T17" fmla="*/ 310 h 450"/>
              <a:gd name="T18" fmla="*/ 303 w 785"/>
              <a:gd name="T19" fmla="*/ 335 h 450"/>
              <a:gd name="T20" fmla="*/ 351 w 785"/>
              <a:gd name="T21" fmla="*/ 358 h 450"/>
              <a:gd name="T22" fmla="*/ 402 w 785"/>
              <a:gd name="T23" fmla="*/ 378 h 450"/>
              <a:gd name="T24" fmla="*/ 453 w 785"/>
              <a:gd name="T25" fmla="*/ 396 h 450"/>
              <a:gd name="T26" fmla="*/ 506 w 785"/>
              <a:gd name="T27" fmla="*/ 411 h 450"/>
              <a:gd name="T28" fmla="*/ 559 w 785"/>
              <a:gd name="T29" fmla="*/ 424 h 450"/>
              <a:gd name="T30" fmla="*/ 614 w 785"/>
              <a:gd name="T31" fmla="*/ 435 h 450"/>
              <a:gd name="T32" fmla="*/ 669 w 785"/>
              <a:gd name="T33" fmla="*/ 443 h 450"/>
              <a:gd name="T34" fmla="*/ 725 w 785"/>
              <a:gd name="T35" fmla="*/ 448 h 450"/>
              <a:gd name="T36" fmla="*/ 782 w 785"/>
              <a:gd name="T37" fmla="*/ 450 h 450"/>
              <a:gd name="T38" fmla="*/ 785 w 785"/>
              <a:gd name="T39" fmla="*/ 284 h 450"/>
              <a:gd name="T40" fmla="*/ 785 w 785"/>
              <a:gd name="T41" fmla="*/ 284 h 450"/>
              <a:gd name="T42" fmla="*/ 735 w 785"/>
              <a:gd name="T43" fmla="*/ 282 h 450"/>
              <a:gd name="T44" fmla="*/ 687 w 785"/>
              <a:gd name="T45" fmla="*/ 279 h 450"/>
              <a:gd name="T46" fmla="*/ 640 w 785"/>
              <a:gd name="T47" fmla="*/ 271 h 450"/>
              <a:gd name="T48" fmla="*/ 593 w 785"/>
              <a:gd name="T49" fmla="*/ 262 h 450"/>
              <a:gd name="T50" fmla="*/ 548 w 785"/>
              <a:gd name="T51" fmla="*/ 251 h 450"/>
              <a:gd name="T52" fmla="*/ 502 w 785"/>
              <a:gd name="T53" fmla="*/ 238 h 450"/>
              <a:gd name="T54" fmla="*/ 459 w 785"/>
              <a:gd name="T55" fmla="*/ 223 h 450"/>
              <a:gd name="T56" fmla="*/ 416 w 785"/>
              <a:gd name="T57" fmla="*/ 206 h 450"/>
              <a:gd name="T58" fmla="*/ 373 w 785"/>
              <a:gd name="T59" fmla="*/ 186 h 450"/>
              <a:gd name="T60" fmla="*/ 333 w 785"/>
              <a:gd name="T61" fmla="*/ 164 h 450"/>
              <a:gd name="T62" fmla="*/ 293 w 785"/>
              <a:gd name="T63" fmla="*/ 141 h 450"/>
              <a:gd name="T64" fmla="*/ 255 w 785"/>
              <a:gd name="T65" fmla="*/ 116 h 450"/>
              <a:gd name="T66" fmla="*/ 217 w 785"/>
              <a:gd name="T67" fmla="*/ 90 h 450"/>
              <a:gd name="T68" fmla="*/ 182 w 785"/>
              <a:gd name="T69" fmla="*/ 61 h 450"/>
              <a:gd name="T70" fmla="*/ 147 w 785"/>
              <a:gd name="T71" fmla="*/ 31 h 450"/>
              <a:gd name="T72" fmla="*/ 114 w 785"/>
              <a:gd name="T73" fmla="*/ 0 h 450"/>
              <a:gd name="T74" fmla="*/ 114 w 785"/>
              <a:gd name="T75"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85" h="450">
                <a:moveTo>
                  <a:pt x="114" y="0"/>
                </a:moveTo>
                <a:lnTo>
                  <a:pt x="0" y="118"/>
                </a:lnTo>
                <a:lnTo>
                  <a:pt x="0" y="118"/>
                </a:lnTo>
                <a:lnTo>
                  <a:pt x="37" y="155"/>
                </a:lnTo>
                <a:lnTo>
                  <a:pt x="78" y="190"/>
                </a:lnTo>
                <a:lnTo>
                  <a:pt x="119" y="223"/>
                </a:lnTo>
                <a:lnTo>
                  <a:pt x="164" y="254"/>
                </a:lnTo>
                <a:lnTo>
                  <a:pt x="208" y="284"/>
                </a:lnTo>
                <a:lnTo>
                  <a:pt x="255" y="310"/>
                </a:lnTo>
                <a:lnTo>
                  <a:pt x="303" y="335"/>
                </a:lnTo>
                <a:lnTo>
                  <a:pt x="351" y="358"/>
                </a:lnTo>
                <a:lnTo>
                  <a:pt x="402" y="378"/>
                </a:lnTo>
                <a:lnTo>
                  <a:pt x="453" y="396"/>
                </a:lnTo>
                <a:lnTo>
                  <a:pt x="506" y="411"/>
                </a:lnTo>
                <a:lnTo>
                  <a:pt x="559" y="424"/>
                </a:lnTo>
                <a:lnTo>
                  <a:pt x="614" y="435"/>
                </a:lnTo>
                <a:lnTo>
                  <a:pt x="669" y="443"/>
                </a:lnTo>
                <a:lnTo>
                  <a:pt x="725" y="448"/>
                </a:lnTo>
                <a:lnTo>
                  <a:pt x="782" y="450"/>
                </a:lnTo>
                <a:lnTo>
                  <a:pt x="785" y="284"/>
                </a:lnTo>
                <a:lnTo>
                  <a:pt x="785" y="284"/>
                </a:lnTo>
                <a:lnTo>
                  <a:pt x="735" y="282"/>
                </a:lnTo>
                <a:lnTo>
                  <a:pt x="687" y="279"/>
                </a:lnTo>
                <a:lnTo>
                  <a:pt x="640" y="271"/>
                </a:lnTo>
                <a:lnTo>
                  <a:pt x="593" y="262"/>
                </a:lnTo>
                <a:lnTo>
                  <a:pt x="548" y="251"/>
                </a:lnTo>
                <a:lnTo>
                  <a:pt x="502" y="238"/>
                </a:lnTo>
                <a:lnTo>
                  <a:pt x="459" y="223"/>
                </a:lnTo>
                <a:lnTo>
                  <a:pt x="416" y="206"/>
                </a:lnTo>
                <a:lnTo>
                  <a:pt x="373" y="186"/>
                </a:lnTo>
                <a:lnTo>
                  <a:pt x="333" y="164"/>
                </a:lnTo>
                <a:lnTo>
                  <a:pt x="293" y="141"/>
                </a:lnTo>
                <a:lnTo>
                  <a:pt x="255" y="116"/>
                </a:lnTo>
                <a:lnTo>
                  <a:pt x="217" y="90"/>
                </a:lnTo>
                <a:lnTo>
                  <a:pt x="182" y="61"/>
                </a:lnTo>
                <a:lnTo>
                  <a:pt x="147" y="31"/>
                </a:lnTo>
                <a:lnTo>
                  <a:pt x="114" y="0"/>
                </a:lnTo>
                <a:lnTo>
                  <a:pt x="114"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0" name="Freeform 68"/>
          <p:cNvSpPr>
            <a:spLocks/>
          </p:cNvSpPr>
          <p:nvPr/>
        </p:nvSpPr>
        <p:spPr bwMode="auto">
          <a:xfrm>
            <a:off x="4578350" y="4060826"/>
            <a:ext cx="312738" cy="179388"/>
          </a:xfrm>
          <a:custGeom>
            <a:avLst/>
            <a:gdLst>
              <a:gd name="T0" fmla="*/ 671 w 787"/>
              <a:gd name="T1" fmla="*/ 0 h 450"/>
              <a:gd name="T2" fmla="*/ 671 w 787"/>
              <a:gd name="T3" fmla="*/ 0 h 450"/>
              <a:gd name="T4" fmla="*/ 638 w 787"/>
              <a:gd name="T5" fmla="*/ 31 h 450"/>
              <a:gd name="T6" fmla="*/ 603 w 787"/>
              <a:gd name="T7" fmla="*/ 61 h 450"/>
              <a:gd name="T8" fmla="*/ 568 w 787"/>
              <a:gd name="T9" fmla="*/ 90 h 450"/>
              <a:gd name="T10" fmla="*/ 530 w 787"/>
              <a:gd name="T11" fmla="*/ 116 h 450"/>
              <a:gd name="T12" fmla="*/ 492 w 787"/>
              <a:gd name="T13" fmla="*/ 141 h 450"/>
              <a:gd name="T14" fmla="*/ 452 w 787"/>
              <a:gd name="T15" fmla="*/ 164 h 450"/>
              <a:gd name="T16" fmla="*/ 412 w 787"/>
              <a:gd name="T17" fmla="*/ 186 h 450"/>
              <a:gd name="T18" fmla="*/ 370 w 787"/>
              <a:gd name="T19" fmla="*/ 206 h 450"/>
              <a:gd name="T20" fmla="*/ 326 w 787"/>
              <a:gd name="T21" fmla="*/ 223 h 450"/>
              <a:gd name="T22" fmla="*/ 283 w 787"/>
              <a:gd name="T23" fmla="*/ 238 h 450"/>
              <a:gd name="T24" fmla="*/ 237 w 787"/>
              <a:gd name="T25" fmla="*/ 251 h 450"/>
              <a:gd name="T26" fmla="*/ 192 w 787"/>
              <a:gd name="T27" fmla="*/ 262 h 450"/>
              <a:gd name="T28" fmla="*/ 145 w 787"/>
              <a:gd name="T29" fmla="*/ 271 h 450"/>
              <a:gd name="T30" fmla="*/ 98 w 787"/>
              <a:gd name="T31" fmla="*/ 279 h 450"/>
              <a:gd name="T32" fmla="*/ 50 w 787"/>
              <a:gd name="T33" fmla="*/ 282 h 450"/>
              <a:gd name="T34" fmla="*/ 0 w 787"/>
              <a:gd name="T35" fmla="*/ 284 h 450"/>
              <a:gd name="T36" fmla="*/ 3 w 787"/>
              <a:gd name="T37" fmla="*/ 450 h 450"/>
              <a:gd name="T38" fmla="*/ 3 w 787"/>
              <a:gd name="T39" fmla="*/ 450 h 450"/>
              <a:gd name="T40" fmla="*/ 60 w 787"/>
              <a:gd name="T41" fmla="*/ 448 h 450"/>
              <a:gd name="T42" fmla="*/ 116 w 787"/>
              <a:gd name="T43" fmla="*/ 443 h 450"/>
              <a:gd name="T44" fmla="*/ 172 w 787"/>
              <a:gd name="T45" fmla="*/ 435 h 450"/>
              <a:gd name="T46" fmla="*/ 226 w 787"/>
              <a:gd name="T47" fmla="*/ 424 h 450"/>
              <a:gd name="T48" fmla="*/ 280 w 787"/>
              <a:gd name="T49" fmla="*/ 411 h 450"/>
              <a:gd name="T50" fmla="*/ 332 w 787"/>
              <a:gd name="T51" fmla="*/ 396 h 450"/>
              <a:gd name="T52" fmla="*/ 383 w 787"/>
              <a:gd name="T53" fmla="*/ 378 h 450"/>
              <a:gd name="T54" fmla="*/ 434 w 787"/>
              <a:gd name="T55" fmla="*/ 358 h 450"/>
              <a:gd name="T56" fmla="*/ 483 w 787"/>
              <a:gd name="T57" fmla="*/ 335 h 450"/>
              <a:gd name="T58" fmla="*/ 530 w 787"/>
              <a:gd name="T59" fmla="*/ 310 h 450"/>
              <a:gd name="T60" fmla="*/ 577 w 787"/>
              <a:gd name="T61" fmla="*/ 284 h 450"/>
              <a:gd name="T62" fmla="*/ 621 w 787"/>
              <a:gd name="T63" fmla="*/ 254 h 450"/>
              <a:gd name="T64" fmla="*/ 666 w 787"/>
              <a:gd name="T65" fmla="*/ 223 h 450"/>
              <a:gd name="T66" fmla="*/ 707 w 787"/>
              <a:gd name="T67" fmla="*/ 190 h 450"/>
              <a:gd name="T68" fmla="*/ 748 w 787"/>
              <a:gd name="T69" fmla="*/ 155 h 450"/>
              <a:gd name="T70" fmla="*/ 787 w 787"/>
              <a:gd name="T71" fmla="*/ 118 h 450"/>
              <a:gd name="T72" fmla="*/ 671 w 787"/>
              <a:gd name="T73"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87" h="450">
                <a:moveTo>
                  <a:pt x="671" y="0"/>
                </a:moveTo>
                <a:lnTo>
                  <a:pt x="671" y="0"/>
                </a:lnTo>
                <a:lnTo>
                  <a:pt x="638" y="31"/>
                </a:lnTo>
                <a:lnTo>
                  <a:pt x="603" y="61"/>
                </a:lnTo>
                <a:lnTo>
                  <a:pt x="568" y="90"/>
                </a:lnTo>
                <a:lnTo>
                  <a:pt x="530" y="116"/>
                </a:lnTo>
                <a:lnTo>
                  <a:pt x="492" y="141"/>
                </a:lnTo>
                <a:lnTo>
                  <a:pt x="452" y="164"/>
                </a:lnTo>
                <a:lnTo>
                  <a:pt x="412" y="186"/>
                </a:lnTo>
                <a:lnTo>
                  <a:pt x="370" y="206"/>
                </a:lnTo>
                <a:lnTo>
                  <a:pt x="326" y="223"/>
                </a:lnTo>
                <a:lnTo>
                  <a:pt x="283" y="238"/>
                </a:lnTo>
                <a:lnTo>
                  <a:pt x="237" y="251"/>
                </a:lnTo>
                <a:lnTo>
                  <a:pt x="192" y="262"/>
                </a:lnTo>
                <a:lnTo>
                  <a:pt x="145" y="271"/>
                </a:lnTo>
                <a:lnTo>
                  <a:pt x="98" y="279"/>
                </a:lnTo>
                <a:lnTo>
                  <a:pt x="50" y="282"/>
                </a:lnTo>
                <a:lnTo>
                  <a:pt x="0" y="284"/>
                </a:lnTo>
                <a:lnTo>
                  <a:pt x="3" y="450"/>
                </a:lnTo>
                <a:lnTo>
                  <a:pt x="3" y="450"/>
                </a:lnTo>
                <a:lnTo>
                  <a:pt x="60" y="448"/>
                </a:lnTo>
                <a:lnTo>
                  <a:pt x="116" y="443"/>
                </a:lnTo>
                <a:lnTo>
                  <a:pt x="172" y="435"/>
                </a:lnTo>
                <a:lnTo>
                  <a:pt x="226" y="424"/>
                </a:lnTo>
                <a:lnTo>
                  <a:pt x="280" y="411"/>
                </a:lnTo>
                <a:lnTo>
                  <a:pt x="332" y="396"/>
                </a:lnTo>
                <a:lnTo>
                  <a:pt x="383" y="378"/>
                </a:lnTo>
                <a:lnTo>
                  <a:pt x="434" y="358"/>
                </a:lnTo>
                <a:lnTo>
                  <a:pt x="483" y="335"/>
                </a:lnTo>
                <a:lnTo>
                  <a:pt x="530" y="310"/>
                </a:lnTo>
                <a:lnTo>
                  <a:pt x="577" y="284"/>
                </a:lnTo>
                <a:lnTo>
                  <a:pt x="621" y="254"/>
                </a:lnTo>
                <a:lnTo>
                  <a:pt x="666" y="223"/>
                </a:lnTo>
                <a:lnTo>
                  <a:pt x="707" y="190"/>
                </a:lnTo>
                <a:lnTo>
                  <a:pt x="748" y="155"/>
                </a:lnTo>
                <a:lnTo>
                  <a:pt x="787" y="118"/>
                </a:lnTo>
                <a:lnTo>
                  <a:pt x="671"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1" name="Freeform 69"/>
          <p:cNvSpPr>
            <a:spLocks/>
          </p:cNvSpPr>
          <p:nvPr/>
        </p:nvSpPr>
        <p:spPr bwMode="auto">
          <a:xfrm>
            <a:off x="4264025" y="3338513"/>
            <a:ext cx="301625" cy="169863"/>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2" name="Freeform 71"/>
          <p:cNvSpPr>
            <a:spLocks/>
          </p:cNvSpPr>
          <p:nvPr/>
        </p:nvSpPr>
        <p:spPr bwMode="auto">
          <a:xfrm>
            <a:off x="4238625" y="3784601"/>
            <a:ext cx="123825" cy="231775"/>
          </a:xfrm>
          <a:custGeom>
            <a:avLst/>
            <a:gdLst>
              <a:gd name="T0" fmla="*/ 122 w 311"/>
              <a:gd name="T1" fmla="*/ 13 h 583"/>
              <a:gd name="T2" fmla="*/ 122 w 311"/>
              <a:gd name="T3" fmla="*/ 13 h 583"/>
              <a:gd name="T4" fmla="*/ 122 w 311"/>
              <a:gd name="T5" fmla="*/ 0 h 583"/>
              <a:gd name="T6" fmla="*/ 0 w 311"/>
              <a:gd name="T7" fmla="*/ 1 h 583"/>
              <a:gd name="T8" fmla="*/ 0 w 311"/>
              <a:gd name="T9" fmla="*/ 1 h 583"/>
              <a:gd name="T10" fmla="*/ 0 w 311"/>
              <a:gd name="T11" fmla="*/ 13 h 583"/>
              <a:gd name="T12" fmla="*/ 0 w 311"/>
              <a:gd name="T13" fmla="*/ 13 h 583"/>
              <a:gd name="T14" fmla="*/ 1 w 311"/>
              <a:gd name="T15" fmla="*/ 53 h 583"/>
              <a:gd name="T16" fmla="*/ 4 w 311"/>
              <a:gd name="T17" fmla="*/ 95 h 583"/>
              <a:gd name="T18" fmla="*/ 9 w 311"/>
              <a:gd name="T19" fmla="*/ 134 h 583"/>
              <a:gd name="T20" fmla="*/ 16 w 311"/>
              <a:gd name="T21" fmla="*/ 174 h 583"/>
              <a:gd name="T22" fmla="*/ 25 w 311"/>
              <a:gd name="T23" fmla="*/ 212 h 583"/>
              <a:gd name="T24" fmla="*/ 34 w 311"/>
              <a:gd name="T25" fmla="*/ 250 h 583"/>
              <a:gd name="T26" fmla="*/ 47 w 311"/>
              <a:gd name="T27" fmla="*/ 288 h 583"/>
              <a:gd name="T28" fmla="*/ 60 w 311"/>
              <a:gd name="T29" fmla="*/ 324 h 583"/>
              <a:gd name="T30" fmla="*/ 75 w 311"/>
              <a:gd name="T31" fmla="*/ 361 h 583"/>
              <a:gd name="T32" fmla="*/ 92 w 311"/>
              <a:gd name="T33" fmla="*/ 395 h 583"/>
              <a:gd name="T34" fmla="*/ 111 w 311"/>
              <a:gd name="T35" fmla="*/ 428 h 583"/>
              <a:gd name="T36" fmla="*/ 130 w 311"/>
              <a:gd name="T37" fmla="*/ 462 h 583"/>
              <a:gd name="T38" fmla="*/ 151 w 311"/>
              <a:gd name="T39" fmla="*/ 493 h 583"/>
              <a:gd name="T40" fmla="*/ 174 w 311"/>
              <a:gd name="T41" fmla="*/ 525 h 583"/>
              <a:gd name="T42" fmla="*/ 198 w 311"/>
              <a:gd name="T43" fmla="*/ 555 h 583"/>
              <a:gd name="T44" fmla="*/ 224 w 311"/>
              <a:gd name="T45" fmla="*/ 583 h 583"/>
              <a:gd name="T46" fmla="*/ 311 w 311"/>
              <a:gd name="T47" fmla="*/ 497 h 583"/>
              <a:gd name="T48" fmla="*/ 311 w 311"/>
              <a:gd name="T49" fmla="*/ 497 h 583"/>
              <a:gd name="T50" fmla="*/ 290 w 311"/>
              <a:gd name="T51" fmla="*/ 473 h 583"/>
              <a:gd name="T52" fmla="*/ 269 w 311"/>
              <a:gd name="T53" fmla="*/ 448 h 583"/>
              <a:gd name="T54" fmla="*/ 251 w 311"/>
              <a:gd name="T55" fmla="*/ 422 h 583"/>
              <a:gd name="T56" fmla="*/ 233 w 311"/>
              <a:gd name="T57" fmla="*/ 395 h 583"/>
              <a:gd name="T58" fmla="*/ 216 w 311"/>
              <a:gd name="T59" fmla="*/ 366 h 583"/>
              <a:gd name="T60" fmla="*/ 200 w 311"/>
              <a:gd name="T61" fmla="*/ 337 h 583"/>
              <a:gd name="T62" fmla="*/ 186 w 311"/>
              <a:gd name="T63" fmla="*/ 307 h 583"/>
              <a:gd name="T64" fmla="*/ 173 w 311"/>
              <a:gd name="T65" fmla="*/ 277 h 583"/>
              <a:gd name="T66" fmla="*/ 161 w 311"/>
              <a:gd name="T67" fmla="*/ 246 h 583"/>
              <a:gd name="T68" fmla="*/ 151 w 311"/>
              <a:gd name="T69" fmla="*/ 215 h 583"/>
              <a:gd name="T70" fmla="*/ 142 w 311"/>
              <a:gd name="T71" fmla="*/ 182 h 583"/>
              <a:gd name="T72" fmla="*/ 135 w 311"/>
              <a:gd name="T73" fmla="*/ 150 h 583"/>
              <a:gd name="T74" fmla="*/ 130 w 311"/>
              <a:gd name="T75" fmla="*/ 116 h 583"/>
              <a:gd name="T76" fmla="*/ 125 w 311"/>
              <a:gd name="T77" fmla="*/ 82 h 583"/>
              <a:gd name="T78" fmla="*/ 122 w 311"/>
              <a:gd name="T79" fmla="*/ 48 h 583"/>
              <a:gd name="T80" fmla="*/ 122 w 311"/>
              <a:gd name="T81" fmla="*/ 13 h 583"/>
              <a:gd name="T82" fmla="*/ 122 w 311"/>
              <a:gd name="T83" fmla="*/ 13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583">
                <a:moveTo>
                  <a:pt x="122" y="13"/>
                </a:moveTo>
                <a:lnTo>
                  <a:pt x="122" y="13"/>
                </a:lnTo>
                <a:lnTo>
                  <a:pt x="122" y="0"/>
                </a:lnTo>
                <a:lnTo>
                  <a:pt x="0" y="1"/>
                </a:lnTo>
                <a:lnTo>
                  <a:pt x="0" y="1"/>
                </a:lnTo>
                <a:lnTo>
                  <a:pt x="0" y="13"/>
                </a:lnTo>
                <a:lnTo>
                  <a:pt x="0" y="13"/>
                </a:lnTo>
                <a:lnTo>
                  <a:pt x="1" y="53"/>
                </a:lnTo>
                <a:lnTo>
                  <a:pt x="4" y="95"/>
                </a:lnTo>
                <a:lnTo>
                  <a:pt x="9" y="134"/>
                </a:lnTo>
                <a:lnTo>
                  <a:pt x="16" y="174"/>
                </a:lnTo>
                <a:lnTo>
                  <a:pt x="25" y="212"/>
                </a:lnTo>
                <a:lnTo>
                  <a:pt x="34" y="250"/>
                </a:lnTo>
                <a:lnTo>
                  <a:pt x="47" y="288"/>
                </a:lnTo>
                <a:lnTo>
                  <a:pt x="60" y="324"/>
                </a:lnTo>
                <a:lnTo>
                  <a:pt x="75" y="361"/>
                </a:lnTo>
                <a:lnTo>
                  <a:pt x="92" y="395"/>
                </a:lnTo>
                <a:lnTo>
                  <a:pt x="111" y="428"/>
                </a:lnTo>
                <a:lnTo>
                  <a:pt x="130" y="462"/>
                </a:lnTo>
                <a:lnTo>
                  <a:pt x="151" y="493"/>
                </a:lnTo>
                <a:lnTo>
                  <a:pt x="174" y="525"/>
                </a:lnTo>
                <a:lnTo>
                  <a:pt x="198" y="555"/>
                </a:lnTo>
                <a:lnTo>
                  <a:pt x="224" y="583"/>
                </a:lnTo>
                <a:lnTo>
                  <a:pt x="311" y="497"/>
                </a:lnTo>
                <a:lnTo>
                  <a:pt x="311" y="497"/>
                </a:lnTo>
                <a:lnTo>
                  <a:pt x="290" y="473"/>
                </a:lnTo>
                <a:lnTo>
                  <a:pt x="269" y="448"/>
                </a:lnTo>
                <a:lnTo>
                  <a:pt x="251" y="422"/>
                </a:lnTo>
                <a:lnTo>
                  <a:pt x="233" y="395"/>
                </a:lnTo>
                <a:lnTo>
                  <a:pt x="216" y="366"/>
                </a:lnTo>
                <a:lnTo>
                  <a:pt x="200" y="337"/>
                </a:lnTo>
                <a:lnTo>
                  <a:pt x="186" y="307"/>
                </a:lnTo>
                <a:lnTo>
                  <a:pt x="173" y="277"/>
                </a:lnTo>
                <a:lnTo>
                  <a:pt x="161" y="246"/>
                </a:lnTo>
                <a:lnTo>
                  <a:pt x="151" y="215"/>
                </a:lnTo>
                <a:lnTo>
                  <a:pt x="142" y="182"/>
                </a:lnTo>
                <a:lnTo>
                  <a:pt x="135" y="150"/>
                </a:lnTo>
                <a:lnTo>
                  <a:pt x="130" y="116"/>
                </a:lnTo>
                <a:lnTo>
                  <a:pt x="125" y="82"/>
                </a:lnTo>
                <a:lnTo>
                  <a:pt x="122" y="48"/>
                </a:lnTo>
                <a:lnTo>
                  <a:pt x="122" y="13"/>
                </a:lnTo>
                <a:lnTo>
                  <a:pt x="122" y="13"/>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3" name="Freeform 72"/>
          <p:cNvSpPr>
            <a:spLocks/>
          </p:cNvSpPr>
          <p:nvPr/>
        </p:nvSpPr>
        <p:spPr bwMode="auto">
          <a:xfrm>
            <a:off x="4781550" y="3784601"/>
            <a:ext cx="123825" cy="231775"/>
          </a:xfrm>
          <a:custGeom>
            <a:avLst/>
            <a:gdLst>
              <a:gd name="T0" fmla="*/ 311 w 311"/>
              <a:gd name="T1" fmla="*/ 1 h 583"/>
              <a:gd name="T2" fmla="*/ 189 w 311"/>
              <a:gd name="T3" fmla="*/ 0 h 583"/>
              <a:gd name="T4" fmla="*/ 189 w 311"/>
              <a:gd name="T5" fmla="*/ 0 h 583"/>
              <a:gd name="T6" fmla="*/ 189 w 311"/>
              <a:gd name="T7" fmla="*/ 13 h 583"/>
              <a:gd name="T8" fmla="*/ 189 w 311"/>
              <a:gd name="T9" fmla="*/ 13 h 583"/>
              <a:gd name="T10" fmla="*/ 189 w 311"/>
              <a:gd name="T11" fmla="*/ 48 h 583"/>
              <a:gd name="T12" fmla="*/ 186 w 311"/>
              <a:gd name="T13" fmla="*/ 82 h 583"/>
              <a:gd name="T14" fmla="*/ 182 w 311"/>
              <a:gd name="T15" fmla="*/ 116 h 583"/>
              <a:gd name="T16" fmla="*/ 176 w 311"/>
              <a:gd name="T17" fmla="*/ 150 h 583"/>
              <a:gd name="T18" fmla="*/ 169 w 311"/>
              <a:gd name="T19" fmla="*/ 182 h 583"/>
              <a:gd name="T20" fmla="*/ 160 w 311"/>
              <a:gd name="T21" fmla="*/ 215 h 583"/>
              <a:gd name="T22" fmla="*/ 150 w 311"/>
              <a:gd name="T23" fmla="*/ 246 h 583"/>
              <a:gd name="T24" fmla="*/ 138 w 311"/>
              <a:gd name="T25" fmla="*/ 277 h 583"/>
              <a:gd name="T26" fmla="*/ 125 w 311"/>
              <a:gd name="T27" fmla="*/ 307 h 583"/>
              <a:gd name="T28" fmla="*/ 111 w 311"/>
              <a:gd name="T29" fmla="*/ 337 h 583"/>
              <a:gd name="T30" fmla="*/ 95 w 311"/>
              <a:gd name="T31" fmla="*/ 366 h 583"/>
              <a:gd name="T32" fmla="*/ 78 w 311"/>
              <a:gd name="T33" fmla="*/ 395 h 583"/>
              <a:gd name="T34" fmla="*/ 61 w 311"/>
              <a:gd name="T35" fmla="*/ 422 h 583"/>
              <a:gd name="T36" fmla="*/ 42 w 311"/>
              <a:gd name="T37" fmla="*/ 448 h 583"/>
              <a:gd name="T38" fmla="*/ 21 w 311"/>
              <a:gd name="T39" fmla="*/ 473 h 583"/>
              <a:gd name="T40" fmla="*/ 0 w 311"/>
              <a:gd name="T41" fmla="*/ 497 h 583"/>
              <a:gd name="T42" fmla="*/ 87 w 311"/>
              <a:gd name="T43" fmla="*/ 583 h 583"/>
              <a:gd name="T44" fmla="*/ 87 w 311"/>
              <a:gd name="T45" fmla="*/ 583 h 583"/>
              <a:gd name="T46" fmla="*/ 113 w 311"/>
              <a:gd name="T47" fmla="*/ 555 h 583"/>
              <a:gd name="T48" fmla="*/ 137 w 311"/>
              <a:gd name="T49" fmla="*/ 525 h 583"/>
              <a:gd name="T50" fmla="*/ 160 w 311"/>
              <a:gd name="T51" fmla="*/ 493 h 583"/>
              <a:gd name="T52" fmla="*/ 181 w 311"/>
              <a:gd name="T53" fmla="*/ 462 h 583"/>
              <a:gd name="T54" fmla="*/ 200 w 311"/>
              <a:gd name="T55" fmla="*/ 428 h 583"/>
              <a:gd name="T56" fmla="*/ 219 w 311"/>
              <a:gd name="T57" fmla="*/ 395 h 583"/>
              <a:gd name="T58" fmla="*/ 236 w 311"/>
              <a:gd name="T59" fmla="*/ 361 h 583"/>
              <a:gd name="T60" fmla="*/ 251 w 311"/>
              <a:gd name="T61" fmla="*/ 324 h 583"/>
              <a:gd name="T62" fmla="*/ 266 w 311"/>
              <a:gd name="T63" fmla="*/ 288 h 583"/>
              <a:gd name="T64" fmla="*/ 277 w 311"/>
              <a:gd name="T65" fmla="*/ 250 h 583"/>
              <a:gd name="T66" fmla="*/ 288 w 311"/>
              <a:gd name="T67" fmla="*/ 212 h 583"/>
              <a:gd name="T68" fmla="*/ 295 w 311"/>
              <a:gd name="T69" fmla="*/ 174 h 583"/>
              <a:gd name="T70" fmla="*/ 302 w 311"/>
              <a:gd name="T71" fmla="*/ 134 h 583"/>
              <a:gd name="T72" fmla="*/ 307 w 311"/>
              <a:gd name="T73" fmla="*/ 95 h 583"/>
              <a:gd name="T74" fmla="*/ 310 w 311"/>
              <a:gd name="T75" fmla="*/ 53 h 583"/>
              <a:gd name="T76" fmla="*/ 311 w 311"/>
              <a:gd name="T77" fmla="*/ 13 h 583"/>
              <a:gd name="T78" fmla="*/ 311 w 311"/>
              <a:gd name="T79" fmla="*/ 13 h 583"/>
              <a:gd name="T80" fmla="*/ 311 w 311"/>
              <a:gd name="T81" fmla="*/ 1 h 583"/>
              <a:gd name="T82" fmla="*/ 311 w 311"/>
              <a:gd name="T83" fmla="*/ 1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583">
                <a:moveTo>
                  <a:pt x="311" y="1"/>
                </a:moveTo>
                <a:lnTo>
                  <a:pt x="189" y="0"/>
                </a:lnTo>
                <a:lnTo>
                  <a:pt x="189" y="0"/>
                </a:lnTo>
                <a:lnTo>
                  <a:pt x="189" y="13"/>
                </a:lnTo>
                <a:lnTo>
                  <a:pt x="189" y="13"/>
                </a:lnTo>
                <a:lnTo>
                  <a:pt x="189" y="48"/>
                </a:lnTo>
                <a:lnTo>
                  <a:pt x="186" y="82"/>
                </a:lnTo>
                <a:lnTo>
                  <a:pt x="182" y="116"/>
                </a:lnTo>
                <a:lnTo>
                  <a:pt x="176" y="150"/>
                </a:lnTo>
                <a:lnTo>
                  <a:pt x="169" y="182"/>
                </a:lnTo>
                <a:lnTo>
                  <a:pt x="160" y="215"/>
                </a:lnTo>
                <a:lnTo>
                  <a:pt x="150" y="246"/>
                </a:lnTo>
                <a:lnTo>
                  <a:pt x="138" y="277"/>
                </a:lnTo>
                <a:lnTo>
                  <a:pt x="125" y="307"/>
                </a:lnTo>
                <a:lnTo>
                  <a:pt x="111" y="337"/>
                </a:lnTo>
                <a:lnTo>
                  <a:pt x="95" y="366"/>
                </a:lnTo>
                <a:lnTo>
                  <a:pt x="78" y="395"/>
                </a:lnTo>
                <a:lnTo>
                  <a:pt x="61" y="422"/>
                </a:lnTo>
                <a:lnTo>
                  <a:pt x="42" y="448"/>
                </a:lnTo>
                <a:lnTo>
                  <a:pt x="21" y="473"/>
                </a:lnTo>
                <a:lnTo>
                  <a:pt x="0" y="497"/>
                </a:lnTo>
                <a:lnTo>
                  <a:pt x="87" y="583"/>
                </a:lnTo>
                <a:lnTo>
                  <a:pt x="87" y="583"/>
                </a:lnTo>
                <a:lnTo>
                  <a:pt x="113" y="555"/>
                </a:lnTo>
                <a:lnTo>
                  <a:pt x="137" y="525"/>
                </a:lnTo>
                <a:lnTo>
                  <a:pt x="160" y="493"/>
                </a:lnTo>
                <a:lnTo>
                  <a:pt x="181" y="462"/>
                </a:lnTo>
                <a:lnTo>
                  <a:pt x="200" y="428"/>
                </a:lnTo>
                <a:lnTo>
                  <a:pt x="219" y="395"/>
                </a:lnTo>
                <a:lnTo>
                  <a:pt x="236" y="361"/>
                </a:lnTo>
                <a:lnTo>
                  <a:pt x="251" y="324"/>
                </a:lnTo>
                <a:lnTo>
                  <a:pt x="266" y="288"/>
                </a:lnTo>
                <a:lnTo>
                  <a:pt x="277" y="250"/>
                </a:lnTo>
                <a:lnTo>
                  <a:pt x="288" y="212"/>
                </a:lnTo>
                <a:lnTo>
                  <a:pt x="295" y="174"/>
                </a:lnTo>
                <a:lnTo>
                  <a:pt x="302" y="134"/>
                </a:lnTo>
                <a:lnTo>
                  <a:pt x="307" y="95"/>
                </a:lnTo>
                <a:lnTo>
                  <a:pt x="310" y="53"/>
                </a:lnTo>
                <a:lnTo>
                  <a:pt x="311" y="13"/>
                </a:lnTo>
                <a:lnTo>
                  <a:pt x="311" y="13"/>
                </a:lnTo>
                <a:lnTo>
                  <a:pt x="311" y="1"/>
                </a:lnTo>
                <a:lnTo>
                  <a:pt x="311" y="1"/>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4" name="Freeform 73"/>
          <p:cNvSpPr>
            <a:spLocks/>
          </p:cNvSpPr>
          <p:nvPr/>
        </p:nvSpPr>
        <p:spPr bwMode="auto">
          <a:xfrm>
            <a:off x="4335463" y="3989388"/>
            <a:ext cx="231775" cy="133350"/>
          </a:xfrm>
          <a:custGeom>
            <a:avLst/>
            <a:gdLst>
              <a:gd name="T0" fmla="*/ 85 w 584"/>
              <a:gd name="T1" fmla="*/ 0 h 336"/>
              <a:gd name="T2" fmla="*/ 0 w 584"/>
              <a:gd name="T3" fmla="*/ 88 h 336"/>
              <a:gd name="T4" fmla="*/ 0 w 584"/>
              <a:gd name="T5" fmla="*/ 88 h 336"/>
              <a:gd name="T6" fmla="*/ 29 w 584"/>
              <a:gd name="T7" fmla="*/ 115 h 336"/>
              <a:gd name="T8" fmla="*/ 59 w 584"/>
              <a:gd name="T9" fmla="*/ 142 h 336"/>
              <a:gd name="T10" fmla="*/ 90 w 584"/>
              <a:gd name="T11" fmla="*/ 166 h 336"/>
              <a:gd name="T12" fmla="*/ 121 w 584"/>
              <a:gd name="T13" fmla="*/ 190 h 336"/>
              <a:gd name="T14" fmla="*/ 155 w 584"/>
              <a:gd name="T15" fmla="*/ 211 h 336"/>
              <a:gd name="T16" fmla="*/ 189 w 584"/>
              <a:gd name="T17" fmla="*/ 231 h 336"/>
              <a:gd name="T18" fmla="*/ 226 w 584"/>
              <a:gd name="T19" fmla="*/ 250 h 336"/>
              <a:gd name="T20" fmla="*/ 262 w 584"/>
              <a:gd name="T21" fmla="*/ 267 h 336"/>
              <a:gd name="T22" fmla="*/ 299 w 584"/>
              <a:gd name="T23" fmla="*/ 282 h 336"/>
              <a:gd name="T24" fmla="*/ 338 w 584"/>
              <a:gd name="T25" fmla="*/ 295 h 336"/>
              <a:gd name="T26" fmla="*/ 377 w 584"/>
              <a:gd name="T27" fmla="*/ 307 h 336"/>
              <a:gd name="T28" fmla="*/ 416 w 584"/>
              <a:gd name="T29" fmla="*/ 316 h 336"/>
              <a:gd name="T30" fmla="*/ 456 w 584"/>
              <a:gd name="T31" fmla="*/ 324 h 336"/>
              <a:gd name="T32" fmla="*/ 498 w 584"/>
              <a:gd name="T33" fmla="*/ 330 h 336"/>
              <a:gd name="T34" fmla="*/ 539 w 584"/>
              <a:gd name="T35" fmla="*/ 334 h 336"/>
              <a:gd name="T36" fmla="*/ 582 w 584"/>
              <a:gd name="T37" fmla="*/ 336 h 336"/>
              <a:gd name="T38" fmla="*/ 584 w 584"/>
              <a:gd name="T39" fmla="*/ 213 h 336"/>
              <a:gd name="T40" fmla="*/ 584 w 584"/>
              <a:gd name="T41" fmla="*/ 213 h 336"/>
              <a:gd name="T42" fmla="*/ 547 w 584"/>
              <a:gd name="T43" fmla="*/ 212 h 336"/>
              <a:gd name="T44" fmla="*/ 512 w 584"/>
              <a:gd name="T45" fmla="*/ 208 h 336"/>
              <a:gd name="T46" fmla="*/ 476 w 584"/>
              <a:gd name="T47" fmla="*/ 204 h 336"/>
              <a:gd name="T48" fmla="*/ 442 w 584"/>
              <a:gd name="T49" fmla="*/ 196 h 336"/>
              <a:gd name="T50" fmla="*/ 408 w 584"/>
              <a:gd name="T51" fmla="*/ 188 h 336"/>
              <a:gd name="T52" fmla="*/ 374 w 584"/>
              <a:gd name="T53" fmla="*/ 178 h 336"/>
              <a:gd name="T54" fmla="*/ 341 w 584"/>
              <a:gd name="T55" fmla="*/ 166 h 336"/>
              <a:gd name="T56" fmla="*/ 309 w 584"/>
              <a:gd name="T57" fmla="*/ 153 h 336"/>
              <a:gd name="T58" fmla="*/ 278 w 584"/>
              <a:gd name="T59" fmla="*/ 139 h 336"/>
              <a:gd name="T60" fmla="*/ 248 w 584"/>
              <a:gd name="T61" fmla="*/ 123 h 336"/>
              <a:gd name="T62" fmla="*/ 218 w 584"/>
              <a:gd name="T63" fmla="*/ 106 h 336"/>
              <a:gd name="T64" fmla="*/ 189 w 584"/>
              <a:gd name="T65" fmla="*/ 87 h 336"/>
              <a:gd name="T66" fmla="*/ 162 w 584"/>
              <a:gd name="T67" fmla="*/ 67 h 336"/>
              <a:gd name="T68" fmla="*/ 136 w 584"/>
              <a:gd name="T69" fmla="*/ 46 h 336"/>
              <a:gd name="T70" fmla="*/ 110 w 584"/>
              <a:gd name="T71" fmla="*/ 23 h 336"/>
              <a:gd name="T72" fmla="*/ 85 w 584"/>
              <a:gd name="T73" fmla="*/ 0 h 336"/>
              <a:gd name="T74" fmla="*/ 85 w 584"/>
              <a:gd name="T75"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84" h="336">
                <a:moveTo>
                  <a:pt x="85" y="0"/>
                </a:moveTo>
                <a:lnTo>
                  <a:pt x="0" y="88"/>
                </a:lnTo>
                <a:lnTo>
                  <a:pt x="0" y="88"/>
                </a:lnTo>
                <a:lnTo>
                  <a:pt x="29" y="115"/>
                </a:lnTo>
                <a:lnTo>
                  <a:pt x="59" y="142"/>
                </a:lnTo>
                <a:lnTo>
                  <a:pt x="90" y="166"/>
                </a:lnTo>
                <a:lnTo>
                  <a:pt x="121" y="190"/>
                </a:lnTo>
                <a:lnTo>
                  <a:pt x="155" y="211"/>
                </a:lnTo>
                <a:lnTo>
                  <a:pt x="189" y="231"/>
                </a:lnTo>
                <a:lnTo>
                  <a:pt x="226" y="250"/>
                </a:lnTo>
                <a:lnTo>
                  <a:pt x="262" y="267"/>
                </a:lnTo>
                <a:lnTo>
                  <a:pt x="299" y="282"/>
                </a:lnTo>
                <a:lnTo>
                  <a:pt x="338" y="295"/>
                </a:lnTo>
                <a:lnTo>
                  <a:pt x="377" y="307"/>
                </a:lnTo>
                <a:lnTo>
                  <a:pt x="416" y="316"/>
                </a:lnTo>
                <a:lnTo>
                  <a:pt x="456" y="324"/>
                </a:lnTo>
                <a:lnTo>
                  <a:pt x="498" y="330"/>
                </a:lnTo>
                <a:lnTo>
                  <a:pt x="539" y="334"/>
                </a:lnTo>
                <a:lnTo>
                  <a:pt x="582" y="336"/>
                </a:lnTo>
                <a:lnTo>
                  <a:pt x="584" y="213"/>
                </a:lnTo>
                <a:lnTo>
                  <a:pt x="584" y="213"/>
                </a:lnTo>
                <a:lnTo>
                  <a:pt x="547" y="212"/>
                </a:lnTo>
                <a:lnTo>
                  <a:pt x="512" y="208"/>
                </a:lnTo>
                <a:lnTo>
                  <a:pt x="476" y="204"/>
                </a:lnTo>
                <a:lnTo>
                  <a:pt x="442" y="196"/>
                </a:lnTo>
                <a:lnTo>
                  <a:pt x="408" y="188"/>
                </a:lnTo>
                <a:lnTo>
                  <a:pt x="374" y="178"/>
                </a:lnTo>
                <a:lnTo>
                  <a:pt x="341" y="166"/>
                </a:lnTo>
                <a:lnTo>
                  <a:pt x="309" y="153"/>
                </a:lnTo>
                <a:lnTo>
                  <a:pt x="278" y="139"/>
                </a:lnTo>
                <a:lnTo>
                  <a:pt x="248" y="123"/>
                </a:lnTo>
                <a:lnTo>
                  <a:pt x="218" y="106"/>
                </a:lnTo>
                <a:lnTo>
                  <a:pt x="189" y="87"/>
                </a:lnTo>
                <a:lnTo>
                  <a:pt x="162" y="67"/>
                </a:lnTo>
                <a:lnTo>
                  <a:pt x="136" y="46"/>
                </a:lnTo>
                <a:lnTo>
                  <a:pt x="110" y="23"/>
                </a:lnTo>
                <a:lnTo>
                  <a:pt x="85" y="0"/>
                </a:lnTo>
                <a:lnTo>
                  <a:pt x="85"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5" name="Freeform 76"/>
          <p:cNvSpPr>
            <a:spLocks/>
          </p:cNvSpPr>
          <p:nvPr/>
        </p:nvSpPr>
        <p:spPr bwMode="auto">
          <a:xfrm>
            <a:off x="4240213" y="3552826"/>
            <a:ext cx="133350" cy="222250"/>
          </a:xfrm>
          <a:custGeom>
            <a:avLst/>
            <a:gdLst>
              <a:gd name="T0" fmla="*/ 336 w 336"/>
              <a:gd name="T1" fmla="*/ 84 h 558"/>
              <a:gd name="T2" fmla="*/ 248 w 336"/>
              <a:gd name="T3" fmla="*/ 0 h 558"/>
              <a:gd name="T4" fmla="*/ 248 w 336"/>
              <a:gd name="T5" fmla="*/ 0 h 558"/>
              <a:gd name="T6" fmla="*/ 222 w 336"/>
              <a:gd name="T7" fmla="*/ 27 h 558"/>
              <a:gd name="T8" fmla="*/ 197 w 336"/>
              <a:gd name="T9" fmla="*/ 56 h 558"/>
              <a:gd name="T10" fmla="*/ 172 w 336"/>
              <a:gd name="T11" fmla="*/ 86 h 558"/>
              <a:gd name="T12" fmla="*/ 150 w 336"/>
              <a:gd name="T13" fmla="*/ 117 h 558"/>
              <a:gd name="T14" fmla="*/ 128 w 336"/>
              <a:gd name="T15" fmla="*/ 148 h 558"/>
              <a:gd name="T16" fmla="*/ 108 w 336"/>
              <a:gd name="T17" fmla="*/ 182 h 558"/>
              <a:gd name="T18" fmla="*/ 90 w 336"/>
              <a:gd name="T19" fmla="*/ 216 h 558"/>
              <a:gd name="T20" fmla="*/ 73 w 336"/>
              <a:gd name="T21" fmla="*/ 250 h 558"/>
              <a:gd name="T22" fmla="*/ 59 w 336"/>
              <a:gd name="T23" fmla="*/ 286 h 558"/>
              <a:gd name="T24" fmla="*/ 44 w 336"/>
              <a:gd name="T25" fmla="*/ 323 h 558"/>
              <a:gd name="T26" fmla="*/ 33 w 336"/>
              <a:gd name="T27" fmla="*/ 360 h 558"/>
              <a:gd name="T28" fmla="*/ 22 w 336"/>
              <a:gd name="T29" fmla="*/ 398 h 558"/>
              <a:gd name="T30" fmla="*/ 15 w 336"/>
              <a:gd name="T31" fmla="*/ 437 h 558"/>
              <a:gd name="T32" fmla="*/ 8 w 336"/>
              <a:gd name="T33" fmla="*/ 476 h 558"/>
              <a:gd name="T34" fmla="*/ 3 w 336"/>
              <a:gd name="T35" fmla="*/ 517 h 558"/>
              <a:gd name="T36" fmla="*/ 0 w 336"/>
              <a:gd name="T37" fmla="*/ 557 h 558"/>
              <a:gd name="T38" fmla="*/ 123 w 336"/>
              <a:gd name="T39" fmla="*/ 558 h 558"/>
              <a:gd name="T40" fmla="*/ 123 w 336"/>
              <a:gd name="T41" fmla="*/ 558 h 558"/>
              <a:gd name="T42" fmla="*/ 125 w 336"/>
              <a:gd name="T43" fmla="*/ 524 h 558"/>
              <a:gd name="T44" fmla="*/ 130 w 336"/>
              <a:gd name="T45" fmla="*/ 491 h 558"/>
              <a:gd name="T46" fmla="*/ 136 w 336"/>
              <a:gd name="T47" fmla="*/ 457 h 558"/>
              <a:gd name="T48" fmla="*/ 143 w 336"/>
              <a:gd name="T49" fmla="*/ 423 h 558"/>
              <a:gd name="T50" fmla="*/ 151 w 336"/>
              <a:gd name="T51" fmla="*/ 392 h 558"/>
              <a:gd name="T52" fmla="*/ 162 w 336"/>
              <a:gd name="T53" fmla="*/ 359 h 558"/>
              <a:gd name="T54" fmla="*/ 173 w 336"/>
              <a:gd name="T55" fmla="*/ 328 h 558"/>
              <a:gd name="T56" fmla="*/ 186 w 336"/>
              <a:gd name="T57" fmla="*/ 298 h 558"/>
              <a:gd name="T58" fmla="*/ 201 w 336"/>
              <a:gd name="T59" fmla="*/ 268 h 558"/>
              <a:gd name="T60" fmla="*/ 216 w 336"/>
              <a:gd name="T61" fmla="*/ 239 h 558"/>
              <a:gd name="T62" fmla="*/ 233 w 336"/>
              <a:gd name="T63" fmla="*/ 211 h 558"/>
              <a:gd name="T64" fmla="*/ 251 w 336"/>
              <a:gd name="T65" fmla="*/ 185 h 558"/>
              <a:gd name="T66" fmla="*/ 271 w 336"/>
              <a:gd name="T67" fmla="*/ 157 h 558"/>
              <a:gd name="T68" fmla="*/ 292 w 336"/>
              <a:gd name="T69" fmla="*/ 132 h 558"/>
              <a:gd name="T70" fmla="*/ 313 w 336"/>
              <a:gd name="T71" fmla="*/ 108 h 558"/>
              <a:gd name="T72" fmla="*/ 336 w 336"/>
              <a:gd name="T73" fmla="*/ 84 h 558"/>
              <a:gd name="T74" fmla="*/ 336 w 336"/>
              <a:gd name="T75" fmla="*/ 84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36" h="558">
                <a:moveTo>
                  <a:pt x="336" y="84"/>
                </a:moveTo>
                <a:lnTo>
                  <a:pt x="248" y="0"/>
                </a:lnTo>
                <a:lnTo>
                  <a:pt x="248" y="0"/>
                </a:lnTo>
                <a:lnTo>
                  <a:pt x="222" y="27"/>
                </a:lnTo>
                <a:lnTo>
                  <a:pt x="197" y="56"/>
                </a:lnTo>
                <a:lnTo>
                  <a:pt x="172" y="86"/>
                </a:lnTo>
                <a:lnTo>
                  <a:pt x="150" y="117"/>
                </a:lnTo>
                <a:lnTo>
                  <a:pt x="128" y="148"/>
                </a:lnTo>
                <a:lnTo>
                  <a:pt x="108" y="182"/>
                </a:lnTo>
                <a:lnTo>
                  <a:pt x="90" y="216"/>
                </a:lnTo>
                <a:lnTo>
                  <a:pt x="73" y="250"/>
                </a:lnTo>
                <a:lnTo>
                  <a:pt x="59" y="286"/>
                </a:lnTo>
                <a:lnTo>
                  <a:pt x="44" y="323"/>
                </a:lnTo>
                <a:lnTo>
                  <a:pt x="33" y="360"/>
                </a:lnTo>
                <a:lnTo>
                  <a:pt x="22" y="398"/>
                </a:lnTo>
                <a:lnTo>
                  <a:pt x="15" y="437"/>
                </a:lnTo>
                <a:lnTo>
                  <a:pt x="8" y="476"/>
                </a:lnTo>
                <a:lnTo>
                  <a:pt x="3" y="517"/>
                </a:lnTo>
                <a:lnTo>
                  <a:pt x="0" y="557"/>
                </a:lnTo>
                <a:lnTo>
                  <a:pt x="123" y="558"/>
                </a:lnTo>
                <a:lnTo>
                  <a:pt x="123" y="558"/>
                </a:lnTo>
                <a:lnTo>
                  <a:pt x="125" y="524"/>
                </a:lnTo>
                <a:lnTo>
                  <a:pt x="130" y="491"/>
                </a:lnTo>
                <a:lnTo>
                  <a:pt x="136" y="457"/>
                </a:lnTo>
                <a:lnTo>
                  <a:pt x="143" y="423"/>
                </a:lnTo>
                <a:lnTo>
                  <a:pt x="151" y="392"/>
                </a:lnTo>
                <a:lnTo>
                  <a:pt x="162" y="359"/>
                </a:lnTo>
                <a:lnTo>
                  <a:pt x="173" y="328"/>
                </a:lnTo>
                <a:lnTo>
                  <a:pt x="186" y="298"/>
                </a:lnTo>
                <a:lnTo>
                  <a:pt x="201" y="268"/>
                </a:lnTo>
                <a:lnTo>
                  <a:pt x="216" y="239"/>
                </a:lnTo>
                <a:lnTo>
                  <a:pt x="233" y="211"/>
                </a:lnTo>
                <a:lnTo>
                  <a:pt x="251" y="185"/>
                </a:lnTo>
                <a:lnTo>
                  <a:pt x="271" y="157"/>
                </a:lnTo>
                <a:lnTo>
                  <a:pt x="292" y="132"/>
                </a:lnTo>
                <a:lnTo>
                  <a:pt x="313" y="108"/>
                </a:lnTo>
                <a:lnTo>
                  <a:pt x="336" y="84"/>
                </a:lnTo>
                <a:lnTo>
                  <a:pt x="336" y="84"/>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6" name="Freeform 77"/>
          <p:cNvSpPr>
            <a:spLocks/>
          </p:cNvSpPr>
          <p:nvPr/>
        </p:nvSpPr>
        <p:spPr bwMode="auto">
          <a:xfrm>
            <a:off x="4576763" y="3989388"/>
            <a:ext cx="231775" cy="133350"/>
          </a:xfrm>
          <a:custGeom>
            <a:avLst/>
            <a:gdLst>
              <a:gd name="T0" fmla="*/ 0 w 584"/>
              <a:gd name="T1" fmla="*/ 213 h 336"/>
              <a:gd name="T2" fmla="*/ 3 w 584"/>
              <a:gd name="T3" fmla="*/ 336 h 336"/>
              <a:gd name="T4" fmla="*/ 3 w 584"/>
              <a:gd name="T5" fmla="*/ 336 h 336"/>
              <a:gd name="T6" fmla="*/ 45 w 584"/>
              <a:gd name="T7" fmla="*/ 334 h 336"/>
              <a:gd name="T8" fmla="*/ 86 w 584"/>
              <a:gd name="T9" fmla="*/ 330 h 336"/>
              <a:gd name="T10" fmla="*/ 128 w 584"/>
              <a:gd name="T11" fmla="*/ 324 h 336"/>
              <a:gd name="T12" fmla="*/ 168 w 584"/>
              <a:gd name="T13" fmla="*/ 316 h 336"/>
              <a:gd name="T14" fmla="*/ 209 w 584"/>
              <a:gd name="T15" fmla="*/ 307 h 336"/>
              <a:gd name="T16" fmla="*/ 248 w 584"/>
              <a:gd name="T17" fmla="*/ 295 h 336"/>
              <a:gd name="T18" fmla="*/ 285 w 584"/>
              <a:gd name="T19" fmla="*/ 282 h 336"/>
              <a:gd name="T20" fmla="*/ 323 w 584"/>
              <a:gd name="T21" fmla="*/ 267 h 336"/>
              <a:gd name="T22" fmla="*/ 358 w 584"/>
              <a:gd name="T23" fmla="*/ 250 h 336"/>
              <a:gd name="T24" fmla="*/ 395 w 584"/>
              <a:gd name="T25" fmla="*/ 231 h 336"/>
              <a:gd name="T26" fmla="*/ 429 w 584"/>
              <a:gd name="T27" fmla="*/ 211 h 336"/>
              <a:gd name="T28" fmla="*/ 463 w 584"/>
              <a:gd name="T29" fmla="*/ 190 h 336"/>
              <a:gd name="T30" fmla="*/ 495 w 584"/>
              <a:gd name="T31" fmla="*/ 166 h 336"/>
              <a:gd name="T32" fmla="*/ 525 w 584"/>
              <a:gd name="T33" fmla="*/ 142 h 336"/>
              <a:gd name="T34" fmla="*/ 555 w 584"/>
              <a:gd name="T35" fmla="*/ 115 h 336"/>
              <a:gd name="T36" fmla="*/ 584 w 584"/>
              <a:gd name="T37" fmla="*/ 88 h 336"/>
              <a:gd name="T38" fmla="*/ 499 w 584"/>
              <a:gd name="T39" fmla="*/ 0 h 336"/>
              <a:gd name="T40" fmla="*/ 499 w 584"/>
              <a:gd name="T41" fmla="*/ 0 h 336"/>
              <a:gd name="T42" fmla="*/ 474 w 584"/>
              <a:gd name="T43" fmla="*/ 23 h 336"/>
              <a:gd name="T44" fmla="*/ 450 w 584"/>
              <a:gd name="T45" fmla="*/ 46 h 336"/>
              <a:gd name="T46" fmla="*/ 422 w 584"/>
              <a:gd name="T47" fmla="*/ 67 h 336"/>
              <a:gd name="T48" fmla="*/ 395 w 584"/>
              <a:gd name="T49" fmla="*/ 87 h 336"/>
              <a:gd name="T50" fmla="*/ 366 w 584"/>
              <a:gd name="T51" fmla="*/ 106 h 336"/>
              <a:gd name="T52" fmla="*/ 336 w 584"/>
              <a:gd name="T53" fmla="*/ 123 h 336"/>
              <a:gd name="T54" fmla="*/ 306 w 584"/>
              <a:gd name="T55" fmla="*/ 139 h 336"/>
              <a:gd name="T56" fmla="*/ 275 w 584"/>
              <a:gd name="T57" fmla="*/ 153 h 336"/>
              <a:gd name="T58" fmla="*/ 243 w 584"/>
              <a:gd name="T59" fmla="*/ 166 h 336"/>
              <a:gd name="T60" fmla="*/ 210 w 584"/>
              <a:gd name="T61" fmla="*/ 178 h 336"/>
              <a:gd name="T62" fmla="*/ 177 w 584"/>
              <a:gd name="T63" fmla="*/ 188 h 336"/>
              <a:gd name="T64" fmla="*/ 142 w 584"/>
              <a:gd name="T65" fmla="*/ 196 h 336"/>
              <a:gd name="T66" fmla="*/ 108 w 584"/>
              <a:gd name="T67" fmla="*/ 204 h 336"/>
              <a:gd name="T68" fmla="*/ 73 w 584"/>
              <a:gd name="T69" fmla="*/ 208 h 336"/>
              <a:gd name="T70" fmla="*/ 37 w 584"/>
              <a:gd name="T71" fmla="*/ 212 h 336"/>
              <a:gd name="T72" fmla="*/ 0 w 584"/>
              <a:gd name="T73" fmla="*/ 213 h 336"/>
              <a:gd name="T74" fmla="*/ 0 w 584"/>
              <a:gd name="T75" fmla="*/ 213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84" h="336">
                <a:moveTo>
                  <a:pt x="0" y="213"/>
                </a:moveTo>
                <a:lnTo>
                  <a:pt x="3" y="336"/>
                </a:lnTo>
                <a:lnTo>
                  <a:pt x="3" y="336"/>
                </a:lnTo>
                <a:lnTo>
                  <a:pt x="45" y="334"/>
                </a:lnTo>
                <a:lnTo>
                  <a:pt x="86" y="330"/>
                </a:lnTo>
                <a:lnTo>
                  <a:pt x="128" y="324"/>
                </a:lnTo>
                <a:lnTo>
                  <a:pt x="168" y="316"/>
                </a:lnTo>
                <a:lnTo>
                  <a:pt x="209" y="307"/>
                </a:lnTo>
                <a:lnTo>
                  <a:pt x="248" y="295"/>
                </a:lnTo>
                <a:lnTo>
                  <a:pt x="285" y="282"/>
                </a:lnTo>
                <a:lnTo>
                  <a:pt x="323" y="267"/>
                </a:lnTo>
                <a:lnTo>
                  <a:pt x="358" y="250"/>
                </a:lnTo>
                <a:lnTo>
                  <a:pt x="395" y="231"/>
                </a:lnTo>
                <a:lnTo>
                  <a:pt x="429" y="211"/>
                </a:lnTo>
                <a:lnTo>
                  <a:pt x="463" y="190"/>
                </a:lnTo>
                <a:lnTo>
                  <a:pt x="495" y="166"/>
                </a:lnTo>
                <a:lnTo>
                  <a:pt x="525" y="142"/>
                </a:lnTo>
                <a:lnTo>
                  <a:pt x="555" y="115"/>
                </a:lnTo>
                <a:lnTo>
                  <a:pt x="584" y="88"/>
                </a:lnTo>
                <a:lnTo>
                  <a:pt x="499" y="0"/>
                </a:lnTo>
                <a:lnTo>
                  <a:pt x="499" y="0"/>
                </a:lnTo>
                <a:lnTo>
                  <a:pt x="474" y="23"/>
                </a:lnTo>
                <a:lnTo>
                  <a:pt x="450" y="46"/>
                </a:lnTo>
                <a:lnTo>
                  <a:pt x="422" y="67"/>
                </a:lnTo>
                <a:lnTo>
                  <a:pt x="395" y="87"/>
                </a:lnTo>
                <a:lnTo>
                  <a:pt x="366" y="106"/>
                </a:lnTo>
                <a:lnTo>
                  <a:pt x="336" y="123"/>
                </a:lnTo>
                <a:lnTo>
                  <a:pt x="306" y="139"/>
                </a:lnTo>
                <a:lnTo>
                  <a:pt x="275" y="153"/>
                </a:lnTo>
                <a:lnTo>
                  <a:pt x="243" y="166"/>
                </a:lnTo>
                <a:lnTo>
                  <a:pt x="210" y="178"/>
                </a:lnTo>
                <a:lnTo>
                  <a:pt x="177" y="188"/>
                </a:lnTo>
                <a:lnTo>
                  <a:pt x="142" y="196"/>
                </a:lnTo>
                <a:lnTo>
                  <a:pt x="108" y="204"/>
                </a:lnTo>
                <a:lnTo>
                  <a:pt x="73" y="208"/>
                </a:lnTo>
                <a:lnTo>
                  <a:pt x="37" y="212"/>
                </a:lnTo>
                <a:lnTo>
                  <a:pt x="0" y="213"/>
                </a:lnTo>
                <a:lnTo>
                  <a:pt x="0" y="213"/>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7" name="ZoneTexte 56"/>
          <p:cNvSpPr txBox="1"/>
          <p:nvPr/>
        </p:nvSpPr>
        <p:spPr>
          <a:xfrm>
            <a:off x="6293141" y="4383763"/>
            <a:ext cx="2671347"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L’</a:t>
            </a:r>
            <a:r>
              <a:rPr lang="fr-FR" b="1" dirty="0" err="1" smtClean="0"/>
              <a:t>ékri</a:t>
            </a:r>
            <a:r>
              <a:rPr lang="fr-FR" b="1" dirty="0" smtClean="0"/>
              <a:t> an </a:t>
            </a:r>
            <a:r>
              <a:rPr lang="fr-FR" b="1" dirty="0" err="1" smtClean="0"/>
              <a:t>kréol</a:t>
            </a:r>
            <a:r>
              <a:rPr lang="fr-FR" b="1" dirty="0" smtClean="0"/>
              <a:t>, une manière d’exprimer mon for intérieur dans un souci de transmission à l’être aimé(J.J.I.)</a:t>
            </a:r>
            <a:endParaRPr lang="fr-FR" b="1" dirty="0"/>
          </a:p>
        </p:txBody>
      </p:sp>
      <p:sp>
        <p:nvSpPr>
          <p:cNvPr id="58" name="ZoneTexte 57"/>
          <p:cNvSpPr txBox="1"/>
          <p:nvPr/>
        </p:nvSpPr>
        <p:spPr>
          <a:xfrm>
            <a:off x="3797300" y="1242914"/>
            <a:ext cx="5045075" cy="923330"/>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Ma rencontre </a:t>
            </a:r>
            <a:r>
              <a:rPr lang="fr-FR" b="1" dirty="0" err="1" smtClean="0"/>
              <a:t>avek</a:t>
            </a:r>
            <a:r>
              <a:rPr lang="fr-FR" b="1" dirty="0" smtClean="0"/>
              <a:t> l’</a:t>
            </a:r>
            <a:r>
              <a:rPr lang="fr-FR" b="1" dirty="0" err="1" smtClean="0"/>
              <a:t>ékritur</a:t>
            </a:r>
            <a:r>
              <a:rPr lang="fr-FR" b="1" dirty="0" smtClean="0"/>
              <a:t> </a:t>
            </a:r>
            <a:r>
              <a:rPr lang="fr-FR" b="1" dirty="0" err="1" smtClean="0"/>
              <a:t>kréol</a:t>
            </a:r>
            <a:r>
              <a:rPr lang="fr-FR" b="1" dirty="0" smtClean="0"/>
              <a:t> i </a:t>
            </a:r>
            <a:r>
              <a:rPr lang="fr-FR" b="1" dirty="0" err="1" smtClean="0"/>
              <a:t>komans</a:t>
            </a:r>
            <a:r>
              <a:rPr lang="fr-FR" b="1" dirty="0" smtClean="0"/>
              <a:t> </a:t>
            </a:r>
            <a:r>
              <a:rPr lang="fr-FR" b="1" dirty="0" err="1" smtClean="0"/>
              <a:t>avek</a:t>
            </a:r>
            <a:r>
              <a:rPr lang="fr-FR" b="1" dirty="0" smtClean="0"/>
              <a:t> un recueil de poèmes  </a:t>
            </a:r>
            <a:r>
              <a:rPr lang="fr-FR" b="1" dirty="0" err="1" smtClean="0"/>
              <a:t>Danyel</a:t>
            </a:r>
            <a:r>
              <a:rPr lang="fr-FR" b="1" dirty="0" smtClean="0"/>
              <a:t> WARO (GAFOURN, 1987) </a:t>
            </a:r>
            <a:r>
              <a:rPr lang="fr-FR" b="1" dirty="0" err="1" smtClean="0"/>
              <a:t>ke</a:t>
            </a:r>
            <a:r>
              <a:rPr lang="fr-FR" b="1" dirty="0" smtClean="0"/>
              <a:t> ma la eu la chance </a:t>
            </a:r>
            <a:r>
              <a:rPr lang="fr-FR" b="1" dirty="0" err="1" smtClean="0"/>
              <a:t>tomb</a:t>
            </a:r>
            <a:r>
              <a:rPr lang="fr-FR" b="1" dirty="0" smtClean="0"/>
              <a:t> dessus (J.J.I.)</a:t>
            </a:r>
            <a:endParaRPr lang="fr-FR" b="1" dirty="0"/>
          </a:p>
        </p:txBody>
      </p:sp>
      <p:sp>
        <p:nvSpPr>
          <p:cNvPr id="59" name="ZoneTexte 58"/>
          <p:cNvSpPr txBox="1"/>
          <p:nvPr/>
        </p:nvSpPr>
        <p:spPr>
          <a:xfrm>
            <a:off x="347638" y="1242914"/>
            <a:ext cx="3449662" cy="923330"/>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L’écriture en créole est un moyen d’expression de ma sensibilité, de mon être (J.J.I.) </a:t>
            </a:r>
            <a:endParaRPr lang="fr-FR" b="1" dirty="0"/>
          </a:p>
        </p:txBody>
      </p:sp>
      <p:sp>
        <p:nvSpPr>
          <p:cNvPr id="61" name="ZoneTexte 60"/>
          <p:cNvSpPr txBox="1"/>
          <p:nvPr/>
        </p:nvSpPr>
        <p:spPr>
          <a:xfrm>
            <a:off x="130262" y="2443244"/>
            <a:ext cx="3846425"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L’</a:t>
            </a:r>
            <a:r>
              <a:rPr lang="fr-FR" b="1" dirty="0" err="1" smtClean="0"/>
              <a:t>ékritur</a:t>
            </a:r>
            <a:r>
              <a:rPr lang="fr-FR" b="1" dirty="0" smtClean="0"/>
              <a:t> an </a:t>
            </a:r>
            <a:r>
              <a:rPr lang="fr-FR" b="1" dirty="0" err="1" smtClean="0"/>
              <a:t>kréol</a:t>
            </a:r>
            <a:r>
              <a:rPr lang="fr-FR" b="1" dirty="0" smtClean="0"/>
              <a:t> lé une ouverture d’un chemin vers moi-même , lé une possibilité de découverte et de recherche de la vie intérieure (J.J.I.)</a:t>
            </a:r>
            <a:endParaRPr lang="fr-FR" b="1" dirty="0"/>
          </a:p>
        </p:txBody>
      </p:sp>
      <p:sp>
        <p:nvSpPr>
          <p:cNvPr id="62" name="ZoneTexte 61"/>
          <p:cNvSpPr txBox="1"/>
          <p:nvPr/>
        </p:nvSpPr>
        <p:spPr>
          <a:xfrm>
            <a:off x="2460624" y="4197351"/>
            <a:ext cx="3952875"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err="1" smtClean="0"/>
              <a:t>ékri</a:t>
            </a:r>
            <a:r>
              <a:rPr lang="fr-FR" b="1" dirty="0" smtClean="0"/>
              <a:t> an </a:t>
            </a:r>
            <a:r>
              <a:rPr lang="fr-FR" b="1" dirty="0" err="1" smtClean="0"/>
              <a:t>kréol</a:t>
            </a:r>
            <a:r>
              <a:rPr lang="fr-FR" b="1" dirty="0"/>
              <a:t> </a:t>
            </a:r>
            <a:r>
              <a:rPr lang="fr-FR" b="1" dirty="0" err="1" smtClean="0"/>
              <a:t>navé</a:t>
            </a:r>
            <a:r>
              <a:rPr lang="fr-FR" b="1" dirty="0" smtClean="0"/>
              <a:t> pou </a:t>
            </a:r>
            <a:r>
              <a:rPr lang="fr-FR" b="1" dirty="0" err="1" smtClean="0"/>
              <a:t>mwin</a:t>
            </a:r>
            <a:r>
              <a:rPr lang="fr-FR" b="1" dirty="0" smtClean="0"/>
              <a:t> un effet thérapeutique: té i fallait </a:t>
            </a:r>
            <a:r>
              <a:rPr lang="fr-FR" b="1" dirty="0" err="1" smtClean="0"/>
              <a:t>ke</a:t>
            </a:r>
            <a:r>
              <a:rPr lang="fr-FR" b="1" dirty="0" smtClean="0"/>
              <a:t> des choses i sortent; le travail an </a:t>
            </a:r>
            <a:r>
              <a:rPr lang="fr-FR" b="1" dirty="0" err="1" smtClean="0"/>
              <a:t>kréol</a:t>
            </a:r>
            <a:r>
              <a:rPr lang="fr-FR" b="1" dirty="0" smtClean="0"/>
              <a:t> la permis à </a:t>
            </a:r>
            <a:r>
              <a:rPr lang="fr-FR" b="1" dirty="0" err="1" smtClean="0"/>
              <a:t>mwin</a:t>
            </a:r>
            <a:r>
              <a:rPr lang="fr-FR" b="1" dirty="0" smtClean="0"/>
              <a:t> de recentre à </a:t>
            </a:r>
            <a:r>
              <a:rPr lang="fr-FR" b="1" dirty="0" err="1" smtClean="0"/>
              <a:t>mwin</a:t>
            </a:r>
            <a:r>
              <a:rPr lang="fr-FR" b="1" dirty="0" smtClean="0"/>
              <a:t> (J.J.I.)</a:t>
            </a:r>
            <a:endParaRPr lang="fr-FR" b="1" dirty="0"/>
          </a:p>
        </p:txBody>
      </p:sp>
      <p:sp>
        <p:nvSpPr>
          <p:cNvPr id="63" name="ZoneTexte 62"/>
          <p:cNvSpPr txBox="1"/>
          <p:nvPr/>
        </p:nvSpPr>
        <p:spPr>
          <a:xfrm>
            <a:off x="347638" y="5778500"/>
            <a:ext cx="8298620" cy="9233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La rencontre avec une femme qui faisait du HAÏKU (forme de créativité japonaise très codifiée) la </a:t>
            </a:r>
            <a:r>
              <a:rPr lang="fr-FR" b="1" dirty="0" err="1" smtClean="0"/>
              <a:t>serv</a:t>
            </a:r>
            <a:r>
              <a:rPr lang="fr-FR" b="1" dirty="0" smtClean="0"/>
              <a:t> à </a:t>
            </a:r>
            <a:r>
              <a:rPr lang="fr-FR" b="1" dirty="0" err="1" smtClean="0"/>
              <a:t>mwin</a:t>
            </a:r>
            <a:r>
              <a:rPr lang="fr-FR" b="1" dirty="0" smtClean="0"/>
              <a:t> d’exprimer des émotions et favoriser la création écrite en créole (J.J.I.)</a:t>
            </a:r>
            <a:endParaRPr lang="fr-FR" b="1" dirty="0"/>
          </a:p>
        </p:txBody>
      </p:sp>
      <p:sp>
        <p:nvSpPr>
          <p:cNvPr id="66" name="Freeform 54"/>
          <p:cNvSpPr>
            <a:spLocks/>
          </p:cNvSpPr>
          <p:nvPr/>
        </p:nvSpPr>
        <p:spPr bwMode="auto">
          <a:xfrm rot="10800000">
            <a:off x="4932040" y="3356992"/>
            <a:ext cx="228600" cy="409575"/>
          </a:xfrm>
          <a:custGeom>
            <a:avLst/>
            <a:gdLst>
              <a:gd name="T0" fmla="*/ 235 w 579"/>
              <a:gd name="T1" fmla="*/ 5 h 1035"/>
              <a:gd name="T2" fmla="*/ 235 w 579"/>
              <a:gd name="T3" fmla="*/ 5 h 1035"/>
              <a:gd name="T4" fmla="*/ 235 w 579"/>
              <a:gd name="T5" fmla="*/ 0 h 1035"/>
              <a:gd name="T6" fmla="*/ 0 w 579"/>
              <a:gd name="T7" fmla="*/ 4 h 1035"/>
              <a:gd name="T8" fmla="*/ 0 w 579"/>
              <a:gd name="T9" fmla="*/ 4 h 1035"/>
              <a:gd name="T10" fmla="*/ 0 w 579"/>
              <a:gd name="T11" fmla="*/ 5 h 1035"/>
              <a:gd name="T12" fmla="*/ 0 w 579"/>
              <a:gd name="T13" fmla="*/ 5 h 1035"/>
              <a:gd name="T14" fmla="*/ 0 w 579"/>
              <a:gd name="T15" fmla="*/ 43 h 1035"/>
              <a:gd name="T16" fmla="*/ 2 w 579"/>
              <a:gd name="T17" fmla="*/ 79 h 1035"/>
              <a:gd name="T18" fmla="*/ 4 w 579"/>
              <a:gd name="T19" fmla="*/ 116 h 1035"/>
              <a:gd name="T20" fmla="*/ 7 w 579"/>
              <a:gd name="T21" fmla="*/ 153 h 1035"/>
              <a:gd name="T22" fmla="*/ 11 w 579"/>
              <a:gd name="T23" fmla="*/ 189 h 1035"/>
              <a:gd name="T24" fmla="*/ 16 w 579"/>
              <a:gd name="T25" fmla="*/ 225 h 1035"/>
              <a:gd name="T26" fmla="*/ 21 w 579"/>
              <a:gd name="T27" fmla="*/ 262 h 1035"/>
              <a:gd name="T28" fmla="*/ 28 w 579"/>
              <a:gd name="T29" fmla="*/ 297 h 1035"/>
              <a:gd name="T30" fmla="*/ 36 w 579"/>
              <a:gd name="T31" fmla="*/ 332 h 1035"/>
              <a:gd name="T32" fmla="*/ 43 w 579"/>
              <a:gd name="T33" fmla="*/ 367 h 1035"/>
              <a:gd name="T34" fmla="*/ 53 w 579"/>
              <a:gd name="T35" fmla="*/ 401 h 1035"/>
              <a:gd name="T36" fmla="*/ 63 w 579"/>
              <a:gd name="T37" fmla="*/ 436 h 1035"/>
              <a:gd name="T38" fmla="*/ 73 w 579"/>
              <a:gd name="T39" fmla="*/ 470 h 1035"/>
              <a:gd name="T40" fmla="*/ 85 w 579"/>
              <a:gd name="T41" fmla="*/ 502 h 1035"/>
              <a:gd name="T42" fmla="*/ 97 w 579"/>
              <a:gd name="T43" fmla="*/ 536 h 1035"/>
              <a:gd name="T44" fmla="*/ 110 w 579"/>
              <a:gd name="T45" fmla="*/ 569 h 1035"/>
              <a:gd name="T46" fmla="*/ 123 w 579"/>
              <a:gd name="T47" fmla="*/ 601 h 1035"/>
              <a:gd name="T48" fmla="*/ 137 w 579"/>
              <a:gd name="T49" fmla="*/ 634 h 1035"/>
              <a:gd name="T50" fmla="*/ 153 w 579"/>
              <a:gd name="T51" fmla="*/ 665 h 1035"/>
              <a:gd name="T52" fmla="*/ 168 w 579"/>
              <a:gd name="T53" fmla="*/ 696 h 1035"/>
              <a:gd name="T54" fmla="*/ 185 w 579"/>
              <a:gd name="T55" fmla="*/ 728 h 1035"/>
              <a:gd name="T56" fmla="*/ 202 w 579"/>
              <a:gd name="T57" fmla="*/ 758 h 1035"/>
              <a:gd name="T58" fmla="*/ 221 w 579"/>
              <a:gd name="T59" fmla="*/ 788 h 1035"/>
              <a:gd name="T60" fmla="*/ 239 w 579"/>
              <a:gd name="T61" fmla="*/ 818 h 1035"/>
              <a:gd name="T62" fmla="*/ 258 w 579"/>
              <a:gd name="T63" fmla="*/ 846 h 1035"/>
              <a:gd name="T64" fmla="*/ 278 w 579"/>
              <a:gd name="T65" fmla="*/ 875 h 1035"/>
              <a:gd name="T66" fmla="*/ 299 w 579"/>
              <a:gd name="T67" fmla="*/ 903 h 1035"/>
              <a:gd name="T68" fmla="*/ 319 w 579"/>
              <a:gd name="T69" fmla="*/ 931 h 1035"/>
              <a:gd name="T70" fmla="*/ 342 w 579"/>
              <a:gd name="T71" fmla="*/ 957 h 1035"/>
              <a:gd name="T72" fmla="*/ 364 w 579"/>
              <a:gd name="T73" fmla="*/ 984 h 1035"/>
              <a:gd name="T74" fmla="*/ 386 w 579"/>
              <a:gd name="T75" fmla="*/ 1010 h 1035"/>
              <a:gd name="T76" fmla="*/ 411 w 579"/>
              <a:gd name="T77" fmla="*/ 1035 h 1035"/>
              <a:gd name="T78" fmla="*/ 579 w 579"/>
              <a:gd name="T79" fmla="*/ 872 h 1035"/>
              <a:gd name="T80" fmla="*/ 579 w 579"/>
              <a:gd name="T81" fmla="*/ 872 h 1035"/>
              <a:gd name="T82" fmla="*/ 540 w 579"/>
              <a:gd name="T83" fmla="*/ 828 h 1035"/>
              <a:gd name="T84" fmla="*/ 503 w 579"/>
              <a:gd name="T85" fmla="*/ 784 h 1035"/>
              <a:gd name="T86" fmla="*/ 468 w 579"/>
              <a:gd name="T87" fmla="*/ 737 h 1035"/>
              <a:gd name="T88" fmla="*/ 435 w 579"/>
              <a:gd name="T89" fmla="*/ 689 h 1035"/>
              <a:gd name="T90" fmla="*/ 405 w 579"/>
              <a:gd name="T91" fmla="*/ 638 h 1035"/>
              <a:gd name="T92" fmla="*/ 377 w 579"/>
              <a:gd name="T93" fmla="*/ 587 h 1035"/>
              <a:gd name="T94" fmla="*/ 351 w 579"/>
              <a:gd name="T95" fmla="*/ 534 h 1035"/>
              <a:gd name="T96" fmla="*/ 327 w 579"/>
              <a:gd name="T97" fmla="*/ 479 h 1035"/>
              <a:gd name="T98" fmla="*/ 306 w 579"/>
              <a:gd name="T99" fmla="*/ 424 h 1035"/>
              <a:gd name="T100" fmla="*/ 288 w 579"/>
              <a:gd name="T101" fmla="*/ 367 h 1035"/>
              <a:gd name="T102" fmla="*/ 273 w 579"/>
              <a:gd name="T103" fmla="*/ 310 h 1035"/>
              <a:gd name="T104" fmla="*/ 258 w 579"/>
              <a:gd name="T105" fmla="*/ 250 h 1035"/>
              <a:gd name="T106" fmla="*/ 249 w 579"/>
              <a:gd name="T107" fmla="*/ 190 h 1035"/>
              <a:gd name="T108" fmla="*/ 241 w 579"/>
              <a:gd name="T109" fmla="*/ 129 h 1035"/>
              <a:gd name="T110" fmla="*/ 236 w 579"/>
              <a:gd name="T111" fmla="*/ 68 h 1035"/>
              <a:gd name="T112" fmla="*/ 235 w 579"/>
              <a:gd name="T113" fmla="*/ 5 h 1035"/>
              <a:gd name="T114" fmla="*/ 235 w 579"/>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9" h="1035">
                <a:moveTo>
                  <a:pt x="235" y="5"/>
                </a:moveTo>
                <a:lnTo>
                  <a:pt x="235" y="5"/>
                </a:lnTo>
                <a:lnTo>
                  <a:pt x="235" y="0"/>
                </a:lnTo>
                <a:lnTo>
                  <a:pt x="0" y="4"/>
                </a:lnTo>
                <a:lnTo>
                  <a:pt x="0" y="4"/>
                </a:lnTo>
                <a:lnTo>
                  <a:pt x="0" y="5"/>
                </a:lnTo>
                <a:lnTo>
                  <a:pt x="0" y="5"/>
                </a:lnTo>
                <a:lnTo>
                  <a:pt x="0" y="43"/>
                </a:lnTo>
                <a:lnTo>
                  <a:pt x="2" y="79"/>
                </a:lnTo>
                <a:lnTo>
                  <a:pt x="4" y="116"/>
                </a:lnTo>
                <a:lnTo>
                  <a:pt x="7" y="153"/>
                </a:lnTo>
                <a:lnTo>
                  <a:pt x="11" y="189"/>
                </a:lnTo>
                <a:lnTo>
                  <a:pt x="16" y="225"/>
                </a:lnTo>
                <a:lnTo>
                  <a:pt x="21" y="262"/>
                </a:lnTo>
                <a:lnTo>
                  <a:pt x="28" y="297"/>
                </a:lnTo>
                <a:lnTo>
                  <a:pt x="36" y="332"/>
                </a:lnTo>
                <a:lnTo>
                  <a:pt x="43" y="367"/>
                </a:lnTo>
                <a:lnTo>
                  <a:pt x="53" y="401"/>
                </a:lnTo>
                <a:lnTo>
                  <a:pt x="63" y="436"/>
                </a:lnTo>
                <a:lnTo>
                  <a:pt x="73" y="470"/>
                </a:lnTo>
                <a:lnTo>
                  <a:pt x="85" y="502"/>
                </a:lnTo>
                <a:lnTo>
                  <a:pt x="97" y="536"/>
                </a:lnTo>
                <a:lnTo>
                  <a:pt x="110" y="569"/>
                </a:lnTo>
                <a:lnTo>
                  <a:pt x="123" y="601"/>
                </a:lnTo>
                <a:lnTo>
                  <a:pt x="137" y="634"/>
                </a:lnTo>
                <a:lnTo>
                  <a:pt x="153" y="665"/>
                </a:lnTo>
                <a:lnTo>
                  <a:pt x="168" y="696"/>
                </a:lnTo>
                <a:lnTo>
                  <a:pt x="185" y="728"/>
                </a:lnTo>
                <a:lnTo>
                  <a:pt x="202" y="758"/>
                </a:lnTo>
                <a:lnTo>
                  <a:pt x="221" y="788"/>
                </a:lnTo>
                <a:lnTo>
                  <a:pt x="239" y="818"/>
                </a:lnTo>
                <a:lnTo>
                  <a:pt x="258" y="846"/>
                </a:lnTo>
                <a:lnTo>
                  <a:pt x="278" y="875"/>
                </a:lnTo>
                <a:lnTo>
                  <a:pt x="299" y="903"/>
                </a:lnTo>
                <a:lnTo>
                  <a:pt x="319" y="931"/>
                </a:lnTo>
                <a:lnTo>
                  <a:pt x="342" y="957"/>
                </a:lnTo>
                <a:lnTo>
                  <a:pt x="364" y="984"/>
                </a:lnTo>
                <a:lnTo>
                  <a:pt x="386" y="1010"/>
                </a:lnTo>
                <a:lnTo>
                  <a:pt x="411" y="1035"/>
                </a:lnTo>
                <a:lnTo>
                  <a:pt x="579" y="872"/>
                </a:lnTo>
                <a:lnTo>
                  <a:pt x="579" y="872"/>
                </a:lnTo>
                <a:lnTo>
                  <a:pt x="540" y="828"/>
                </a:lnTo>
                <a:lnTo>
                  <a:pt x="503" y="784"/>
                </a:lnTo>
                <a:lnTo>
                  <a:pt x="468" y="737"/>
                </a:lnTo>
                <a:lnTo>
                  <a:pt x="435" y="689"/>
                </a:lnTo>
                <a:lnTo>
                  <a:pt x="405" y="638"/>
                </a:lnTo>
                <a:lnTo>
                  <a:pt x="377" y="587"/>
                </a:lnTo>
                <a:lnTo>
                  <a:pt x="351" y="534"/>
                </a:lnTo>
                <a:lnTo>
                  <a:pt x="327" y="479"/>
                </a:lnTo>
                <a:lnTo>
                  <a:pt x="306" y="424"/>
                </a:lnTo>
                <a:lnTo>
                  <a:pt x="288" y="367"/>
                </a:lnTo>
                <a:lnTo>
                  <a:pt x="273" y="310"/>
                </a:lnTo>
                <a:lnTo>
                  <a:pt x="258" y="250"/>
                </a:lnTo>
                <a:lnTo>
                  <a:pt x="249" y="190"/>
                </a:lnTo>
                <a:lnTo>
                  <a:pt x="241" y="129"/>
                </a:lnTo>
                <a:lnTo>
                  <a:pt x="236" y="68"/>
                </a:lnTo>
                <a:lnTo>
                  <a:pt x="235" y="5"/>
                </a:lnTo>
                <a:lnTo>
                  <a:pt x="235" y="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75" name="Freeform 18"/>
          <p:cNvSpPr>
            <a:spLocks/>
          </p:cNvSpPr>
          <p:nvPr/>
        </p:nvSpPr>
        <p:spPr bwMode="auto">
          <a:xfrm rot="10592407">
            <a:off x="5209125" y="3084404"/>
            <a:ext cx="332300" cy="690798"/>
          </a:xfrm>
          <a:custGeom>
            <a:avLst/>
            <a:gdLst>
              <a:gd name="T0" fmla="*/ 0 w 1955"/>
              <a:gd name="T1" fmla="*/ 13 h 3405"/>
              <a:gd name="T2" fmla="*/ 2 w 1955"/>
              <a:gd name="T3" fmla="*/ 136 h 3405"/>
              <a:gd name="T4" fmla="*/ 17 w 1955"/>
              <a:gd name="T5" fmla="*/ 380 h 3405"/>
              <a:gd name="T6" fmla="*/ 44 w 1955"/>
              <a:gd name="T7" fmla="*/ 621 h 3405"/>
              <a:gd name="T8" fmla="*/ 81 w 1955"/>
              <a:gd name="T9" fmla="*/ 858 h 3405"/>
              <a:gd name="T10" fmla="*/ 129 w 1955"/>
              <a:gd name="T11" fmla="*/ 1091 h 3405"/>
              <a:gd name="T12" fmla="*/ 189 w 1955"/>
              <a:gd name="T13" fmla="*/ 1320 h 3405"/>
              <a:gd name="T14" fmla="*/ 258 w 1955"/>
              <a:gd name="T15" fmla="*/ 1544 h 3405"/>
              <a:gd name="T16" fmla="*/ 337 w 1955"/>
              <a:gd name="T17" fmla="*/ 1764 h 3405"/>
              <a:gd name="T18" fmla="*/ 427 w 1955"/>
              <a:gd name="T19" fmla="*/ 1979 h 3405"/>
              <a:gd name="T20" fmla="*/ 527 w 1955"/>
              <a:gd name="T21" fmla="*/ 2188 h 3405"/>
              <a:gd name="T22" fmla="*/ 635 w 1955"/>
              <a:gd name="T23" fmla="*/ 2393 h 3405"/>
              <a:gd name="T24" fmla="*/ 752 w 1955"/>
              <a:gd name="T25" fmla="*/ 2591 h 3405"/>
              <a:gd name="T26" fmla="*/ 879 w 1955"/>
              <a:gd name="T27" fmla="*/ 2784 h 3405"/>
              <a:gd name="T28" fmla="*/ 1014 w 1955"/>
              <a:gd name="T29" fmla="*/ 2970 h 3405"/>
              <a:gd name="T30" fmla="*/ 1157 w 1955"/>
              <a:gd name="T31" fmla="*/ 3149 h 3405"/>
              <a:gd name="T32" fmla="*/ 1308 w 1955"/>
              <a:gd name="T33" fmla="*/ 3321 h 3405"/>
              <a:gd name="T34" fmla="*/ 1955 w 1955"/>
              <a:gd name="T35" fmla="*/ 2855 h 3405"/>
              <a:gd name="T36" fmla="*/ 1889 w 1955"/>
              <a:gd name="T37" fmla="*/ 2785 h 3405"/>
              <a:gd name="T38" fmla="*/ 1761 w 1955"/>
              <a:gd name="T39" fmla="*/ 2640 h 3405"/>
              <a:gd name="T40" fmla="*/ 1642 w 1955"/>
              <a:gd name="T41" fmla="*/ 2489 h 3405"/>
              <a:gd name="T42" fmla="*/ 1528 w 1955"/>
              <a:gd name="T43" fmla="*/ 2333 h 3405"/>
              <a:gd name="T44" fmla="*/ 1422 w 1955"/>
              <a:gd name="T45" fmla="*/ 2170 h 3405"/>
              <a:gd name="T46" fmla="*/ 1323 w 1955"/>
              <a:gd name="T47" fmla="*/ 2004 h 3405"/>
              <a:gd name="T48" fmla="*/ 1232 w 1955"/>
              <a:gd name="T49" fmla="*/ 1832 h 3405"/>
              <a:gd name="T50" fmla="*/ 1148 w 1955"/>
              <a:gd name="T51" fmla="*/ 1655 h 3405"/>
              <a:gd name="T52" fmla="*/ 1073 w 1955"/>
              <a:gd name="T53" fmla="*/ 1474 h 3405"/>
              <a:gd name="T54" fmla="*/ 1006 w 1955"/>
              <a:gd name="T55" fmla="*/ 1289 h 3405"/>
              <a:gd name="T56" fmla="*/ 948 w 1955"/>
              <a:gd name="T57" fmla="*/ 1100 h 3405"/>
              <a:gd name="T58" fmla="*/ 898 w 1955"/>
              <a:gd name="T59" fmla="*/ 907 h 3405"/>
              <a:gd name="T60" fmla="*/ 858 w 1955"/>
              <a:gd name="T61" fmla="*/ 711 h 3405"/>
              <a:gd name="T62" fmla="*/ 825 w 1955"/>
              <a:gd name="T63" fmla="*/ 511 h 3405"/>
              <a:gd name="T64" fmla="*/ 804 w 1955"/>
              <a:gd name="T65" fmla="*/ 310 h 3405"/>
              <a:gd name="T66" fmla="*/ 793 w 1955"/>
              <a:gd name="T67" fmla="*/ 104 h 3405"/>
              <a:gd name="T68" fmla="*/ 790 w 1955"/>
              <a:gd name="T69" fmla="*/ 0 h 3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55" h="3405">
                <a:moveTo>
                  <a:pt x="790" y="0"/>
                </a:moveTo>
                <a:lnTo>
                  <a:pt x="0" y="13"/>
                </a:lnTo>
                <a:lnTo>
                  <a:pt x="0" y="13"/>
                </a:lnTo>
                <a:lnTo>
                  <a:pt x="2" y="136"/>
                </a:lnTo>
                <a:lnTo>
                  <a:pt x="9" y="259"/>
                </a:lnTo>
                <a:lnTo>
                  <a:pt x="17" y="380"/>
                </a:lnTo>
                <a:lnTo>
                  <a:pt x="29" y="501"/>
                </a:lnTo>
                <a:lnTo>
                  <a:pt x="44" y="621"/>
                </a:lnTo>
                <a:lnTo>
                  <a:pt x="61" y="739"/>
                </a:lnTo>
                <a:lnTo>
                  <a:pt x="81" y="858"/>
                </a:lnTo>
                <a:lnTo>
                  <a:pt x="104" y="975"/>
                </a:lnTo>
                <a:lnTo>
                  <a:pt x="129" y="1091"/>
                </a:lnTo>
                <a:lnTo>
                  <a:pt x="157" y="1205"/>
                </a:lnTo>
                <a:lnTo>
                  <a:pt x="189" y="1320"/>
                </a:lnTo>
                <a:lnTo>
                  <a:pt x="221" y="1432"/>
                </a:lnTo>
                <a:lnTo>
                  <a:pt x="258" y="1544"/>
                </a:lnTo>
                <a:lnTo>
                  <a:pt x="297" y="1655"/>
                </a:lnTo>
                <a:lnTo>
                  <a:pt x="337" y="1764"/>
                </a:lnTo>
                <a:lnTo>
                  <a:pt x="381" y="1872"/>
                </a:lnTo>
                <a:lnTo>
                  <a:pt x="427" y="1979"/>
                </a:lnTo>
                <a:lnTo>
                  <a:pt x="475" y="2084"/>
                </a:lnTo>
                <a:lnTo>
                  <a:pt x="527" y="2188"/>
                </a:lnTo>
                <a:lnTo>
                  <a:pt x="579" y="2291"/>
                </a:lnTo>
                <a:lnTo>
                  <a:pt x="635" y="2393"/>
                </a:lnTo>
                <a:lnTo>
                  <a:pt x="693" y="2493"/>
                </a:lnTo>
                <a:lnTo>
                  <a:pt x="752" y="2591"/>
                </a:lnTo>
                <a:lnTo>
                  <a:pt x="815" y="2688"/>
                </a:lnTo>
                <a:lnTo>
                  <a:pt x="879" y="2784"/>
                </a:lnTo>
                <a:lnTo>
                  <a:pt x="946" y="2877"/>
                </a:lnTo>
                <a:lnTo>
                  <a:pt x="1014" y="2970"/>
                </a:lnTo>
                <a:lnTo>
                  <a:pt x="1084" y="3060"/>
                </a:lnTo>
                <a:lnTo>
                  <a:pt x="1157" y="3149"/>
                </a:lnTo>
                <a:lnTo>
                  <a:pt x="1233" y="3237"/>
                </a:lnTo>
                <a:lnTo>
                  <a:pt x="1308" y="3321"/>
                </a:lnTo>
                <a:lnTo>
                  <a:pt x="1388" y="3405"/>
                </a:lnTo>
                <a:lnTo>
                  <a:pt x="1955" y="2855"/>
                </a:lnTo>
                <a:lnTo>
                  <a:pt x="1955" y="2855"/>
                </a:lnTo>
                <a:lnTo>
                  <a:pt x="1889" y="2785"/>
                </a:lnTo>
                <a:lnTo>
                  <a:pt x="1824" y="2713"/>
                </a:lnTo>
                <a:lnTo>
                  <a:pt x="1761" y="2640"/>
                </a:lnTo>
                <a:lnTo>
                  <a:pt x="1700" y="2565"/>
                </a:lnTo>
                <a:lnTo>
                  <a:pt x="1642" y="2489"/>
                </a:lnTo>
                <a:lnTo>
                  <a:pt x="1583" y="2411"/>
                </a:lnTo>
                <a:lnTo>
                  <a:pt x="1528" y="2333"/>
                </a:lnTo>
                <a:lnTo>
                  <a:pt x="1474" y="2252"/>
                </a:lnTo>
                <a:lnTo>
                  <a:pt x="1422" y="2170"/>
                </a:lnTo>
                <a:lnTo>
                  <a:pt x="1371" y="2087"/>
                </a:lnTo>
                <a:lnTo>
                  <a:pt x="1323" y="2004"/>
                </a:lnTo>
                <a:lnTo>
                  <a:pt x="1276" y="1918"/>
                </a:lnTo>
                <a:lnTo>
                  <a:pt x="1232" y="1832"/>
                </a:lnTo>
                <a:lnTo>
                  <a:pt x="1189" y="1743"/>
                </a:lnTo>
                <a:lnTo>
                  <a:pt x="1148" y="1655"/>
                </a:lnTo>
                <a:lnTo>
                  <a:pt x="1109" y="1565"/>
                </a:lnTo>
                <a:lnTo>
                  <a:pt x="1073" y="1474"/>
                </a:lnTo>
                <a:lnTo>
                  <a:pt x="1038" y="1382"/>
                </a:lnTo>
                <a:lnTo>
                  <a:pt x="1006" y="1289"/>
                </a:lnTo>
                <a:lnTo>
                  <a:pt x="975" y="1195"/>
                </a:lnTo>
                <a:lnTo>
                  <a:pt x="948" y="1100"/>
                </a:lnTo>
                <a:lnTo>
                  <a:pt x="922" y="1004"/>
                </a:lnTo>
                <a:lnTo>
                  <a:pt x="898" y="907"/>
                </a:lnTo>
                <a:lnTo>
                  <a:pt x="876" y="810"/>
                </a:lnTo>
                <a:lnTo>
                  <a:pt x="858" y="711"/>
                </a:lnTo>
                <a:lnTo>
                  <a:pt x="841" y="612"/>
                </a:lnTo>
                <a:lnTo>
                  <a:pt x="825" y="511"/>
                </a:lnTo>
                <a:lnTo>
                  <a:pt x="814" y="411"/>
                </a:lnTo>
                <a:lnTo>
                  <a:pt x="804" y="310"/>
                </a:lnTo>
                <a:lnTo>
                  <a:pt x="797" y="207"/>
                </a:lnTo>
                <a:lnTo>
                  <a:pt x="793" y="104"/>
                </a:lnTo>
                <a:lnTo>
                  <a:pt x="790" y="0"/>
                </a:lnTo>
                <a:lnTo>
                  <a:pt x="790"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dirty="0"/>
          </a:p>
        </p:txBody>
      </p:sp>
      <p:sp>
        <p:nvSpPr>
          <p:cNvPr id="76" name="Freeform 18"/>
          <p:cNvSpPr>
            <a:spLocks/>
          </p:cNvSpPr>
          <p:nvPr/>
        </p:nvSpPr>
        <p:spPr bwMode="auto">
          <a:xfrm rot="10592407">
            <a:off x="5334527" y="2935287"/>
            <a:ext cx="478483" cy="869952"/>
          </a:xfrm>
          <a:custGeom>
            <a:avLst/>
            <a:gdLst>
              <a:gd name="T0" fmla="*/ 0 w 1955"/>
              <a:gd name="T1" fmla="*/ 13 h 3405"/>
              <a:gd name="T2" fmla="*/ 2 w 1955"/>
              <a:gd name="T3" fmla="*/ 136 h 3405"/>
              <a:gd name="T4" fmla="*/ 17 w 1955"/>
              <a:gd name="T5" fmla="*/ 380 h 3405"/>
              <a:gd name="T6" fmla="*/ 44 w 1955"/>
              <a:gd name="T7" fmla="*/ 621 h 3405"/>
              <a:gd name="T8" fmla="*/ 81 w 1955"/>
              <a:gd name="T9" fmla="*/ 858 h 3405"/>
              <a:gd name="T10" fmla="*/ 129 w 1955"/>
              <a:gd name="T11" fmla="*/ 1091 h 3405"/>
              <a:gd name="T12" fmla="*/ 189 w 1955"/>
              <a:gd name="T13" fmla="*/ 1320 h 3405"/>
              <a:gd name="T14" fmla="*/ 258 w 1955"/>
              <a:gd name="T15" fmla="*/ 1544 h 3405"/>
              <a:gd name="T16" fmla="*/ 337 w 1955"/>
              <a:gd name="T17" fmla="*/ 1764 h 3405"/>
              <a:gd name="T18" fmla="*/ 427 w 1955"/>
              <a:gd name="T19" fmla="*/ 1979 h 3405"/>
              <a:gd name="T20" fmla="*/ 527 w 1955"/>
              <a:gd name="T21" fmla="*/ 2188 h 3405"/>
              <a:gd name="T22" fmla="*/ 635 w 1955"/>
              <a:gd name="T23" fmla="*/ 2393 h 3405"/>
              <a:gd name="T24" fmla="*/ 752 w 1955"/>
              <a:gd name="T25" fmla="*/ 2591 h 3405"/>
              <a:gd name="T26" fmla="*/ 879 w 1955"/>
              <a:gd name="T27" fmla="*/ 2784 h 3405"/>
              <a:gd name="T28" fmla="*/ 1014 w 1955"/>
              <a:gd name="T29" fmla="*/ 2970 h 3405"/>
              <a:gd name="T30" fmla="*/ 1157 w 1955"/>
              <a:gd name="T31" fmla="*/ 3149 h 3405"/>
              <a:gd name="T32" fmla="*/ 1308 w 1955"/>
              <a:gd name="T33" fmla="*/ 3321 h 3405"/>
              <a:gd name="T34" fmla="*/ 1955 w 1955"/>
              <a:gd name="T35" fmla="*/ 2855 h 3405"/>
              <a:gd name="T36" fmla="*/ 1889 w 1955"/>
              <a:gd name="T37" fmla="*/ 2785 h 3405"/>
              <a:gd name="T38" fmla="*/ 1761 w 1955"/>
              <a:gd name="T39" fmla="*/ 2640 h 3405"/>
              <a:gd name="T40" fmla="*/ 1642 w 1955"/>
              <a:gd name="T41" fmla="*/ 2489 h 3405"/>
              <a:gd name="T42" fmla="*/ 1528 w 1955"/>
              <a:gd name="T43" fmla="*/ 2333 h 3405"/>
              <a:gd name="T44" fmla="*/ 1422 w 1955"/>
              <a:gd name="T45" fmla="*/ 2170 h 3405"/>
              <a:gd name="T46" fmla="*/ 1323 w 1955"/>
              <a:gd name="T47" fmla="*/ 2004 h 3405"/>
              <a:gd name="T48" fmla="*/ 1232 w 1955"/>
              <a:gd name="T49" fmla="*/ 1832 h 3405"/>
              <a:gd name="T50" fmla="*/ 1148 w 1955"/>
              <a:gd name="T51" fmla="*/ 1655 h 3405"/>
              <a:gd name="T52" fmla="*/ 1073 w 1955"/>
              <a:gd name="T53" fmla="*/ 1474 h 3405"/>
              <a:gd name="T54" fmla="*/ 1006 w 1955"/>
              <a:gd name="T55" fmla="*/ 1289 h 3405"/>
              <a:gd name="T56" fmla="*/ 948 w 1955"/>
              <a:gd name="T57" fmla="*/ 1100 h 3405"/>
              <a:gd name="T58" fmla="*/ 898 w 1955"/>
              <a:gd name="T59" fmla="*/ 907 h 3405"/>
              <a:gd name="T60" fmla="*/ 858 w 1955"/>
              <a:gd name="T61" fmla="*/ 711 h 3405"/>
              <a:gd name="T62" fmla="*/ 825 w 1955"/>
              <a:gd name="T63" fmla="*/ 511 h 3405"/>
              <a:gd name="T64" fmla="*/ 804 w 1955"/>
              <a:gd name="T65" fmla="*/ 310 h 3405"/>
              <a:gd name="T66" fmla="*/ 793 w 1955"/>
              <a:gd name="T67" fmla="*/ 104 h 3405"/>
              <a:gd name="T68" fmla="*/ 790 w 1955"/>
              <a:gd name="T69" fmla="*/ 0 h 3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55" h="3405">
                <a:moveTo>
                  <a:pt x="790" y="0"/>
                </a:moveTo>
                <a:lnTo>
                  <a:pt x="0" y="13"/>
                </a:lnTo>
                <a:lnTo>
                  <a:pt x="0" y="13"/>
                </a:lnTo>
                <a:lnTo>
                  <a:pt x="2" y="136"/>
                </a:lnTo>
                <a:lnTo>
                  <a:pt x="9" y="259"/>
                </a:lnTo>
                <a:lnTo>
                  <a:pt x="17" y="380"/>
                </a:lnTo>
                <a:lnTo>
                  <a:pt x="29" y="501"/>
                </a:lnTo>
                <a:lnTo>
                  <a:pt x="44" y="621"/>
                </a:lnTo>
                <a:lnTo>
                  <a:pt x="61" y="739"/>
                </a:lnTo>
                <a:lnTo>
                  <a:pt x="81" y="858"/>
                </a:lnTo>
                <a:lnTo>
                  <a:pt x="104" y="975"/>
                </a:lnTo>
                <a:lnTo>
                  <a:pt x="129" y="1091"/>
                </a:lnTo>
                <a:lnTo>
                  <a:pt x="157" y="1205"/>
                </a:lnTo>
                <a:lnTo>
                  <a:pt x="189" y="1320"/>
                </a:lnTo>
                <a:lnTo>
                  <a:pt x="221" y="1432"/>
                </a:lnTo>
                <a:lnTo>
                  <a:pt x="258" y="1544"/>
                </a:lnTo>
                <a:lnTo>
                  <a:pt x="297" y="1655"/>
                </a:lnTo>
                <a:lnTo>
                  <a:pt x="337" y="1764"/>
                </a:lnTo>
                <a:lnTo>
                  <a:pt x="381" y="1872"/>
                </a:lnTo>
                <a:lnTo>
                  <a:pt x="427" y="1979"/>
                </a:lnTo>
                <a:lnTo>
                  <a:pt x="475" y="2084"/>
                </a:lnTo>
                <a:lnTo>
                  <a:pt x="527" y="2188"/>
                </a:lnTo>
                <a:lnTo>
                  <a:pt x="579" y="2291"/>
                </a:lnTo>
                <a:lnTo>
                  <a:pt x="635" y="2393"/>
                </a:lnTo>
                <a:lnTo>
                  <a:pt x="693" y="2493"/>
                </a:lnTo>
                <a:lnTo>
                  <a:pt x="752" y="2591"/>
                </a:lnTo>
                <a:lnTo>
                  <a:pt x="815" y="2688"/>
                </a:lnTo>
                <a:lnTo>
                  <a:pt x="879" y="2784"/>
                </a:lnTo>
                <a:lnTo>
                  <a:pt x="946" y="2877"/>
                </a:lnTo>
                <a:lnTo>
                  <a:pt x="1014" y="2970"/>
                </a:lnTo>
                <a:lnTo>
                  <a:pt x="1084" y="3060"/>
                </a:lnTo>
                <a:lnTo>
                  <a:pt x="1157" y="3149"/>
                </a:lnTo>
                <a:lnTo>
                  <a:pt x="1233" y="3237"/>
                </a:lnTo>
                <a:lnTo>
                  <a:pt x="1308" y="3321"/>
                </a:lnTo>
                <a:lnTo>
                  <a:pt x="1388" y="3405"/>
                </a:lnTo>
                <a:lnTo>
                  <a:pt x="1955" y="2855"/>
                </a:lnTo>
                <a:lnTo>
                  <a:pt x="1955" y="2855"/>
                </a:lnTo>
                <a:lnTo>
                  <a:pt x="1889" y="2785"/>
                </a:lnTo>
                <a:lnTo>
                  <a:pt x="1824" y="2713"/>
                </a:lnTo>
                <a:lnTo>
                  <a:pt x="1761" y="2640"/>
                </a:lnTo>
                <a:lnTo>
                  <a:pt x="1700" y="2565"/>
                </a:lnTo>
                <a:lnTo>
                  <a:pt x="1642" y="2489"/>
                </a:lnTo>
                <a:lnTo>
                  <a:pt x="1583" y="2411"/>
                </a:lnTo>
                <a:lnTo>
                  <a:pt x="1528" y="2333"/>
                </a:lnTo>
                <a:lnTo>
                  <a:pt x="1474" y="2252"/>
                </a:lnTo>
                <a:lnTo>
                  <a:pt x="1422" y="2170"/>
                </a:lnTo>
                <a:lnTo>
                  <a:pt x="1371" y="2087"/>
                </a:lnTo>
                <a:lnTo>
                  <a:pt x="1323" y="2004"/>
                </a:lnTo>
                <a:lnTo>
                  <a:pt x="1276" y="1918"/>
                </a:lnTo>
                <a:lnTo>
                  <a:pt x="1232" y="1832"/>
                </a:lnTo>
                <a:lnTo>
                  <a:pt x="1189" y="1743"/>
                </a:lnTo>
                <a:lnTo>
                  <a:pt x="1148" y="1655"/>
                </a:lnTo>
                <a:lnTo>
                  <a:pt x="1109" y="1565"/>
                </a:lnTo>
                <a:lnTo>
                  <a:pt x="1073" y="1474"/>
                </a:lnTo>
                <a:lnTo>
                  <a:pt x="1038" y="1382"/>
                </a:lnTo>
                <a:lnTo>
                  <a:pt x="1006" y="1289"/>
                </a:lnTo>
                <a:lnTo>
                  <a:pt x="975" y="1195"/>
                </a:lnTo>
                <a:lnTo>
                  <a:pt x="948" y="1100"/>
                </a:lnTo>
                <a:lnTo>
                  <a:pt x="922" y="1004"/>
                </a:lnTo>
                <a:lnTo>
                  <a:pt x="898" y="907"/>
                </a:lnTo>
                <a:lnTo>
                  <a:pt x="876" y="810"/>
                </a:lnTo>
                <a:lnTo>
                  <a:pt x="858" y="711"/>
                </a:lnTo>
                <a:lnTo>
                  <a:pt x="841" y="612"/>
                </a:lnTo>
                <a:lnTo>
                  <a:pt x="825" y="511"/>
                </a:lnTo>
                <a:lnTo>
                  <a:pt x="814" y="411"/>
                </a:lnTo>
                <a:lnTo>
                  <a:pt x="804" y="310"/>
                </a:lnTo>
                <a:lnTo>
                  <a:pt x="797" y="207"/>
                </a:lnTo>
                <a:lnTo>
                  <a:pt x="793" y="104"/>
                </a:lnTo>
                <a:lnTo>
                  <a:pt x="790" y="0"/>
                </a:lnTo>
                <a:lnTo>
                  <a:pt x="790"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dirty="0"/>
          </a:p>
        </p:txBody>
      </p:sp>
      <p:sp>
        <p:nvSpPr>
          <p:cNvPr id="77" name="Freeform 18"/>
          <p:cNvSpPr>
            <a:spLocks/>
          </p:cNvSpPr>
          <p:nvPr/>
        </p:nvSpPr>
        <p:spPr bwMode="auto">
          <a:xfrm rot="10592407">
            <a:off x="5073751" y="3228916"/>
            <a:ext cx="285549" cy="538034"/>
          </a:xfrm>
          <a:custGeom>
            <a:avLst/>
            <a:gdLst>
              <a:gd name="T0" fmla="*/ 0 w 1955"/>
              <a:gd name="T1" fmla="*/ 13 h 3405"/>
              <a:gd name="T2" fmla="*/ 2 w 1955"/>
              <a:gd name="T3" fmla="*/ 136 h 3405"/>
              <a:gd name="T4" fmla="*/ 17 w 1955"/>
              <a:gd name="T5" fmla="*/ 380 h 3405"/>
              <a:gd name="T6" fmla="*/ 44 w 1955"/>
              <a:gd name="T7" fmla="*/ 621 h 3405"/>
              <a:gd name="T8" fmla="*/ 81 w 1955"/>
              <a:gd name="T9" fmla="*/ 858 h 3405"/>
              <a:gd name="T10" fmla="*/ 129 w 1955"/>
              <a:gd name="T11" fmla="*/ 1091 h 3405"/>
              <a:gd name="T12" fmla="*/ 189 w 1955"/>
              <a:gd name="T13" fmla="*/ 1320 h 3405"/>
              <a:gd name="T14" fmla="*/ 258 w 1955"/>
              <a:gd name="T15" fmla="*/ 1544 h 3405"/>
              <a:gd name="T16" fmla="*/ 337 w 1955"/>
              <a:gd name="T17" fmla="*/ 1764 h 3405"/>
              <a:gd name="T18" fmla="*/ 427 w 1955"/>
              <a:gd name="T19" fmla="*/ 1979 h 3405"/>
              <a:gd name="T20" fmla="*/ 527 w 1955"/>
              <a:gd name="T21" fmla="*/ 2188 h 3405"/>
              <a:gd name="T22" fmla="*/ 635 w 1955"/>
              <a:gd name="T23" fmla="*/ 2393 h 3405"/>
              <a:gd name="T24" fmla="*/ 752 w 1955"/>
              <a:gd name="T25" fmla="*/ 2591 h 3405"/>
              <a:gd name="T26" fmla="*/ 879 w 1955"/>
              <a:gd name="T27" fmla="*/ 2784 h 3405"/>
              <a:gd name="T28" fmla="*/ 1014 w 1955"/>
              <a:gd name="T29" fmla="*/ 2970 h 3405"/>
              <a:gd name="T30" fmla="*/ 1157 w 1955"/>
              <a:gd name="T31" fmla="*/ 3149 h 3405"/>
              <a:gd name="T32" fmla="*/ 1308 w 1955"/>
              <a:gd name="T33" fmla="*/ 3321 h 3405"/>
              <a:gd name="T34" fmla="*/ 1955 w 1955"/>
              <a:gd name="T35" fmla="*/ 2855 h 3405"/>
              <a:gd name="T36" fmla="*/ 1889 w 1955"/>
              <a:gd name="T37" fmla="*/ 2785 h 3405"/>
              <a:gd name="T38" fmla="*/ 1761 w 1955"/>
              <a:gd name="T39" fmla="*/ 2640 h 3405"/>
              <a:gd name="T40" fmla="*/ 1642 w 1955"/>
              <a:gd name="T41" fmla="*/ 2489 h 3405"/>
              <a:gd name="T42" fmla="*/ 1528 w 1955"/>
              <a:gd name="T43" fmla="*/ 2333 h 3405"/>
              <a:gd name="T44" fmla="*/ 1422 w 1955"/>
              <a:gd name="T45" fmla="*/ 2170 h 3405"/>
              <a:gd name="T46" fmla="*/ 1323 w 1955"/>
              <a:gd name="T47" fmla="*/ 2004 h 3405"/>
              <a:gd name="T48" fmla="*/ 1232 w 1955"/>
              <a:gd name="T49" fmla="*/ 1832 h 3405"/>
              <a:gd name="T50" fmla="*/ 1148 w 1955"/>
              <a:gd name="T51" fmla="*/ 1655 h 3405"/>
              <a:gd name="T52" fmla="*/ 1073 w 1955"/>
              <a:gd name="T53" fmla="*/ 1474 h 3405"/>
              <a:gd name="T54" fmla="*/ 1006 w 1955"/>
              <a:gd name="T55" fmla="*/ 1289 h 3405"/>
              <a:gd name="T56" fmla="*/ 948 w 1955"/>
              <a:gd name="T57" fmla="*/ 1100 h 3405"/>
              <a:gd name="T58" fmla="*/ 898 w 1955"/>
              <a:gd name="T59" fmla="*/ 907 h 3405"/>
              <a:gd name="T60" fmla="*/ 858 w 1955"/>
              <a:gd name="T61" fmla="*/ 711 h 3405"/>
              <a:gd name="T62" fmla="*/ 825 w 1955"/>
              <a:gd name="T63" fmla="*/ 511 h 3405"/>
              <a:gd name="T64" fmla="*/ 804 w 1955"/>
              <a:gd name="T65" fmla="*/ 310 h 3405"/>
              <a:gd name="T66" fmla="*/ 793 w 1955"/>
              <a:gd name="T67" fmla="*/ 104 h 3405"/>
              <a:gd name="T68" fmla="*/ 790 w 1955"/>
              <a:gd name="T69" fmla="*/ 0 h 3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55" h="3405">
                <a:moveTo>
                  <a:pt x="790" y="0"/>
                </a:moveTo>
                <a:lnTo>
                  <a:pt x="0" y="13"/>
                </a:lnTo>
                <a:lnTo>
                  <a:pt x="0" y="13"/>
                </a:lnTo>
                <a:lnTo>
                  <a:pt x="2" y="136"/>
                </a:lnTo>
                <a:lnTo>
                  <a:pt x="9" y="259"/>
                </a:lnTo>
                <a:lnTo>
                  <a:pt x="17" y="380"/>
                </a:lnTo>
                <a:lnTo>
                  <a:pt x="29" y="501"/>
                </a:lnTo>
                <a:lnTo>
                  <a:pt x="44" y="621"/>
                </a:lnTo>
                <a:lnTo>
                  <a:pt x="61" y="739"/>
                </a:lnTo>
                <a:lnTo>
                  <a:pt x="81" y="858"/>
                </a:lnTo>
                <a:lnTo>
                  <a:pt x="104" y="975"/>
                </a:lnTo>
                <a:lnTo>
                  <a:pt x="129" y="1091"/>
                </a:lnTo>
                <a:lnTo>
                  <a:pt x="157" y="1205"/>
                </a:lnTo>
                <a:lnTo>
                  <a:pt x="189" y="1320"/>
                </a:lnTo>
                <a:lnTo>
                  <a:pt x="221" y="1432"/>
                </a:lnTo>
                <a:lnTo>
                  <a:pt x="258" y="1544"/>
                </a:lnTo>
                <a:lnTo>
                  <a:pt x="297" y="1655"/>
                </a:lnTo>
                <a:lnTo>
                  <a:pt x="337" y="1764"/>
                </a:lnTo>
                <a:lnTo>
                  <a:pt x="381" y="1872"/>
                </a:lnTo>
                <a:lnTo>
                  <a:pt x="427" y="1979"/>
                </a:lnTo>
                <a:lnTo>
                  <a:pt x="475" y="2084"/>
                </a:lnTo>
                <a:lnTo>
                  <a:pt x="527" y="2188"/>
                </a:lnTo>
                <a:lnTo>
                  <a:pt x="579" y="2291"/>
                </a:lnTo>
                <a:lnTo>
                  <a:pt x="635" y="2393"/>
                </a:lnTo>
                <a:lnTo>
                  <a:pt x="693" y="2493"/>
                </a:lnTo>
                <a:lnTo>
                  <a:pt x="752" y="2591"/>
                </a:lnTo>
                <a:lnTo>
                  <a:pt x="815" y="2688"/>
                </a:lnTo>
                <a:lnTo>
                  <a:pt x="879" y="2784"/>
                </a:lnTo>
                <a:lnTo>
                  <a:pt x="946" y="2877"/>
                </a:lnTo>
                <a:lnTo>
                  <a:pt x="1014" y="2970"/>
                </a:lnTo>
                <a:lnTo>
                  <a:pt x="1084" y="3060"/>
                </a:lnTo>
                <a:lnTo>
                  <a:pt x="1157" y="3149"/>
                </a:lnTo>
                <a:lnTo>
                  <a:pt x="1233" y="3237"/>
                </a:lnTo>
                <a:lnTo>
                  <a:pt x="1308" y="3321"/>
                </a:lnTo>
                <a:lnTo>
                  <a:pt x="1388" y="3405"/>
                </a:lnTo>
                <a:lnTo>
                  <a:pt x="1955" y="2855"/>
                </a:lnTo>
                <a:lnTo>
                  <a:pt x="1955" y="2855"/>
                </a:lnTo>
                <a:lnTo>
                  <a:pt x="1889" y="2785"/>
                </a:lnTo>
                <a:lnTo>
                  <a:pt x="1824" y="2713"/>
                </a:lnTo>
                <a:lnTo>
                  <a:pt x="1761" y="2640"/>
                </a:lnTo>
                <a:lnTo>
                  <a:pt x="1700" y="2565"/>
                </a:lnTo>
                <a:lnTo>
                  <a:pt x="1642" y="2489"/>
                </a:lnTo>
                <a:lnTo>
                  <a:pt x="1583" y="2411"/>
                </a:lnTo>
                <a:lnTo>
                  <a:pt x="1528" y="2333"/>
                </a:lnTo>
                <a:lnTo>
                  <a:pt x="1474" y="2252"/>
                </a:lnTo>
                <a:lnTo>
                  <a:pt x="1422" y="2170"/>
                </a:lnTo>
                <a:lnTo>
                  <a:pt x="1371" y="2087"/>
                </a:lnTo>
                <a:lnTo>
                  <a:pt x="1323" y="2004"/>
                </a:lnTo>
                <a:lnTo>
                  <a:pt x="1276" y="1918"/>
                </a:lnTo>
                <a:lnTo>
                  <a:pt x="1232" y="1832"/>
                </a:lnTo>
                <a:lnTo>
                  <a:pt x="1189" y="1743"/>
                </a:lnTo>
                <a:lnTo>
                  <a:pt x="1148" y="1655"/>
                </a:lnTo>
                <a:lnTo>
                  <a:pt x="1109" y="1565"/>
                </a:lnTo>
                <a:lnTo>
                  <a:pt x="1073" y="1474"/>
                </a:lnTo>
                <a:lnTo>
                  <a:pt x="1038" y="1382"/>
                </a:lnTo>
                <a:lnTo>
                  <a:pt x="1006" y="1289"/>
                </a:lnTo>
                <a:lnTo>
                  <a:pt x="975" y="1195"/>
                </a:lnTo>
                <a:lnTo>
                  <a:pt x="948" y="1100"/>
                </a:lnTo>
                <a:lnTo>
                  <a:pt x="922" y="1004"/>
                </a:lnTo>
                <a:lnTo>
                  <a:pt x="898" y="907"/>
                </a:lnTo>
                <a:lnTo>
                  <a:pt x="876" y="810"/>
                </a:lnTo>
                <a:lnTo>
                  <a:pt x="858" y="711"/>
                </a:lnTo>
                <a:lnTo>
                  <a:pt x="841" y="612"/>
                </a:lnTo>
                <a:lnTo>
                  <a:pt x="825" y="511"/>
                </a:lnTo>
                <a:lnTo>
                  <a:pt x="814" y="411"/>
                </a:lnTo>
                <a:lnTo>
                  <a:pt x="804" y="310"/>
                </a:lnTo>
                <a:lnTo>
                  <a:pt x="797" y="207"/>
                </a:lnTo>
                <a:lnTo>
                  <a:pt x="793" y="104"/>
                </a:lnTo>
                <a:lnTo>
                  <a:pt x="790" y="0"/>
                </a:lnTo>
                <a:lnTo>
                  <a:pt x="790"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dirty="0"/>
          </a:p>
        </p:txBody>
      </p:sp>
      <p:sp>
        <p:nvSpPr>
          <p:cNvPr id="79" name="ZoneTexte 78"/>
          <p:cNvSpPr txBox="1"/>
          <p:nvPr/>
        </p:nvSpPr>
        <p:spPr>
          <a:xfrm>
            <a:off x="130262" y="152916"/>
            <a:ext cx="8834226" cy="95410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fr-FR" sz="2800" b="1" dirty="0" smtClean="0">
                <a:ln w="17780" cmpd="sng">
                  <a:solidFill>
                    <a:srgbClr val="FFFFFF"/>
                  </a:solidFill>
                  <a:prstDash val="solid"/>
                  <a:miter lim="800000"/>
                </a:ln>
                <a:solidFill>
                  <a:schemeClr val="tx1"/>
                </a:solidFill>
                <a:effectLst>
                  <a:outerShdw blurRad="50800" algn="tl" rotWithShape="0">
                    <a:srgbClr val="000000"/>
                  </a:outerShdw>
                </a:effectLst>
              </a:rPr>
              <a:t>Effets de l’Imaginaire sur le Transfert de graphie chez quelques poètes &amp; écrivains du Prix </a:t>
            </a:r>
            <a:r>
              <a:rPr lang="fr-FR" sz="2800" b="1" dirty="0" err="1" smtClean="0">
                <a:ln w="17780" cmpd="sng">
                  <a:solidFill>
                    <a:srgbClr val="FFFFFF"/>
                  </a:solidFill>
                  <a:prstDash val="solid"/>
                  <a:miter lim="800000"/>
                </a:ln>
                <a:solidFill>
                  <a:schemeClr val="tx1"/>
                </a:solidFill>
                <a:effectLst>
                  <a:outerShdw blurRad="50800" algn="tl" rotWithShape="0">
                    <a:srgbClr val="000000"/>
                  </a:outerShdw>
                </a:effectLst>
              </a:rPr>
              <a:t>Lankréol</a:t>
            </a:r>
            <a:r>
              <a:rPr lang="fr-FR" sz="2800" b="1" dirty="0" smtClean="0">
                <a:ln w="17780" cmpd="sng">
                  <a:solidFill>
                    <a:srgbClr val="FFFFFF"/>
                  </a:solidFill>
                  <a:prstDash val="solid"/>
                  <a:miter lim="800000"/>
                </a:ln>
                <a:solidFill>
                  <a:schemeClr val="tx1"/>
                </a:solidFill>
                <a:effectLst>
                  <a:outerShdw blurRad="50800" algn="tl" rotWithShape="0">
                    <a:srgbClr val="000000"/>
                  </a:outerShdw>
                </a:effectLst>
              </a:rPr>
              <a:t>   2</a:t>
            </a:r>
            <a:endParaRPr lang="fr-FR" sz="2800" b="1" dirty="0">
              <a:ln w="17780" cmpd="sng">
                <a:solidFill>
                  <a:srgbClr val="FFFFFF"/>
                </a:solidFill>
                <a:prstDash val="solid"/>
                <a:miter lim="800000"/>
              </a:ln>
              <a:solidFill>
                <a:schemeClr val="tx1"/>
              </a:solidFill>
              <a:effectLst>
                <a:outerShdw blurRad="50800" algn="tl" rotWithShape="0">
                  <a:srgbClr val="000000"/>
                </a:outerShdw>
              </a:effectLst>
            </a:endParaRPr>
          </a:p>
        </p:txBody>
      </p:sp>
      <p:sp>
        <p:nvSpPr>
          <p:cNvPr id="80" name="Freeform 69"/>
          <p:cNvSpPr>
            <a:spLocks/>
          </p:cNvSpPr>
          <p:nvPr/>
        </p:nvSpPr>
        <p:spPr bwMode="auto">
          <a:xfrm>
            <a:off x="4335463" y="3470275"/>
            <a:ext cx="256381" cy="135285"/>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1" name="Freeform 62"/>
          <p:cNvSpPr>
            <a:spLocks/>
          </p:cNvSpPr>
          <p:nvPr/>
        </p:nvSpPr>
        <p:spPr bwMode="auto">
          <a:xfrm>
            <a:off x="4594225" y="3467894"/>
            <a:ext cx="214313" cy="137667"/>
          </a:xfrm>
          <a:custGeom>
            <a:avLst/>
            <a:gdLst>
              <a:gd name="T0" fmla="*/ 645 w 761"/>
              <a:gd name="T1" fmla="*/ 425 h 425"/>
              <a:gd name="T2" fmla="*/ 761 w 761"/>
              <a:gd name="T3" fmla="*/ 307 h 425"/>
              <a:gd name="T4" fmla="*/ 761 w 761"/>
              <a:gd name="T5" fmla="*/ 307 h 425"/>
              <a:gd name="T6" fmla="*/ 723 w 761"/>
              <a:gd name="T7" fmla="*/ 273 h 425"/>
              <a:gd name="T8" fmla="*/ 682 w 761"/>
              <a:gd name="T9" fmla="*/ 240 h 425"/>
              <a:gd name="T10" fmla="*/ 642 w 761"/>
              <a:gd name="T11" fmla="*/ 209 h 425"/>
              <a:gd name="T12" fmla="*/ 599 w 761"/>
              <a:gd name="T13" fmla="*/ 181 h 425"/>
              <a:gd name="T14" fmla="*/ 555 w 761"/>
              <a:gd name="T15" fmla="*/ 155 h 425"/>
              <a:gd name="T16" fmla="*/ 511 w 761"/>
              <a:gd name="T17" fmla="*/ 128 h 425"/>
              <a:gd name="T18" fmla="*/ 464 w 761"/>
              <a:gd name="T19" fmla="*/ 106 h 425"/>
              <a:gd name="T20" fmla="*/ 417 w 761"/>
              <a:gd name="T21" fmla="*/ 86 h 425"/>
              <a:gd name="T22" fmla="*/ 369 w 761"/>
              <a:gd name="T23" fmla="*/ 66 h 425"/>
              <a:gd name="T24" fmla="*/ 319 w 761"/>
              <a:gd name="T25" fmla="*/ 50 h 425"/>
              <a:gd name="T26" fmla="*/ 268 w 761"/>
              <a:gd name="T27" fmla="*/ 36 h 425"/>
              <a:gd name="T28" fmla="*/ 216 w 761"/>
              <a:gd name="T29" fmla="*/ 24 h 425"/>
              <a:gd name="T30" fmla="*/ 164 w 761"/>
              <a:gd name="T31" fmla="*/ 14 h 425"/>
              <a:gd name="T32" fmla="*/ 111 w 761"/>
              <a:gd name="T33" fmla="*/ 7 h 425"/>
              <a:gd name="T34" fmla="*/ 58 w 761"/>
              <a:gd name="T35" fmla="*/ 2 h 425"/>
              <a:gd name="T36" fmla="*/ 3 w 761"/>
              <a:gd name="T37" fmla="*/ 0 h 425"/>
              <a:gd name="T38" fmla="*/ 0 w 761"/>
              <a:gd name="T39" fmla="*/ 165 h 425"/>
              <a:gd name="T40" fmla="*/ 0 w 761"/>
              <a:gd name="T41" fmla="*/ 165 h 425"/>
              <a:gd name="T42" fmla="*/ 46 w 761"/>
              <a:gd name="T43" fmla="*/ 168 h 425"/>
              <a:gd name="T44" fmla="*/ 93 w 761"/>
              <a:gd name="T45" fmla="*/ 171 h 425"/>
              <a:gd name="T46" fmla="*/ 137 w 761"/>
              <a:gd name="T47" fmla="*/ 178 h 425"/>
              <a:gd name="T48" fmla="*/ 183 w 761"/>
              <a:gd name="T49" fmla="*/ 186 h 425"/>
              <a:gd name="T50" fmla="*/ 226 w 761"/>
              <a:gd name="T51" fmla="*/ 196 h 425"/>
              <a:gd name="T52" fmla="*/ 268 w 761"/>
              <a:gd name="T53" fmla="*/ 208 h 425"/>
              <a:gd name="T54" fmla="*/ 311 w 761"/>
              <a:gd name="T55" fmla="*/ 222 h 425"/>
              <a:gd name="T56" fmla="*/ 352 w 761"/>
              <a:gd name="T57" fmla="*/ 238 h 425"/>
              <a:gd name="T58" fmla="*/ 393 w 761"/>
              <a:gd name="T59" fmla="*/ 256 h 425"/>
              <a:gd name="T60" fmla="*/ 433 w 761"/>
              <a:gd name="T61" fmla="*/ 274 h 425"/>
              <a:gd name="T62" fmla="*/ 470 w 761"/>
              <a:gd name="T63" fmla="*/ 296 h 425"/>
              <a:gd name="T64" fmla="*/ 508 w 761"/>
              <a:gd name="T65" fmla="*/ 319 h 425"/>
              <a:gd name="T66" fmla="*/ 544 w 761"/>
              <a:gd name="T67" fmla="*/ 343 h 425"/>
              <a:gd name="T68" fmla="*/ 580 w 761"/>
              <a:gd name="T69" fmla="*/ 369 h 425"/>
              <a:gd name="T70" fmla="*/ 613 w 761"/>
              <a:gd name="T71" fmla="*/ 397 h 425"/>
              <a:gd name="T72" fmla="*/ 645 w 761"/>
              <a:gd name="T73" fmla="*/ 425 h 425"/>
              <a:gd name="T74" fmla="*/ 645 w 761"/>
              <a:gd name="T75"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1" h="425">
                <a:moveTo>
                  <a:pt x="645" y="425"/>
                </a:moveTo>
                <a:lnTo>
                  <a:pt x="761" y="307"/>
                </a:lnTo>
                <a:lnTo>
                  <a:pt x="761" y="307"/>
                </a:lnTo>
                <a:lnTo>
                  <a:pt x="723" y="273"/>
                </a:lnTo>
                <a:lnTo>
                  <a:pt x="682" y="240"/>
                </a:lnTo>
                <a:lnTo>
                  <a:pt x="642" y="209"/>
                </a:lnTo>
                <a:lnTo>
                  <a:pt x="599" y="181"/>
                </a:lnTo>
                <a:lnTo>
                  <a:pt x="555" y="155"/>
                </a:lnTo>
                <a:lnTo>
                  <a:pt x="511" y="128"/>
                </a:lnTo>
                <a:lnTo>
                  <a:pt x="464" y="106"/>
                </a:lnTo>
                <a:lnTo>
                  <a:pt x="417" y="86"/>
                </a:lnTo>
                <a:lnTo>
                  <a:pt x="369" y="66"/>
                </a:lnTo>
                <a:lnTo>
                  <a:pt x="319" y="50"/>
                </a:lnTo>
                <a:lnTo>
                  <a:pt x="268" y="36"/>
                </a:lnTo>
                <a:lnTo>
                  <a:pt x="216" y="24"/>
                </a:lnTo>
                <a:lnTo>
                  <a:pt x="164" y="14"/>
                </a:lnTo>
                <a:lnTo>
                  <a:pt x="111" y="7"/>
                </a:lnTo>
                <a:lnTo>
                  <a:pt x="58" y="2"/>
                </a:lnTo>
                <a:lnTo>
                  <a:pt x="3" y="0"/>
                </a:lnTo>
                <a:lnTo>
                  <a:pt x="0" y="165"/>
                </a:lnTo>
                <a:lnTo>
                  <a:pt x="0" y="165"/>
                </a:lnTo>
                <a:lnTo>
                  <a:pt x="46" y="168"/>
                </a:lnTo>
                <a:lnTo>
                  <a:pt x="93" y="171"/>
                </a:lnTo>
                <a:lnTo>
                  <a:pt x="137" y="178"/>
                </a:lnTo>
                <a:lnTo>
                  <a:pt x="183" y="186"/>
                </a:lnTo>
                <a:lnTo>
                  <a:pt x="226" y="196"/>
                </a:lnTo>
                <a:lnTo>
                  <a:pt x="268" y="208"/>
                </a:lnTo>
                <a:lnTo>
                  <a:pt x="311" y="222"/>
                </a:lnTo>
                <a:lnTo>
                  <a:pt x="352" y="238"/>
                </a:lnTo>
                <a:lnTo>
                  <a:pt x="393" y="256"/>
                </a:lnTo>
                <a:lnTo>
                  <a:pt x="433" y="274"/>
                </a:lnTo>
                <a:lnTo>
                  <a:pt x="470" y="296"/>
                </a:lnTo>
                <a:lnTo>
                  <a:pt x="508" y="319"/>
                </a:lnTo>
                <a:lnTo>
                  <a:pt x="544" y="343"/>
                </a:lnTo>
                <a:lnTo>
                  <a:pt x="580" y="369"/>
                </a:lnTo>
                <a:lnTo>
                  <a:pt x="613" y="397"/>
                </a:lnTo>
                <a:lnTo>
                  <a:pt x="645" y="425"/>
                </a:lnTo>
                <a:lnTo>
                  <a:pt x="645" y="42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2" name="Freeform 69"/>
          <p:cNvSpPr>
            <a:spLocks/>
          </p:cNvSpPr>
          <p:nvPr/>
        </p:nvSpPr>
        <p:spPr bwMode="auto">
          <a:xfrm rot="5104073">
            <a:off x="4697270" y="3607414"/>
            <a:ext cx="270217" cy="115995"/>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3" name="Freeform 69"/>
          <p:cNvSpPr>
            <a:spLocks/>
          </p:cNvSpPr>
          <p:nvPr/>
        </p:nvSpPr>
        <p:spPr bwMode="auto">
          <a:xfrm rot="5400000">
            <a:off x="4787107" y="3530824"/>
            <a:ext cx="301625" cy="169863"/>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5" name="ZoneTexte 84"/>
          <p:cNvSpPr txBox="1"/>
          <p:nvPr/>
        </p:nvSpPr>
        <p:spPr>
          <a:xfrm>
            <a:off x="130262" y="3643574"/>
            <a:ext cx="2330362" cy="175432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err="1" smtClean="0"/>
              <a:t>Mwin</a:t>
            </a:r>
            <a:r>
              <a:rPr lang="fr-FR" b="1" dirty="0" smtClean="0"/>
              <a:t> la rencontre Sully ANDOCHE et son approche des contes créoles. </a:t>
            </a:r>
            <a:r>
              <a:rPr lang="fr-FR" b="1" dirty="0" err="1" smtClean="0"/>
              <a:t>Mwin</a:t>
            </a:r>
            <a:r>
              <a:rPr lang="fr-FR" b="1" dirty="0" smtClean="0"/>
              <a:t> la </a:t>
            </a:r>
            <a:r>
              <a:rPr lang="fr-FR" b="1" dirty="0" err="1" smtClean="0"/>
              <a:t>suiv</a:t>
            </a:r>
            <a:r>
              <a:rPr lang="fr-FR" b="1" dirty="0" smtClean="0"/>
              <a:t> son stage RAKONTER ZISTOIR (2008) (J.J.I.)</a:t>
            </a:r>
            <a:endParaRPr lang="fr-FR" b="1" dirty="0"/>
          </a:p>
        </p:txBody>
      </p:sp>
      <p:sp>
        <p:nvSpPr>
          <p:cNvPr id="64" name="ZoneTexte 63"/>
          <p:cNvSpPr txBox="1"/>
          <p:nvPr/>
        </p:nvSpPr>
        <p:spPr>
          <a:xfrm>
            <a:off x="5930901" y="2159001"/>
            <a:ext cx="3033587" cy="203132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Mon processus d’</a:t>
            </a:r>
            <a:r>
              <a:rPr lang="fr-FR" b="1" dirty="0" err="1" smtClean="0"/>
              <a:t>ékritur</a:t>
            </a:r>
            <a:r>
              <a:rPr lang="fr-FR" b="1" dirty="0" smtClean="0"/>
              <a:t> an </a:t>
            </a:r>
            <a:r>
              <a:rPr lang="fr-FR" b="1" dirty="0" err="1" smtClean="0"/>
              <a:t>kréol</a:t>
            </a:r>
            <a:r>
              <a:rPr lang="fr-FR" b="1" dirty="0" smtClean="0"/>
              <a:t> lé particulier: lé lié à mes 1ers contacts </a:t>
            </a:r>
            <a:r>
              <a:rPr lang="fr-FR" b="1" dirty="0" err="1" smtClean="0"/>
              <a:t>avek</a:t>
            </a:r>
            <a:r>
              <a:rPr lang="fr-FR" b="1" dirty="0" smtClean="0"/>
              <a:t> la l’apprentissage du français à l’école: </a:t>
            </a:r>
            <a:r>
              <a:rPr lang="fr-FR" b="1" dirty="0" err="1" smtClean="0"/>
              <a:t>mwin</a:t>
            </a:r>
            <a:r>
              <a:rPr lang="fr-FR" b="1" dirty="0" smtClean="0"/>
              <a:t> la appris  déconstruire les phrases pou contourne mes lacunes (J.J.I.)</a:t>
            </a:r>
            <a:endParaRPr lang="fr-FR" b="1" dirty="0"/>
          </a:p>
        </p:txBody>
      </p:sp>
    </p:spTree>
    <p:extLst>
      <p:ext uri="{BB962C8B-B14F-4D97-AF65-F5344CB8AC3E}">
        <p14:creationId xmlns="" xmlns:p14="http://schemas.microsoft.com/office/powerpoint/2010/main" val="9193762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a:xfrm>
            <a:off x="6293141" y="5990965"/>
            <a:ext cx="2133600" cy="365125"/>
          </a:xfrm>
        </p:spPr>
        <p:txBody>
          <a:bodyPr/>
          <a:lstStyle/>
          <a:p>
            <a:fld id="{0FCC3241-6341-45E7-9B29-E28FD3B21BE6}" type="slidenum">
              <a:rPr lang="fr-FR" smtClean="0"/>
              <a:pPr/>
              <a:t>32</a:t>
            </a:fld>
            <a:endParaRPr lang="fr-FR"/>
          </a:p>
        </p:txBody>
      </p:sp>
      <p:sp>
        <p:nvSpPr>
          <p:cNvPr id="5" name="Espace réservé du numéro de diapositive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0FCC3241-6341-45E7-9B29-E28FD3B21BE6}" type="slidenum">
              <a:rPr kumimoji="0" lang="fr-FR"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fr-F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3" name="Freeform 24"/>
          <p:cNvSpPr>
            <a:spLocks/>
          </p:cNvSpPr>
          <p:nvPr/>
        </p:nvSpPr>
        <p:spPr bwMode="auto">
          <a:xfrm>
            <a:off x="4594225" y="2197101"/>
            <a:ext cx="1079500" cy="630238"/>
          </a:xfrm>
          <a:custGeom>
            <a:avLst/>
            <a:gdLst>
              <a:gd name="T0" fmla="*/ 0 w 2722"/>
              <a:gd name="T1" fmla="*/ 653 h 1586"/>
              <a:gd name="T2" fmla="*/ 164 w 2722"/>
              <a:gd name="T3" fmla="*/ 660 h 1586"/>
              <a:gd name="T4" fmla="*/ 326 w 2722"/>
              <a:gd name="T5" fmla="*/ 674 h 1586"/>
              <a:gd name="T6" fmla="*/ 486 w 2722"/>
              <a:gd name="T7" fmla="*/ 696 h 1586"/>
              <a:gd name="T8" fmla="*/ 643 w 2722"/>
              <a:gd name="T9" fmla="*/ 725 h 1586"/>
              <a:gd name="T10" fmla="*/ 797 w 2722"/>
              <a:gd name="T11" fmla="*/ 761 h 1586"/>
              <a:gd name="T12" fmla="*/ 949 w 2722"/>
              <a:gd name="T13" fmla="*/ 806 h 1586"/>
              <a:gd name="T14" fmla="*/ 1098 w 2722"/>
              <a:gd name="T15" fmla="*/ 855 h 1586"/>
              <a:gd name="T16" fmla="*/ 1242 w 2722"/>
              <a:gd name="T17" fmla="*/ 912 h 1586"/>
              <a:gd name="T18" fmla="*/ 1384 w 2722"/>
              <a:gd name="T19" fmla="*/ 976 h 1586"/>
              <a:gd name="T20" fmla="*/ 1523 w 2722"/>
              <a:gd name="T21" fmla="*/ 1045 h 1586"/>
              <a:gd name="T22" fmla="*/ 1657 w 2722"/>
              <a:gd name="T23" fmla="*/ 1121 h 1586"/>
              <a:gd name="T24" fmla="*/ 1788 w 2722"/>
              <a:gd name="T25" fmla="*/ 1203 h 1586"/>
              <a:gd name="T26" fmla="*/ 1915 w 2722"/>
              <a:gd name="T27" fmla="*/ 1290 h 1586"/>
              <a:gd name="T28" fmla="*/ 2038 w 2722"/>
              <a:gd name="T29" fmla="*/ 1384 h 1586"/>
              <a:gd name="T30" fmla="*/ 2155 w 2722"/>
              <a:gd name="T31" fmla="*/ 1481 h 1586"/>
              <a:gd name="T32" fmla="*/ 2268 w 2722"/>
              <a:gd name="T33" fmla="*/ 1586 h 1586"/>
              <a:gd name="T34" fmla="*/ 2722 w 2722"/>
              <a:gd name="T35" fmla="*/ 1115 h 1586"/>
              <a:gd name="T36" fmla="*/ 2587 w 2722"/>
              <a:gd name="T37" fmla="*/ 992 h 1586"/>
              <a:gd name="T38" fmla="*/ 2446 w 2722"/>
              <a:gd name="T39" fmla="*/ 875 h 1586"/>
              <a:gd name="T40" fmla="*/ 2301 w 2722"/>
              <a:gd name="T41" fmla="*/ 763 h 1586"/>
              <a:gd name="T42" fmla="*/ 2150 w 2722"/>
              <a:gd name="T43" fmla="*/ 658 h 1586"/>
              <a:gd name="T44" fmla="*/ 1993 w 2722"/>
              <a:gd name="T45" fmla="*/ 559 h 1586"/>
              <a:gd name="T46" fmla="*/ 1832 w 2722"/>
              <a:gd name="T47" fmla="*/ 470 h 1586"/>
              <a:gd name="T48" fmla="*/ 1667 w 2722"/>
              <a:gd name="T49" fmla="*/ 386 h 1586"/>
              <a:gd name="T50" fmla="*/ 1496 w 2722"/>
              <a:gd name="T51" fmla="*/ 309 h 1586"/>
              <a:gd name="T52" fmla="*/ 1323 w 2722"/>
              <a:gd name="T53" fmla="*/ 242 h 1586"/>
              <a:gd name="T54" fmla="*/ 1144 w 2722"/>
              <a:gd name="T55" fmla="*/ 182 h 1586"/>
              <a:gd name="T56" fmla="*/ 963 w 2722"/>
              <a:gd name="T57" fmla="*/ 130 h 1586"/>
              <a:gd name="T58" fmla="*/ 779 w 2722"/>
              <a:gd name="T59" fmla="*/ 86 h 1586"/>
              <a:gd name="T60" fmla="*/ 591 w 2722"/>
              <a:gd name="T61" fmla="*/ 50 h 1586"/>
              <a:gd name="T62" fmla="*/ 401 w 2722"/>
              <a:gd name="T63" fmla="*/ 24 h 1586"/>
              <a:gd name="T64" fmla="*/ 207 w 2722"/>
              <a:gd name="T65" fmla="*/ 7 h 1586"/>
              <a:gd name="T66" fmla="*/ 10 w 2722"/>
              <a:gd name="T67" fmla="*/ 0 h 1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22" h="1586">
                <a:moveTo>
                  <a:pt x="0" y="653"/>
                </a:moveTo>
                <a:lnTo>
                  <a:pt x="0" y="653"/>
                </a:lnTo>
                <a:lnTo>
                  <a:pt x="82" y="656"/>
                </a:lnTo>
                <a:lnTo>
                  <a:pt x="164" y="660"/>
                </a:lnTo>
                <a:lnTo>
                  <a:pt x="245" y="666"/>
                </a:lnTo>
                <a:lnTo>
                  <a:pt x="326" y="674"/>
                </a:lnTo>
                <a:lnTo>
                  <a:pt x="406" y="684"/>
                </a:lnTo>
                <a:lnTo>
                  <a:pt x="486" y="696"/>
                </a:lnTo>
                <a:lnTo>
                  <a:pt x="564" y="709"/>
                </a:lnTo>
                <a:lnTo>
                  <a:pt x="643" y="725"/>
                </a:lnTo>
                <a:lnTo>
                  <a:pt x="720" y="743"/>
                </a:lnTo>
                <a:lnTo>
                  <a:pt x="797" y="761"/>
                </a:lnTo>
                <a:lnTo>
                  <a:pt x="874" y="782"/>
                </a:lnTo>
                <a:lnTo>
                  <a:pt x="949" y="806"/>
                </a:lnTo>
                <a:lnTo>
                  <a:pt x="1023" y="829"/>
                </a:lnTo>
                <a:lnTo>
                  <a:pt x="1098" y="855"/>
                </a:lnTo>
                <a:lnTo>
                  <a:pt x="1170" y="882"/>
                </a:lnTo>
                <a:lnTo>
                  <a:pt x="1242" y="912"/>
                </a:lnTo>
                <a:lnTo>
                  <a:pt x="1314" y="944"/>
                </a:lnTo>
                <a:lnTo>
                  <a:pt x="1384" y="976"/>
                </a:lnTo>
                <a:lnTo>
                  <a:pt x="1454" y="1010"/>
                </a:lnTo>
                <a:lnTo>
                  <a:pt x="1523" y="1045"/>
                </a:lnTo>
                <a:lnTo>
                  <a:pt x="1591" y="1083"/>
                </a:lnTo>
                <a:lnTo>
                  <a:pt x="1657" y="1121"/>
                </a:lnTo>
                <a:lnTo>
                  <a:pt x="1724" y="1161"/>
                </a:lnTo>
                <a:lnTo>
                  <a:pt x="1788" y="1203"/>
                </a:lnTo>
                <a:lnTo>
                  <a:pt x="1851" y="1246"/>
                </a:lnTo>
                <a:lnTo>
                  <a:pt x="1915" y="1290"/>
                </a:lnTo>
                <a:lnTo>
                  <a:pt x="1976" y="1337"/>
                </a:lnTo>
                <a:lnTo>
                  <a:pt x="2038" y="1384"/>
                </a:lnTo>
                <a:lnTo>
                  <a:pt x="2096" y="1432"/>
                </a:lnTo>
                <a:lnTo>
                  <a:pt x="2155" y="1481"/>
                </a:lnTo>
                <a:lnTo>
                  <a:pt x="2212" y="1533"/>
                </a:lnTo>
                <a:lnTo>
                  <a:pt x="2268" y="1586"/>
                </a:lnTo>
                <a:lnTo>
                  <a:pt x="2722" y="1115"/>
                </a:lnTo>
                <a:lnTo>
                  <a:pt x="2722" y="1115"/>
                </a:lnTo>
                <a:lnTo>
                  <a:pt x="2656" y="1053"/>
                </a:lnTo>
                <a:lnTo>
                  <a:pt x="2587" y="992"/>
                </a:lnTo>
                <a:lnTo>
                  <a:pt x="2518" y="932"/>
                </a:lnTo>
                <a:lnTo>
                  <a:pt x="2446" y="875"/>
                </a:lnTo>
                <a:lnTo>
                  <a:pt x="2373" y="817"/>
                </a:lnTo>
                <a:lnTo>
                  <a:pt x="2301" y="763"/>
                </a:lnTo>
                <a:lnTo>
                  <a:pt x="2225" y="709"/>
                </a:lnTo>
                <a:lnTo>
                  <a:pt x="2150" y="658"/>
                </a:lnTo>
                <a:lnTo>
                  <a:pt x="2071" y="608"/>
                </a:lnTo>
                <a:lnTo>
                  <a:pt x="1993" y="559"/>
                </a:lnTo>
                <a:lnTo>
                  <a:pt x="1913" y="514"/>
                </a:lnTo>
                <a:lnTo>
                  <a:pt x="1832" y="470"/>
                </a:lnTo>
                <a:lnTo>
                  <a:pt x="1750" y="427"/>
                </a:lnTo>
                <a:lnTo>
                  <a:pt x="1667" y="386"/>
                </a:lnTo>
                <a:lnTo>
                  <a:pt x="1582" y="347"/>
                </a:lnTo>
                <a:lnTo>
                  <a:pt x="1496" y="309"/>
                </a:lnTo>
                <a:lnTo>
                  <a:pt x="1410" y="274"/>
                </a:lnTo>
                <a:lnTo>
                  <a:pt x="1323" y="242"/>
                </a:lnTo>
                <a:lnTo>
                  <a:pt x="1234" y="211"/>
                </a:lnTo>
                <a:lnTo>
                  <a:pt x="1144" y="182"/>
                </a:lnTo>
                <a:lnTo>
                  <a:pt x="1055" y="155"/>
                </a:lnTo>
                <a:lnTo>
                  <a:pt x="963" y="130"/>
                </a:lnTo>
                <a:lnTo>
                  <a:pt x="872" y="106"/>
                </a:lnTo>
                <a:lnTo>
                  <a:pt x="779" y="86"/>
                </a:lnTo>
                <a:lnTo>
                  <a:pt x="685" y="67"/>
                </a:lnTo>
                <a:lnTo>
                  <a:pt x="591" y="50"/>
                </a:lnTo>
                <a:lnTo>
                  <a:pt x="496" y="37"/>
                </a:lnTo>
                <a:lnTo>
                  <a:pt x="401" y="24"/>
                </a:lnTo>
                <a:lnTo>
                  <a:pt x="303" y="15"/>
                </a:lnTo>
                <a:lnTo>
                  <a:pt x="207" y="7"/>
                </a:lnTo>
                <a:lnTo>
                  <a:pt x="109" y="2"/>
                </a:lnTo>
                <a:lnTo>
                  <a:pt x="10" y="0"/>
                </a:lnTo>
                <a:lnTo>
                  <a:pt x="0" y="653"/>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22" name="Freeform 36"/>
          <p:cNvSpPr>
            <a:spLocks/>
          </p:cNvSpPr>
          <p:nvPr/>
        </p:nvSpPr>
        <p:spPr bwMode="auto">
          <a:xfrm>
            <a:off x="4559300" y="2546350"/>
            <a:ext cx="858838" cy="498475"/>
          </a:xfrm>
          <a:custGeom>
            <a:avLst/>
            <a:gdLst>
              <a:gd name="T0" fmla="*/ 2163 w 2163"/>
              <a:gd name="T1" fmla="*/ 885 h 1255"/>
              <a:gd name="T2" fmla="*/ 2110 w 2163"/>
              <a:gd name="T3" fmla="*/ 836 h 1255"/>
              <a:gd name="T4" fmla="*/ 1999 w 2163"/>
              <a:gd name="T5" fmla="*/ 739 h 1255"/>
              <a:gd name="T6" fmla="*/ 1886 w 2163"/>
              <a:gd name="T7" fmla="*/ 648 h 1255"/>
              <a:gd name="T8" fmla="*/ 1768 w 2163"/>
              <a:gd name="T9" fmla="*/ 563 h 1255"/>
              <a:gd name="T10" fmla="*/ 1645 w 2163"/>
              <a:gd name="T11" fmla="*/ 483 h 1255"/>
              <a:gd name="T12" fmla="*/ 1519 w 2163"/>
              <a:gd name="T13" fmla="*/ 407 h 1255"/>
              <a:gd name="T14" fmla="*/ 1389 w 2163"/>
              <a:gd name="T15" fmla="*/ 338 h 1255"/>
              <a:gd name="T16" fmla="*/ 1256 w 2163"/>
              <a:gd name="T17" fmla="*/ 276 h 1255"/>
              <a:gd name="T18" fmla="*/ 1119 w 2163"/>
              <a:gd name="T19" fmla="*/ 218 h 1255"/>
              <a:gd name="T20" fmla="*/ 980 w 2163"/>
              <a:gd name="T21" fmla="*/ 168 h 1255"/>
              <a:gd name="T22" fmla="*/ 837 w 2163"/>
              <a:gd name="T23" fmla="*/ 122 h 1255"/>
              <a:gd name="T24" fmla="*/ 692 w 2163"/>
              <a:gd name="T25" fmla="*/ 84 h 1255"/>
              <a:gd name="T26" fmla="*/ 544 w 2163"/>
              <a:gd name="T27" fmla="*/ 53 h 1255"/>
              <a:gd name="T28" fmla="*/ 393 w 2163"/>
              <a:gd name="T29" fmla="*/ 30 h 1255"/>
              <a:gd name="T30" fmla="*/ 240 w 2163"/>
              <a:gd name="T31" fmla="*/ 11 h 1255"/>
              <a:gd name="T32" fmla="*/ 86 w 2163"/>
              <a:gd name="T33" fmla="*/ 2 h 1255"/>
              <a:gd name="T34" fmla="*/ 0 w 2163"/>
              <a:gd name="T35" fmla="*/ 514 h 1255"/>
              <a:gd name="T36" fmla="*/ 65 w 2163"/>
              <a:gd name="T37" fmla="*/ 517 h 1255"/>
              <a:gd name="T38" fmla="*/ 195 w 2163"/>
              <a:gd name="T39" fmla="*/ 524 h 1255"/>
              <a:gd name="T40" fmla="*/ 322 w 2163"/>
              <a:gd name="T41" fmla="*/ 539 h 1255"/>
              <a:gd name="T42" fmla="*/ 449 w 2163"/>
              <a:gd name="T43" fmla="*/ 559 h 1255"/>
              <a:gd name="T44" fmla="*/ 572 w 2163"/>
              <a:gd name="T45" fmla="*/ 586 h 1255"/>
              <a:gd name="T46" fmla="*/ 694 w 2163"/>
              <a:gd name="T47" fmla="*/ 617 h 1255"/>
              <a:gd name="T48" fmla="*/ 813 w 2163"/>
              <a:gd name="T49" fmla="*/ 655 h 1255"/>
              <a:gd name="T50" fmla="*/ 931 w 2163"/>
              <a:gd name="T51" fmla="*/ 697 h 1255"/>
              <a:gd name="T52" fmla="*/ 1045 w 2163"/>
              <a:gd name="T53" fmla="*/ 744 h 1255"/>
              <a:gd name="T54" fmla="*/ 1157 w 2163"/>
              <a:gd name="T55" fmla="*/ 798 h 1255"/>
              <a:gd name="T56" fmla="*/ 1265 w 2163"/>
              <a:gd name="T57" fmla="*/ 855 h 1255"/>
              <a:gd name="T58" fmla="*/ 1371 w 2163"/>
              <a:gd name="T59" fmla="*/ 918 h 1255"/>
              <a:gd name="T60" fmla="*/ 1473 w 2163"/>
              <a:gd name="T61" fmla="*/ 985 h 1255"/>
              <a:gd name="T62" fmla="*/ 1572 w 2163"/>
              <a:gd name="T63" fmla="*/ 1057 h 1255"/>
              <a:gd name="T64" fmla="*/ 1669 w 2163"/>
              <a:gd name="T65" fmla="*/ 1134 h 1255"/>
              <a:gd name="T66" fmla="*/ 1760 w 2163"/>
              <a:gd name="T67" fmla="*/ 1213 h 1255"/>
              <a:gd name="T68" fmla="*/ 1805 w 2163"/>
              <a:gd name="T69" fmla="*/ 1255 h 1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163" h="1255">
                <a:moveTo>
                  <a:pt x="1805" y="1255"/>
                </a:moveTo>
                <a:lnTo>
                  <a:pt x="2163" y="885"/>
                </a:lnTo>
                <a:lnTo>
                  <a:pt x="2163" y="885"/>
                </a:lnTo>
                <a:lnTo>
                  <a:pt x="2110" y="836"/>
                </a:lnTo>
                <a:lnTo>
                  <a:pt x="2055" y="787"/>
                </a:lnTo>
                <a:lnTo>
                  <a:pt x="1999" y="739"/>
                </a:lnTo>
                <a:lnTo>
                  <a:pt x="1943" y="694"/>
                </a:lnTo>
                <a:lnTo>
                  <a:pt x="1886" y="648"/>
                </a:lnTo>
                <a:lnTo>
                  <a:pt x="1828" y="605"/>
                </a:lnTo>
                <a:lnTo>
                  <a:pt x="1768" y="563"/>
                </a:lnTo>
                <a:lnTo>
                  <a:pt x="1706" y="522"/>
                </a:lnTo>
                <a:lnTo>
                  <a:pt x="1645" y="483"/>
                </a:lnTo>
                <a:lnTo>
                  <a:pt x="1583" y="445"/>
                </a:lnTo>
                <a:lnTo>
                  <a:pt x="1519" y="407"/>
                </a:lnTo>
                <a:lnTo>
                  <a:pt x="1455" y="372"/>
                </a:lnTo>
                <a:lnTo>
                  <a:pt x="1389" y="338"/>
                </a:lnTo>
                <a:lnTo>
                  <a:pt x="1322" y="306"/>
                </a:lnTo>
                <a:lnTo>
                  <a:pt x="1256" y="276"/>
                </a:lnTo>
                <a:lnTo>
                  <a:pt x="1188" y="246"/>
                </a:lnTo>
                <a:lnTo>
                  <a:pt x="1119" y="218"/>
                </a:lnTo>
                <a:lnTo>
                  <a:pt x="1050" y="192"/>
                </a:lnTo>
                <a:lnTo>
                  <a:pt x="980" y="168"/>
                </a:lnTo>
                <a:lnTo>
                  <a:pt x="908" y="144"/>
                </a:lnTo>
                <a:lnTo>
                  <a:pt x="837" y="122"/>
                </a:lnTo>
                <a:lnTo>
                  <a:pt x="765" y="102"/>
                </a:lnTo>
                <a:lnTo>
                  <a:pt x="692" y="84"/>
                </a:lnTo>
                <a:lnTo>
                  <a:pt x="618" y="69"/>
                </a:lnTo>
                <a:lnTo>
                  <a:pt x="544" y="53"/>
                </a:lnTo>
                <a:lnTo>
                  <a:pt x="468" y="40"/>
                </a:lnTo>
                <a:lnTo>
                  <a:pt x="393" y="30"/>
                </a:lnTo>
                <a:lnTo>
                  <a:pt x="317" y="19"/>
                </a:lnTo>
                <a:lnTo>
                  <a:pt x="240" y="11"/>
                </a:lnTo>
                <a:lnTo>
                  <a:pt x="164" y="6"/>
                </a:lnTo>
                <a:lnTo>
                  <a:pt x="86" y="2"/>
                </a:lnTo>
                <a:lnTo>
                  <a:pt x="7" y="0"/>
                </a:lnTo>
                <a:lnTo>
                  <a:pt x="0" y="514"/>
                </a:lnTo>
                <a:lnTo>
                  <a:pt x="0" y="514"/>
                </a:lnTo>
                <a:lnTo>
                  <a:pt x="65" y="517"/>
                </a:lnTo>
                <a:lnTo>
                  <a:pt x="130" y="519"/>
                </a:lnTo>
                <a:lnTo>
                  <a:pt x="195" y="524"/>
                </a:lnTo>
                <a:lnTo>
                  <a:pt x="259" y="531"/>
                </a:lnTo>
                <a:lnTo>
                  <a:pt x="322" y="539"/>
                </a:lnTo>
                <a:lnTo>
                  <a:pt x="385" y="548"/>
                </a:lnTo>
                <a:lnTo>
                  <a:pt x="449" y="559"/>
                </a:lnTo>
                <a:lnTo>
                  <a:pt x="510" y="571"/>
                </a:lnTo>
                <a:lnTo>
                  <a:pt x="572" y="586"/>
                </a:lnTo>
                <a:lnTo>
                  <a:pt x="634" y="600"/>
                </a:lnTo>
                <a:lnTo>
                  <a:pt x="694" y="617"/>
                </a:lnTo>
                <a:lnTo>
                  <a:pt x="755" y="635"/>
                </a:lnTo>
                <a:lnTo>
                  <a:pt x="813" y="655"/>
                </a:lnTo>
                <a:lnTo>
                  <a:pt x="872" y="675"/>
                </a:lnTo>
                <a:lnTo>
                  <a:pt x="931" y="697"/>
                </a:lnTo>
                <a:lnTo>
                  <a:pt x="988" y="720"/>
                </a:lnTo>
                <a:lnTo>
                  <a:pt x="1045" y="744"/>
                </a:lnTo>
                <a:lnTo>
                  <a:pt x="1101" y="770"/>
                </a:lnTo>
                <a:lnTo>
                  <a:pt x="1157" y="798"/>
                </a:lnTo>
                <a:lnTo>
                  <a:pt x="1212" y="826"/>
                </a:lnTo>
                <a:lnTo>
                  <a:pt x="1265" y="855"/>
                </a:lnTo>
                <a:lnTo>
                  <a:pt x="1318" y="886"/>
                </a:lnTo>
                <a:lnTo>
                  <a:pt x="1371" y="918"/>
                </a:lnTo>
                <a:lnTo>
                  <a:pt x="1423" y="951"/>
                </a:lnTo>
                <a:lnTo>
                  <a:pt x="1473" y="985"/>
                </a:lnTo>
                <a:lnTo>
                  <a:pt x="1523" y="1020"/>
                </a:lnTo>
                <a:lnTo>
                  <a:pt x="1572" y="1057"/>
                </a:lnTo>
                <a:lnTo>
                  <a:pt x="1621" y="1095"/>
                </a:lnTo>
                <a:lnTo>
                  <a:pt x="1669" y="1134"/>
                </a:lnTo>
                <a:lnTo>
                  <a:pt x="1714" y="1173"/>
                </a:lnTo>
                <a:lnTo>
                  <a:pt x="1760" y="1213"/>
                </a:lnTo>
                <a:lnTo>
                  <a:pt x="1805" y="1255"/>
                </a:lnTo>
                <a:lnTo>
                  <a:pt x="1805" y="125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24" name="Freeform 38"/>
          <p:cNvSpPr>
            <a:spLocks/>
          </p:cNvSpPr>
          <p:nvPr/>
        </p:nvSpPr>
        <p:spPr bwMode="auto">
          <a:xfrm>
            <a:off x="3579813" y="3094038"/>
            <a:ext cx="398463" cy="671513"/>
          </a:xfrm>
          <a:custGeom>
            <a:avLst/>
            <a:gdLst>
              <a:gd name="T0" fmla="*/ 401 w 1004"/>
              <a:gd name="T1" fmla="*/ 1694 h 1694"/>
              <a:gd name="T2" fmla="*/ 407 w 1004"/>
              <a:gd name="T3" fmla="*/ 1591 h 1694"/>
              <a:gd name="T4" fmla="*/ 417 w 1004"/>
              <a:gd name="T5" fmla="*/ 1490 h 1694"/>
              <a:gd name="T6" fmla="*/ 431 w 1004"/>
              <a:gd name="T7" fmla="*/ 1391 h 1694"/>
              <a:gd name="T8" fmla="*/ 451 w 1004"/>
              <a:gd name="T9" fmla="*/ 1292 h 1694"/>
              <a:gd name="T10" fmla="*/ 476 w 1004"/>
              <a:gd name="T11" fmla="*/ 1195 h 1694"/>
              <a:gd name="T12" fmla="*/ 504 w 1004"/>
              <a:gd name="T13" fmla="*/ 1100 h 1694"/>
              <a:gd name="T14" fmla="*/ 537 w 1004"/>
              <a:gd name="T15" fmla="*/ 1008 h 1694"/>
              <a:gd name="T16" fmla="*/ 573 w 1004"/>
              <a:gd name="T17" fmla="*/ 917 h 1694"/>
              <a:gd name="T18" fmla="*/ 615 w 1004"/>
              <a:gd name="T19" fmla="*/ 828 h 1694"/>
              <a:gd name="T20" fmla="*/ 659 w 1004"/>
              <a:gd name="T21" fmla="*/ 742 h 1694"/>
              <a:gd name="T22" fmla="*/ 707 w 1004"/>
              <a:gd name="T23" fmla="*/ 659 h 1694"/>
              <a:gd name="T24" fmla="*/ 761 w 1004"/>
              <a:gd name="T25" fmla="*/ 577 h 1694"/>
              <a:gd name="T26" fmla="*/ 817 w 1004"/>
              <a:gd name="T27" fmla="*/ 499 h 1694"/>
              <a:gd name="T28" fmla="*/ 875 w 1004"/>
              <a:gd name="T29" fmla="*/ 422 h 1694"/>
              <a:gd name="T30" fmla="*/ 939 w 1004"/>
              <a:gd name="T31" fmla="*/ 349 h 1694"/>
              <a:gd name="T32" fmla="*/ 1004 w 1004"/>
              <a:gd name="T33" fmla="*/ 279 h 1694"/>
              <a:gd name="T34" fmla="*/ 716 w 1004"/>
              <a:gd name="T35" fmla="*/ 0 h 1694"/>
              <a:gd name="T36" fmla="*/ 638 w 1004"/>
              <a:gd name="T37" fmla="*/ 83 h 1694"/>
              <a:gd name="T38" fmla="*/ 563 w 1004"/>
              <a:gd name="T39" fmla="*/ 171 h 1694"/>
              <a:gd name="T40" fmla="*/ 492 w 1004"/>
              <a:gd name="T41" fmla="*/ 262 h 1694"/>
              <a:gd name="T42" fmla="*/ 426 w 1004"/>
              <a:gd name="T43" fmla="*/ 356 h 1694"/>
              <a:gd name="T44" fmla="*/ 364 w 1004"/>
              <a:gd name="T45" fmla="*/ 453 h 1694"/>
              <a:gd name="T46" fmla="*/ 306 w 1004"/>
              <a:gd name="T47" fmla="*/ 553 h 1694"/>
              <a:gd name="T48" fmla="*/ 253 w 1004"/>
              <a:gd name="T49" fmla="*/ 656 h 1694"/>
              <a:gd name="T50" fmla="*/ 203 w 1004"/>
              <a:gd name="T51" fmla="*/ 762 h 1694"/>
              <a:gd name="T52" fmla="*/ 160 w 1004"/>
              <a:gd name="T53" fmla="*/ 870 h 1694"/>
              <a:gd name="T54" fmla="*/ 121 w 1004"/>
              <a:gd name="T55" fmla="*/ 981 h 1694"/>
              <a:gd name="T56" fmla="*/ 88 w 1004"/>
              <a:gd name="T57" fmla="*/ 1094 h 1694"/>
              <a:gd name="T58" fmla="*/ 59 w 1004"/>
              <a:gd name="T59" fmla="*/ 1208 h 1694"/>
              <a:gd name="T60" fmla="*/ 37 w 1004"/>
              <a:gd name="T61" fmla="*/ 1326 h 1694"/>
              <a:gd name="T62" fmla="*/ 19 w 1004"/>
              <a:gd name="T63" fmla="*/ 1444 h 1694"/>
              <a:gd name="T64" fmla="*/ 7 w 1004"/>
              <a:gd name="T65" fmla="*/ 1565 h 1694"/>
              <a:gd name="T66" fmla="*/ 0 w 1004"/>
              <a:gd name="T67" fmla="*/ 1688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04" h="1694">
                <a:moveTo>
                  <a:pt x="401" y="1694"/>
                </a:moveTo>
                <a:lnTo>
                  <a:pt x="401" y="1694"/>
                </a:lnTo>
                <a:lnTo>
                  <a:pt x="404" y="1642"/>
                </a:lnTo>
                <a:lnTo>
                  <a:pt x="407" y="1591"/>
                </a:lnTo>
                <a:lnTo>
                  <a:pt x="412" y="1540"/>
                </a:lnTo>
                <a:lnTo>
                  <a:pt x="417" y="1490"/>
                </a:lnTo>
                <a:lnTo>
                  <a:pt x="423" y="1440"/>
                </a:lnTo>
                <a:lnTo>
                  <a:pt x="431" y="1391"/>
                </a:lnTo>
                <a:lnTo>
                  <a:pt x="440" y="1341"/>
                </a:lnTo>
                <a:lnTo>
                  <a:pt x="451" y="1292"/>
                </a:lnTo>
                <a:lnTo>
                  <a:pt x="462" y="1244"/>
                </a:lnTo>
                <a:lnTo>
                  <a:pt x="476" y="1195"/>
                </a:lnTo>
                <a:lnTo>
                  <a:pt x="489" y="1147"/>
                </a:lnTo>
                <a:lnTo>
                  <a:pt x="504" y="1100"/>
                </a:lnTo>
                <a:lnTo>
                  <a:pt x="520" y="1053"/>
                </a:lnTo>
                <a:lnTo>
                  <a:pt x="537" y="1008"/>
                </a:lnTo>
                <a:lnTo>
                  <a:pt x="555" y="962"/>
                </a:lnTo>
                <a:lnTo>
                  <a:pt x="573" y="917"/>
                </a:lnTo>
                <a:lnTo>
                  <a:pt x="593" y="872"/>
                </a:lnTo>
                <a:lnTo>
                  <a:pt x="615" y="828"/>
                </a:lnTo>
                <a:lnTo>
                  <a:pt x="636" y="785"/>
                </a:lnTo>
                <a:lnTo>
                  <a:pt x="659" y="742"/>
                </a:lnTo>
                <a:lnTo>
                  <a:pt x="683" y="701"/>
                </a:lnTo>
                <a:lnTo>
                  <a:pt x="707" y="659"/>
                </a:lnTo>
                <a:lnTo>
                  <a:pt x="733" y="617"/>
                </a:lnTo>
                <a:lnTo>
                  <a:pt x="761" y="577"/>
                </a:lnTo>
                <a:lnTo>
                  <a:pt x="788" y="538"/>
                </a:lnTo>
                <a:lnTo>
                  <a:pt x="817" y="499"/>
                </a:lnTo>
                <a:lnTo>
                  <a:pt x="845" y="460"/>
                </a:lnTo>
                <a:lnTo>
                  <a:pt x="875" y="422"/>
                </a:lnTo>
                <a:lnTo>
                  <a:pt x="906" y="386"/>
                </a:lnTo>
                <a:lnTo>
                  <a:pt x="939" y="349"/>
                </a:lnTo>
                <a:lnTo>
                  <a:pt x="972" y="314"/>
                </a:lnTo>
                <a:lnTo>
                  <a:pt x="1004" y="279"/>
                </a:lnTo>
                <a:lnTo>
                  <a:pt x="716" y="0"/>
                </a:lnTo>
                <a:lnTo>
                  <a:pt x="716" y="0"/>
                </a:lnTo>
                <a:lnTo>
                  <a:pt x="677" y="42"/>
                </a:lnTo>
                <a:lnTo>
                  <a:pt x="638" y="83"/>
                </a:lnTo>
                <a:lnTo>
                  <a:pt x="600" y="126"/>
                </a:lnTo>
                <a:lnTo>
                  <a:pt x="563" y="171"/>
                </a:lnTo>
                <a:lnTo>
                  <a:pt x="528" y="216"/>
                </a:lnTo>
                <a:lnTo>
                  <a:pt x="492" y="262"/>
                </a:lnTo>
                <a:lnTo>
                  <a:pt x="459" y="309"/>
                </a:lnTo>
                <a:lnTo>
                  <a:pt x="426" y="356"/>
                </a:lnTo>
                <a:lnTo>
                  <a:pt x="395" y="404"/>
                </a:lnTo>
                <a:lnTo>
                  <a:pt x="364" y="453"/>
                </a:lnTo>
                <a:lnTo>
                  <a:pt x="335" y="503"/>
                </a:lnTo>
                <a:lnTo>
                  <a:pt x="306" y="553"/>
                </a:lnTo>
                <a:lnTo>
                  <a:pt x="279" y="604"/>
                </a:lnTo>
                <a:lnTo>
                  <a:pt x="253" y="656"/>
                </a:lnTo>
                <a:lnTo>
                  <a:pt x="228" y="708"/>
                </a:lnTo>
                <a:lnTo>
                  <a:pt x="203" y="762"/>
                </a:lnTo>
                <a:lnTo>
                  <a:pt x="181" y="815"/>
                </a:lnTo>
                <a:lnTo>
                  <a:pt x="160" y="870"/>
                </a:lnTo>
                <a:lnTo>
                  <a:pt x="141" y="925"/>
                </a:lnTo>
                <a:lnTo>
                  <a:pt x="121" y="981"/>
                </a:lnTo>
                <a:lnTo>
                  <a:pt x="104" y="1037"/>
                </a:lnTo>
                <a:lnTo>
                  <a:pt x="88" y="1094"/>
                </a:lnTo>
                <a:lnTo>
                  <a:pt x="73" y="1151"/>
                </a:lnTo>
                <a:lnTo>
                  <a:pt x="59" y="1208"/>
                </a:lnTo>
                <a:lnTo>
                  <a:pt x="47" y="1267"/>
                </a:lnTo>
                <a:lnTo>
                  <a:pt x="37" y="1326"/>
                </a:lnTo>
                <a:lnTo>
                  <a:pt x="26" y="1384"/>
                </a:lnTo>
                <a:lnTo>
                  <a:pt x="19" y="1444"/>
                </a:lnTo>
                <a:lnTo>
                  <a:pt x="12" y="1505"/>
                </a:lnTo>
                <a:lnTo>
                  <a:pt x="7" y="1565"/>
                </a:lnTo>
                <a:lnTo>
                  <a:pt x="3" y="1626"/>
                </a:lnTo>
                <a:lnTo>
                  <a:pt x="0" y="1688"/>
                </a:lnTo>
                <a:lnTo>
                  <a:pt x="401" y="1694"/>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25" name="Freeform 40"/>
          <p:cNvSpPr>
            <a:spLocks/>
          </p:cNvSpPr>
          <p:nvPr/>
        </p:nvSpPr>
        <p:spPr bwMode="auto">
          <a:xfrm>
            <a:off x="4586288" y="2795588"/>
            <a:ext cx="671513" cy="388938"/>
          </a:xfrm>
          <a:custGeom>
            <a:avLst/>
            <a:gdLst>
              <a:gd name="T0" fmla="*/ 1693 w 1693"/>
              <a:gd name="T1" fmla="*/ 692 h 981"/>
              <a:gd name="T2" fmla="*/ 1652 w 1693"/>
              <a:gd name="T3" fmla="*/ 654 h 981"/>
              <a:gd name="T4" fmla="*/ 1564 w 1693"/>
              <a:gd name="T5" fmla="*/ 579 h 981"/>
              <a:gd name="T6" fmla="*/ 1476 w 1693"/>
              <a:gd name="T7" fmla="*/ 507 h 981"/>
              <a:gd name="T8" fmla="*/ 1383 w 1693"/>
              <a:gd name="T9" fmla="*/ 440 h 981"/>
              <a:gd name="T10" fmla="*/ 1287 w 1693"/>
              <a:gd name="T11" fmla="*/ 378 h 981"/>
              <a:gd name="T12" fmla="*/ 1188 w 1693"/>
              <a:gd name="T13" fmla="*/ 319 h 981"/>
              <a:gd name="T14" fmla="*/ 1087 w 1693"/>
              <a:gd name="T15" fmla="*/ 265 h 981"/>
              <a:gd name="T16" fmla="*/ 982 w 1693"/>
              <a:gd name="T17" fmla="*/ 215 h 981"/>
              <a:gd name="T18" fmla="*/ 876 w 1693"/>
              <a:gd name="T19" fmla="*/ 171 h 981"/>
              <a:gd name="T20" fmla="*/ 766 w 1693"/>
              <a:gd name="T21" fmla="*/ 131 h 981"/>
              <a:gd name="T22" fmla="*/ 654 w 1693"/>
              <a:gd name="T23" fmla="*/ 97 h 981"/>
              <a:gd name="T24" fmla="*/ 541 w 1693"/>
              <a:gd name="T25" fmla="*/ 67 h 981"/>
              <a:gd name="T26" fmla="*/ 425 w 1693"/>
              <a:gd name="T27" fmla="*/ 42 h 981"/>
              <a:gd name="T28" fmla="*/ 307 w 1693"/>
              <a:gd name="T29" fmla="*/ 24 h 981"/>
              <a:gd name="T30" fmla="*/ 188 w 1693"/>
              <a:gd name="T31" fmla="*/ 9 h 981"/>
              <a:gd name="T32" fmla="*/ 67 w 1693"/>
              <a:gd name="T33" fmla="*/ 2 h 981"/>
              <a:gd name="T34" fmla="*/ 0 w 1693"/>
              <a:gd name="T35" fmla="*/ 401 h 981"/>
              <a:gd name="T36" fmla="*/ 50 w 1693"/>
              <a:gd name="T37" fmla="*/ 403 h 981"/>
              <a:gd name="T38" fmla="*/ 152 w 1693"/>
              <a:gd name="T39" fmla="*/ 409 h 981"/>
              <a:gd name="T40" fmla="*/ 252 w 1693"/>
              <a:gd name="T41" fmla="*/ 421 h 981"/>
              <a:gd name="T42" fmla="*/ 351 w 1693"/>
              <a:gd name="T43" fmla="*/ 437 h 981"/>
              <a:gd name="T44" fmla="*/ 447 w 1693"/>
              <a:gd name="T45" fmla="*/ 456 h 981"/>
              <a:gd name="T46" fmla="*/ 544 w 1693"/>
              <a:gd name="T47" fmla="*/ 481 h 981"/>
              <a:gd name="T48" fmla="*/ 637 w 1693"/>
              <a:gd name="T49" fmla="*/ 511 h 981"/>
              <a:gd name="T50" fmla="*/ 729 w 1693"/>
              <a:gd name="T51" fmla="*/ 543 h 981"/>
              <a:gd name="T52" fmla="*/ 818 w 1693"/>
              <a:gd name="T53" fmla="*/ 581 h 981"/>
              <a:gd name="T54" fmla="*/ 906 w 1693"/>
              <a:gd name="T55" fmla="*/ 623 h 981"/>
              <a:gd name="T56" fmla="*/ 990 w 1693"/>
              <a:gd name="T57" fmla="*/ 668 h 981"/>
              <a:gd name="T58" fmla="*/ 1074 w 1693"/>
              <a:gd name="T59" fmla="*/ 717 h 981"/>
              <a:gd name="T60" fmla="*/ 1154 w 1693"/>
              <a:gd name="T61" fmla="*/ 770 h 981"/>
              <a:gd name="T62" fmla="*/ 1231 w 1693"/>
              <a:gd name="T63" fmla="*/ 826 h 981"/>
              <a:gd name="T64" fmla="*/ 1307 w 1693"/>
              <a:gd name="T65" fmla="*/ 885 h 981"/>
              <a:gd name="T66" fmla="*/ 1380 w 1693"/>
              <a:gd name="T67" fmla="*/ 948 h 981"/>
              <a:gd name="T68" fmla="*/ 1413 w 1693"/>
              <a:gd name="T69" fmla="*/ 981 h 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93" h="981">
                <a:moveTo>
                  <a:pt x="1413" y="981"/>
                </a:moveTo>
                <a:lnTo>
                  <a:pt x="1693" y="692"/>
                </a:lnTo>
                <a:lnTo>
                  <a:pt x="1693" y="692"/>
                </a:lnTo>
                <a:lnTo>
                  <a:pt x="1652" y="654"/>
                </a:lnTo>
                <a:lnTo>
                  <a:pt x="1609" y="615"/>
                </a:lnTo>
                <a:lnTo>
                  <a:pt x="1564" y="579"/>
                </a:lnTo>
                <a:lnTo>
                  <a:pt x="1520" y="542"/>
                </a:lnTo>
                <a:lnTo>
                  <a:pt x="1476" y="507"/>
                </a:lnTo>
                <a:lnTo>
                  <a:pt x="1429" y="473"/>
                </a:lnTo>
                <a:lnTo>
                  <a:pt x="1383" y="440"/>
                </a:lnTo>
                <a:lnTo>
                  <a:pt x="1335" y="408"/>
                </a:lnTo>
                <a:lnTo>
                  <a:pt x="1287" y="378"/>
                </a:lnTo>
                <a:lnTo>
                  <a:pt x="1238" y="348"/>
                </a:lnTo>
                <a:lnTo>
                  <a:pt x="1188" y="319"/>
                </a:lnTo>
                <a:lnTo>
                  <a:pt x="1137" y="292"/>
                </a:lnTo>
                <a:lnTo>
                  <a:pt x="1087" y="265"/>
                </a:lnTo>
                <a:lnTo>
                  <a:pt x="1035" y="240"/>
                </a:lnTo>
                <a:lnTo>
                  <a:pt x="982" y="215"/>
                </a:lnTo>
                <a:lnTo>
                  <a:pt x="929" y="193"/>
                </a:lnTo>
                <a:lnTo>
                  <a:pt x="876" y="171"/>
                </a:lnTo>
                <a:lnTo>
                  <a:pt x="821" y="150"/>
                </a:lnTo>
                <a:lnTo>
                  <a:pt x="766" y="131"/>
                </a:lnTo>
                <a:lnTo>
                  <a:pt x="710" y="114"/>
                </a:lnTo>
                <a:lnTo>
                  <a:pt x="654" y="97"/>
                </a:lnTo>
                <a:lnTo>
                  <a:pt x="598" y="81"/>
                </a:lnTo>
                <a:lnTo>
                  <a:pt x="541" y="67"/>
                </a:lnTo>
                <a:lnTo>
                  <a:pt x="483" y="54"/>
                </a:lnTo>
                <a:lnTo>
                  <a:pt x="425" y="42"/>
                </a:lnTo>
                <a:lnTo>
                  <a:pt x="367" y="32"/>
                </a:lnTo>
                <a:lnTo>
                  <a:pt x="307" y="24"/>
                </a:lnTo>
                <a:lnTo>
                  <a:pt x="248" y="16"/>
                </a:lnTo>
                <a:lnTo>
                  <a:pt x="188" y="9"/>
                </a:lnTo>
                <a:lnTo>
                  <a:pt x="127" y="6"/>
                </a:lnTo>
                <a:lnTo>
                  <a:pt x="67" y="2"/>
                </a:lnTo>
                <a:lnTo>
                  <a:pt x="6" y="0"/>
                </a:lnTo>
                <a:lnTo>
                  <a:pt x="0" y="401"/>
                </a:lnTo>
                <a:lnTo>
                  <a:pt x="0" y="401"/>
                </a:lnTo>
                <a:lnTo>
                  <a:pt x="50" y="403"/>
                </a:lnTo>
                <a:lnTo>
                  <a:pt x="101" y="405"/>
                </a:lnTo>
                <a:lnTo>
                  <a:pt x="152" y="409"/>
                </a:lnTo>
                <a:lnTo>
                  <a:pt x="203" y="414"/>
                </a:lnTo>
                <a:lnTo>
                  <a:pt x="252" y="421"/>
                </a:lnTo>
                <a:lnTo>
                  <a:pt x="302" y="427"/>
                </a:lnTo>
                <a:lnTo>
                  <a:pt x="351" y="437"/>
                </a:lnTo>
                <a:lnTo>
                  <a:pt x="399" y="446"/>
                </a:lnTo>
                <a:lnTo>
                  <a:pt x="447" y="456"/>
                </a:lnTo>
                <a:lnTo>
                  <a:pt x="496" y="469"/>
                </a:lnTo>
                <a:lnTo>
                  <a:pt x="544" y="481"/>
                </a:lnTo>
                <a:lnTo>
                  <a:pt x="591" y="495"/>
                </a:lnTo>
                <a:lnTo>
                  <a:pt x="637" y="511"/>
                </a:lnTo>
                <a:lnTo>
                  <a:pt x="683" y="526"/>
                </a:lnTo>
                <a:lnTo>
                  <a:pt x="729" y="543"/>
                </a:lnTo>
                <a:lnTo>
                  <a:pt x="774" y="562"/>
                </a:lnTo>
                <a:lnTo>
                  <a:pt x="818" y="581"/>
                </a:lnTo>
                <a:lnTo>
                  <a:pt x="863" y="602"/>
                </a:lnTo>
                <a:lnTo>
                  <a:pt x="906" y="623"/>
                </a:lnTo>
                <a:lnTo>
                  <a:pt x="949" y="645"/>
                </a:lnTo>
                <a:lnTo>
                  <a:pt x="990" y="668"/>
                </a:lnTo>
                <a:lnTo>
                  <a:pt x="1032" y="692"/>
                </a:lnTo>
                <a:lnTo>
                  <a:pt x="1074" y="717"/>
                </a:lnTo>
                <a:lnTo>
                  <a:pt x="1114" y="743"/>
                </a:lnTo>
                <a:lnTo>
                  <a:pt x="1154" y="770"/>
                </a:lnTo>
                <a:lnTo>
                  <a:pt x="1193" y="797"/>
                </a:lnTo>
                <a:lnTo>
                  <a:pt x="1231" y="826"/>
                </a:lnTo>
                <a:lnTo>
                  <a:pt x="1270" y="855"/>
                </a:lnTo>
                <a:lnTo>
                  <a:pt x="1307" y="885"/>
                </a:lnTo>
                <a:lnTo>
                  <a:pt x="1343" y="916"/>
                </a:lnTo>
                <a:lnTo>
                  <a:pt x="1380" y="948"/>
                </a:lnTo>
                <a:lnTo>
                  <a:pt x="1413" y="981"/>
                </a:lnTo>
                <a:lnTo>
                  <a:pt x="1413" y="981"/>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29" name="Freeform 44"/>
          <p:cNvSpPr>
            <a:spLocks/>
          </p:cNvSpPr>
          <p:nvPr/>
        </p:nvSpPr>
        <p:spPr bwMode="auto">
          <a:xfrm>
            <a:off x="3886200" y="2795588"/>
            <a:ext cx="673100" cy="388938"/>
          </a:xfrm>
          <a:custGeom>
            <a:avLst/>
            <a:gdLst>
              <a:gd name="T0" fmla="*/ 1687 w 1694"/>
              <a:gd name="T1" fmla="*/ 0 h 981"/>
              <a:gd name="T2" fmla="*/ 1626 w 1694"/>
              <a:gd name="T3" fmla="*/ 2 h 981"/>
              <a:gd name="T4" fmla="*/ 1505 w 1694"/>
              <a:gd name="T5" fmla="*/ 9 h 981"/>
              <a:gd name="T6" fmla="*/ 1385 w 1694"/>
              <a:gd name="T7" fmla="*/ 24 h 981"/>
              <a:gd name="T8" fmla="*/ 1267 w 1694"/>
              <a:gd name="T9" fmla="*/ 42 h 981"/>
              <a:gd name="T10" fmla="*/ 1151 w 1694"/>
              <a:gd name="T11" fmla="*/ 67 h 981"/>
              <a:gd name="T12" fmla="*/ 1038 w 1694"/>
              <a:gd name="T13" fmla="*/ 97 h 981"/>
              <a:gd name="T14" fmla="*/ 926 w 1694"/>
              <a:gd name="T15" fmla="*/ 131 h 981"/>
              <a:gd name="T16" fmla="*/ 816 w 1694"/>
              <a:gd name="T17" fmla="*/ 171 h 981"/>
              <a:gd name="T18" fmla="*/ 710 w 1694"/>
              <a:gd name="T19" fmla="*/ 215 h 981"/>
              <a:gd name="T20" fmla="*/ 605 w 1694"/>
              <a:gd name="T21" fmla="*/ 265 h 981"/>
              <a:gd name="T22" fmla="*/ 504 w 1694"/>
              <a:gd name="T23" fmla="*/ 319 h 981"/>
              <a:gd name="T24" fmla="*/ 405 w 1694"/>
              <a:gd name="T25" fmla="*/ 378 h 981"/>
              <a:gd name="T26" fmla="*/ 310 w 1694"/>
              <a:gd name="T27" fmla="*/ 440 h 981"/>
              <a:gd name="T28" fmla="*/ 216 w 1694"/>
              <a:gd name="T29" fmla="*/ 507 h 981"/>
              <a:gd name="T30" fmla="*/ 128 w 1694"/>
              <a:gd name="T31" fmla="*/ 579 h 981"/>
              <a:gd name="T32" fmla="*/ 42 w 1694"/>
              <a:gd name="T33" fmla="*/ 654 h 981"/>
              <a:gd name="T34" fmla="*/ 279 w 1694"/>
              <a:gd name="T35" fmla="*/ 981 h 981"/>
              <a:gd name="T36" fmla="*/ 314 w 1694"/>
              <a:gd name="T37" fmla="*/ 948 h 981"/>
              <a:gd name="T38" fmla="*/ 385 w 1694"/>
              <a:gd name="T39" fmla="*/ 885 h 981"/>
              <a:gd name="T40" fmla="*/ 461 w 1694"/>
              <a:gd name="T41" fmla="*/ 826 h 981"/>
              <a:gd name="T42" fmla="*/ 538 w 1694"/>
              <a:gd name="T43" fmla="*/ 770 h 981"/>
              <a:gd name="T44" fmla="*/ 618 w 1694"/>
              <a:gd name="T45" fmla="*/ 717 h 981"/>
              <a:gd name="T46" fmla="*/ 702 w 1694"/>
              <a:gd name="T47" fmla="*/ 668 h 981"/>
              <a:gd name="T48" fmla="*/ 786 w 1694"/>
              <a:gd name="T49" fmla="*/ 623 h 981"/>
              <a:gd name="T50" fmla="*/ 874 w 1694"/>
              <a:gd name="T51" fmla="*/ 581 h 981"/>
              <a:gd name="T52" fmla="*/ 963 w 1694"/>
              <a:gd name="T53" fmla="*/ 543 h 981"/>
              <a:gd name="T54" fmla="*/ 1056 w 1694"/>
              <a:gd name="T55" fmla="*/ 511 h 981"/>
              <a:gd name="T56" fmla="*/ 1150 w 1694"/>
              <a:gd name="T57" fmla="*/ 481 h 981"/>
              <a:gd name="T58" fmla="*/ 1245 w 1694"/>
              <a:gd name="T59" fmla="*/ 456 h 981"/>
              <a:gd name="T60" fmla="*/ 1341 w 1694"/>
              <a:gd name="T61" fmla="*/ 437 h 981"/>
              <a:gd name="T62" fmla="*/ 1440 w 1694"/>
              <a:gd name="T63" fmla="*/ 421 h 981"/>
              <a:gd name="T64" fmla="*/ 1540 w 1694"/>
              <a:gd name="T65" fmla="*/ 409 h 981"/>
              <a:gd name="T66" fmla="*/ 1642 w 1694"/>
              <a:gd name="T67" fmla="*/ 403 h 981"/>
              <a:gd name="T68" fmla="*/ 1694 w 1694"/>
              <a:gd name="T69" fmla="*/ 401 h 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94" h="981">
                <a:moveTo>
                  <a:pt x="1694" y="401"/>
                </a:moveTo>
                <a:lnTo>
                  <a:pt x="1687" y="0"/>
                </a:lnTo>
                <a:lnTo>
                  <a:pt x="1687" y="0"/>
                </a:lnTo>
                <a:lnTo>
                  <a:pt x="1626" y="2"/>
                </a:lnTo>
                <a:lnTo>
                  <a:pt x="1565" y="6"/>
                </a:lnTo>
                <a:lnTo>
                  <a:pt x="1505" y="9"/>
                </a:lnTo>
                <a:lnTo>
                  <a:pt x="1445" y="16"/>
                </a:lnTo>
                <a:lnTo>
                  <a:pt x="1385" y="24"/>
                </a:lnTo>
                <a:lnTo>
                  <a:pt x="1325" y="32"/>
                </a:lnTo>
                <a:lnTo>
                  <a:pt x="1267" y="42"/>
                </a:lnTo>
                <a:lnTo>
                  <a:pt x="1209" y="54"/>
                </a:lnTo>
                <a:lnTo>
                  <a:pt x="1151" y="67"/>
                </a:lnTo>
                <a:lnTo>
                  <a:pt x="1094" y="81"/>
                </a:lnTo>
                <a:lnTo>
                  <a:pt x="1038" y="97"/>
                </a:lnTo>
                <a:lnTo>
                  <a:pt x="982" y="114"/>
                </a:lnTo>
                <a:lnTo>
                  <a:pt x="926" y="131"/>
                </a:lnTo>
                <a:lnTo>
                  <a:pt x="871" y="150"/>
                </a:lnTo>
                <a:lnTo>
                  <a:pt x="816" y="171"/>
                </a:lnTo>
                <a:lnTo>
                  <a:pt x="763" y="193"/>
                </a:lnTo>
                <a:lnTo>
                  <a:pt x="710" y="215"/>
                </a:lnTo>
                <a:lnTo>
                  <a:pt x="657" y="240"/>
                </a:lnTo>
                <a:lnTo>
                  <a:pt x="605" y="265"/>
                </a:lnTo>
                <a:lnTo>
                  <a:pt x="555" y="292"/>
                </a:lnTo>
                <a:lnTo>
                  <a:pt x="504" y="319"/>
                </a:lnTo>
                <a:lnTo>
                  <a:pt x="454" y="348"/>
                </a:lnTo>
                <a:lnTo>
                  <a:pt x="405" y="378"/>
                </a:lnTo>
                <a:lnTo>
                  <a:pt x="357" y="408"/>
                </a:lnTo>
                <a:lnTo>
                  <a:pt x="310" y="440"/>
                </a:lnTo>
                <a:lnTo>
                  <a:pt x="263" y="473"/>
                </a:lnTo>
                <a:lnTo>
                  <a:pt x="216" y="507"/>
                </a:lnTo>
                <a:lnTo>
                  <a:pt x="172" y="542"/>
                </a:lnTo>
                <a:lnTo>
                  <a:pt x="128" y="579"/>
                </a:lnTo>
                <a:lnTo>
                  <a:pt x="83" y="615"/>
                </a:lnTo>
                <a:lnTo>
                  <a:pt x="42" y="654"/>
                </a:lnTo>
                <a:lnTo>
                  <a:pt x="0" y="692"/>
                </a:lnTo>
                <a:lnTo>
                  <a:pt x="279" y="981"/>
                </a:lnTo>
                <a:lnTo>
                  <a:pt x="279" y="981"/>
                </a:lnTo>
                <a:lnTo>
                  <a:pt x="314" y="948"/>
                </a:lnTo>
                <a:lnTo>
                  <a:pt x="349" y="916"/>
                </a:lnTo>
                <a:lnTo>
                  <a:pt x="385" y="885"/>
                </a:lnTo>
                <a:lnTo>
                  <a:pt x="423" y="855"/>
                </a:lnTo>
                <a:lnTo>
                  <a:pt x="461" y="826"/>
                </a:lnTo>
                <a:lnTo>
                  <a:pt x="499" y="797"/>
                </a:lnTo>
                <a:lnTo>
                  <a:pt x="538" y="770"/>
                </a:lnTo>
                <a:lnTo>
                  <a:pt x="578" y="743"/>
                </a:lnTo>
                <a:lnTo>
                  <a:pt x="618" y="717"/>
                </a:lnTo>
                <a:lnTo>
                  <a:pt x="660" y="692"/>
                </a:lnTo>
                <a:lnTo>
                  <a:pt x="702" y="668"/>
                </a:lnTo>
                <a:lnTo>
                  <a:pt x="743" y="645"/>
                </a:lnTo>
                <a:lnTo>
                  <a:pt x="786" y="623"/>
                </a:lnTo>
                <a:lnTo>
                  <a:pt x="831" y="602"/>
                </a:lnTo>
                <a:lnTo>
                  <a:pt x="874" y="581"/>
                </a:lnTo>
                <a:lnTo>
                  <a:pt x="919" y="562"/>
                </a:lnTo>
                <a:lnTo>
                  <a:pt x="963" y="543"/>
                </a:lnTo>
                <a:lnTo>
                  <a:pt x="1009" y="526"/>
                </a:lnTo>
                <a:lnTo>
                  <a:pt x="1056" y="511"/>
                </a:lnTo>
                <a:lnTo>
                  <a:pt x="1101" y="495"/>
                </a:lnTo>
                <a:lnTo>
                  <a:pt x="1150" y="481"/>
                </a:lnTo>
                <a:lnTo>
                  <a:pt x="1196" y="469"/>
                </a:lnTo>
                <a:lnTo>
                  <a:pt x="1245" y="456"/>
                </a:lnTo>
                <a:lnTo>
                  <a:pt x="1293" y="446"/>
                </a:lnTo>
                <a:lnTo>
                  <a:pt x="1341" y="437"/>
                </a:lnTo>
                <a:lnTo>
                  <a:pt x="1390" y="427"/>
                </a:lnTo>
                <a:lnTo>
                  <a:pt x="1440" y="421"/>
                </a:lnTo>
                <a:lnTo>
                  <a:pt x="1491" y="414"/>
                </a:lnTo>
                <a:lnTo>
                  <a:pt x="1540" y="409"/>
                </a:lnTo>
                <a:lnTo>
                  <a:pt x="1591" y="405"/>
                </a:lnTo>
                <a:lnTo>
                  <a:pt x="1642" y="403"/>
                </a:lnTo>
                <a:lnTo>
                  <a:pt x="1694" y="401"/>
                </a:lnTo>
                <a:lnTo>
                  <a:pt x="1694" y="401"/>
                </a:lnTo>
                <a:close/>
              </a:path>
            </a:pathLst>
          </a:custGeom>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2" name="Freeform 47"/>
          <p:cNvSpPr>
            <a:spLocks/>
          </p:cNvSpPr>
          <p:nvPr/>
        </p:nvSpPr>
        <p:spPr bwMode="auto">
          <a:xfrm>
            <a:off x="4038600" y="3014663"/>
            <a:ext cx="522288" cy="300038"/>
          </a:xfrm>
          <a:custGeom>
            <a:avLst/>
            <a:gdLst>
              <a:gd name="T0" fmla="*/ 1314 w 1319"/>
              <a:gd name="T1" fmla="*/ 0 h 755"/>
              <a:gd name="T2" fmla="*/ 1267 w 1319"/>
              <a:gd name="T3" fmla="*/ 1 h 755"/>
              <a:gd name="T4" fmla="*/ 1172 w 1319"/>
              <a:gd name="T5" fmla="*/ 6 h 755"/>
              <a:gd name="T6" fmla="*/ 1080 w 1319"/>
              <a:gd name="T7" fmla="*/ 17 h 755"/>
              <a:gd name="T8" fmla="*/ 987 w 1319"/>
              <a:gd name="T9" fmla="*/ 32 h 755"/>
              <a:gd name="T10" fmla="*/ 897 w 1319"/>
              <a:gd name="T11" fmla="*/ 51 h 755"/>
              <a:gd name="T12" fmla="*/ 809 w 1319"/>
              <a:gd name="T13" fmla="*/ 74 h 755"/>
              <a:gd name="T14" fmla="*/ 722 w 1319"/>
              <a:gd name="T15" fmla="*/ 100 h 755"/>
              <a:gd name="T16" fmla="*/ 637 w 1319"/>
              <a:gd name="T17" fmla="*/ 131 h 755"/>
              <a:gd name="T18" fmla="*/ 554 w 1319"/>
              <a:gd name="T19" fmla="*/ 167 h 755"/>
              <a:gd name="T20" fmla="*/ 473 w 1319"/>
              <a:gd name="T21" fmla="*/ 204 h 755"/>
              <a:gd name="T22" fmla="*/ 394 w 1319"/>
              <a:gd name="T23" fmla="*/ 247 h 755"/>
              <a:gd name="T24" fmla="*/ 317 w 1319"/>
              <a:gd name="T25" fmla="*/ 292 h 755"/>
              <a:gd name="T26" fmla="*/ 241 w 1319"/>
              <a:gd name="T27" fmla="*/ 341 h 755"/>
              <a:gd name="T28" fmla="*/ 170 w 1319"/>
              <a:gd name="T29" fmla="*/ 393 h 755"/>
              <a:gd name="T30" fmla="*/ 99 w 1319"/>
              <a:gd name="T31" fmla="*/ 448 h 755"/>
              <a:gd name="T32" fmla="*/ 33 w 1319"/>
              <a:gd name="T33" fmla="*/ 506 h 755"/>
              <a:gd name="T34" fmla="*/ 213 w 1319"/>
              <a:gd name="T35" fmla="*/ 755 h 755"/>
              <a:gd name="T36" fmla="*/ 240 w 1319"/>
              <a:gd name="T37" fmla="*/ 730 h 755"/>
              <a:gd name="T38" fmla="*/ 296 w 1319"/>
              <a:gd name="T39" fmla="*/ 681 h 755"/>
              <a:gd name="T40" fmla="*/ 355 w 1319"/>
              <a:gd name="T41" fmla="*/ 635 h 755"/>
              <a:gd name="T42" fmla="*/ 416 w 1319"/>
              <a:gd name="T43" fmla="*/ 591 h 755"/>
              <a:gd name="T44" fmla="*/ 478 w 1319"/>
              <a:gd name="T45" fmla="*/ 551 h 755"/>
              <a:gd name="T46" fmla="*/ 543 w 1319"/>
              <a:gd name="T47" fmla="*/ 512 h 755"/>
              <a:gd name="T48" fmla="*/ 610 w 1319"/>
              <a:gd name="T49" fmla="*/ 476 h 755"/>
              <a:gd name="T50" fmla="*/ 679 w 1319"/>
              <a:gd name="T51" fmla="*/ 445 h 755"/>
              <a:gd name="T52" fmla="*/ 749 w 1319"/>
              <a:gd name="T53" fmla="*/ 415 h 755"/>
              <a:gd name="T54" fmla="*/ 821 w 1319"/>
              <a:gd name="T55" fmla="*/ 389 h 755"/>
              <a:gd name="T56" fmla="*/ 894 w 1319"/>
              <a:gd name="T57" fmla="*/ 367 h 755"/>
              <a:gd name="T58" fmla="*/ 969 w 1319"/>
              <a:gd name="T59" fmla="*/ 348 h 755"/>
              <a:gd name="T60" fmla="*/ 1045 w 1319"/>
              <a:gd name="T61" fmla="*/ 332 h 755"/>
              <a:gd name="T62" fmla="*/ 1121 w 1319"/>
              <a:gd name="T63" fmla="*/ 319 h 755"/>
              <a:gd name="T64" fmla="*/ 1200 w 1319"/>
              <a:gd name="T65" fmla="*/ 310 h 755"/>
              <a:gd name="T66" fmla="*/ 1279 w 1319"/>
              <a:gd name="T67" fmla="*/ 306 h 755"/>
              <a:gd name="T68" fmla="*/ 1319 w 1319"/>
              <a:gd name="T69" fmla="*/ 305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19" h="755">
                <a:moveTo>
                  <a:pt x="1319" y="305"/>
                </a:moveTo>
                <a:lnTo>
                  <a:pt x="1314" y="0"/>
                </a:lnTo>
                <a:lnTo>
                  <a:pt x="1314" y="0"/>
                </a:lnTo>
                <a:lnTo>
                  <a:pt x="1267" y="1"/>
                </a:lnTo>
                <a:lnTo>
                  <a:pt x="1219" y="2"/>
                </a:lnTo>
                <a:lnTo>
                  <a:pt x="1172" y="6"/>
                </a:lnTo>
                <a:lnTo>
                  <a:pt x="1127" y="12"/>
                </a:lnTo>
                <a:lnTo>
                  <a:pt x="1080" y="17"/>
                </a:lnTo>
                <a:lnTo>
                  <a:pt x="1034" y="23"/>
                </a:lnTo>
                <a:lnTo>
                  <a:pt x="987" y="32"/>
                </a:lnTo>
                <a:lnTo>
                  <a:pt x="943" y="40"/>
                </a:lnTo>
                <a:lnTo>
                  <a:pt x="897" y="51"/>
                </a:lnTo>
                <a:lnTo>
                  <a:pt x="853" y="62"/>
                </a:lnTo>
                <a:lnTo>
                  <a:pt x="809" y="74"/>
                </a:lnTo>
                <a:lnTo>
                  <a:pt x="766" y="87"/>
                </a:lnTo>
                <a:lnTo>
                  <a:pt x="722" y="100"/>
                </a:lnTo>
                <a:lnTo>
                  <a:pt x="679" y="116"/>
                </a:lnTo>
                <a:lnTo>
                  <a:pt x="637" y="131"/>
                </a:lnTo>
                <a:lnTo>
                  <a:pt x="595" y="148"/>
                </a:lnTo>
                <a:lnTo>
                  <a:pt x="554" y="167"/>
                </a:lnTo>
                <a:lnTo>
                  <a:pt x="513" y="185"/>
                </a:lnTo>
                <a:lnTo>
                  <a:pt x="473" y="204"/>
                </a:lnTo>
                <a:lnTo>
                  <a:pt x="433" y="225"/>
                </a:lnTo>
                <a:lnTo>
                  <a:pt x="394" y="247"/>
                </a:lnTo>
                <a:lnTo>
                  <a:pt x="355" y="269"/>
                </a:lnTo>
                <a:lnTo>
                  <a:pt x="317" y="292"/>
                </a:lnTo>
                <a:lnTo>
                  <a:pt x="279" y="316"/>
                </a:lnTo>
                <a:lnTo>
                  <a:pt x="241" y="341"/>
                </a:lnTo>
                <a:lnTo>
                  <a:pt x="205" y="367"/>
                </a:lnTo>
                <a:lnTo>
                  <a:pt x="170" y="393"/>
                </a:lnTo>
                <a:lnTo>
                  <a:pt x="135" y="420"/>
                </a:lnTo>
                <a:lnTo>
                  <a:pt x="99" y="448"/>
                </a:lnTo>
                <a:lnTo>
                  <a:pt x="66" y="476"/>
                </a:lnTo>
                <a:lnTo>
                  <a:pt x="33" y="506"/>
                </a:lnTo>
                <a:lnTo>
                  <a:pt x="0" y="536"/>
                </a:lnTo>
                <a:lnTo>
                  <a:pt x="213" y="755"/>
                </a:lnTo>
                <a:lnTo>
                  <a:pt x="213" y="755"/>
                </a:lnTo>
                <a:lnTo>
                  <a:pt x="240" y="730"/>
                </a:lnTo>
                <a:lnTo>
                  <a:pt x="267" y="706"/>
                </a:lnTo>
                <a:lnTo>
                  <a:pt x="296" y="681"/>
                </a:lnTo>
                <a:lnTo>
                  <a:pt x="326" y="657"/>
                </a:lnTo>
                <a:lnTo>
                  <a:pt x="355" y="635"/>
                </a:lnTo>
                <a:lnTo>
                  <a:pt x="386" y="613"/>
                </a:lnTo>
                <a:lnTo>
                  <a:pt x="416" y="591"/>
                </a:lnTo>
                <a:lnTo>
                  <a:pt x="447" y="570"/>
                </a:lnTo>
                <a:lnTo>
                  <a:pt x="478" y="551"/>
                </a:lnTo>
                <a:lnTo>
                  <a:pt x="511" y="531"/>
                </a:lnTo>
                <a:lnTo>
                  <a:pt x="543" y="512"/>
                </a:lnTo>
                <a:lnTo>
                  <a:pt x="577" y="495"/>
                </a:lnTo>
                <a:lnTo>
                  <a:pt x="610" y="476"/>
                </a:lnTo>
                <a:lnTo>
                  <a:pt x="645" y="461"/>
                </a:lnTo>
                <a:lnTo>
                  <a:pt x="679" y="445"/>
                </a:lnTo>
                <a:lnTo>
                  <a:pt x="714" y="430"/>
                </a:lnTo>
                <a:lnTo>
                  <a:pt x="749" y="415"/>
                </a:lnTo>
                <a:lnTo>
                  <a:pt x="784" y="402"/>
                </a:lnTo>
                <a:lnTo>
                  <a:pt x="821" y="389"/>
                </a:lnTo>
                <a:lnTo>
                  <a:pt x="857" y="377"/>
                </a:lnTo>
                <a:lnTo>
                  <a:pt x="894" y="367"/>
                </a:lnTo>
                <a:lnTo>
                  <a:pt x="931" y="357"/>
                </a:lnTo>
                <a:lnTo>
                  <a:pt x="969" y="348"/>
                </a:lnTo>
                <a:lnTo>
                  <a:pt x="1007" y="338"/>
                </a:lnTo>
                <a:lnTo>
                  <a:pt x="1045" y="332"/>
                </a:lnTo>
                <a:lnTo>
                  <a:pt x="1082" y="325"/>
                </a:lnTo>
                <a:lnTo>
                  <a:pt x="1121" y="319"/>
                </a:lnTo>
                <a:lnTo>
                  <a:pt x="1160" y="314"/>
                </a:lnTo>
                <a:lnTo>
                  <a:pt x="1200" y="310"/>
                </a:lnTo>
                <a:lnTo>
                  <a:pt x="1240" y="307"/>
                </a:lnTo>
                <a:lnTo>
                  <a:pt x="1279" y="306"/>
                </a:lnTo>
                <a:lnTo>
                  <a:pt x="1319" y="305"/>
                </a:lnTo>
                <a:lnTo>
                  <a:pt x="1319" y="30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3" name="Freeform 49"/>
          <p:cNvSpPr>
            <a:spLocks/>
          </p:cNvSpPr>
          <p:nvPr/>
        </p:nvSpPr>
        <p:spPr bwMode="auto">
          <a:xfrm>
            <a:off x="3797300" y="3244851"/>
            <a:ext cx="309563" cy="523875"/>
          </a:xfrm>
          <a:custGeom>
            <a:avLst/>
            <a:gdLst>
              <a:gd name="T0" fmla="*/ 561 w 780"/>
              <a:gd name="T1" fmla="*/ 0 h 1320"/>
              <a:gd name="T2" fmla="*/ 530 w 780"/>
              <a:gd name="T3" fmla="*/ 32 h 1320"/>
              <a:gd name="T4" fmla="*/ 470 w 780"/>
              <a:gd name="T5" fmla="*/ 99 h 1320"/>
              <a:gd name="T6" fmla="*/ 412 w 780"/>
              <a:gd name="T7" fmla="*/ 168 h 1320"/>
              <a:gd name="T8" fmla="*/ 359 w 780"/>
              <a:gd name="T9" fmla="*/ 240 h 1320"/>
              <a:gd name="T10" fmla="*/ 308 w 780"/>
              <a:gd name="T11" fmla="*/ 315 h 1320"/>
              <a:gd name="T12" fmla="*/ 261 w 780"/>
              <a:gd name="T13" fmla="*/ 392 h 1320"/>
              <a:gd name="T14" fmla="*/ 218 w 780"/>
              <a:gd name="T15" fmla="*/ 470 h 1320"/>
              <a:gd name="T16" fmla="*/ 178 w 780"/>
              <a:gd name="T17" fmla="*/ 552 h 1320"/>
              <a:gd name="T18" fmla="*/ 142 w 780"/>
              <a:gd name="T19" fmla="*/ 635 h 1320"/>
              <a:gd name="T20" fmla="*/ 110 w 780"/>
              <a:gd name="T21" fmla="*/ 720 h 1320"/>
              <a:gd name="T22" fmla="*/ 82 w 780"/>
              <a:gd name="T23" fmla="*/ 807 h 1320"/>
              <a:gd name="T24" fmla="*/ 57 w 780"/>
              <a:gd name="T25" fmla="*/ 895 h 1320"/>
              <a:gd name="T26" fmla="*/ 36 w 780"/>
              <a:gd name="T27" fmla="*/ 987 h 1320"/>
              <a:gd name="T28" fmla="*/ 21 w 780"/>
              <a:gd name="T29" fmla="*/ 1079 h 1320"/>
              <a:gd name="T30" fmla="*/ 9 w 780"/>
              <a:gd name="T31" fmla="*/ 1171 h 1320"/>
              <a:gd name="T32" fmla="*/ 1 w 780"/>
              <a:gd name="T33" fmla="*/ 1267 h 1320"/>
              <a:gd name="T34" fmla="*/ 304 w 780"/>
              <a:gd name="T35" fmla="*/ 1320 h 1320"/>
              <a:gd name="T36" fmla="*/ 306 w 780"/>
              <a:gd name="T37" fmla="*/ 1280 h 1320"/>
              <a:gd name="T38" fmla="*/ 312 w 780"/>
              <a:gd name="T39" fmla="*/ 1199 h 1320"/>
              <a:gd name="T40" fmla="*/ 323 w 780"/>
              <a:gd name="T41" fmla="*/ 1121 h 1320"/>
              <a:gd name="T42" fmla="*/ 336 w 780"/>
              <a:gd name="T43" fmla="*/ 1043 h 1320"/>
              <a:gd name="T44" fmla="*/ 354 w 780"/>
              <a:gd name="T45" fmla="*/ 967 h 1320"/>
              <a:gd name="T46" fmla="*/ 375 w 780"/>
              <a:gd name="T47" fmla="*/ 892 h 1320"/>
              <a:gd name="T48" fmla="*/ 398 w 780"/>
              <a:gd name="T49" fmla="*/ 819 h 1320"/>
              <a:gd name="T50" fmla="*/ 425 w 780"/>
              <a:gd name="T51" fmla="*/ 747 h 1320"/>
              <a:gd name="T52" fmla="*/ 457 w 780"/>
              <a:gd name="T53" fmla="*/ 677 h 1320"/>
              <a:gd name="T54" fmla="*/ 491 w 780"/>
              <a:gd name="T55" fmla="*/ 608 h 1320"/>
              <a:gd name="T56" fmla="*/ 527 w 780"/>
              <a:gd name="T57" fmla="*/ 541 h 1320"/>
              <a:gd name="T58" fmla="*/ 567 w 780"/>
              <a:gd name="T59" fmla="*/ 476 h 1320"/>
              <a:gd name="T60" fmla="*/ 609 w 780"/>
              <a:gd name="T61" fmla="*/ 414 h 1320"/>
              <a:gd name="T62" fmla="*/ 655 w 780"/>
              <a:gd name="T63" fmla="*/ 354 h 1320"/>
              <a:gd name="T64" fmla="*/ 703 w 780"/>
              <a:gd name="T65" fmla="*/ 295 h 1320"/>
              <a:gd name="T66" fmla="*/ 754 w 780"/>
              <a:gd name="T67" fmla="*/ 239 h 1320"/>
              <a:gd name="T68" fmla="*/ 780 w 780"/>
              <a:gd name="T69" fmla="*/ 212 h 1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80" h="1320">
                <a:moveTo>
                  <a:pt x="780" y="212"/>
                </a:moveTo>
                <a:lnTo>
                  <a:pt x="561" y="0"/>
                </a:lnTo>
                <a:lnTo>
                  <a:pt x="561" y="0"/>
                </a:lnTo>
                <a:lnTo>
                  <a:pt x="530" y="32"/>
                </a:lnTo>
                <a:lnTo>
                  <a:pt x="500" y="65"/>
                </a:lnTo>
                <a:lnTo>
                  <a:pt x="470" y="99"/>
                </a:lnTo>
                <a:lnTo>
                  <a:pt x="441" y="132"/>
                </a:lnTo>
                <a:lnTo>
                  <a:pt x="412" y="168"/>
                </a:lnTo>
                <a:lnTo>
                  <a:pt x="385" y="204"/>
                </a:lnTo>
                <a:lnTo>
                  <a:pt x="359" y="240"/>
                </a:lnTo>
                <a:lnTo>
                  <a:pt x="333" y="277"/>
                </a:lnTo>
                <a:lnTo>
                  <a:pt x="308" y="315"/>
                </a:lnTo>
                <a:lnTo>
                  <a:pt x="285" y="352"/>
                </a:lnTo>
                <a:lnTo>
                  <a:pt x="261" y="392"/>
                </a:lnTo>
                <a:lnTo>
                  <a:pt x="239" y="431"/>
                </a:lnTo>
                <a:lnTo>
                  <a:pt x="218" y="470"/>
                </a:lnTo>
                <a:lnTo>
                  <a:pt x="198" y="510"/>
                </a:lnTo>
                <a:lnTo>
                  <a:pt x="178" y="552"/>
                </a:lnTo>
                <a:lnTo>
                  <a:pt x="160" y="593"/>
                </a:lnTo>
                <a:lnTo>
                  <a:pt x="142" y="635"/>
                </a:lnTo>
                <a:lnTo>
                  <a:pt x="126" y="677"/>
                </a:lnTo>
                <a:lnTo>
                  <a:pt x="110" y="720"/>
                </a:lnTo>
                <a:lnTo>
                  <a:pt x="95" y="763"/>
                </a:lnTo>
                <a:lnTo>
                  <a:pt x="82" y="807"/>
                </a:lnTo>
                <a:lnTo>
                  <a:pt x="69" y="851"/>
                </a:lnTo>
                <a:lnTo>
                  <a:pt x="57" y="895"/>
                </a:lnTo>
                <a:lnTo>
                  <a:pt x="47" y="941"/>
                </a:lnTo>
                <a:lnTo>
                  <a:pt x="36" y="987"/>
                </a:lnTo>
                <a:lnTo>
                  <a:pt x="28" y="1032"/>
                </a:lnTo>
                <a:lnTo>
                  <a:pt x="21" y="1079"/>
                </a:lnTo>
                <a:lnTo>
                  <a:pt x="14" y="1125"/>
                </a:lnTo>
                <a:lnTo>
                  <a:pt x="9" y="1171"/>
                </a:lnTo>
                <a:lnTo>
                  <a:pt x="5" y="1220"/>
                </a:lnTo>
                <a:lnTo>
                  <a:pt x="1" y="1267"/>
                </a:lnTo>
                <a:lnTo>
                  <a:pt x="0" y="1315"/>
                </a:lnTo>
                <a:lnTo>
                  <a:pt x="304" y="1320"/>
                </a:lnTo>
                <a:lnTo>
                  <a:pt x="304" y="1320"/>
                </a:lnTo>
                <a:lnTo>
                  <a:pt x="306" y="1280"/>
                </a:lnTo>
                <a:lnTo>
                  <a:pt x="308" y="1239"/>
                </a:lnTo>
                <a:lnTo>
                  <a:pt x="312" y="1199"/>
                </a:lnTo>
                <a:lnTo>
                  <a:pt x="317" y="1160"/>
                </a:lnTo>
                <a:lnTo>
                  <a:pt x="323" y="1121"/>
                </a:lnTo>
                <a:lnTo>
                  <a:pt x="329" y="1082"/>
                </a:lnTo>
                <a:lnTo>
                  <a:pt x="336" y="1043"/>
                </a:lnTo>
                <a:lnTo>
                  <a:pt x="345" y="1005"/>
                </a:lnTo>
                <a:lnTo>
                  <a:pt x="354" y="967"/>
                </a:lnTo>
                <a:lnTo>
                  <a:pt x="363" y="929"/>
                </a:lnTo>
                <a:lnTo>
                  <a:pt x="375" y="892"/>
                </a:lnTo>
                <a:lnTo>
                  <a:pt x="386" y="855"/>
                </a:lnTo>
                <a:lnTo>
                  <a:pt x="398" y="819"/>
                </a:lnTo>
                <a:lnTo>
                  <a:pt x="411" y="782"/>
                </a:lnTo>
                <a:lnTo>
                  <a:pt x="425" y="747"/>
                </a:lnTo>
                <a:lnTo>
                  <a:pt x="441" y="712"/>
                </a:lnTo>
                <a:lnTo>
                  <a:pt x="457" y="677"/>
                </a:lnTo>
                <a:lnTo>
                  <a:pt x="474" y="642"/>
                </a:lnTo>
                <a:lnTo>
                  <a:pt x="491" y="608"/>
                </a:lnTo>
                <a:lnTo>
                  <a:pt x="509" y="574"/>
                </a:lnTo>
                <a:lnTo>
                  <a:pt x="527" y="541"/>
                </a:lnTo>
                <a:lnTo>
                  <a:pt x="547" y="509"/>
                </a:lnTo>
                <a:lnTo>
                  <a:pt x="567" y="476"/>
                </a:lnTo>
                <a:lnTo>
                  <a:pt x="588" y="445"/>
                </a:lnTo>
                <a:lnTo>
                  <a:pt x="609" y="414"/>
                </a:lnTo>
                <a:lnTo>
                  <a:pt x="632" y="384"/>
                </a:lnTo>
                <a:lnTo>
                  <a:pt x="655" y="354"/>
                </a:lnTo>
                <a:lnTo>
                  <a:pt x="678" y="324"/>
                </a:lnTo>
                <a:lnTo>
                  <a:pt x="703" y="295"/>
                </a:lnTo>
                <a:lnTo>
                  <a:pt x="728" y="267"/>
                </a:lnTo>
                <a:lnTo>
                  <a:pt x="754" y="239"/>
                </a:lnTo>
                <a:lnTo>
                  <a:pt x="780" y="212"/>
                </a:lnTo>
                <a:lnTo>
                  <a:pt x="780" y="212"/>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4" name="Freeform 50"/>
          <p:cNvSpPr>
            <a:spLocks/>
          </p:cNvSpPr>
          <p:nvPr/>
        </p:nvSpPr>
        <p:spPr bwMode="auto">
          <a:xfrm>
            <a:off x="4583113" y="3014663"/>
            <a:ext cx="522288" cy="300038"/>
          </a:xfrm>
          <a:custGeom>
            <a:avLst/>
            <a:gdLst>
              <a:gd name="T0" fmla="*/ 1319 w 1319"/>
              <a:gd name="T1" fmla="*/ 536 h 755"/>
              <a:gd name="T2" fmla="*/ 1286 w 1319"/>
              <a:gd name="T3" fmla="*/ 506 h 755"/>
              <a:gd name="T4" fmla="*/ 1220 w 1319"/>
              <a:gd name="T5" fmla="*/ 448 h 755"/>
              <a:gd name="T6" fmla="*/ 1149 w 1319"/>
              <a:gd name="T7" fmla="*/ 393 h 755"/>
              <a:gd name="T8" fmla="*/ 1078 w 1319"/>
              <a:gd name="T9" fmla="*/ 341 h 755"/>
              <a:gd name="T10" fmla="*/ 1002 w 1319"/>
              <a:gd name="T11" fmla="*/ 292 h 755"/>
              <a:gd name="T12" fmla="*/ 925 w 1319"/>
              <a:gd name="T13" fmla="*/ 247 h 755"/>
              <a:gd name="T14" fmla="*/ 847 w 1319"/>
              <a:gd name="T15" fmla="*/ 204 h 755"/>
              <a:gd name="T16" fmla="*/ 765 w 1319"/>
              <a:gd name="T17" fmla="*/ 167 h 755"/>
              <a:gd name="T18" fmla="*/ 682 w 1319"/>
              <a:gd name="T19" fmla="*/ 131 h 755"/>
              <a:gd name="T20" fmla="*/ 597 w 1319"/>
              <a:gd name="T21" fmla="*/ 100 h 755"/>
              <a:gd name="T22" fmla="*/ 510 w 1319"/>
              <a:gd name="T23" fmla="*/ 74 h 755"/>
              <a:gd name="T24" fmla="*/ 422 w 1319"/>
              <a:gd name="T25" fmla="*/ 51 h 755"/>
              <a:gd name="T26" fmla="*/ 332 w 1319"/>
              <a:gd name="T27" fmla="*/ 32 h 755"/>
              <a:gd name="T28" fmla="*/ 239 w 1319"/>
              <a:gd name="T29" fmla="*/ 17 h 755"/>
              <a:gd name="T30" fmla="*/ 147 w 1319"/>
              <a:gd name="T31" fmla="*/ 6 h 755"/>
              <a:gd name="T32" fmla="*/ 52 w 1319"/>
              <a:gd name="T33" fmla="*/ 1 h 755"/>
              <a:gd name="T34" fmla="*/ 0 w 1319"/>
              <a:gd name="T35" fmla="*/ 305 h 755"/>
              <a:gd name="T36" fmla="*/ 40 w 1319"/>
              <a:gd name="T37" fmla="*/ 306 h 755"/>
              <a:gd name="T38" fmla="*/ 119 w 1319"/>
              <a:gd name="T39" fmla="*/ 310 h 755"/>
              <a:gd name="T40" fmla="*/ 198 w 1319"/>
              <a:gd name="T41" fmla="*/ 319 h 755"/>
              <a:gd name="T42" fmla="*/ 274 w 1319"/>
              <a:gd name="T43" fmla="*/ 332 h 755"/>
              <a:gd name="T44" fmla="*/ 351 w 1319"/>
              <a:gd name="T45" fmla="*/ 348 h 755"/>
              <a:gd name="T46" fmla="*/ 425 w 1319"/>
              <a:gd name="T47" fmla="*/ 367 h 755"/>
              <a:gd name="T48" fmla="*/ 498 w 1319"/>
              <a:gd name="T49" fmla="*/ 389 h 755"/>
              <a:gd name="T50" fmla="*/ 570 w 1319"/>
              <a:gd name="T51" fmla="*/ 415 h 755"/>
              <a:gd name="T52" fmla="*/ 640 w 1319"/>
              <a:gd name="T53" fmla="*/ 445 h 755"/>
              <a:gd name="T54" fmla="*/ 709 w 1319"/>
              <a:gd name="T55" fmla="*/ 476 h 755"/>
              <a:gd name="T56" fmla="*/ 776 w 1319"/>
              <a:gd name="T57" fmla="*/ 512 h 755"/>
              <a:gd name="T58" fmla="*/ 841 w 1319"/>
              <a:gd name="T59" fmla="*/ 551 h 755"/>
              <a:gd name="T60" fmla="*/ 903 w 1319"/>
              <a:gd name="T61" fmla="*/ 591 h 755"/>
              <a:gd name="T62" fmla="*/ 964 w 1319"/>
              <a:gd name="T63" fmla="*/ 635 h 755"/>
              <a:gd name="T64" fmla="*/ 1023 w 1319"/>
              <a:gd name="T65" fmla="*/ 681 h 755"/>
              <a:gd name="T66" fmla="*/ 1079 w 1319"/>
              <a:gd name="T67" fmla="*/ 730 h 755"/>
              <a:gd name="T68" fmla="*/ 1106 w 1319"/>
              <a:gd name="T69" fmla="*/ 755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19" h="755">
                <a:moveTo>
                  <a:pt x="1106" y="755"/>
                </a:moveTo>
                <a:lnTo>
                  <a:pt x="1319" y="536"/>
                </a:lnTo>
                <a:lnTo>
                  <a:pt x="1319" y="536"/>
                </a:lnTo>
                <a:lnTo>
                  <a:pt x="1286" y="506"/>
                </a:lnTo>
                <a:lnTo>
                  <a:pt x="1253" y="476"/>
                </a:lnTo>
                <a:lnTo>
                  <a:pt x="1220" y="448"/>
                </a:lnTo>
                <a:lnTo>
                  <a:pt x="1184" y="420"/>
                </a:lnTo>
                <a:lnTo>
                  <a:pt x="1149" y="393"/>
                </a:lnTo>
                <a:lnTo>
                  <a:pt x="1114" y="367"/>
                </a:lnTo>
                <a:lnTo>
                  <a:pt x="1078" y="341"/>
                </a:lnTo>
                <a:lnTo>
                  <a:pt x="1040" y="316"/>
                </a:lnTo>
                <a:lnTo>
                  <a:pt x="1002" y="292"/>
                </a:lnTo>
                <a:lnTo>
                  <a:pt x="964" y="269"/>
                </a:lnTo>
                <a:lnTo>
                  <a:pt x="925" y="247"/>
                </a:lnTo>
                <a:lnTo>
                  <a:pt x="886" y="225"/>
                </a:lnTo>
                <a:lnTo>
                  <a:pt x="847" y="204"/>
                </a:lnTo>
                <a:lnTo>
                  <a:pt x="807" y="185"/>
                </a:lnTo>
                <a:lnTo>
                  <a:pt x="765" y="167"/>
                </a:lnTo>
                <a:lnTo>
                  <a:pt x="724" y="148"/>
                </a:lnTo>
                <a:lnTo>
                  <a:pt x="682" y="131"/>
                </a:lnTo>
                <a:lnTo>
                  <a:pt x="640" y="116"/>
                </a:lnTo>
                <a:lnTo>
                  <a:pt x="597" y="100"/>
                </a:lnTo>
                <a:lnTo>
                  <a:pt x="554" y="87"/>
                </a:lnTo>
                <a:lnTo>
                  <a:pt x="510" y="74"/>
                </a:lnTo>
                <a:lnTo>
                  <a:pt x="466" y="62"/>
                </a:lnTo>
                <a:lnTo>
                  <a:pt x="422" y="51"/>
                </a:lnTo>
                <a:lnTo>
                  <a:pt x="376" y="40"/>
                </a:lnTo>
                <a:lnTo>
                  <a:pt x="332" y="32"/>
                </a:lnTo>
                <a:lnTo>
                  <a:pt x="286" y="23"/>
                </a:lnTo>
                <a:lnTo>
                  <a:pt x="239" y="17"/>
                </a:lnTo>
                <a:lnTo>
                  <a:pt x="194" y="12"/>
                </a:lnTo>
                <a:lnTo>
                  <a:pt x="147" y="6"/>
                </a:lnTo>
                <a:lnTo>
                  <a:pt x="100" y="2"/>
                </a:lnTo>
                <a:lnTo>
                  <a:pt x="52" y="1"/>
                </a:lnTo>
                <a:lnTo>
                  <a:pt x="5" y="0"/>
                </a:lnTo>
                <a:lnTo>
                  <a:pt x="0" y="305"/>
                </a:lnTo>
                <a:lnTo>
                  <a:pt x="0" y="305"/>
                </a:lnTo>
                <a:lnTo>
                  <a:pt x="40" y="306"/>
                </a:lnTo>
                <a:lnTo>
                  <a:pt x="79" y="307"/>
                </a:lnTo>
                <a:lnTo>
                  <a:pt x="119" y="310"/>
                </a:lnTo>
                <a:lnTo>
                  <a:pt x="159" y="314"/>
                </a:lnTo>
                <a:lnTo>
                  <a:pt x="198" y="319"/>
                </a:lnTo>
                <a:lnTo>
                  <a:pt x="237" y="325"/>
                </a:lnTo>
                <a:lnTo>
                  <a:pt x="274" y="332"/>
                </a:lnTo>
                <a:lnTo>
                  <a:pt x="313" y="338"/>
                </a:lnTo>
                <a:lnTo>
                  <a:pt x="351" y="348"/>
                </a:lnTo>
                <a:lnTo>
                  <a:pt x="388" y="357"/>
                </a:lnTo>
                <a:lnTo>
                  <a:pt x="425" y="367"/>
                </a:lnTo>
                <a:lnTo>
                  <a:pt x="462" y="377"/>
                </a:lnTo>
                <a:lnTo>
                  <a:pt x="498" y="389"/>
                </a:lnTo>
                <a:lnTo>
                  <a:pt x="535" y="402"/>
                </a:lnTo>
                <a:lnTo>
                  <a:pt x="570" y="415"/>
                </a:lnTo>
                <a:lnTo>
                  <a:pt x="605" y="430"/>
                </a:lnTo>
                <a:lnTo>
                  <a:pt x="640" y="445"/>
                </a:lnTo>
                <a:lnTo>
                  <a:pt x="675" y="461"/>
                </a:lnTo>
                <a:lnTo>
                  <a:pt x="709" y="476"/>
                </a:lnTo>
                <a:lnTo>
                  <a:pt x="742" y="495"/>
                </a:lnTo>
                <a:lnTo>
                  <a:pt x="776" y="512"/>
                </a:lnTo>
                <a:lnTo>
                  <a:pt x="808" y="531"/>
                </a:lnTo>
                <a:lnTo>
                  <a:pt x="841" y="551"/>
                </a:lnTo>
                <a:lnTo>
                  <a:pt x="872" y="570"/>
                </a:lnTo>
                <a:lnTo>
                  <a:pt x="903" y="591"/>
                </a:lnTo>
                <a:lnTo>
                  <a:pt x="934" y="613"/>
                </a:lnTo>
                <a:lnTo>
                  <a:pt x="964" y="635"/>
                </a:lnTo>
                <a:lnTo>
                  <a:pt x="994" y="657"/>
                </a:lnTo>
                <a:lnTo>
                  <a:pt x="1023" y="681"/>
                </a:lnTo>
                <a:lnTo>
                  <a:pt x="1052" y="706"/>
                </a:lnTo>
                <a:lnTo>
                  <a:pt x="1079" y="730"/>
                </a:lnTo>
                <a:lnTo>
                  <a:pt x="1106" y="755"/>
                </a:lnTo>
                <a:lnTo>
                  <a:pt x="1106" y="75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8" name="Freeform 54"/>
          <p:cNvSpPr>
            <a:spLocks/>
          </p:cNvSpPr>
          <p:nvPr/>
        </p:nvSpPr>
        <p:spPr bwMode="auto">
          <a:xfrm>
            <a:off x="3976688" y="3787776"/>
            <a:ext cx="228600" cy="409575"/>
          </a:xfrm>
          <a:custGeom>
            <a:avLst/>
            <a:gdLst>
              <a:gd name="T0" fmla="*/ 235 w 579"/>
              <a:gd name="T1" fmla="*/ 5 h 1035"/>
              <a:gd name="T2" fmla="*/ 235 w 579"/>
              <a:gd name="T3" fmla="*/ 5 h 1035"/>
              <a:gd name="T4" fmla="*/ 235 w 579"/>
              <a:gd name="T5" fmla="*/ 0 h 1035"/>
              <a:gd name="T6" fmla="*/ 0 w 579"/>
              <a:gd name="T7" fmla="*/ 4 h 1035"/>
              <a:gd name="T8" fmla="*/ 0 w 579"/>
              <a:gd name="T9" fmla="*/ 4 h 1035"/>
              <a:gd name="T10" fmla="*/ 0 w 579"/>
              <a:gd name="T11" fmla="*/ 5 h 1035"/>
              <a:gd name="T12" fmla="*/ 0 w 579"/>
              <a:gd name="T13" fmla="*/ 5 h 1035"/>
              <a:gd name="T14" fmla="*/ 0 w 579"/>
              <a:gd name="T15" fmla="*/ 43 h 1035"/>
              <a:gd name="T16" fmla="*/ 2 w 579"/>
              <a:gd name="T17" fmla="*/ 79 h 1035"/>
              <a:gd name="T18" fmla="*/ 4 w 579"/>
              <a:gd name="T19" fmla="*/ 116 h 1035"/>
              <a:gd name="T20" fmla="*/ 7 w 579"/>
              <a:gd name="T21" fmla="*/ 153 h 1035"/>
              <a:gd name="T22" fmla="*/ 11 w 579"/>
              <a:gd name="T23" fmla="*/ 189 h 1035"/>
              <a:gd name="T24" fmla="*/ 16 w 579"/>
              <a:gd name="T25" fmla="*/ 225 h 1035"/>
              <a:gd name="T26" fmla="*/ 21 w 579"/>
              <a:gd name="T27" fmla="*/ 262 h 1035"/>
              <a:gd name="T28" fmla="*/ 28 w 579"/>
              <a:gd name="T29" fmla="*/ 297 h 1035"/>
              <a:gd name="T30" fmla="*/ 36 w 579"/>
              <a:gd name="T31" fmla="*/ 332 h 1035"/>
              <a:gd name="T32" fmla="*/ 43 w 579"/>
              <a:gd name="T33" fmla="*/ 367 h 1035"/>
              <a:gd name="T34" fmla="*/ 53 w 579"/>
              <a:gd name="T35" fmla="*/ 401 h 1035"/>
              <a:gd name="T36" fmla="*/ 63 w 579"/>
              <a:gd name="T37" fmla="*/ 436 h 1035"/>
              <a:gd name="T38" fmla="*/ 73 w 579"/>
              <a:gd name="T39" fmla="*/ 470 h 1035"/>
              <a:gd name="T40" fmla="*/ 85 w 579"/>
              <a:gd name="T41" fmla="*/ 502 h 1035"/>
              <a:gd name="T42" fmla="*/ 97 w 579"/>
              <a:gd name="T43" fmla="*/ 536 h 1035"/>
              <a:gd name="T44" fmla="*/ 110 w 579"/>
              <a:gd name="T45" fmla="*/ 569 h 1035"/>
              <a:gd name="T46" fmla="*/ 123 w 579"/>
              <a:gd name="T47" fmla="*/ 601 h 1035"/>
              <a:gd name="T48" fmla="*/ 137 w 579"/>
              <a:gd name="T49" fmla="*/ 634 h 1035"/>
              <a:gd name="T50" fmla="*/ 153 w 579"/>
              <a:gd name="T51" fmla="*/ 665 h 1035"/>
              <a:gd name="T52" fmla="*/ 168 w 579"/>
              <a:gd name="T53" fmla="*/ 696 h 1035"/>
              <a:gd name="T54" fmla="*/ 185 w 579"/>
              <a:gd name="T55" fmla="*/ 728 h 1035"/>
              <a:gd name="T56" fmla="*/ 202 w 579"/>
              <a:gd name="T57" fmla="*/ 758 h 1035"/>
              <a:gd name="T58" fmla="*/ 221 w 579"/>
              <a:gd name="T59" fmla="*/ 788 h 1035"/>
              <a:gd name="T60" fmla="*/ 239 w 579"/>
              <a:gd name="T61" fmla="*/ 818 h 1035"/>
              <a:gd name="T62" fmla="*/ 258 w 579"/>
              <a:gd name="T63" fmla="*/ 846 h 1035"/>
              <a:gd name="T64" fmla="*/ 278 w 579"/>
              <a:gd name="T65" fmla="*/ 875 h 1035"/>
              <a:gd name="T66" fmla="*/ 299 w 579"/>
              <a:gd name="T67" fmla="*/ 903 h 1035"/>
              <a:gd name="T68" fmla="*/ 319 w 579"/>
              <a:gd name="T69" fmla="*/ 931 h 1035"/>
              <a:gd name="T70" fmla="*/ 342 w 579"/>
              <a:gd name="T71" fmla="*/ 957 h 1035"/>
              <a:gd name="T72" fmla="*/ 364 w 579"/>
              <a:gd name="T73" fmla="*/ 984 h 1035"/>
              <a:gd name="T74" fmla="*/ 386 w 579"/>
              <a:gd name="T75" fmla="*/ 1010 h 1035"/>
              <a:gd name="T76" fmla="*/ 411 w 579"/>
              <a:gd name="T77" fmla="*/ 1035 h 1035"/>
              <a:gd name="T78" fmla="*/ 579 w 579"/>
              <a:gd name="T79" fmla="*/ 872 h 1035"/>
              <a:gd name="T80" fmla="*/ 579 w 579"/>
              <a:gd name="T81" fmla="*/ 872 h 1035"/>
              <a:gd name="T82" fmla="*/ 540 w 579"/>
              <a:gd name="T83" fmla="*/ 828 h 1035"/>
              <a:gd name="T84" fmla="*/ 503 w 579"/>
              <a:gd name="T85" fmla="*/ 784 h 1035"/>
              <a:gd name="T86" fmla="*/ 468 w 579"/>
              <a:gd name="T87" fmla="*/ 737 h 1035"/>
              <a:gd name="T88" fmla="*/ 435 w 579"/>
              <a:gd name="T89" fmla="*/ 689 h 1035"/>
              <a:gd name="T90" fmla="*/ 405 w 579"/>
              <a:gd name="T91" fmla="*/ 638 h 1035"/>
              <a:gd name="T92" fmla="*/ 377 w 579"/>
              <a:gd name="T93" fmla="*/ 587 h 1035"/>
              <a:gd name="T94" fmla="*/ 351 w 579"/>
              <a:gd name="T95" fmla="*/ 534 h 1035"/>
              <a:gd name="T96" fmla="*/ 327 w 579"/>
              <a:gd name="T97" fmla="*/ 479 h 1035"/>
              <a:gd name="T98" fmla="*/ 306 w 579"/>
              <a:gd name="T99" fmla="*/ 424 h 1035"/>
              <a:gd name="T100" fmla="*/ 288 w 579"/>
              <a:gd name="T101" fmla="*/ 367 h 1035"/>
              <a:gd name="T102" fmla="*/ 273 w 579"/>
              <a:gd name="T103" fmla="*/ 310 h 1035"/>
              <a:gd name="T104" fmla="*/ 258 w 579"/>
              <a:gd name="T105" fmla="*/ 250 h 1035"/>
              <a:gd name="T106" fmla="*/ 249 w 579"/>
              <a:gd name="T107" fmla="*/ 190 h 1035"/>
              <a:gd name="T108" fmla="*/ 241 w 579"/>
              <a:gd name="T109" fmla="*/ 129 h 1035"/>
              <a:gd name="T110" fmla="*/ 236 w 579"/>
              <a:gd name="T111" fmla="*/ 68 h 1035"/>
              <a:gd name="T112" fmla="*/ 235 w 579"/>
              <a:gd name="T113" fmla="*/ 5 h 1035"/>
              <a:gd name="T114" fmla="*/ 235 w 579"/>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9" h="1035">
                <a:moveTo>
                  <a:pt x="235" y="5"/>
                </a:moveTo>
                <a:lnTo>
                  <a:pt x="235" y="5"/>
                </a:lnTo>
                <a:lnTo>
                  <a:pt x="235" y="0"/>
                </a:lnTo>
                <a:lnTo>
                  <a:pt x="0" y="4"/>
                </a:lnTo>
                <a:lnTo>
                  <a:pt x="0" y="4"/>
                </a:lnTo>
                <a:lnTo>
                  <a:pt x="0" y="5"/>
                </a:lnTo>
                <a:lnTo>
                  <a:pt x="0" y="5"/>
                </a:lnTo>
                <a:lnTo>
                  <a:pt x="0" y="43"/>
                </a:lnTo>
                <a:lnTo>
                  <a:pt x="2" y="79"/>
                </a:lnTo>
                <a:lnTo>
                  <a:pt x="4" y="116"/>
                </a:lnTo>
                <a:lnTo>
                  <a:pt x="7" y="153"/>
                </a:lnTo>
                <a:lnTo>
                  <a:pt x="11" y="189"/>
                </a:lnTo>
                <a:lnTo>
                  <a:pt x="16" y="225"/>
                </a:lnTo>
                <a:lnTo>
                  <a:pt x="21" y="262"/>
                </a:lnTo>
                <a:lnTo>
                  <a:pt x="28" y="297"/>
                </a:lnTo>
                <a:lnTo>
                  <a:pt x="36" y="332"/>
                </a:lnTo>
                <a:lnTo>
                  <a:pt x="43" y="367"/>
                </a:lnTo>
                <a:lnTo>
                  <a:pt x="53" y="401"/>
                </a:lnTo>
                <a:lnTo>
                  <a:pt x="63" y="436"/>
                </a:lnTo>
                <a:lnTo>
                  <a:pt x="73" y="470"/>
                </a:lnTo>
                <a:lnTo>
                  <a:pt x="85" y="502"/>
                </a:lnTo>
                <a:lnTo>
                  <a:pt x="97" y="536"/>
                </a:lnTo>
                <a:lnTo>
                  <a:pt x="110" y="569"/>
                </a:lnTo>
                <a:lnTo>
                  <a:pt x="123" y="601"/>
                </a:lnTo>
                <a:lnTo>
                  <a:pt x="137" y="634"/>
                </a:lnTo>
                <a:lnTo>
                  <a:pt x="153" y="665"/>
                </a:lnTo>
                <a:lnTo>
                  <a:pt x="168" y="696"/>
                </a:lnTo>
                <a:lnTo>
                  <a:pt x="185" y="728"/>
                </a:lnTo>
                <a:lnTo>
                  <a:pt x="202" y="758"/>
                </a:lnTo>
                <a:lnTo>
                  <a:pt x="221" y="788"/>
                </a:lnTo>
                <a:lnTo>
                  <a:pt x="239" y="818"/>
                </a:lnTo>
                <a:lnTo>
                  <a:pt x="258" y="846"/>
                </a:lnTo>
                <a:lnTo>
                  <a:pt x="278" y="875"/>
                </a:lnTo>
                <a:lnTo>
                  <a:pt x="299" y="903"/>
                </a:lnTo>
                <a:lnTo>
                  <a:pt x="319" y="931"/>
                </a:lnTo>
                <a:lnTo>
                  <a:pt x="342" y="957"/>
                </a:lnTo>
                <a:lnTo>
                  <a:pt x="364" y="984"/>
                </a:lnTo>
                <a:lnTo>
                  <a:pt x="386" y="1010"/>
                </a:lnTo>
                <a:lnTo>
                  <a:pt x="411" y="1035"/>
                </a:lnTo>
                <a:lnTo>
                  <a:pt x="579" y="872"/>
                </a:lnTo>
                <a:lnTo>
                  <a:pt x="579" y="872"/>
                </a:lnTo>
                <a:lnTo>
                  <a:pt x="540" y="828"/>
                </a:lnTo>
                <a:lnTo>
                  <a:pt x="503" y="784"/>
                </a:lnTo>
                <a:lnTo>
                  <a:pt x="468" y="737"/>
                </a:lnTo>
                <a:lnTo>
                  <a:pt x="435" y="689"/>
                </a:lnTo>
                <a:lnTo>
                  <a:pt x="405" y="638"/>
                </a:lnTo>
                <a:lnTo>
                  <a:pt x="377" y="587"/>
                </a:lnTo>
                <a:lnTo>
                  <a:pt x="351" y="534"/>
                </a:lnTo>
                <a:lnTo>
                  <a:pt x="327" y="479"/>
                </a:lnTo>
                <a:lnTo>
                  <a:pt x="306" y="424"/>
                </a:lnTo>
                <a:lnTo>
                  <a:pt x="288" y="367"/>
                </a:lnTo>
                <a:lnTo>
                  <a:pt x="273" y="310"/>
                </a:lnTo>
                <a:lnTo>
                  <a:pt x="258" y="250"/>
                </a:lnTo>
                <a:lnTo>
                  <a:pt x="249" y="190"/>
                </a:lnTo>
                <a:lnTo>
                  <a:pt x="241" y="129"/>
                </a:lnTo>
                <a:lnTo>
                  <a:pt x="236" y="68"/>
                </a:lnTo>
                <a:lnTo>
                  <a:pt x="235" y="5"/>
                </a:lnTo>
                <a:lnTo>
                  <a:pt x="235" y="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9" name="Freeform 55"/>
          <p:cNvSpPr>
            <a:spLocks/>
          </p:cNvSpPr>
          <p:nvPr/>
        </p:nvSpPr>
        <p:spPr bwMode="auto">
          <a:xfrm>
            <a:off x="3976688" y="3370263"/>
            <a:ext cx="239713" cy="400050"/>
          </a:xfrm>
          <a:custGeom>
            <a:avLst/>
            <a:gdLst>
              <a:gd name="T0" fmla="*/ 603 w 603"/>
              <a:gd name="T1" fmla="*/ 164 h 1010"/>
              <a:gd name="T2" fmla="*/ 433 w 603"/>
              <a:gd name="T3" fmla="*/ 0 h 1010"/>
              <a:gd name="T4" fmla="*/ 433 w 603"/>
              <a:gd name="T5" fmla="*/ 0 h 1010"/>
              <a:gd name="T6" fmla="*/ 410 w 603"/>
              <a:gd name="T7" fmla="*/ 24 h 1010"/>
              <a:gd name="T8" fmla="*/ 386 w 603"/>
              <a:gd name="T9" fmla="*/ 49 h 1010"/>
              <a:gd name="T10" fmla="*/ 363 w 603"/>
              <a:gd name="T11" fmla="*/ 75 h 1010"/>
              <a:gd name="T12" fmla="*/ 341 w 603"/>
              <a:gd name="T13" fmla="*/ 101 h 1010"/>
              <a:gd name="T14" fmla="*/ 320 w 603"/>
              <a:gd name="T15" fmla="*/ 129 h 1010"/>
              <a:gd name="T16" fmla="*/ 298 w 603"/>
              <a:gd name="T17" fmla="*/ 156 h 1010"/>
              <a:gd name="T18" fmla="*/ 278 w 603"/>
              <a:gd name="T19" fmla="*/ 183 h 1010"/>
              <a:gd name="T20" fmla="*/ 259 w 603"/>
              <a:gd name="T21" fmla="*/ 212 h 1010"/>
              <a:gd name="T22" fmla="*/ 239 w 603"/>
              <a:gd name="T23" fmla="*/ 241 h 1010"/>
              <a:gd name="T24" fmla="*/ 221 w 603"/>
              <a:gd name="T25" fmla="*/ 269 h 1010"/>
              <a:gd name="T26" fmla="*/ 203 w 603"/>
              <a:gd name="T27" fmla="*/ 299 h 1010"/>
              <a:gd name="T28" fmla="*/ 186 w 603"/>
              <a:gd name="T29" fmla="*/ 329 h 1010"/>
              <a:gd name="T30" fmla="*/ 169 w 603"/>
              <a:gd name="T31" fmla="*/ 360 h 1010"/>
              <a:gd name="T32" fmla="*/ 153 w 603"/>
              <a:gd name="T33" fmla="*/ 390 h 1010"/>
              <a:gd name="T34" fmla="*/ 139 w 603"/>
              <a:gd name="T35" fmla="*/ 422 h 1010"/>
              <a:gd name="T36" fmla="*/ 125 w 603"/>
              <a:gd name="T37" fmla="*/ 454 h 1010"/>
              <a:gd name="T38" fmla="*/ 110 w 603"/>
              <a:gd name="T39" fmla="*/ 485 h 1010"/>
              <a:gd name="T40" fmla="*/ 97 w 603"/>
              <a:gd name="T41" fmla="*/ 518 h 1010"/>
              <a:gd name="T42" fmla="*/ 86 w 603"/>
              <a:gd name="T43" fmla="*/ 552 h 1010"/>
              <a:gd name="T44" fmla="*/ 74 w 603"/>
              <a:gd name="T45" fmla="*/ 584 h 1010"/>
              <a:gd name="T46" fmla="*/ 64 w 603"/>
              <a:gd name="T47" fmla="*/ 618 h 1010"/>
              <a:gd name="T48" fmla="*/ 53 w 603"/>
              <a:gd name="T49" fmla="*/ 652 h 1010"/>
              <a:gd name="T50" fmla="*/ 44 w 603"/>
              <a:gd name="T51" fmla="*/ 686 h 1010"/>
              <a:gd name="T52" fmla="*/ 36 w 603"/>
              <a:gd name="T53" fmla="*/ 721 h 1010"/>
              <a:gd name="T54" fmla="*/ 28 w 603"/>
              <a:gd name="T55" fmla="*/ 755 h 1010"/>
              <a:gd name="T56" fmla="*/ 22 w 603"/>
              <a:gd name="T57" fmla="*/ 790 h 1010"/>
              <a:gd name="T58" fmla="*/ 15 w 603"/>
              <a:gd name="T59" fmla="*/ 827 h 1010"/>
              <a:gd name="T60" fmla="*/ 12 w 603"/>
              <a:gd name="T61" fmla="*/ 862 h 1010"/>
              <a:gd name="T62" fmla="*/ 6 w 603"/>
              <a:gd name="T63" fmla="*/ 898 h 1010"/>
              <a:gd name="T64" fmla="*/ 4 w 603"/>
              <a:gd name="T65" fmla="*/ 933 h 1010"/>
              <a:gd name="T66" fmla="*/ 1 w 603"/>
              <a:gd name="T67" fmla="*/ 970 h 1010"/>
              <a:gd name="T68" fmla="*/ 0 w 603"/>
              <a:gd name="T69" fmla="*/ 1006 h 1010"/>
              <a:gd name="T70" fmla="*/ 234 w 603"/>
              <a:gd name="T71" fmla="*/ 1010 h 1010"/>
              <a:gd name="T72" fmla="*/ 234 w 603"/>
              <a:gd name="T73" fmla="*/ 1010 h 1010"/>
              <a:gd name="T74" fmla="*/ 238 w 603"/>
              <a:gd name="T75" fmla="*/ 949 h 1010"/>
              <a:gd name="T76" fmla="*/ 245 w 603"/>
              <a:gd name="T77" fmla="*/ 889 h 1010"/>
              <a:gd name="T78" fmla="*/ 254 w 603"/>
              <a:gd name="T79" fmla="*/ 829 h 1010"/>
              <a:gd name="T80" fmla="*/ 267 w 603"/>
              <a:gd name="T81" fmla="*/ 769 h 1010"/>
              <a:gd name="T82" fmla="*/ 281 w 603"/>
              <a:gd name="T83" fmla="*/ 712 h 1010"/>
              <a:gd name="T84" fmla="*/ 298 w 603"/>
              <a:gd name="T85" fmla="*/ 655 h 1010"/>
              <a:gd name="T86" fmla="*/ 319 w 603"/>
              <a:gd name="T87" fmla="*/ 600 h 1010"/>
              <a:gd name="T88" fmla="*/ 341 w 603"/>
              <a:gd name="T89" fmla="*/ 545 h 1010"/>
              <a:gd name="T90" fmla="*/ 366 w 603"/>
              <a:gd name="T91" fmla="*/ 492 h 1010"/>
              <a:gd name="T92" fmla="*/ 393 w 603"/>
              <a:gd name="T93" fmla="*/ 441 h 1010"/>
              <a:gd name="T94" fmla="*/ 423 w 603"/>
              <a:gd name="T95" fmla="*/ 390 h 1010"/>
              <a:gd name="T96" fmla="*/ 454 w 603"/>
              <a:gd name="T97" fmla="*/ 342 h 1010"/>
              <a:gd name="T98" fmla="*/ 488 w 603"/>
              <a:gd name="T99" fmla="*/ 294 h 1010"/>
              <a:gd name="T100" fmla="*/ 524 w 603"/>
              <a:gd name="T101" fmla="*/ 250 h 1010"/>
              <a:gd name="T102" fmla="*/ 562 w 603"/>
              <a:gd name="T103" fmla="*/ 205 h 1010"/>
              <a:gd name="T104" fmla="*/ 603 w 603"/>
              <a:gd name="T105" fmla="*/ 164 h 1010"/>
              <a:gd name="T106" fmla="*/ 603 w 603"/>
              <a:gd name="T107" fmla="*/ 164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3" h="1010">
                <a:moveTo>
                  <a:pt x="603" y="164"/>
                </a:moveTo>
                <a:lnTo>
                  <a:pt x="433" y="0"/>
                </a:lnTo>
                <a:lnTo>
                  <a:pt x="433" y="0"/>
                </a:lnTo>
                <a:lnTo>
                  <a:pt x="410" y="24"/>
                </a:lnTo>
                <a:lnTo>
                  <a:pt x="386" y="49"/>
                </a:lnTo>
                <a:lnTo>
                  <a:pt x="363" y="75"/>
                </a:lnTo>
                <a:lnTo>
                  <a:pt x="341" y="101"/>
                </a:lnTo>
                <a:lnTo>
                  <a:pt x="320" y="129"/>
                </a:lnTo>
                <a:lnTo>
                  <a:pt x="298" y="156"/>
                </a:lnTo>
                <a:lnTo>
                  <a:pt x="278" y="183"/>
                </a:lnTo>
                <a:lnTo>
                  <a:pt x="259" y="212"/>
                </a:lnTo>
                <a:lnTo>
                  <a:pt x="239" y="241"/>
                </a:lnTo>
                <a:lnTo>
                  <a:pt x="221" y="269"/>
                </a:lnTo>
                <a:lnTo>
                  <a:pt x="203" y="299"/>
                </a:lnTo>
                <a:lnTo>
                  <a:pt x="186" y="329"/>
                </a:lnTo>
                <a:lnTo>
                  <a:pt x="169" y="360"/>
                </a:lnTo>
                <a:lnTo>
                  <a:pt x="153" y="390"/>
                </a:lnTo>
                <a:lnTo>
                  <a:pt x="139" y="422"/>
                </a:lnTo>
                <a:lnTo>
                  <a:pt x="125" y="454"/>
                </a:lnTo>
                <a:lnTo>
                  <a:pt x="110" y="485"/>
                </a:lnTo>
                <a:lnTo>
                  <a:pt x="97" y="518"/>
                </a:lnTo>
                <a:lnTo>
                  <a:pt x="86" y="552"/>
                </a:lnTo>
                <a:lnTo>
                  <a:pt x="74" y="584"/>
                </a:lnTo>
                <a:lnTo>
                  <a:pt x="64" y="618"/>
                </a:lnTo>
                <a:lnTo>
                  <a:pt x="53" y="652"/>
                </a:lnTo>
                <a:lnTo>
                  <a:pt x="44" y="686"/>
                </a:lnTo>
                <a:lnTo>
                  <a:pt x="36" y="721"/>
                </a:lnTo>
                <a:lnTo>
                  <a:pt x="28" y="755"/>
                </a:lnTo>
                <a:lnTo>
                  <a:pt x="22" y="790"/>
                </a:lnTo>
                <a:lnTo>
                  <a:pt x="15" y="827"/>
                </a:lnTo>
                <a:lnTo>
                  <a:pt x="12" y="862"/>
                </a:lnTo>
                <a:lnTo>
                  <a:pt x="6" y="898"/>
                </a:lnTo>
                <a:lnTo>
                  <a:pt x="4" y="933"/>
                </a:lnTo>
                <a:lnTo>
                  <a:pt x="1" y="970"/>
                </a:lnTo>
                <a:lnTo>
                  <a:pt x="0" y="1006"/>
                </a:lnTo>
                <a:lnTo>
                  <a:pt x="234" y="1010"/>
                </a:lnTo>
                <a:lnTo>
                  <a:pt x="234" y="1010"/>
                </a:lnTo>
                <a:lnTo>
                  <a:pt x="238" y="949"/>
                </a:lnTo>
                <a:lnTo>
                  <a:pt x="245" y="889"/>
                </a:lnTo>
                <a:lnTo>
                  <a:pt x="254" y="829"/>
                </a:lnTo>
                <a:lnTo>
                  <a:pt x="267" y="769"/>
                </a:lnTo>
                <a:lnTo>
                  <a:pt x="281" y="712"/>
                </a:lnTo>
                <a:lnTo>
                  <a:pt x="298" y="655"/>
                </a:lnTo>
                <a:lnTo>
                  <a:pt x="319" y="600"/>
                </a:lnTo>
                <a:lnTo>
                  <a:pt x="341" y="545"/>
                </a:lnTo>
                <a:lnTo>
                  <a:pt x="366" y="492"/>
                </a:lnTo>
                <a:lnTo>
                  <a:pt x="393" y="441"/>
                </a:lnTo>
                <a:lnTo>
                  <a:pt x="423" y="390"/>
                </a:lnTo>
                <a:lnTo>
                  <a:pt x="454" y="342"/>
                </a:lnTo>
                <a:lnTo>
                  <a:pt x="488" y="294"/>
                </a:lnTo>
                <a:lnTo>
                  <a:pt x="524" y="250"/>
                </a:lnTo>
                <a:lnTo>
                  <a:pt x="562" y="205"/>
                </a:lnTo>
                <a:lnTo>
                  <a:pt x="603" y="164"/>
                </a:lnTo>
                <a:lnTo>
                  <a:pt x="603" y="164"/>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0" name="Freeform 56"/>
          <p:cNvSpPr>
            <a:spLocks/>
          </p:cNvSpPr>
          <p:nvPr/>
        </p:nvSpPr>
        <p:spPr bwMode="auto">
          <a:xfrm>
            <a:off x="4162425" y="3194051"/>
            <a:ext cx="401638" cy="230188"/>
          </a:xfrm>
          <a:custGeom>
            <a:avLst/>
            <a:gdLst>
              <a:gd name="T0" fmla="*/ 1010 w 1010"/>
              <a:gd name="T1" fmla="*/ 235 h 579"/>
              <a:gd name="T2" fmla="*/ 1006 w 1010"/>
              <a:gd name="T3" fmla="*/ 0 h 579"/>
              <a:gd name="T4" fmla="*/ 1006 w 1010"/>
              <a:gd name="T5" fmla="*/ 0 h 579"/>
              <a:gd name="T6" fmla="*/ 969 w 1010"/>
              <a:gd name="T7" fmla="*/ 1 h 579"/>
              <a:gd name="T8" fmla="*/ 933 w 1010"/>
              <a:gd name="T9" fmla="*/ 4 h 579"/>
              <a:gd name="T10" fmla="*/ 898 w 1010"/>
              <a:gd name="T11" fmla="*/ 6 h 579"/>
              <a:gd name="T12" fmla="*/ 861 w 1010"/>
              <a:gd name="T13" fmla="*/ 9 h 579"/>
              <a:gd name="T14" fmla="*/ 826 w 1010"/>
              <a:gd name="T15" fmla="*/ 14 h 579"/>
              <a:gd name="T16" fmla="*/ 791 w 1010"/>
              <a:gd name="T17" fmla="*/ 19 h 579"/>
              <a:gd name="T18" fmla="*/ 756 w 1010"/>
              <a:gd name="T19" fmla="*/ 24 h 579"/>
              <a:gd name="T20" fmla="*/ 721 w 1010"/>
              <a:gd name="T21" fmla="*/ 32 h 579"/>
              <a:gd name="T22" fmla="*/ 687 w 1010"/>
              <a:gd name="T23" fmla="*/ 40 h 579"/>
              <a:gd name="T24" fmla="*/ 653 w 1010"/>
              <a:gd name="T25" fmla="*/ 48 h 579"/>
              <a:gd name="T26" fmla="*/ 619 w 1010"/>
              <a:gd name="T27" fmla="*/ 57 h 579"/>
              <a:gd name="T28" fmla="*/ 585 w 1010"/>
              <a:gd name="T29" fmla="*/ 67 h 579"/>
              <a:gd name="T30" fmla="*/ 553 w 1010"/>
              <a:gd name="T31" fmla="*/ 78 h 579"/>
              <a:gd name="T32" fmla="*/ 520 w 1010"/>
              <a:gd name="T33" fmla="*/ 90 h 579"/>
              <a:gd name="T34" fmla="*/ 488 w 1010"/>
              <a:gd name="T35" fmla="*/ 101 h 579"/>
              <a:gd name="T36" fmla="*/ 455 w 1010"/>
              <a:gd name="T37" fmla="*/ 114 h 579"/>
              <a:gd name="T38" fmla="*/ 424 w 1010"/>
              <a:gd name="T39" fmla="*/ 127 h 579"/>
              <a:gd name="T40" fmla="*/ 393 w 1010"/>
              <a:gd name="T41" fmla="*/ 142 h 579"/>
              <a:gd name="T42" fmla="*/ 361 w 1010"/>
              <a:gd name="T43" fmla="*/ 157 h 579"/>
              <a:gd name="T44" fmla="*/ 330 w 1010"/>
              <a:gd name="T45" fmla="*/ 173 h 579"/>
              <a:gd name="T46" fmla="*/ 300 w 1010"/>
              <a:gd name="T47" fmla="*/ 188 h 579"/>
              <a:gd name="T48" fmla="*/ 270 w 1010"/>
              <a:gd name="T49" fmla="*/ 205 h 579"/>
              <a:gd name="T50" fmla="*/ 213 w 1010"/>
              <a:gd name="T51" fmla="*/ 242 h 579"/>
              <a:gd name="T52" fmla="*/ 157 w 1010"/>
              <a:gd name="T53" fmla="*/ 281 h 579"/>
              <a:gd name="T54" fmla="*/ 102 w 1010"/>
              <a:gd name="T55" fmla="*/ 321 h 579"/>
              <a:gd name="T56" fmla="*/ 50 w 1010"/>
              <a:gd name="T57" fmla="*/ 364 h 579"/>
              <a:gd name="T58" fmla="*/ 0 w 1010"/>
              <a:gd name="T59" fmla="*/ 410 h 579"/>
              <a:gd name="T60" fmla="*/ 162 w 1010"/>
              <a:gd name="T61" fmla="*/ 579 h 579"/>
              <a:gd name="T62" fmla="*/ 162 w 1010"/>
              <a:gd name="T63" fmla="*/ 579 h 579"/>
              <a:gd name="T64" fmla="*/ 205 w 1010"/>
              <a:gd name="T65" fmla="*/ 541 h 579"/>
              <a:gd name="T66" fmla="*/ 249 w 1010"/>
              <a:gd name="T67" fmla="*/ 505 h 579"/>
              <a:gd name="T68" fmla="*/ 295 w 1010"/>
              <a:gd name="T69" fmla="*/ 470 h 579"/>
              <a:gd name="T70" fmla="*/ 343 w 1010"/>
              <a:gd name="T71" fmla="*/ 438 h 579"/>
              <a:gd name="T72" fmla="*/ 391 w 1010"/>
              <a:gd name="T73" fmla="*/ 407 h 579"/>
              <a:gd name="T74" fmla="*/ 442 w 1010"/>
              <a:gd name="T75" fmla="*/ 380 h 579"/>
              <a:gd name="T76" fmla="*/ 494 w 1010"/>
              <a:gd name="T77" fmla="*/ 354 h 579"/>
              <a:gd name="T78" fmla="*/ 546 w 1010"/>
              <a:gd name="T79" fmla="*/ 330 h 579"/>
              <a:gd name="T80" fmla="*/ 601 w 1010"/>
              <a:gd name="T81" fmla="*/ 310 h 579"/>
              <a:gd name="T82" fmla="*/ 656 w 1010"/>
              <a:gd name="T83" fmla="*/ 291 h 579"/>
              <a:gd name="T84" fmla="*/ 713 w 1010"/>
              <a:gd name="T85" fmla="*/ 276 h 579"/>
              <a:gd name="T86" fmla="*/ 770 w 1010"/>
              <a:gd name="T87" fmla="*/ 261 h 579"/>
              <a:gd name="T88" fmla="*/ 829 w 1010"/>
              <a:gd name="T89" fmla="*/ 251 h 579"/>
              <a:gd name="T90" fmla="*/ 889 w 1010"/>
              <a:gd name="T91" fmla="*/ 243 h 579"/>
              <a:gd name="T92" fmla="*/ 949 w 1010"/>
              <a:gd name="T93" fmla="*/ 238 h 579"/>
              <a:gd name="T94" fmla="*/ 1010 w 1010"/>
              <a:gd name="T95" fmla="*/ 235 h 579"/>
              <a:gd name="T96" fmla="*/ 1010 w 1010"/>
              <a:gd name="T97" fmla="*/ 235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0" h="579">
                <a:moveTo>
                  <a:pt x="1010" y="235"/>
                </a:moveTo>
                <a:lnTo>
                  <a:pt x="1006" y="0"/>
                </a:lnTo>
                <a:lnTo>
                  <a:pt x="1006" y="0"/>
                </a:lnTo>
                <a:lnTo>
                  <a:pt x="969" y="1"/>
                </a:lnTo>
                <a:lnTo>
                  <a:pt x="933" y="4"/>
                </a:lnTo>
                <a:lnTo>
                  <a:pt x="898" y="6"/>
                </a:lnTo>
                <a:lnTo>
                  <a:pt x="861" y="9"/>
                </a:lnTo>
                <a:lnTo>
                  <a:pt x="826" y="14"/>
                </a:lnTo>
                <a:lnTo>
                  <a:pt x="791" y="19"/>
                </a:lnTo>
                <a:lnTo>
                  <a:pt x="756" y="24"/>
                </a:lnTo>
                <a:lnTo>
                  <a:pt x="721" y="32"/>
                </a:lnTo>
                <a:lnTo>
                  <a:pt x="687" y="40"/>
                </a:lnTo>
                <a:lnTo>
                  <a:pt x="653" y="48"/>
                </a:lnTo>
                <a:lnTo>
                  <a:pt x="619" y="57"/>
                </a:lnTo>
                <a:lnTo>
                  <a:pt x="585" y="67"/>
                </a:lnTo>
                <a:lnTo>
                  <a:pt x="553" y="78"/>
                </a:lnTo>
                <a:lnTo>
                  <a:pt x="520" y="90"/>
                </a:lnTo>
                <a:lnTo>
                  <a:pt x="488" y="101"/>
                </a:lnTo>
                <a:lnTo>
                  <a:pt x="455" y="114"/>
                </a:lnTo>
                <a:lnTo>
                  <a:pt x="424" y="127"/>
                </a:lnTo>
                <a:lnTo>
                  <a:pt x="393" y="142"/>
                </a:lnTo>
                <a:lnTo>
                  <a:pt x="361" y="157"/>
                </a:lnTo>
                <a:lnTo>
                  <a:pt x="330" y="173"/>
                </a:lnTo>
                <a:lnTo>
                  <a:pt x="300" y="188"/>
                </a:lnTo>
                <a:lnTo>
                  <a:pt x="270" y="205"/>
                </a:lnTo>
                <a:lnTo>
                  <a:pt x="213" y="242"/>
                </a:lnTo>
                <a:lnTo>
                  <a:pt x="157" y="281"/>
                </a:lnTo>
                <a:lnTo>
                  <a:pt x="102" y="321"/>
                </a:lnTo>
                <a:lnTo>
                  <a:pt x="50" y="364"/>
                </a:lnTo>
                <a:lnTo>
                  <a:pt x="0" y="410"/>
                </a:lnTo>
                <a:lnTo>
                  <a:pt x="162" y="579"/>
                </a:lnTo>
                <a:lnTo>
                  <a:pt x="162" y="579"/>
                </a:lnTo>
                <a:lnTo>
                  <a:pt x="205" y="541"/>
                </a:lnTo>
                <a:lnTo>
                  <a:pt x="249" y="505"/>
                </a:lnTo>
                <a:lnTo>
                  <a:pt x="295" y="470"/>
                </a:lnTo>
                <a:lnTo>
                  <a:pt x="343" y="438"/>
                </a:lnTo>
                <a:lnTo>
                  <a:pt x="391" y="407"/>
                </a:lnTo>
                <a:lnTo>
                  <a:pt x="442" y="380"/>
                </a:lnTo>
                <a:lnTo>
                  <a:pt x="494" y="354"/>
                </a:lnTo>
                <a:lnTo>
                  <a:pt x="546" y="330"/>
                </a:lnTo>
                <a:lnTo>
                  <a:pt x="601" y="310"/>
                </a:lnTo>
                <a:lnTo>
                  <a:pt x="656" y="291"/>
                </a:lnTo>
                <a:lnTo>
                  <a:pt x="713" y="276"/>
                </a:lnTo>
                <a:lnTo>
                  <a:pt x="770" y="261"/>
                </a:lnTo>
                <a:lnTo>
                  <a:pt x="829" y="251"/>
                </a:lnTo>
                <a:lnTo>
                  <a:pt x="889" y="243"/>
                </a:lnTo>
                <a:lnTo>
                  <a:pt x="949" y="238"/>
                </a:lnTo>
                <a:lnTo>
                  <a:pt x="1010" y="235"/>
                </a:lnTo>
                <a:lnTo>
                  <a:pt x="1010" y="23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2" name="Freeform 58"/>
          <p:cNvSpPr>
            <a:spLocks/>
          </p:cNvSpPr>
          <p:nvPr/>
        </p:nvSpPr>
        <p:spPr bwMode="auto">
          <a:xfrm>
            <a:off x="4938713" y="3787776"/>
            <a:ext cx="228600" cy="409575"/>
          </a:xfrm>
          <a:custGeom>
            <a:avLst/>
            <a:gdLst>
              <a:gd name="T0" fmla="*/ 344 w 580"/>
              <a:gd name="T1" fmla="*/ 5 h 1035"/>
              <a:gd name="T2" fmla="*/ 344 w 580"/>
              <a:gd name="T3" fmla="*/ 5 h 1035"/>
              <a:gd name="T4" fmla="*/ 343 w 580"/>
              <a:gd name="T5" fmla="*/ 68 h 1035"/>
              <a:gd name="T6" fmla="*/ 338 w 580"/>
              <a:gd name="T7" fmla="*/ 129 h 1035"/>
              <a:gd name="T8" fmla="*/ 331 w 580"/>
              <a:gd name="T9" fmla="*/ 190 h 1035"/>
              <a:gd name="T10" fmla="*/ 321 w 580"/>
              <a:gd name="T11" fmla="*/ 250 h 1035"/>
              <a:gd name="T12" fmla="*/ 308 w 580"/>
              <a:gd name="T13" fmla="*/ 310 h 1035"/>
              <a:gd name="T14" fmla="*/ 292 w 580"/>
              <a:gd name="T15" fmla="*/ 367 h 1035"/>
              <a:gd name="T16" fmla="*/ 273 w 580"/>
              <a:gd name="T17" fmla="*/ 424 h 1035"/>
              <a:gd name="T18" fmla="*/ 252 w 580"/>
              <a:gd name="T19" fmla="*/ 479 h 1035"/>
              <a:gd name="T20" fmla="*/ 228 w 580"/>
              <a:gd name="T21" fmla="*/ 534 h 1035"/>
              <a:gd name="T22" fmla="*/ 202 w 580"/>
              <a:gd name="T23" fmla="*/ 587 h 1035"/>
              <a:gd name="T24" fmla="*/ 175 w 580"/>
              <a:gd name="T25" fmla="*/ 638 h 1035"/>
              <a:gd name="T26" fmla="*/ 144 w 580"/>
              <a:gd name="T27" fmla="*/ 689 h 1035"/>
              <a:gd name="T28" fmla="*/ 111 w 580"/>
              <a:gd name="T29" fmla="*/ 737 h 1035"/>
              <a:gd name="T30" fmla="*/ 76 w 580"/>
              <a:gd name="T31" fmla="*/ 784 h 1035"/>
              <a:gd name="T32" fmla="*/ 39 w 580"/>
              <a:gd name="T33" fmla="*/ 828 h 1035"/>
              <a:gd name="T34" fmla="*/ 0 w 580"/>
              <a:gd name="T35" fmla="*/ 872 h 1035"/>
              <a:gd name="T36" fmla="*/ 170 w 580"/>
              <a:gd name="T37" fmla="*/ 1035 h 1035"/>
              <a:gd name="T38" fmla="*/ 170 w 580"/>
              <a:gd name="T39" fmla="*/ 1035 h 1035"/>
              <a:gd name="T40" fmla="*/ 193 w 580"/>
              <a:gd name="T41" fmla="*/ 1010 h 1035"/>
              <a:gd name="T42" fmla="*/ 215 w 580"/>
              <a:gd name="T43" fmla="*/ 984 h 1035"/>
              <a:gd name="T44" fmla="*/ 237 w 580"/>
              <a:gd name="T45" fmla="*/ 957 h 1035"/>
              <a:gd name="T46" fmla="*/ 260 w 580"/>
              <a:gd name="T47" fmla="*/ 931 h 1035"/>
              <a:gd name="T48" fmla="*/ 280 w 580"/>
              <a:gd name="T49" fmla="*/ 903 h 1035"/>
              <a:gd name="T50" fmla="*/ 301 w 580"/>
              <a:gd name="T51" fmla="*/ 875 h 1035"/>
              <a:gd name="T52" fmla="*/ 321 w 580"/>
              <a:gd name="T53" fmla="*/ 846 h 1035"/>
              <a:gd name="T54" fmla="*/ 340 w 580"/>
              <a:gd name="T55" fmla="*/ 818 h 1035"/>
              <a:gd name="T56" fmla="*/ 358 w 580"/>
              <a:gd name="T57" fmla="*/ 788 h 1035"/>
              <a:gd name="T58" fmla="*/ 377 w 580"/>
              <a:gd name="T59" fmla="*/ 758 h 1035"/>
              <a:gd name="T60" fmla="*/ 394 w 580"/>
              <a:gd name="T61" fmla="*/ 728 h 1035"/>
              <a:gd name="T62" fmla="*/ 411 w 580"/>
              <a:gd name="T63" fmla="*/ 696 h 1035"/>
              <a:gd name="T64" fmla="*/ 426 w 580"/>
              <a:gd name="T65" fmla="*/ 665 h 1035"/>
              <a:gd name="T66" fmla="*/ 442 w 580"/>
              <a:gd name="T67" fmla="*/ 634 h 1035"/>
              <a:gd name="T68" fmla="*/ 456 w 580"/>
              <a:gd name="T69" fmla="*/ 601 h 1035"/>
              <a:gd name="T70" fmla="*/ 469 w 580"/>
              <a:gd name="T71" fmla="*/ 569 h 1035"/>
              <a:gd name="T72" fmla="*/ 482 w 580"/>
              <a:gd name="T73" fmla="*/ 536 h 1035"/>
              <a:gd name="T74" fmla="*/ 495 w 580"/>
              <a:gd name="T75" fmla="*/ 502 h 1035"/>
              <a:gd name="T76" fmla="*/ 506 w 580"/>
              <a:gd name="T77" fmla="*/ 470 h 1035"/>
              <a:gd name="T78" fmla="*/ 516 w 580"/>
              <a:gd name="T79" fmla="*/ 436 h 1035"/>
              <a:gd name="T80" fmla="*/ 526 w 580"/>
              <a:gd name="T81" fmla="*/ 401 h 1035"/>
              <a:gd name="T82" fmla="*/ 536 w 580"/>
              <a:gd name="T83" fmla="*/ 367 h 1035"/>
              <a:gd name="T84" fmla="*/ 543 w 580"/>
              <a:gd name="T85" fmla="*/ 332 h 1035"/>
              <a:gd name="T86" fmla="*/ 551 w 580"/>
              <a:gd name="T87" fmla="*/ 297 h 1035"/>
              <a:gd name="T88" fmla="*/ 558 w 580"/>
              <a:gd name="T89" fmla="*/ 262 h 1035"/>
              <a:gd name="T90" fmla="*/ 563 w 580"/>
              <a:gd name="T91" fmla="*/ 225 h 1035"/>
              <a:gd name="T92" fmla="*/ 568 w 580"/>
              <a:gd name="T93" fmla="*/ 189 h 1035"/>
              <a:gd name="T94" fmla="*/ 572 w 580"/>
              <a:gd name="T95" fmla="*/ 153 h 1035"/>
              <a:gd name="T96" fmla="*/ 575 w 580"/>
              <a:gd name="T97" fmla="*/ 116 h 1035"/>
              <a:gd name="T98" fmla="*/ 577 w 580"/>
              <a:gd name="T99" fmla="*/ 79 h 1035"/>
              <a:gd name="T100" fmla="*/ 579 w 580"/>
              <a:gd name="T101" fmla="*/ 43 h 1035"/>
              <a:gd name="T102" fmla="*/ 580 w 580"/>
              <a:gd name="T103" fmla="*/ 5 h 1035"/>
              <a:gd name="T104" fmla="*/ 580 w 580"/>
              <a:gd name="T105" fmla="*/ 5 h 1035"/>
              <a:gd name="T106" fmla="*/ 580 w 580"/>
              <a:gd name="T107" fmla="*/ 4 h 1035"/>
              <a:gd name="T108" fmla="*/ 344 w 580"/>
              <a:gd name="T109" fmla="*/ 0 h 1035"/>
              <a:gd name="T110" fmla="*/ 344 w 580"/>
              <a:gd name="T111" fmla="*/ 0 h 1035"/>
              <a:gd name="T112" fmla="*/ 344 w 580"/>
              <a:gd name="T113" fmla="*/ 5 h 1035"/>
              <a:gd name="T114" fmla="*/ 344 w 580"/>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80" h="1035">
                <a:moveTo>
                  <a:pt x="344" y="5"/>
                </a:moveTo>
                <a:lnTo>
                  <a:pt x="344" y="5"/>
                </a:lnTo>
                <a:lnTo>
                  <a:pt x="343" y="68"/>
                </a:lnTo>
                <a:lnTo>
                  <a:pt x="338" y="129"/>
                </a:lnTo>
                <a:lnTo>
                  <a:pt x="331" y="190"/>
                </a:lnTo>
                <a:lnTo>
                  <a:pt x="321" y="250"/>
                </a:lnTo>
                <a:lnTo>
                  <a:pt x="308" y="310"/>
                </a:lnTo>
                <a:lnTo>
                  <a:pt x="292" y="367"/>
                </a:lnTo>
                <a:lnTo>
                  <a:pt x="273" y="424"/>
                </a:lnTo>
                <a:lnTo>
                  <a:pt x="252" y="479"/>
                </a:lnTo>
                <a:lnTo>
                  <a:pt x="228" y="534"/>
                </a:lnTo>
                <a:lnTo>
                  <a:pt x="202" y="587"/>
                </a:lnTo>
                <a:lnTo>
                  <a:pt x="175" y="638"/>
                </a:lnTo>
                <a:lnTo>
                  <a:pt x="144" y="689"/>
                </a:lnTo>
                <a:lnTo>
                  <a:pt x="111" y="737"/>
                </a:lnTo>
                <a:lnTo>
                  <a:pt x="76" y="784"/>
                </a:lnTo>
                <a:lnTo>
                  <a:pt x="39" y="828"/>
                </a:lnTo>
                <a:lnTo>
                  <a:pt x="0" y="872"/>
                </a:lnTo>
                <a:lnTo>
                  <a:pt x="170" y="1035"/>
                </a:lnTo>
                <a:lnTo>
                  <a:pt x="170" y="1035"/>
                </a:lnTo>
                <a:lnTo>
                  <a:pt x="193" y="1010"/>
                </a:lnTo>
                <a:lnTo>
                  <a:pt x="215" y="984"/>
                </a:lnTo>
                <a:lnTo>
                  <a:pt x="237" y="957"/>
                </a:lnTo>
                <a:lnTo>
                  <a:pt x="260" y="931"/>
                </a:lnTo>
                <a:lnTo>
                  <a:pt x="280" y="903"/>
                </a:lnTo>
                <a:lnTo>
                  <a:pt x="301" y="875"/>
                </a:lnTo>
                <a:lnTo>
                  <a:pt x="321" y="846"/>
                </a:lnTo>
                <a:lnTo>
                  <a:pt x="340" y="818"/>
                </a:lnTo>
                <a:lnTo>
                  <a:pt x="358" y="788"/>
                </a:lnTo>
                <a:lnTo>
                  <a:pt x="377" y="758"/>
                </a:lnTo>
                <a:lnTo>
                  <a:pt x="394" y="728"/>
                </a:lnTo>
                <a:lnTo>
                  <a:pt x="411" y="696"/>
                </a:lnTo>
                <a:lnTo>
                  <a:pt x="426" y="665"/>
                </a:lnTo>
                <a:lnTo>
                  <a:pt x="442" y="634"/>
                </a:lnTo>
                <a:lnTo>
                  <a:pt x="456" y="601"/>
                </a:lnTo>
                <a:lnTo>
                  <a:pt x="469" y="569"/>
                </a:lnTo>
                <a:lnTo>
                  <a:pt x="482" y="536"/>
                </a:lnTo>
                <a:lnTo>
                  <a:pt x="495" y="502"/>
                </a:lnTo>
                <a:lnTo>
                  <a:pt x="506" y="470"/>
                </a:lnTo>
                <a:lnTo>
                  <a:pt x="516" y="436"/>
                </a:lnTo>
                <a:lnTo>
                  <a:pt x="526" y="401"/>
                </a:lnTo>
                <a:lnTo>
                  <a:pt x="536" y="367"/>
                </a:lnTo>
                <a:lnTo>
                  <a:pt x="543" y="332"/>
                </a:lnTo>
                <a:lnTo>
                  <a:pt x="551" y="297"/>
                </a:lnTo>
                <a:lnTo>
                  <a:pt x="558" y="262"/>
                </a:lnTo>
                <a:lnTo>
                  <a:pt x="563" y="225"/>
                </a:lnTo>
                <a:lnTo>
                  <a:pt x="568" y="189"/>
                </a:lnTo>
                <a:lnTo>
                  <a:pt x="572" y="153"/>
                </a:lnTo>
                <a:lnTo>
                  <a:pt x="575" y="116"/>
                </a:lnTo>
                <a:lnTo>
                  <a:pt x="577" y="79"/>
                </a:lnTo>
                <a:lnTo>
                  <a:pt x="579" y="43"/>
                </a:lnTo>
                <a:lnTo>
                  <a:pt x="580" y="5"/>
                </a:lnTo>
                <a:lnTo>
                  <a:pt x="580" y="5"/>
                </a:lnTo>
                <a:lnTo>
                  <a:pt x="580" y="4"/>
                </a:lnTo>
                <a:lnTo>
                  <a:pt x="344" y="0"/>
                </a:lnTo>
                <a:lnTo>
                  <a:pt x="344" y="0"/>
                </a:lnTo>
                <a:lnTo>
                  <a:pt x="344" y="5"/>
                </a:lnTo>
                <a:lnTo>
                  <a:pt x="344" y="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4" name="Freeform 60"/>
          <p:cNvSpPr>
            <a:spLocks/>
          </p:cNvSpPr>
          <p:nvPr/>
        </p:nvSpPr>
        <p:spPr bwMode="auto">
          <a:xfrm>
            <a:off x="4579938" y="3194051"/>
            <a:ext cx="401638" cy="230188"/>
          </a:xfrm>
          <a:custGeom>
            <a:avLst/>
            <a:gdLst>
              <a:gd name="T0" fmla="*/ 848 w 1010"/>
              <a:gd name="T1" fmla="*/ 579 h 579"/>
              <a:gd name="T2" fmla="*/ 1010 w 1010"/>
              <a:gd name="T3" fmla="*/ 410 h 579"/>
              <a:gd name="T4" fmla="*/ 1010 w 1010"/>
              <a:gd name="T5" fmla="*/ 410 h 579"/>
              <a:gd name="T6" fmla="*/ 961 w 1010"/>
              <a:gd name="T7" fmla="*/ 364 h 579"/>
              <a:gd name="T8" fmla="*/ 908 w 1010"/>
              <a:gd name="T9" fmla="*/ 321 h 579"/>
              <a:gd name="T10" fmla="*/ 854 w 1010"/>
              <a:gd name="T11" fmla="*/ 281 h 579"/>
              <a:gd name="T12" fmla="*/ 797 w 1010"/>
              <a:gd name="T13" fmla="*/ 242 h 579"/>
              <a:gd name="T14" fmla="*/ 740 w 1010"/>
              <a:gd name="T15" fmla="*/ 205 h 579"/>
              <a:gd name="T16" fmla="*/ 710 w 1010"/>
              <a:gd name="T17" fmla="*/ 188 h 579"/>
              <a:gd name="T18" fmla="*/ 680 w 1010"/>
              <a:gd name="T19" fmla="*/ 173 h 579"/>
              <a:gd name="T20" fmla="*/ 649 w 1010"/>
              <a:gd name="T21" fmla="*/ 157 h 579"/>
              <a:gd name="T22" fmla="*/ 619 w 1010"/>
              <a:gd name="T23" fmla="*/ 142 h 579"/>
              <a:gd name="T24" fmla="*/ 586 w 1010"/>
              <a:gd name="T25" fmla="*/ 127 h 579"/>
              <a:gd name="T26" fmla="*/ 555 w 1010"/>
              <a:gd name="T27" fmla="*/ 114 h 579"/>
              <a:gd name="T28" fmla="*/ 524 w 1010"/>
              <a:gd name="T29" fmla="*/ 101 h 579"/>
              <a:gd name="T30" fmla="*/ 491 w 1010"/>
              <a:gd name="T31" fmla="*/ 90 h 579"/>
              <a:gd name="T32" fmla="*/ 457 w 1010"/>
              <a:gd name="T33" fmla="*/ 78 h 579"/>
              <a:gd name="T34" fmla="*/ 425 w 1010"/>
              <a:gd name="T35" fmla="*/ 67 h 579"/>
              <a:gd name="T36" fmla="*/ 391 w 1010"/>
              <a:gd name="T37" fmla="*/ 57 h 579"/>
              <a:gd name="T38" fmla="*/ 357 w 1010"/>
              <a:gd name="T39" fmla="*/ 48 h 579"/>
              <a:gd name="T40" fmla="*/ 323 w 1010"/>
              <a:gd name="T41" fmla="*/ 40 h 579"/>
              <a:gd name="T42" fmla="*/ 289 w 1010"/>
              <a:gd name="T43" fmla="*/ 32 h 579"/>
              <a:gd name="T44" fmla="*/ 254 w 1010"/>
              <a:gd name="T45" fmla="*/ 24 h 579"/>
              <a:gd name="T46" fmla="*/ 219 w 1010"/>
              <a:gd name="T47" fmla="*/ 19 h 579"/>
              <a:gd name="T48" fmla="*/ 184 w 1010"/>
              <a:gd name="T49" fmla="*/ 14 h 579"/>
              <a:gd name="T50" fmla="*/ 149 w 1010"/>
              <a:gd name="T51" fmla="*/ 9 h 579"/>
              <a:gd name="T52" fmla="*/ 113 w 1010"/>
              <a:gd name="T53" fmla="*/ 6 h 579"/>
              <a:gd name="T54" fmla="*/ 77 w 1010"/>
              <a:gd name="T55" fmla="*/ 4 h 579"/>
              <a:gd name="T56" fmla="*/ 41 w 1010"/>
              <a:gd name="T57" fmla="*/ 1 h 579"/>
              <a:gd name="T58" fmla="*/ 4 w 1010"/>
              <a:gd name="T59" fmla="*/ 0 h 579"/>
              <a:gd name="T60" fmla="*/ 0 w 1010"/>
              <a:gd name="T61" fmla="*/ 235 h 579"/>
              <a:gd name="T62" fmla="*/ 0 w 1010"/>
              <a:gd name="T63" fmla="*/ 235 h 579"/>
              <a:gd name="T64" fmla="*/ 61 w 1010"/>
              <a:gd name="T65" fmla="*/ 238 h 579"/>
              <a:gd name="T66" fmla="*/ 121 w 1010"/>
              <a:gd name="T67" fmla="*/ 243 h 579"/>
              <a:gd name="T68" fmla="*/ 181 w 1010"/>
              <a:gd name="T69" fmla="*/ 251 h 579"/>
              <a:gd name="T70" fmla="*/ 240 w 1010"/>
              <a:gd name="T71" fmla="*/ 261 h 579"/>
              <a:gd name="T72" fmla="*/ 297 w 1010"/>
              <a:gd name="T73" fmla="*/ 276 h 579"/>
              <a:gd name="T74" fmla="*/ 354 w 1010"/>
              <a:gd name="T75" fmla="*/ 291 h 579"/>
              <a:gd name="T76" fmla="*/ 409 w 1010"/>
              <a:gd name="T77" fmla="*/ 310 h 579"/>
              <a:gd name="T78" fmla="*/ 464 w 1010"/>
              <a:gd name="T79" fmla="*/ 330 h 579"/>
              <a:gd name="T80" fmla="*/ 517 w 1010"/>
              <a:gd name="T81" fmla="*/ 354 h 579"/>
              <a:gd name="T82" fmla="*/ 568 w 1010"/>
              <a:gd name="T83" fmla="*/ 380 h 579"/>
              <a:gd name="T84" fmla="*/ 619 w 1010"/>
              <a:gd name="T85" fmla="*/ 407 h 579"/>
              <a:gd name="T86" fmla="*/ 668 w 1010"/>
              <a:gd name="T87" fmla="*/ 438 h 579"/>
              <a:gd name="T88" fmla="*/ 715 w 1010"/>
              <a:gd name="T89" fmla="*/ 470 h 579"/>
              <a:gd name="T90" fmla="*/ 761 w 1010"/>
              <a:gd name="T91" fmla="*/ 505 h 579"/>
              <a:gd name="T92" fmla="*/ 805 w 1010"/>
              <a:gd name="T93" fmla="*/ 541 h 579"/>
              <a:gd name="T94" fmla="*/ 848 w 1010"/>
              <a:gd name="T95" fmla="*/ 579 h 579"/>
              <a:gd name="T96" fmla="*/ 848 w 1010"/>
              <a:gd name="T97" fmla="*/ 579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0" h="579">
                <a:moveTo>
                  <a:pt x="848" y="579"/>
                </a:moveTo>
                <a:lnTo>
                  <a:pt x="1010" y="410"/>
                </a:lnTo>
                <a:lnTo>
                  <a:pt x="1010" y="410"/>
                </a:lnTo>
                <a:lnTo>
                  <a:pt x="961" y="364"/>
                </a:lnTo>
                <a:lnTo>
                  <a:pt x="908" y="321"/>
                </a:lnTo>
                <a:lnTo>
                  <a:pt x="854" y="281"/>
                </a:lnTo>
                <a:lnTo>
                  <a:pt x="797" y="242"/>
                </a:lnTo>
                <a:lnTo>
                  <a:pt x="740" y="205"/>
                </a:lnTo>
                <a:lnTo>
                  <a:pt x="710" y="188"/>
                </a:lnTo>
                <a:lnTo>
                  <a:pt x="680" y="173"/>
                </a:lnTo>
                <a:lnTo>
                  <a:pt x="649" y="157"/>
                </a:lnTo>
                <a:lnTo>
                  <a:pt x="619" y="142"/>
                </a:lnTo>
                <a:lnTo>
                  <a:pt x="586" y="127"/>
                </a:lnTo>
                <a:lnTo>
                  <a:pt x="555" y="114"/>
                </a:lnTo>
                <a:lnTo>
                  <a:pt x="524" y="101"/>
                </a:lnTo>
                <a:lnTo>
                  <a:pt x="491" y="90"/>
                </a:lnTo>
                <a:lnTo>
                  <a:pt x="457" y="78"/>
                </a:lnTo>
                <a:lnTo>
                  <a:pt x="425" y="67"/>
                </a:lnTo>
                <a:lnTo>
                  <a:pt x="391" y="57"/>
                </a:lnTo>
                <a:lnTo>
                  <a:pt x="357" y="48"/>
                </a:lnTo>
                <a:lnTo>
                  <a:pt x="323" y="40"/>
                </a:lnTo>
                <a:lnTo>
                  <a:pt x="289" y="32"/>
                </a:lnTo>
                <a:lnTo>
                  <a:pt x="254" y="24"/>
                </a:lnTo>
                <a:lnTo>
                  <a:pt x="219" y="19"/>
                </a:lnTo>
                <a:lnTo>
                  <a:pt x="184" y="14"/>
                </a:lnTo>
                <a:lnTo>
                  <a:pt x="149" y="9"/>
                </a:lnTo>
                <a:lnTo>
                  <a:pt x="113" y="6"/>
                </a:lnTo>
                <a:lnTo>
                  <a:pt x="77" y="4"/>
                </a:lnTo>
                <a:lnTo>
                  <a:pt x="41" y="1"/>
                </a:lnTo>
                <a:lnTo>
                  <a:pt x="4" y="0"/>
                </a:lnTo>
                <a:lnTo>
                  <a:pt x="0" y="235"/>
                </a:lnTo>
                <a:lnTo>
                  <a:pt x="0" y="235"/>
                </a:lnTo>
                <a:lnTo>
                  <a:pt x="61" y="238"/>
                </a:lnTo>
                <a:lnTo>
                  <a:pt x="121" y="243"/>
                </a:lnTo>
                <a:lnTo>
                  <a:pt x="181" y="251"/>
                </a:lnTo>
                <a:lnTo>
                  <a:pt x="240" y="261"/>
                </a:lnTo>
                <a:lnTo>
                  <a:pt x="297" y="276"/>
                </a:lnTo>
                <a:lnTo>
                  <a:pt x="354" y="291"/>
                </a:lnTo>
                <a:lnTo>
                  <a:pt x="409" y="310"/>
                </a:lnTo>
                <a:lnTo>
                  <a:pt x="464" y="330"/>
                </a:lnTo>
                <a:lnTo>
                  <a:pt x="517" y="354"/>
                </a:lnTo>
                <a:lnTo>
                  <a:pt x="568" y="380"/>
                </a:lnTo>
                <a:lnTo>
                  <a:pt x="619" y="407"/>
                </a:lnTo>
                <a:lnTo>
                  <a:pt x="668" y="438"/>
                </a:lnTo>
                <a:lnTo>
                  <a:pt x="715" y="470"/>
                </a:lnTo>
                <a:lnTo>
                  <a:pt x="761" y="505"/>
                </a:lnTo>
                <a:lnTo>
                  <a:pt x="805" y="541"/>
                </a:lnTo>
                <a:lnTo>
                  <a:pt x="848" y="579"/>
                </a:lnTo>
                <a:lnTo>
                  <a:pt x="848" y="579"/>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5" name="Freeform 62"/>
          <p:cNvSpPr>
            <a:spLocks/>
          </p:cNvSpPr>
          <p:nvPr/>
        </p:nvSpPr>
        <p:spPr bwMode="auto">
          <a:xfrm>
            <a:off x="4578350" y="3338513"/>
            <a:ext cx="301625" cy="169863"/>
          </a:xfrm>
          <a:custGeom>
            <a:avLst/>
            <a:gdLst>
              <a:gd name="T0" fmla="*/ 645 w 761"/>
              <a:gd name="T1" fmla="*/ 425 h 425"/>
              <a:gd name="T2" fmla="*/ 761 w 761"/>
              <a:gd name="T3" fmla="*/ 307 h 425"/>
              <a:gd name="T4" fmla="*/ 761 w 761"/>
              <a:gd name="T5" fmla="*/ 307 h 425"/>
              <a:gd name="T6" fmla="*/ 723 w 761"/>
              <a:gd name="T7" fmla="*/ 273 h 425"/>
              <a:gd name="T8" fmla="*/ 682 w 761"/>
              <a:gd name="T9" fmla="*/ 240 h 425"/>
              <a:gd name="T10" fmla="*/ 642 w 761"/>
              <a:gd name="T11" fmla="*/ 209 h 425"/>
              <a:gd name="T12" fmla="*/ 599 w 761"/>
              <a:gd name="T13" fmla="*/ 181 h 425"/>
              <a:gd name="T14" fmla="*/ 555 w 761"/>
              <a:gd name="T15" fmla="*/ 155 h 425"/>
              <a:gd name="T16" fmla="*/ 511 w 761"/>
              <a:gd name="T17" fmla="*/ 128 h 425"/>
              <a:gd name="T18" fmla="*/ 464 w 761"/>
              <a:gd name="T19" fmla="*/ 106 h 425"/>
              <a:gd name="T20" fmla="*/ 417 w 761"/>
              <a:gd name="T21" fmla="*/ 86 h 425"/>
              <a:gd name="T22" fmla="*/ 369 w 761"/>
              <a:gd name="T23" fmla="*/ 66 h 425"/>
              <a:gd name="T24" fmla="*/ 319 w 761"/>
              <a:gd name="T25" fmla="*/ 50 h 425"/>
              <a:gd name="T26" fmla="*/ 268 w 761"/>
              <a:gd name="T27" fmla="*/ 36 h 425"/>
              <a:gd name="T28" fmla="*/ 216 w 761"/>
              <a:gd name="T29" fmla="*/ 24 h 425"/>
              <a:gd name="T30" fmla="*/ 164 w 761"/>
              <a:gd name="T31" fmla="*/ 14 h 425"/>
              <a:gd name="T32" fmla="*/ 111 w 761"/>
              <a:gd name="T33" fmla="*/ 7 h 425"/>
              <a:gd name="T34" fmla="*/ 58 w 761"/>
              <a:gd name="T35" fmla="*/ 2 h 425"/>
              <a:gd name="T36" fmla="*/ 3 w 761"/>
              <a:gd name="T37" fmla="*/ 0 h 425"/>
              <a:gd name="T38" fmla="*/ 0 w 761"/>
              <a:gd name="T39" fmla="*/ 165 h 425"/>
              <a:gd name="T40" fmla="*/ 0 w 761"/>
              <a:gd name="T41" fmla="*/ 165 h 425"/>
              <a:gd name="T42" fmla="*/ 46 w 761"/>
              <a:gd name="T43" fmla="*/ 168 h 425"/>
              <a:gd name="T44" fmla="*/ 93 w 761"/>
              <a:gd name="T45" fmla="*/ 171 h 425"/>
              <a:gd name="T46" fmla="*/ 137 w 761"/>
              <a:gd name="T47" fmla="*/ 178 h 425"/>
              <a:gd name="T48" fmla="*/ 183 w 761"/>
              <a:gd name="T49" fmla="*/ 186 h 425"/>
              <a:gd name="T50" fmla="*/ 226 w 761"/>
              <a:gd name="T51" fmla="*/ 196 h 425"/>
              <a:gd name="T52" fmla="*/ 268 w 761"/>
              <a:gd name="T53" fmla="*/ 208 h 425"/>
              <a:gd name="T54" fmla="*/ 311 w 761"/>
              <a:gd name="T55" fmla="*/ 222 h 425"/>
              <a:gd name="T56" fmla="*/ 352 w 761"/>
              <a:gd name="T57" fmla="*/ 238 h 425"/>
              <a:gd name="T58" fmla="*/ 393 w 761"/>
              <a:gd name="T59" fmla="*/ 256 h 425"/>
              <a:gd name="T60" fmla="*/ 433 w 761"/>
              <a:gd name="T61" fmla="*/ 274 h 425"/>
              <a:gd name="T62" fmla="*/ 470 w 761"/>
              <a:gd name="T63" fmla="*/ 296 h 425"/>
              <a:gd name="T64" fmla="*/ 508 w 761"/>
              <a:gd name="T65" fmla="*/ 319 h 425"/>
              <a:gd name="T66" fmla="*/ 544 w 761"/>
              <a:gd name="T67" fmla="*/ 343 h 425"/>
              <a:gd name="T68" fmla="*/ 580 w 761"/>
              <a:gd name="T69" fmla="*/ 369 h 425"/>
              <a:gd name="T70" fmla="*/ 613 w 761"/>
              <a:gd name="T71" fmla="*/ 397 h 425"/>
              <a:gd name="T72" fmla="*/ 645 w 761"/>
              <a:gd name="T73" fmla="*/ 425 h 425"/>
              <a:gd name="T74" fmla="*/ 645 w 761"/>
              <a:gd name="T75"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1" h="425">
                <a:moveTo>
                  <a:pt x="645" y="425"/>
                </a:moveTo>
                <a:lnTo>
                  <a:pt x="761" y="307"/>
                </a:lnTo>
                <a:lnTo>
                  <a:pt x="761" y="307"/>
                </a:lnTo>
                <a:lnTo>
                  <a:pt x="723" y="273"/>
                </a:lnTo>
                <a:lnTo>
                  <a:pt x="682" y="240"/>
                </a:lnTo>
                <a:lnTo>
                  <a:pt x="642" y="209"/>
                </a:lnTo>
                <a:lnTo>
                  <a:pt x="599" y="181"/>
                </a:lnTo>
                <a:lnTo>
                  <a:pt x="555" y="155"/>
                </a:lnTo>
                <a:lnTo>
                  <a:pt x="511" y="128"/>
                </a:lnTo>
                <a:lnTo>
                  <a:pt x="464" y="106"/>
                </a:lnTo>
                <a:lnTo>
                  <a:pt x="417" y="86"/>
                </a:lnTo>
                <a:lnTo>
                  <a:pt x="369" y="66"/>
                </a:lnTo>
                <a:lnTo>
                  <a:pt x="319" y="50"/>
                </a:lnTo>
                <a:lnTo>
                  <a:pt x="268" y="36"/>
                </a:lnTo>
                <a:lnTo>
                  <a:pt x="216" y="24"/>
                </a:lnTo>
                <a:lnTo>
                  <a:pt x="164" y="14"/>
                </a:lnTo>
                <a:lnTo>
                  <a:pt x="111" y="7"/>
                </a:lnTo>
                <a:lnTo>
                  <a:pt x="58" y="2"/>
                </a:lnTo>
                <a:lnTo>
                  <a:pt x="3" y="0"/>
                </a:lnTo>
                <a:lnTo>
                  <a:pt x="0" y="165"/>
                </a:lnTo>
                <a:lnTo>
                  <a:pt x="0" y="165"/>
                </a:lnTo>
                <a:lnTo>
                  <a:pt x="46" y="168"/>
                </a:lnTo>
                <a:lnTo>
                  <a:pt x="93" y="171"/>
                </a:lnTo>
                <a:lnTo>
                  <a:pt x="137" y="178"/>
                </a:lnTo>
                <a:lnTo>
                  <a:pt x="183" y="186"/>
                </a:lnTo>
                <a:lnTo>
                  <a:pt x="226" y="196"/>
                </a:lnTo>
                <a:lnTo>
                  <a:pt x="268" y="208"/>
                </a:lnTo>
                <a:lnTo>
                  <a:pt x="311" y="222"/>
                </a:lnTo>
                <a:lnTo>
                  <a:pt x="352" y="238"/>
                </a:lnTo>
                <a:lnTo>
                  <a:pt x="393" y="256"/>
                </a:lnTo>
                <a:lnTo>
                  <a:pt x="433" y="274"/>
                </a:lnTo>
                <a:lnTo>
                  <a:pt x="470" y="296"/>
                </a:lnTo>
                <a:lnTo>
                  <a:pt x="508" y="319"/>
                </a:lnTo>
                <a:lnTo>
                  <a:pt x="544" y="343"/>
                </a:lnTo>
                <a:lnTo>
                  <a:pt x="580" y="369"/>
                </a:lnTo>
                <a:lnTo>
                  <a:pt x="613" y="397"/>
                </a:lnTo>
                <a:lnTo>
                  <a:pt x="645" y="425"/>
                </a:lnTo>
                <a:lnTo>
                  <a:pt x="645" y="42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6" name="Freeform 63"/>
          <p:cNvSpPr>
            <a:spLocks/>
          </p:cNvSpPr>
          <p:nvPr/>
        </p:nvSpPr>
        <p:spPr bwMode="auto">
          <a:xfrm>
            <a:off x="4852988" y="3786188"/>
            <a:ext cx="169863" cy="311150"/>
          </a:xfrm>
          <a:custGeom>
            <a:avLst/>
            <a:gdLst>
              <a:gd name="T0" fmla="*/ 260 w 427"/>
              <a:gd name="T1" fmla="*/ 9 h 785"/>
              <a:gd name="T2" fmla="*/ 260 w 427"/>
              <a:gd name="T3" fmla="*/ 9 h 785"/>
              <a:gd name="T4" fmla="*/ 260 w 427"/>
              <a:gd name="T5" fmla="*/ 57 h 785"/>
              <a:gd name="T6" fmla="*/ 256 w 427"/>
              <a:gd name="T7" fmla="*/ 104 h 785"/>
              <a:gd name="T8" fmla="*/ 251 w 427"/>
              <a:gd name="T9" fmla="*/ 150 h 785"/>
              <a:gd name="T10" fmla="*/ 243 w 427"/>
              <a:gd name="T11" fmla="*/ 195 h 785"/>
              <a:gd name="T12" fmla="*/ 233 w 427"/>
              <a:gd name="T13" fmla="*/ 241 h 785"/>
              <a:gd name="T14" fmla="*/ 221 w 427"/>
              <a:gd name="T15" fmla="*/ 285 h 785"/>
              <a:gd name="T16" fmla="*/ 207 w 427"/>
              <a:gd name="T17" fmla="*/ 328 h 785"/>
              <a:gd name="T18" fmla="*/ 191 w 427"/>
              <a:gd name="T19" fmla="*/ 370 h 785"/>
              <a:gd name="T20" fmla="*/ 173 w 427"/>
              <a:gd name="T21" fmla="*/ 411 h 785"/>
              <a:gd name="T22" fmla="*/ 154 w 427"/>
              <a:gd name="T23" fmla="*/ 452 h 785"/>
              <a:gd name="T24" fmla="*/ 133 w 427"/>
              <a:gd name="T25" fmla="*/ 491 h 785"/>
              <a:gd name="T26" fmla="*/ 109 w 427"/>
              <a:gd name="T27" fmla="*/ 530 h 785"/>
              <a:gd name="T28" fmla="*/ 85 w 427"/>
              <a:gd name="T29" fmla="*/ 566 h 785"/>
              <a:gd name="T30" fmla="*/ 59 w 427"/>
              <a:gd name="T31" fmla="*/ 603 h 785"/>
              <a:gd name="T32" fmla="*/ 30 w 427"/>
              <a:gd name="T33" fmla="*/ 637 h 785"/>
              <a:gd name="T34" fmla="*/ 0 w 427"/>
              <a:gd name="T35" fmla="*/ 670 h 785"/>
              <a:gd name="T36" fmla="*/ 120 w 427"/>
              <a:gd name="T37" fmla="*/ 785 h 785"/>
              <a:gd name="T38" fmla="*/ 120 w 427"/>
              <a:gd name="T39" fmla="*/ 785 h 785"/>
              <a:gd name="T40" fmla="*/ 154 w 427"/>
              <a:gd name="T41" fmla="*/ 746 h 785"/>
              <a:gd name="T42" fmla="*/ 187 w 427"/>
              <a:gd name="T43" fmla="*/ 706 h 785"/>
              <a:gd name="T44" fmla="*/ 219 w 427"/>
              <a:gd name="T45" fmla="*/ 664 h 785"/>
              <a:gd name="T46" fmla="*/ 247 w 427"/>
              <a:gd name="T47" fmla="*/ 620 h 785"/>
              <a:gd name="T48" fmla="*/ 275 w 427"/>
              <a:gd name="T49" fmla="*/ 575 h 785"/>
              <a:gd name="T50" fmla="*/ 301 w 427"/>
              <a:gd name="T51" fmla="*/ 530 h 785"/>
              <a:gd name="T52" fmla="*/ 323 w 427"/>
              <a:gd name="T53" fmla="*/ 482 h 785"/>
              <a:gd name="T54" fmla="*/ 344 w 427"/>
              <a:gd name="T55" fmla="*/ 433 h 785"/>
              <a:gd name="T56" fmla="*/ 363 w 427"/>
              <a:gd name="T57" fmla="*/ 384 h 785"/>
              <a:gd name="T58" fmla="*/ 379 w 427"/>
              <a:gd name="T59" fmla="*/ 333 h 785"/>
              <a:gd name="T60" fmla="*/ 393 w 427"/>
              <a:gd name="T61" fmla="*/ 281 h 785"/>
              <a:gd name="T62" fmla="*/ 405 w 427"/>
              <a:gd name="T63" fmla="*/ 228 h 785"/>
              <a:gd name="T64" fmla="*/ 414 w 427"/>
              <a:gd name="T65" fmla="*/ 174 h 785"/>
              <a:gd name="T66" fmla="*/ 420 w 427"/>
              <a:gd name="T67" fmla="*/ 120 h 785"/>
              <a:gd name="T68" fmla="*/ 424 w 427"/>
              <a:gd name="T69" fmla="*/ 65 h 785"/>
              <a:gd name="T70" fmla="*/ 427 w 427"/>
              <a:gd name="T71" fmla="*/ 9 h 785"/>
              <a:gd name="T72" fmla="*/ 427 w 427"/>
              <a:gd name="T73" fmla="*/ 9 h 785"/>
              <a:gd name="T74" fmla="*/ 426 w 427"/>
              <a:gd name="T75" fmla="*/ 2 h 785"/>
              <a:gd name="T76" fmla="*/ 260 w 427"/>
              <a:gd name="T77" fmla="*/ 0 h 785"/>
              <a:gd name="T78" fmla="*/ 260 w 427"/>
              <a:gd name="T79" fmla="*/ 0 h 785"/>
              <a:gd name="T80" fmla="*/ 260 w 427"/>
              <a:gd name="T81" fmla="*/ 9 h 785"/>
              <a:gd name="T82" fmla="*/ 260 w 427"/>
              <a:gd name="T83" fmla="*/ 9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 h="785">
                <a:moveTo>
                  <a:pt x="260" y="9"/>
                </a:moveTo>
                <a:lnTo>
                  <a:pt x="260" y="9"/>
                </a:lnTo>
                <a:lnTo>
                  <a:pt x="260" y="57"/>
                </a:lnTo>
                <a:lnTo>
                  <a:pt x="256" y="104"/>
                </a:lnTo>
                <a:lnTo>
                  <a:pt x="251" y="150"/>
                </a:lnTo>
                <a:lnTo>
                  <a:pt x="243" y="195"/>
                </a:lnTo>
                <a:lnTo>
                  <a:pt x="233" y="241"/>
                </a:lnTo>
                <a:lnTo>
                  <a:pt x="221" y="285"/>
                </a:lnTo>
                <a:lnTo>
                  <a:pt x="207" y="328"/>
                </a:lnTo>
                <a:lnTo>
                  <a:pt x="191" y="370"/>
                </a:lnTo>
                <a:lnTo>
                  <a:pt x="173" y="411"/>
                </a:lnTo>
                <a:lnTo>
                  <a:pt x="154" y="452"/>
                </a:lnTo>
                <a:lnTo>
                  <a:pt x="133" y="491"/>
                </a:lnTo>
                <a:lnTo>
                  <a:pt x="109" y="530"/>
                </a:lnTo>
                <a:lnTo>
                  <a:pt x="85" y="566"/>
                </a:lnTo>
                <a:lnTo>
                  <a:pt x="59" y="603"/>
                </a:lnTo>
                <a:lnTo>
                  <a:pt x="30" y="637"/>
                </a:lnTo>
                <a:lnTo>
                  <a:pt x="0" y="670"/>
                </a:lnTo>
                <a:lnTo>
                  <a:pt x="120" y="785"/>
                </a:lnTo>
                <a:lnTo>
                  <a:pt x="120" y="785"/>
                </a:lnTo>
                <a:lnTo>
                  <a:pt x="154" y="746"/>
                </a:lnTo>
                <a:lnTo>
                  <a:pt x="187" y="706"/>
                </a:lnTo>
                <a:lnTo>
                  <a:pt x="219" y="664"/>
                </a:lnTo>
                <a:lnTo>
                  <a:pt x="247" y="620"/>
                </a:lnTo>
                <a:lnTo>
                  <a:pt x="275" y="575"/>
                </a:lnTo>
                <a:lnTo>
                  <a:pt x="301" y="530"/>
                </a:lnTo>
                <a:lnTo>
                  <a:pt x="323" y="482"/>
                </a:lnTo>
                <a:lnTo>
                  <a:pt x="344" y="433"/>
                </a:lnTo>
                <a:lnTo>
                  <a:pt x="363" y="384"/>
                </a:lnTo>
                <a:lnTo>
                  <a:pt x="379" y="333"/>
                </a:lnTo>
                <a:lnTo>
                  <a:pt x="393" y="281"/>
                </a:lnTo>
                <a:lnTo>
                  <a:pt x="405" y="228"/>
                </a:lnTo>
                <a:lnTo>
                  <a:pt x="414" y="174"/>
                </a:lnTo>
                <a:lnTo>
                  <a:pt x="420" y="120"/>
                </a:lnTo>
                <a:lnTo>
                  <a:pt x="424" y="65"/>
                </a:lnTo>
                <a:lnTo>
                  <a:pt x="427" y="9"/>
                </a:lnTo>
                <a:lnTo>
                  <a:pt x="427" y="9"/>
                </a:lnTo>
                <a:lnTo>
                  <a:pt x="426" y="2"/>
                </a:lnTo>
                <a:lnTo>
                  <a:pt x="260" y="0"/>
                </a:lnTo>
                <a:lnTo>
                  <a:pt x="260" y="0"/>
                </a:lnTo>
                <a:lnTo>
                  <a:pt x="260" y="9"/>
                </a:lnTo>
                <a:lnTo>
                  <a:pt x="260" y="9"/>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7" name="Freeform 65"/>
          <p:cNvSpPr>
            <a:spLocks/>
          </p:cNvSpPr>
          <p:nvPr/>
        </p:nvSpPr>
        <p:spPr bwMode="auto">
          <a:xfrm>
            <a:off x="4121150" y="3470276"/>
            <a:ext cx="179388" cy="303213"/>
          </a:xfrm>
          <a:custGeom>
            <a:avLst/>
            <a:gdLst>
              <a:gd name="T0" fmla="*/ 451 w 451"/>
              <a:gd name="T1" fmla="*/ 114 h 760"/>
              <a:gd name="T2" fmla="*/ 332 w 451"/>
              <a:gd name="T3" fmla="*/ 0 h 760"/>
              <a:gd name="T4" fmla="*/ 332 w 451"/>
              <a:gd name="T5" fmla="*/ 0 h 760"/>
              <a:gd name="T6" fmla="*/ 296 w 451"/>
              <a:gd name="T7" fmla="*/ 36 h 760"/>
              <a:gd name="T8" fmla="*/ 262 w 451"/>
              <a:gd name="T9" fmla="*/ 75 h 760"/>
              <a:gd name="T10" fmla="*/ 229 w 451"/>
              <a:gd name="T11" fmla="*/ 117 h 760"/>
              <a:gd name="T12" fmla="*/ 200 w 451"/>
              <a:gd name="T13" fmla="*/ 159 h 760"/>
              <a:gd name="T14" fmla="*/ 171 w 451"/>
              <a:gd name="T15" fmla="*/ 203 h 760"/>
              <a:gd name="T16" fmla="*/ 145 w 451"/>
              <a:gd name="T17" fmla="*/ 247 h 760"/>
              <a:gd name="T18" fmla="*/ 120 w 451"/>
              <a:gd name="T19" fmla="*/ 294 h 760"/>
              <a:gd name="T20" fmla="*/ 98 w 451"/>
              <a:gd name="T21" fmla="*/ 341 h 760"/>
              <a:gd name="T22" fmla="*/ 77 w 451"/>
              <a:gd name="T23" fmla="*/ 389 h 760"/>
              <a:gd name="T24" fmla="*/ 59 w 451"/>
              <a:gd name="T25" fmla="*/ 440 h 760"/>
              <a:gd name="T26" fmla="*/ 43 w 451"/>
              <a:gd name="T27" fmla="*/ 491 h 760"/>
              <a:gd name="T28" fmla="*/ 30 w 451"/>
              <a:gd name="T29" fmla="*/ 542 h 760"/>
              <a:gd name="T30" fmla="*/ 19 w 451"/>
              <a:gd name="T31" fmla="*/ 595 h 760"/>
              <a:gd name="T32" fmla="*/ 11 w 451"/>
              <a:gd name="T33" fmla="*/ 648 h 760"/>
              <a:gd name="T34" fmla="*/ 4 w 451"/>
              <a:gd name="T35" fmla="*/ 703 h 760"/>
              <a:gd name="T36" fmla="*/ 0 w 451"/>
              <a:gd name="T37" fmla="*/ 758 h 760"/>
              <a:gd name="T38" fmla="*/ 167 w 451"/>
              <a:gd name="T39" fmla="*/ 760 h 760"/>
              <a:gd name="T40" fmla="*/ 167 w 451"/>
              <a:gd name="T41" fmla="*/ 760 h 760"/>
              <a:gd name="T42" fmla="*/ 170 w 451"/>
              <a:gd name="T43" fmla="*/ 713 h 760"/>
              <a:gd name="T44" fmla="*/ 175 w 451"/>
              <a:gd name="T45" fmla="*/ 667 h 760"/>
              <a:gd name="T46" fmla="*/ 183 w 451"/>
              <a:gd name="T47" fmla="*/ 621 h 760"/>
              <a:gd name="T48" fmla="*/ 192 w 451"/>
              <a:gd name="T49" fmla="*/ 577 h 760"/>
              <a:gd name="T50" fmla="*/ 203 w 451"/>
              <a:gd name="T51" fmla="*/ 532 h 760"/>
              <a:gd name="T52" fmla="*/ 216 w 451"/>
              <a:gd name="T53" fmla="*/ 489 h 760"/>
              <a:gd name="T54" fmla="*/ 232 w 451"/>
              <a:gd name="T55" fmla="*/ 447 h 760"/>
              <a:gd name="T56" fmla="*/ 250 w 451"/>
              <a:gd name="T57" fmla="*/ 405 h 760"/>
              <a:gd name="T58" fmla="*/ 270 w 451"/>
              <a:gd name="T59" fmla="*/ 364 h 760"/>
              <a:gd name="T60" fmla="*/ 291 w 451"/>
              <a:gd name="T61" fmla="*/ 325 h 760"/>
              <a:gd name="T62" fmla="*/ 313 w 451"/>
              <a:gd name="T63" fmla="*/ 288 h 760"/>
              <a:gd name="T64" fmla="*/ 338 w 451"/>
              <a:gd name="T65" fmla="*/ 250 h 760"/>
              <a:gd name="T66" fmla="*/ 364 w 451"/>
              <a:gd name="T67" fmla="*/ 215 h 760"/>
              <a:gd name="T68" fmla="*/ 391 w 451"/>
              <a:gd name="T69" fmla="*/ 180 h 760"/>
              <a:gd name="T70" fmla="*/ 421 w 451"/>
              <a:gd name="T71" fmla="*/ 147 h 760"/>
              <a:gd name="T72" fmla="*/ 451 w 451"/>
              <a:gd name="T73" fmla="*/ 114 h 760"/>
              <a:gd name="T74" fmla="*/ 451 w 451"/>
              <a:gd name="T75" fmla="*/ 114 h 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51" h="760">
                <a:moveTo>
                  <a:pt x="451" y="114"/>
                </a:moveTo>
                <a:lnTo>
                  <a:pt x="332" y="0"/>
                </a:lnTo>
                <a:lnTo>
                  <a:pt x="332" y="0"/>
                </a:lnTo>
                <a:lnTo>
                  <a:pt x="296" y="36"/>
                </a:lnTo>
                <a:lnTo>
                  <a:pt x="262" y="75"/>
                </a:lnTo>
                <a:lnTo>
                  <a:pt x="229" y="117"/>
                </a:lnTo>
                <a:lnTo>
                  <a:pt x="200" y="159"/>
                </a:lnTo>
                <a:lnTo>
                  <a:pt x="171" y="203"/>
                </a:lnTo>
                <a:lnTo>
                  <a:pt x="145" y="247"/>
                </a:lnTo>
                <a:lnTo>
                  <a:pt x="120" y="294"/>
                </a:lnTo>
                <a:lnTo>
                  <a:pt x="98" y="341"/>
                </a:lnTo>
                <a:lnTo>
                  <a:pt x="77" y="389"/>
                </a:lnTo>
                <a:lnTo>
                  <a:pt x="59" y="440"/>
                </a:lnTo>
                <a:lnTo>
                  <a:pt x="43" y="491"/>
                </a:lnTo>
                <a:lnTo>
                  <a:pt x="30" y="542"/>
                </a:lnTo>
                <a:lnTo>
                  <a:pt x="19" y="595"/>
                </a:lnTo>
                <a:lnTo>
                  <a:pt x="11" y="648"/>
                </a:lnTo>
                <a:lnTo>
                  <a:pt x="4" y="703"/>
                </a:lnTo>
                <a:lnTo>
                  <a:pt x="0" y="758"/>
                </a:lnTo>
                <a:lnTo>
                  <a:pt x="167" y="760"/>
                </a:lnTo>
                <a:lnTo>
                  <a:pt x="167" y="760"/>
                </a:lnTo>
                <a:lnTo>
                  <a:pt x="170" y="713"/>
                </a:lnTo>
                <a:lnTo>
                  <a:pt x="175" y="667"/>
                </a:lnTo>
                <a:lnTo>
                  <a:pt x="183" y="621"/>
                </a:lnTo>
                <a:lnTo>
                  <a:pt x="192" y="577"/>
                </a:lnTo>
                <a:lnTo>
                  <a:pt x="203" y="532"/>
                </a:lnTo>
                <a:lnTo>
                  <a:pt x="216" y="489"/>
                </a:lnTo>
                <a:lnTo>
                  <a:pt x="232" y="447"/>
                </a:lnTo>
                <a:lnTo>
                  <a:pt x="250" y="405"/>
                </a:lnTo>
                <a:lnTo>
                  <a:pt x="270" y="364"/>
                </a:lnTo>
                <a:lnTo>
                  <a:pt x="291" y="325"/>
                </a:lnTo>
                <a:lnTo>
                  <a:pt x="313" y="288"/>
                </a:lnTo>
                <a:lnTo>
                  <a:pt x="338" y="250"/>
                </a:lnTo>
                <a:lnTo>
                  <a:pt x="364" y="215"/>
                </a:lnTo>
                <a:lnTo>
                  <a:pt x="391" y="180"/>
                </a:lnTo>
                <a:lnTo>
                  <a:pt x="421" y="147"/>
                </a:lnTo>
                <a:lnTo>
                  <a:pt x="451" y="114"/>
                </a:lnTo>
                <a:lnTo>
                  <a:pt x="451" y="114"/>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8" name="Freeform 66"/>
          <p:cNvSpPr>
            <a:spLocks/>
          </p:cNvSpPr>
          <p:nvPr/>
        </p:nvSpPr>
        <p:spPr bwMode="auto">
          <a:xfrm>
            <a:off x="4121150" y="3786188"/>
            <a:ext cx="169863" cy="311150"/>
          </a:xfrm>
          <a:custGeom>
            <a:avLst/>
            <a:gdLst>
              <a:gd name="T0" fmla="*/ 166 w 426"/>
              <a:gd name="T1" fmla="*/ 9 h 785"/>
              <a:gd name="T2" fmla="*/ 166 w 426"/>
              <a:gd name="T3" fmla="*/ 9 h 785"/>
              <a:gd name="T4" fmla="*/ 166 w 426"/>
              <a:gd name="T5" fmla="*/ 0 h 785"/>
              <a:gd name="T6" fmla="*/ 0 w 426"/>
              <a:gd name="T7" fmla="*/ 2 h 785"/>
              <a:gd name="T8" fmla="*/ 0 w 426"/>
              <a:gd name="T9" fmla="*/ 2 h 785"/>
              <a:gd name="T10" fmla="*/ 0 w 426"/>
              <a:gd name="T11" fmla="*/ 9 h 785"/>
              <a:gd name="T12" fmla="*/ 0 w 426"/>
              <a:gd name="T13" fmla="*/ 9 h 785"/>
              <a:gd name="T14" fmla="*/ 2 w 426"/>
              <a:gd name="T15" fmla="*/ 65 h 785"/>
              <a:gd name="T16" fmla="*/ 6 w 426"/>
              <a:gd name="T17" fmla="*/ 120 h 785"/>
              <a:gd name="T18" fmla="*/ 12 w 426"/>
              <a:gd name="T19" fmla="*/ 174 h 785"/>
              <a:gd name="T20" fmla="*/ 21 w 426"/>
              <a:gd name="T21" fmla="*/ 228 h 785"/>
              <a:gd name="T22" fmla="*/ 33 w 426"/>
              <a:gd name="T23" fmla="*/ 281 h 785"/>
              <a:gd name="T24" fmla="*/ 47 w 426"/>
              <a:gd name="T25" fmla="*/ 333 h 785"/>
              <a:gd name="T26" fmla="*/ 63 w 426"/>
              <a:gd name="T27" fmla="*/ 384 h 785"/>
              <a:gd name="T28" fmla="*/ 82 w 426"/>
              <a:gd name="T29" fmla="*/ 433 h 785"/>
              <a:gd name="T30" fmla="*/ 103 w 426"/>
              <a:gd name="T31" fmla="*/ 482 h 785"/>
              <a:gd name="T32" fmla="*/ 127 w 426"/>
              <a:gd name="T33" fmla="*/ 530 h 785"/>
              <a:gd name="T34" fmla="*/ 151 w 426"/>
              <a:gd name="T35" fmla="*/ 575 h 785"/>
              <a:gd name="T36" fmla="*/ 179 w 426"/>
              <a:gd name="T37" fmla="*/ 620 h 785"/>
              <a:gd name="T38" fmla="*/ 207 w 426"/>
              <a:gd name="T39" fmla="*/ 664 h 785"/>
              <a:gd name="T40" fmla="*/ 239 w 426"/>
              <a:gd name="T41" fmla="*/ 706 h 785"/>
              <a:gd name="T42" fmla="*/ 272 w 426"/>
              <a:gd name="T43" fmla="*/ 746 h 785"/>
              <a:gd name="T44" fmla="*/ 306 w 426"/>
              <a:gd name="T45" fmla="*/ 785 h 785"/>
              <a:gd name="T46" fmla="*/ 426 w 426"/>
              <a:gd name="T47" fmla="*/ 670 h 785"/>
              <a:gd name="T48" fmla="*/ 426 w 426"/>
              <a:gd name="T49" fmla="*/ 670 h 785"/>
              <a:gd name="T50" fmla="*/ 396 w 426"/>
              <a:gd name="T51" fmla="*/ 637 h 785"/>
              <a:gd name="T52" fmla="*/ 369 w 426"/>
              <a:gd name="T53" fmla="*/ 603 h 785"/>
              <a:gd name="T54" fmla="*/ 341 w 426"/>
              <a:gd name="T55" fmla="*/ 566 h 785"/>
              <a:gd name="T56" fmla="*/ 317 w 426"/>
              <a:gd name="T57" fmla="*/ 530 h 785"/>
              <a:gd name="T58" fmla="*/ 293 w 426"/>
              <a:gd name="T59" fmla="*/ 491 h 785"/>
              <a:gd name="T60" fmla="*/ 272 w 426"/>
              <a:gd name="T61" fmla="*/ 452 h 785"/>
              <a:gd name="T62" fmla="*/ 253 w 426"/>
              <a:gd name="T63" fmla="*/ 411 h 785"/>
              <a:gd name="T64" fmla="*/ 235 w 426"/>
              <a:gd name="T65" fmla="*/ 370 h 785"/>
              <a:gd name="T66" fmla="*/ 219 w 426"/>
              <a:gd name="T67" fmla="*/ 328 h 785"/>
              <a:gd name="T68" fmla="*/ 205 w 426"/>
              <a:gd name="T69" fmla="*/ 285 h 785"/>
              <a:gd name="T70" fmla="*/ 193 w 426"/>
              <a:gd name="T71" fmla="*/ 241 h 785"/>
              <a:gd name="T72" fmla="*/ 184 w 426"/>
              <a:gd name="T73" fmla="*/ 195 h 785"/>
              <a:gd name="T74" fmla="*/ 176 w 426"/>
              <a:gd name="T75" fmla="*/ 150 h 785"/>
              <a:gd name="T76" fmla="*/ 170 w 426"/>
              <a:gd name="T77" fmla="*/ 104 h 785"/>
              <a:gd name="T78" fmla="*/ 167 w 426"/>
              <a:gd name="T79" fmla="*/ 57 h 785"/>
              <a:gd name="T80" fmla="*/ 166 w 426"/>
              <a:gd name="T81" fmla="*/ 9 h 785"/>
              <a:gd name="T82" fmla="*/ 166 w 426"/>
              <a:gd name="T83" fmla="*/ 9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6" h="785">
                <a:moveTo>
                  <a:pt x="166" y="9"/>
                </a:moveTo>
                <a:lnTo>
                  <a:pt x="166" y="9"/>
                </a:lnTo>
                <a:lnTo>
                  <a:pt x="166" y="0"/>
                </a:lnTo>
                <a:lnTo>
                  <a:pt x="0" y="2"/>
                </a:lnTo>
                <a:lnTo>
                  <a:pt x="0" y="2"/>
                </a:lnTo>
                <a:lnTo>
                  <a:pt x="0" y="9"/>
                </a:lnTo>
                <a:lnTo>
                  <a:pt x="0" y="9"/>
                </a:lnTo>
                <a:lnTo>
                  <a:pt x="2" y="65"/>
                </a:lnTo>
                <a:lnTo>
                  <a:pt x="6" y="120"/>
                </a:lnTo>
                <a:lnTo>
                  <a:pt x="12" y="174"/>
                </a:lnTo>
                <a:lnTo>
                  <a:pt x="21" y="228"/>
                </a:lnTo>
                <a:lnTo>
                  <a:pt x="33" y="281"/>
                </a:lnTo>
                <a:lnTo>
                  <a:pt x="47" y="333"/>
                </a:lnTo>
                <a:lnTo>
                  <a:pt x="63" y="384"/>
                </a:lnTo>
                <a:lnTo>
                  <a:pt x="82" y="433"/>
                </a:lnTo>
                <a:lnTo>
                  <a:pt x="103" y="482"/>
                </a:lnTo>
                <a:lnTo>
                  <a:pt x="127" y="530"/>
                </a:lnTo>
                <a:lnTo>
                  <a:pt x="151" y="575"/>
                </a:lnTo>
                <a:lnTo>
                  <a:pt x="179" y="620"/>
                </a:lnTo>
                <a:lnTo>
                  <a:pt x="207" y="664"/>
                </a:lnTo>
                <a:lnTo>
                  <a:pt x="239" y="706"/>
                </a:lnTo>
                <a:lnTo>
                  <a:pt x="272" y="746"/>
                </a:lnTo>
                <a:lnTo>
                  <a:pt x="306" y="785"/>
                </a:lnTo>
                <a:lnTo>
                  <a:pt x="426" y="670"/>
                </a:lnTo>
                <a:lnTo>
                  <a:pt x="426" y="670"/>
                </a:lnTo>
                <a:lnTo>
                  <a:pt x="396" y="637"/>
                </a:lnTo>
                <a:lnTo>
                  <a:pt x="369" y="603"/>
                </a:lnTo>
                <a:lnTo>
                  <a:pt x="341" y="566"/>
                </a:lnTo>
                <a:lnTo>
                  <a:pt x="317" y="530"/>
                </a:lnTo>
                <a:lnTo>
                  <a:pt x="293" y="491"/>
                </a:lnTo>
                <a:lnTo>
                  <a:pt x="272" y="452"/>
                </a:lnTo>
                <a:lnTo>
                  <a:pt x="253" y="411"/>
                </a:lnTo>
                <a:lnTo>
                  <a:pt x="235" y="370"/>
                </a:lnTo>
                <a:lnTo>
                  <a:pt x="219" y="328"/>
                </a:lnTo>
                <a:lnTo>
                  <a:pt x="205" y="285"/>
                </a:lnTo>
                <a:lnTo>
                  <a:pt x="193" y="241"/>
                </a:lnTo>
                <a:lnTo>
                  <a:pt x="184" y="195"/>
                </a:lnTo>
                <a:lnTo>
                  <a:pt x="176" y="150"/>
                </a:lnTo>
                <a:lnTo>
                  <a:pt x="170" y="104"/>
                </a:lnTo>
                <a:lnTo>
                  <a:pt x="167" y="57"/>
                </a:lnTo>
                <a:lnTo>
                  <a:pt x="166" y="9"/>
                </a:lnTo>
                <a:lnTo>
                  <a:pt x="166" y="9"/>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9" name="Freeform 67"/>
          <p:cNvSpPr>
            <a:spLocks/>
          </p:cNvSpPr>
          <p:nvPr/>
        </p:nvSpPr>
        <p:spPr bwMode="auto">
          <a:xfrm>
            <a:off x="4268788" y="3954465"/>
            <a:ext cx="311150" cy="179388"/>
          </a:xfrm>
          <a:custGeom>
            <a:avLst/>
            <a:gdLst>
              <a:gd name="T0" fmla="*/ 114 w 785"/>
              <a:gd name="T1" fmla="*/ 0 h 450"/>
              <a:gd name="T2" fmla="*/ 0 w 785"/>
              <a:gd name="T3" fmla="*/ 118 h 450"/>
              <a:gd name="T4" fmla="*/ 0 w 785"/>
              <a:gd name="T5" fmla="*/ 118 h 450"/>
              <a:gd name="T6" fmla="*/ 37 w 785"/>
              <a:gd name="T7" fmla="*/ 155 h 450"/>
              <a:gd name="T8" fmla="*/ 78 w 785"/>
              <a:gd name="T9" fmla="*/ 190 h 450"/>
              <a:gd name="T10" fmla="*/ 119 w 785"/>
              <a:gd name="T11" fmla="*/ 223 h 450"/>
              <a:gd name="T12" fmla="*/ 164 w 785"/>
              <a:gd name="T13" fmla="*/ 254 h 450"/>
              <a:gd name="T14" fmla="*/ 208 w 785"/>
              <a:gd name="T15" fmla="*/ 284 h 450"/>
              <a:gd name="T16" fmla="*/ 255 w 785"/>
              <a:gd name="T17" fmla="*/ 310 h 450"/>
              <a:gd name="T18" fmla="*/ 303 w 785"/>
              <a:gd name="T19" fmla="*/ 335 h 450"/>
              <a:gd name="T20" fmla="*/ 351 w 785"/>
              <a:gd name="T21" fmla="*/ 358 h 450"/>
              <a:gd name="T22" fmla="*/ 402 w 785"/>
              <a:gd name="T23" fmla="*/ 378 h 450"/>
              <a:gd name="T24" fmla="*/ 453 w 785"/>
              <a:gd name="T25" fmla="*/ 396 h 450"/>
              <a:gd name="T26" fmla="*/ 506 w 785"/>
              <a:gd name="T27" fmla="*/ 411 h 450"/>
              <a:gd name="T28" fmla="*/ 559 w 785"/>
              <a:gd name="T29" fmla="*/ 424 h 450"/>
              <a:gd name="T30" fmla="*/ 614 w 785"/>
              <a:gd name="T31" fmla="*/ 435 h 450"/>
              <a:gd name="T32" fmla="*/ 669 w 785"/>
              <a:gd name="T33" fmla="*/ 443 h 450"/>
              <a:gd name="T34" fmla="*/ 725 w 785"/>
              <a:gd name="T35" fmla="*/ 448 h 450"/>
              <a:gd name="T36" fmla="*/ 782 w 785"/>
              <a:gd name="T37" fmla="*/ 450 h 450"/>
              <a:gd name="T38" fmla="*/ 785 w 785"/>
              <a:gd name="T39" fmla="*/ 284 h 450"/>
              <a:gd name="T40" fmla="*/ 785 w 785"/>
              <a:gd name="T41" fmla="*/ 284 h 450"/>
              <a:gd name="T42" fmla="*/ 735 w 785"/>
              <a:gd name="T43" fmla="*/ 282 h 450"/>
              <a:gd name="T44" fmla="*/ 687 w 785"/>
              <a:gd name="T45" fmla="*/ 279 h 450"/>
              <a:gd name="T46" fmla="*/ 640 w 785"/>
              <a:gd name="T47" fmla="*/ 271 h 450"/>
              <a:gd name="T48" fmla="*/ 593 w 785"/>
              <a:gd name="T49" fmla="*/ 262 h 450"/>
              <a:gd name="T50" fmla="*/ 548 w 785"/>
              <a:gd name="T51" fmla="*/ 251 h 450"/>
              <a:gd name="T52" fmla="*/ 502 w 785"/>
              <a:gd name="T53" fmla="*/ 238 h 450"/>
              <a:gd name="T54" fmla="*/ 459 w 785"/>
              <a:gd name="T55" fmla="*/ 223 h 450"/>
              <a:gd name="T56" fmla="*/ 416 w 785"/>
              <a:gd name="T57" fmla="*/ 206 h 450"/>
              <a:gd name="T58" fmla="*/ 373 w 785"/>
              <a:gd name="T59" fmla="*/ 186 h 450"/>
              <a:gd name="T60" fmla="*/ 333 w 785"/>
              <a:gd name="T61" fmla="*/ 164 h 450"/>
              <a:gd name="T62" fmla="*/ 293 w 785"/>
              <a:gd name="T63" fmla="*/ 141 h 450"/>
              <a:gd name="T64" fmla="*/ 255 w 785"/>
              <a:gd name="T65" fmla="*/ 116 h 450"/>
              <a:gd name="T66" fmla="*/ 217 w 785"/>
              <a:gd name="T67" fmla="*/ 90 h 450"/>
              <a:gd name="T68" fmla="*/ 182 w 785"/>
              <a:gd name="T69" fmla="*/ 61 h 450"/>
              <a:gd name="T70" fmla="*/ 147 w 785"/>
              <a:gd name="T71" fmla="*/ 31 h 450"/>
              <a:gd name="T72" fmla="*/ 114 w 785"/>
              <a:gd name="T73" fmla="*/ 0 h 450"/>
              <a:gd name="T74" fmla="*/ 114 w 785"/>
              <a:gd name="T75"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85" h="450">
                <a:moveTo>
                  <a:pt x="114" y="0"/>
                </a:moveTo>
                <a:lnTo>
                  <a:pt x="0" y="118"/>
                </a:lnTo>
                <a:lnTo>
                  <a:pt x="0" y="118"/>
                </a:lnTo>
                <a:lnTo>
                  <a:pt x="37" y="155"/>
                </a:lnTo>
                <a:lnTo>
                  <a:pt x="78" y="190"/>
                </a:lnTo>
                <a:lnTo>
                  <a:pt x="119" y="223"/>
                </a:lnTo>
                <a:lnTo>
                  <a:pt x="164" y="254"/>
                </a:lnTo>
                <a:lnTo>
                  <a:pt x="208" y="284"/>
                </a:lnTo>
                <a:lnTo>
                  <a:pt x="255" y="310"/>
                </a:lnTo>
                <a:lnTo>
                  <a:pt x="303" y="335"/>
                </a:lnTo>
                <a:lnTo>
                  <a:pt x="351" y="358"/>
                </a:lnTo>
                <a:lnTo>
                  <a:pt x="402" y="378"/>
                </a:lnTo>
                <a:lnTo>
                  <a:pt x="453" y="396"/>
                </a:lnTo>
                <a:lnTo>
                  <a:pt x="506" y="411"/>
                </a:lnTo>
                <a:lnTo>
                  <a:pt x="559" y="424"/>
                </a:lnTo>
                <a:lnTo>
                  <a:pt x="614" y="435"/>
                </a:lnTo>
                <a:lnTo>
                  <a:pt x="669" y="443"/>
                </a:lnTo>
                <a:lnTo>
                  <a:pt x="725" y="448"/>
                </a:lnTo>
                <a:lnTo>
                  <a:pt x="782" y="450"/>
                </a:lnTo>
                <a:lnTo>
                  <a:pt x="785" y="284"/>
                </a:lnTo>
                <a:lnTo>
                  <a:pt x="785" y="284"/>
                </a:lnTo>
                <a:lnTo>
                  <a:pt x="735" y="282"/>
                </a:lnTo>
                <a:lnTo>
                  <a:pt x="687" y="279"/>
                </a:lnTo>
                <a:lnTo>
                  <a:pt x="640" y="271"/>
                </a:lnTo>
                <a:lnTo>
                  <a:pt x="593" y="262"/>
                </a:lnTo>
                <a:lnTo>
                  <a:pt x="548" y="251"/>
                </a:lnTo>
                <a:lnTo>
                  <a:pt x="502" y="238"/>
                </a:lnTo>
                <a:lnTo>
                  <a:pt x="459" y="223"/>
                </a:lnTo>
                <a:lnTo>
                  <a:pt x="416" y="206"/>
                </a:lnTo>
                <a:lnTo>
                  <a:pt x="373" y="186"/>
                </a:lnTo>
                <a:lnTo>
                  <a:pt x="333" y="164"/>
                </a:lnTo>
                <a:lnTo>
                  <a:pt x="293" y="141"/>
                </a:lnTo>
                <a:lnTo>
                  <a:pt x="255" y="116"/>
                </a:lnTo>
                <a:lnTo>
                  <a:pt x="217" y="90"/>
                </a:lnTo>
                <a:lnTo>
                  <a:pt x="182" y="61"/>
                </a:lnTo>
                <a:lnTo>
                  <a:pt x="147" y="31"/>
                </a:lnTo>
                <a:lnTo>
                  <a:pt x="114" y="0"/>
                </a:lnTo>
                <a:lnTo>
                  <a:pt x="114"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0" name="Freeform 68"/>
          <p:cNvSpPr>
            <a:spLocks/>
          </p:cNvSpPr>
          <p:nvPr/>
        </p:nvSpPr>
        <p:spPr bwMode="auto">
          <a:xfrm>
            <a:off x="4578350" y="4060826"/>
            <a:ext cx="312738" cy="179388"/>
          </a:xfrm>
          <a:custGeom>
            <a:avLst/>
            <a:gdLst>
              <a:gd name="T0" fmla="*/ 671 w 787"/>
              <a:gd name="T1" fmla="*/ 0 h 450"/>
              <a:gd name="T2" fmla="*/ 671 w 787"/>
              <a:gd name="T3" fmla="*/ 0 h 450"/>
              <a:gd name="T4" fmla="*/ 638 w 787"/>
              <a:gd name="T5" fmla="*/ 31 h 450"/>
              <a:gd name="T6" fmla="*/ 603 w 787"/>
              <a:gd name="T7" fmla="*/ 61 h 450"/>
              <a:gd name="T8" fmla="*/ 568 w 787"/>
              <a:gd name="T9" fmla="*/ 90 h 450"/>
              <a:gd name="T10" fmla="*/ 530 w 787"/>
              <a:gd name="T11" fmla="*/ 116 h 450"/>
              <a:gd name="T12" fmla="*/ 492 w 787"/>
              <a:gd name="T13" fmla="*/ 141 h 450"/>
              <a:gd name="T14" fmla="*/ 452 w 787"/>
              <a:gd name="T15" fmla="*/ 164 h 450"/>
              <a:gd name="T16" fmla="*/ 412 w 787"/>
              <a:gd name="T17" fmla="*/ 186 h 450"/>
              <a:gd name="T18" fmla="*/ 370 w 787"/>
              <a:gd name="T19" fmla="*/ 206 h 450"/>
              <a:gd name="T20" fmla="*/ 326 w 787"/>
              <a:gd name="T21" fmla="*/ 223 h 450"/>
              <a:gd name="T22" fmla="*/ 283 w 787"/>
              <a:gd name="T23" fmla="*/ 238 h 450"/>
              <a:gd name="T24" fmla="*/ 237 w 787"/>
              <a:gd name="T25" fmla="*/ 251 h 450"/>
              <a:gd name="T26" fmla="*/ 192 w 787"/>
              <a:gd name="T27" fmla="*/ 262 h 450"/>
              <a:gd name="T28" fmla="*/ 145 w 787"/>
              <a:gd name="T29" fmla="*/ 271 h 450"/>
              <a:gd name="T30" fmla="*/ 98 w 787"/>
              <a:gd name="T31" fmla="*/ 279 h 450"/>
              <a:gd name="T32" fmla="*/ 50 w 787"/>
              <a:gd name="T33" fmla="*/ 282 h 450"/>
              <a:gd name="T34" fmla="*/ 0 w 787"/>
              <a:gd name="T35" fmla="*/ 284 h 450"/>
              <a:gd name="T36" fmla="*/ 3 w 787"/>
              <a:gd name="T37" fmla="*/ 450 h 450"/>
              <a:gd name="T38" fmla="*/ 3 w 787"/>
              <a:gd name="T39" fmla="*/ 450 h 450"/>
              <a:gd name="T40" fmla="*/ 60 w 787"/>
              <a:gd name="T41" fmla="*/ 448 h 450"/>
              <a:gd name="T42" fmla="*/ 116 w 787"/>
              <a:gd name="T43" fmla="*/ 443 h 450"/>
              <a:gd name="T44" fmla="*/ 172 w 787"/>
              <a:gd name="T45" fmla="*/ 435 h 450"/>
              <a:gd name="T46" fmla="*/ 226 w 787"/>
              <a:gd name="T47" fmla="*/ 424 h 450"/>
              <a:gd name="T48" fmla="*/ 280 w 787"/>
              <a:gd name="T49" fmla="*/ 411 h 450"/>
              <a:gd name="T50" fmla="*/ 332 w 787"/>
              <a:gd name="T51" fmla="*/ 396 h 450"/>
              <a:gd name="T52" fmla="*/ 383 w 787"/>
              <a:gd name="T53" fmla="*/ 378 h 450"/>
              <a:gd name="T54" fmla="*/ 434 w 787"/>
              <a:gd name="T55" fmla="*/ 358 h 450"/>
              <a:gd name="T56" fmla="*/ 483 w 787"/>
              <a:gd name="T57" fmla="*/ 335 h 450"/>
              <a:gd name="T58" fmla="*/ 530 w 787"/>
              <a:gd name="T59" fmla="*/ 310 h 450"/>
              <a:gd name="T60" fmla="*/ 577 w 787"/>
              <a:gd name="T61" fmla="*/ 284 h 450"/>
              <a:gd name="T62" fmla="*/ 621 w 787"/>
              <a:gd name="T63" fmla="*/ 254 h 450"/>
              <a:gd name="T64" fmla="*/ 666 w 787"/>
              <a:gd name="T65" fmla="*/ 223 h 450"/>
              <a:gd name="T66" fmla="*/ 707 w 787"/>
              <a:gd name="T67" fmla="*/ 190 h 450"/>
              <a:gd name="T68" fmla="*/ 748 w 787"/>
              <a:gd name="T69" fmla="*/ 155 h 450"/>
              <a:gd name="T70" fmla="*/ 787 w 787"/>
              <a:gd name="T71" fmla="*/ 118 h 450"/>
              <a:gd name="T72" fmla="*/ 671 w 787"/>
              <a:gd name="T73"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87" h="450">
                <a:moveTo>
                  <a:pt x="671" y="0"/>
                </a:moveTo>
                <a:lnTo>
                  <a:pt x="671" y="0"/>
                </a:lnTo>
                <a:lnTo>
                  <a:pt x="638" y="31"/>
                </a:lnTo>
                <a:lnTo>
                  <a:pt x="603" y="61"/>
                </a:lnTo>
                <a:lnTo>
                  <a:pt x="568" y="90"/>
                </a:lnTo>
                <a:lnTo>
                  <a:pt x="530" y="116"/>
                </a:lnTo>
                <a:lnTo>
                  <a:pt x="492" y="141"/>
                </a:lnTo>
                <a:lnTo>
                  <a:pt x="452" y="164"/>
                </a:lnTo>
                <a:lnTo>
                  <a:pt x="412" y="186"/>
                </a:lnTo>
                <a:lnTo>
                  <a:pt x="370" y="206"/>
                </a:lnTo>
                <a:lnTo>
                  <a:pt x="326" y="223"/>
                </a:lnTo>
                <a:lnTo>
                  <a:pt x="283" y="238"/>
                </a:lnTo>
                <a:lnTo>
                  <a:pt x="237" y="251"/>
                </a:lnTo>
                <a:lnTo>
                  <a:pt x="192" y="262"/>
                </a:lnTo>
                <a:lnTo>
                  <a:pt x="145" y="271"/>
                </a:lnTo>
                <a:lnTo>
                  <a:pt x="98" y="279"/>
                </a:lnTo>
                <a:lnTo>
                  <a:pt x="50" y="282"/>
                </a:lnTo>
                <a:lnTo>
                  <a:pt x="0" y="284"/>
                </a:lnTo>
                <a:lnTo>
                  <a:pt x="3" y="450"/>
                </a:lnTo>
                <a:lnTo>
                  <a:pt x="3" y="450"/>
                </a:lnTo>
                <a:lnTo>
                  <a:pt x="60" y="448"/>
                </a:lnTo>
                <a:lnTo>
                  <a:pt x="116" y="443"/>
                </a:lnTo>
                <a:lnTo>
                  <a:pt x="172" y="435"/>
                </a:lnTo>
                <a:lnTo>
                  <a:pt x="226" y="424"/>
                </a:lnTo>
                <a:lnTo>
                  <a:pt x="280" y="411"/>
                </a:lnTo>
                <a:lnTo>
                  <a:pt x="332" y="396"/>
                </a:lnTo>
                <a:lnTo>
                  <a:pt x="383" y="378"/>
                </a:lnTo>
                <a:lnTo>
                  <a:pt x="434" y="358"/>
                </a:lnTo>
                <a:lnTo>
                  <a:pt x="483" y="335"/>
                </a:lnTo>
                <a:lnTo>
                  <a:pt x="530" y="310"/>
                </a:lnTo>
                <a:lnTo>
                  <a:pt x="577" y="284"/>
                </a:lnTo>
                <a:lnTo>
                  <a:pt x="621" y="254"/>
                </a:lnTo>
                <a:lnTo>
                  <a:pt x="666" y="223"/>
                </a:lnTo>
                <a:lnTo>
                  <a:pt x="707" y="190"/>
                </a:lnTo>
                <a:lnTo>
                  <a:pt x="748" y="155"/>
                </a:lnTo>
                <a:lnTo>
                  <a:pt x="787" y="118"/>
                </a:lnTo>
                <a:lnTo>
                  <a:pt x="671"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1" name="Freeform 69"/>
          <p:cNvSpPr>
            <a:spLocks/>
          </p:cNvSpPr>
          <p:nvPr/>
        </p:nvSpPr>
        <p:spPr bwMode="auto">
          <a:xfrm>
            <a:off x="4264025" y="3338513"/>
            <a:ext cx="301625" cy="169863"/>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2" name="Freeform 71"/>
          <p:cNvSpPr>
            <a:spLocks/>
          </p:cNvSpPr>
          <p:nvPr/>
        </p:nvSpPr>
        <p:spPr bwMode="auto">
          <a:xfrm>
            <a:off x="4238625" y="3784601"/>
            <a:ext cx="123825" cy="231775"/>
          </a:xfrm>
          <a:custGeom>
            <a:avLst/>
            <a:gdLst>
              <a:gd name="T0" fmla="*/ 122 w 311"/>
              <a:gd name="T1" fmla="*/ 13 h 583"/>
              <a:gd name="T2" fmla="*/ 122 w 311"/>
              <a:gd name="T3" fmla="*/ 13 h 583"/>
              <a:gd name="T4" fmla="*/ 122 w 311"/>
              <a:gd name="T5" fmla="*/ 0 h 583"/>
              <a:gd name="T6" fmla="*/ 0 w 311"/>
              <a:gd name="T7" fmla="*/ 1 h 583"/>
              <a:gd name="T8" fmla="*/ 0 w 311"/>
              <a:gd name="T9" fmla="*/ 1 h 583"/>
              <a:gd name="T10" fmla="*/ 0 w 311"/>
              <a:gd name="T11" fmla="*/ 13 h 583"/>
              <a:gd name="T12" fmla="*/ 0 w 311"/>
              <a:gd name="T13" fmla="*/ 13 h 583"/>
              <a:gd name="T14" fmla="*/ 1 w 311"/>
              <a:gd name="T15" fmla="*/ 53 h 583"/>
              <a:gd name="T16" fmla="*/ 4 w 311"/>
              <a:gd name="T17" fmla="*/ 95 h 583"/>
              <a:gd name="T18" fmla="*/ 9 w 311"/>
              <a:gd name="T19" fmla="*/ 134 h 583"/>
              <a:gd name="T20" fmla="*/ 16 w 311"/>
              <a:gd name="T21" fmla="*/ 174 h 583"/>
              <a:gd name="T22" fmla="*/ 25 w 311"/>
              <a:gd name="T23" fmla="*/ 212 h 583"/>
              <a:gd name="T24" fmla="*/ 34 w 311"/>
              <a:gd name="T25" fmla="*/ 250 h 583"/>
              <a:gd name="T26" fmla="*/ 47 w 311"/>
              <a:gd name="T27" fmla="*/ 288 h 583"/>
              <a:gd name="T28" fmla="*/ 60 w 311"/>
              <a:gd name="T29" fmla="*/ 324 h 583"/>
              <a:gd name="T30" fmla="*/ 75 w 311"/>
              <a:gd name="T31" fmla="*/ 361 h 583"/>
              <a:gd name="T32" fmla="*/ 92 w 311"/>
              <a:gd name="T33" fmla="*/ 395 h 583"/>
              <a:gd name="T34" fmla="*/ 111 w 311"/>
              <a:gd name="T35" fmla="*/ 428 h 583"/>
              <a:gd name="T36" fmla="*/ 130 w 311"/>
              <a:gd name="T37" fmla="*/ 462 h 583"/>
              <a:gd name="T38" fmla="*/ 151 w 311"/>
              <a:gd name="T39" fmla="*/ 493 h 583"/>
              <a:gd name="T40" fmla="*/ 174 w 311"/>
              <a:gd name="T41" fmla="*/ 525 h 583"/>
              <a:gd name="T42" fmla="*/ 198 w 311"/>
              <a:gd name="T43" fmla="*/ 555 h 583"/>
              <a:gd name="T44" fmla="*/ 224 w 311"/>
              <a:gd name="T45" fmla="*/ 583 h 583"/>
              <a:gd name="T46" fmla="*/ 311 w 311"/>
              <a:gd name="T47" fmla="*/ 497 h 583"/>
              <a:gd name="T48" fmla="*/ 311 w 311"/>
              <a:gd name="T49" fmla="*/ 497 h 583"/>
              <a:gd name="T50" fmla="*/ 290 w 311"/>
              <a:gd name="T51" fmla="*/ 473 h 583"/>
              <a:gd name="T52" fmla="*/ 269 w 311"/>
              <a:gd name="T53" fmla="*/ 448 h 583"/>
              <a:gd name="T54" fmla="*/ 251 w 311"/>
              <a:gd name="T55" fmla="*/ 422 h 583"/>
              <a:gd name="T56" fmla="*/ 233 w 311"/>
              <a:gd name="T57" fmla="*/ 395 h 583"/>
              <a:gd name="T58" fmla="*/ 216 w 311"/>
              <a:gd name="T59" fmla="*/ 366 h 583"/>
              <a:gd name="T60" fmla="*/ 200 w 311"/>
              <a:gd name="T61" fmla="*/ 337 h 583"/>
              <a:gd name="T62" fmla="*/ 186 w 311"/>
              <a:gd name="T63" fmla="*/ 307 h 583"/>
              <a:gd name="T64" fmla="*/ 173 w 311"/>
              <a:gd name="T65" fmla="*/ 277 h 583"/>
              <a:gd name="T66" fmla="*/ 161 w 311"/>
              <a:gd name="T67" fmla="*/ 246 h 583"/>
              <a:gd name="T68" fmla="*/ 151 w 311"/>
              <a:gd name="T69" fmla="*/ 215 h 583"/>
              <a:gd name="T70" fmla="*/ 142 w 311"/>
              <a:gd name="T71" fmla="*/ 182 h 583"/>
              <a:gd name="T72" fmla="*/ 135 w 311"/>
              <a:gd name="T73" fmla="*/ 150 h 583"/>
              <a:gd name="T74" fmla="*/ 130 w 311"/>
              <a:gd name="T75" fmla="*/ 116 h 583"/>
              <a:gd name="T76" fmla="*/ 125 w 311"/>
              <a:gd name="T77" fmla="*/ 82 h 583"/>
              <a:gd name="T78" fmla="*/ 122 w 311"/>
              <a:gd name="T79" fmla="*/ 48 h 583"/>
              <a:gd name="T80" fmla="*/ 122 w 311"/>
              <a:gd name="T81" fmla="*/ 13 h 583"/>
              <a:gd name="T82" fmla="*/ 122 w 311"/>
              <a:gd name="T83" fmla="*/ 13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583">
                <a:moveTo>
                  <a:pt x="122" y="13"/>
                </a:moveTo>
                <a:lnTo>
                  <a:pt x="122" y="13"/>
                </a:lnTo>
                <a:lnTo>
                  <a:pt x="122" y="0"/>
                </a:lnTo>
                <a:lnTo>
                  <a:pt x="0" y="1"/>
                </a:lnTo>
                <a:lnTo>
                  <a:pt x="0" y="1"/>
                </a:lnTo>
                <a:lnTo>
                  <a:pt x="0" y="13"/>
                </a:lnTo>
                <a:lnTo>
                  <a:pt x="0" y="13"/>
                </a:lnTo>
                <a:lnTo>
                  <a:pt x="1" y="53"/>
                </a:lnTo>
                <a:lnTo>
                  <a:pt x="4" y="95"/>
                </a:lnTo>
                <a:lnTo>
                  <a:pt x="9" y="134"/>
                </a:lnTo>
                <a:lnTo>
                  <a:pt x="16" y="174"/>
                </a:lnTo>
                <a:lnTo>
                  <a:pt x="25" y="212"/>
                </a:lnTo>
                <a:lnTo>
                  <a:pt x="34" y="250"/>
                </a:lnTo>
                <a:lnTo>
                  <a:pt x="47" y="288"/>
                </a:lnTo>
                <a:lnTo>
                  <a:pt x="60" y="324"/>
                </a:lnTo>
                <a:lnTo>
                  <a:pt x="75" y="361"/>
                </a:lnTo>
                <a:lnTo>
                  <a:pt x="92" y="395"/>
                </a:lnTo>
                <a:lnTo>
                  <a:pt x="111" y="428"/>
                </a:lnTo>
                <a:lnTo>
                  <a:pt x="130" y="462"/>
                </a:lnTo>
                <a:lnTo>
                  <a:pt x="151" y="493"/>
                </a:lnTo>
                <a:lnTo>
                  <a:pt x="174" y="525"/>
                </a:lnTo>
                <a:lnTo>
                  <a:pt x="198" y="555"/>
                </a:lnTo>
                <a:lnTo>
                  <a:pt x="224" y="583"/>
                </a:lnTo>
                <a:lnTo>
                  <a:pt x="311" y="497"/>
                </a:lnTo>
                <a:lnTo>
                  <a:pt x="311" y="497"/>
                </a:lnTo>
                <a:lnTo>
                  <a:pt x="290" y="473"/>
                </a:lnTo>
                <a:lnTo>
                  <a:pt x="269" y="448"/>
                </a:lnTo>
                <a:lnTo>
                  <a:pt x="251" y="422"/>
                </a:lnTo>
                <a:lnTo>
                  <a:pt x="233" y="395"/>
                </a:lnTo>
                <a:lnTo>
                  <a:pt x="216" y="366"/>
                </a:lnTo>
                <a:lnTo>
                  <a:pt x="200" y="337"/>
                </a:lnTo>
                <a:lnTo>
                  <a:pt x="186" y="307"/>
                </a:lnTo>
                <a:lnTo>
                  <a:pt x="173" y="277"/>
                </a:lnTo>
                <a:lnTo>
                  <a:pt x="161" y="246"/>
                </a:lnTo>
                <a:lnTo>
                  <a:pt x="151" y="215"/>
                </a:lnTo>
                <a:lnTo>
                  <a:pt x="142" y="182"/>
                </a:lnTo>
                <a:lnTo>
                  <a:pt x="135" y="150"/>
                </a:lnTo>
                <a:lnTo>
                  <a:pt x="130" y="116"/>
                </a:lnTo>
                <a:lnTo>
                  <a:pt x="125" y="82"/>
                </a:lnTo>
                <a:lnTo>
                  <a:pt x="122" y="48"/>
                </a:lnTo>
                <a:lnTo>
                  <a:pt x="122" y="13"/>
                </a:lnTo>
                <a:lnTo>
                  <a:pt x="122" y="13"/>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3" name="Freeform 72"/>
          <p:cNvSpPr>
            <a:spLocks/>
          </p:cNvSpPr>
          <p:nvPr/>
        </p:nvSpPr>
        <p:spPr bwMode="auto">
          <a:xfrm>
            <a:off x="4781550" y="3784601"/>
            <a:ext cx="123825" cy="231775"/>
          </a:xfrm>
          <a:custGeom>
            <a:avLst/>
            <a:gdLst>
              <a:gd name="T0" fmla="*/ 311 w 311"/>
              <a:gd name="T1" fmla="*/ 1 h 583"/>
              <a:gd name="T2" fmla="*/ 189 w 311"/>
              <a:gd name="T3" fmla="*/ 0 h 583"/>
              <a:gd name="T4" fmla="*/ 189 w 311"/>
              <a:gd name="T5" fmla="*/ 0 h 583"/>
              <a:gd name="T6" fmla="*/ 189 w 311"/>
              <a:gd name="T7" fmla="*/ 13 h 583"/>
              <a:gd name="T8" fmla="*/ 189 w 311"/>
              <a:gd name="T9" fmla="*/ 13 h 583"/>
              <a:gd name="T10" fmla="*/ 189 w 311"/>
              <a:gd name="T11" fmla="*/ 48 h 583"/>
              <a:gd name="T12" fmla="*/ 186 w 311"/>
              <a:gd name="T13" fmla="*/ 82 h 583"/>
              <a:gd name="T14" fmla="*/ 182 w 311"/>
              <a:gd name="T15" fmla="*/ 116 h 583"/>
              <a:gd name="T16" fmla="*/ 176 w 311"/>
              <a:gd name="T17" fmla="*/ 150 h 583"/>
              <a:gd name="T18" fmla="*/ 169 w 311"/>
              <a:gd name="T19" fmla="*/ 182 h 583"/>
              <a:gd name="T20" fmla="*/ 160 w 311"/>
              <a:gd name="T21" fmla="*/ 215 h 583"/>
              <a:gd name="T22" fmla="*/ 150 w 311"/>
              <a:gd name="T23" fmla="*/ 246 h 583"/>
              <a:gd name="T24" fmla="*/ 138 w 311"/>
              <a:gd name="T25" fmla="*/ 277 h 583"/>
              <a:gd name="T26" fmla="*/ 125 w 311"/>
              <a:gd name="T27" fmla="*/ 307 h 583"/>
              <a:gd name="T28" fmla="*/ 111 w 311"/>
              <a:gd name="T29" fmla="*/ 337 h 583"/>
              <a:gd name="T30" fmla="*/ 95 w 311"/>
              <a:gd name="T31" fmla="*/ 366 h 583"/>
              <a:gd name="T32" fmla="*/ 78 w 311"/>
              <a:gd name="T33" fmla="*/ 395 h 583"/>
              <a:gd name="T34" fmla="*/ 61 w 311"/>
              <a:gd name="T35" fmla="*/ 422 h 583"/>
              <a:gd name="T36" fmla="*/ 42 w 311"/>
              <a:gd name="T37" fmla="*/ 448 h 583"/>
              <a:gd name="T38" fmla="*/ 21 w 311"/>
              <a:gd name="T39" fmla="*/ 473 h 583"/>
              <a:gd name="T40" fmla="*/ 0 w 311"/>
              <a:gd name="T41" fmla="*/ 497 h 583"/>
              <a:gd name="T42" fmla="*/ 87 w 311"/>
              <a:gd name="T43" fmla="*/ 583 h 583"/>
              <a:gd name="T44" fmla="*/ 87 w 311"/>
              <a:gd name="T45" fmla="*/ 583 h 583"/>
              <a:gd name="T46" fmla="*/ 113 w 311"/>
              <a:gd name="T47" fmla="*/ 555 h 583"/>
              <a:gd name="T48" fmla="*/ 137 w 311"/>
              <a:gd name="T49" fmla="*/ 525 h 583"/>
              <a:gd name="T50" fmla="*/ 160 w 311"/>
              <a:gd name="T51" fmla="*/ 493 h 583"/>
              <a:gd name="T52" fmla="*/ 181 w 311"/>
              <a:gd name="T53" fmla="*/ 462 h 583"/>
              <a:gd name="T54" fmla="*/ 200 w 311"/>
              <a:gd name="T55" fmla="*/ 428 h 583"/>
              <a:gd name="T56" fmla="*/ 219 w 311"/>
              <a:gd name="T57" fmla="*/ 395 h 583"/>
              <a:gd name="T58" fmla="*/ 236 w 311"/>
              <a:gd name="T59" fmla="*/ 361 h 583"/>
              <a:gd name="T60" fmla="*/ 251 w 311"/>
              <a:gd name="T61" fmla="*/ 324 h 583"/>
              <a:gd name="T62" fmla="*/ 266 w 311"/>
              <a:gd name="T63" fmla="*/ 288 h 583"/>
              <a:gd name="T64" fmla="*/ 277 w 311"/>
              <a:gd name="T65" fmla="*/ 250 h 583"/>
              <a:gd name="T66" fmla="*/ 288 w 311"/>
              <a:gd name="T67" fmla="*/ 212 h 583"/>
              <a:gd name="T68" fmla="*/ 295 w 311"/>
              <a:gd name="T69" fmla="*/ 174 h 583"/>
              <a:gd name="T70" fmla="*/ 302 w 311"/>
              <a:gd name="T71" fmla="*/ 134 h 583"/>
              <a:gd name="T72" fmla="*/ 307 w 311"/>
              <a:gd name="T73" fmla="*/ 95 h 583"/>
              <a:gd name="T74" fmla="*/ 310 w 311"/>
              <a:gd name="T75" fmla="*/ 53 h 583"/>
              <a:gd name="T76" fmla="*/ 311 w 311"/>
              <a:gd name="T77" fmla="*/ 13 h 583"/>
              <a:gd name="T78" fmla="*/ 311 w 311"/>
              <a:gd name="T79" fmla="*/ 13 h 583"/>
              <a:gd name="T80" fmla="*/ 311 w 311"/>
              <a:gd name="T81" fmla="*/ 1 h 583"/>
              <a:gd name="T82" fmla="*/ 311 w 311"/>
              <a:gd name="T83" fmla="*/ 1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583">
                <a:moveTo>
                  <a:pt x="311" y="1"/>
                </a:moveTo>
                <a:lnTo>
                  <a:pt x="189" y="0"/>
                </a:lnTo>
                <a:lnTo>
                  <a:pt x="189" y="0"/>
                </a:lnTo>
                <a:lnTo>
                  <a:pt x="189" y="13"/>
                </a:lnTo>
                <a:lnTo>
                  <a:pt x="189" y="13"/>
                </a:lnTo>
                <a:lnTo>
                  <a:pt x="189" y="48"/>
                </a:lnTo>
                <a:lnTo>
                  <a:pt x="186" y="82"/>
                </a:lnTo>
                <a:lnTo>
                  <a:pt x="182" y="116"/>
                </a:lnTo>
                <a:lnTo>
                  <a:pt x="176" y="150"/>
                </a:lnTo>
                <a:lnTo>
                  <a:pt x="169" y="182"/>
                </a:lnTo>
                <a:lnTo>
                  <a:pt x="160" y="215"/>
                </a:lnTo>
                <a:lnTo>
                  <a:pt x="150" y="246"/>
                </a:lnTo>
                <a:lnTo>
                  <a:pt x="138" y="277"/>
                </a:lnTo>
                <a:lnTo>
                  <a:pt x="125" y="307"/>
                </a:lnTo>
                <a:lnTo>
                  <a:pt x="111" y="337"/>
                </a:lnTo>
                <a:lnTo>
                  <a:pt x="95" y="366"/>
                </a:lnTo>
                <a:lnTo>
                  <a:pt x="78" y="395"/>
                </a:lnTo>
                <a:lnTo>
                  <a:pt x="61" y="422"/>
                </a:lnTo>
                <a:lnTo>
                  <a:pt x="42" y="448"/>
                </a:lnTo>
                <a:lnTo>
                  <a:pt x="21" y="473"/>
                </a:lnTo>
                <a:lnTo>
                  <a:pt x="0" y="497"/>
                </a:lnTo>
                <a:lnTo>
                  <a:pt x="87" y="583"/>
                </a:lnTo>
                <a:lnTo>
                  <a:pt x="87" y="583"/>
                </a:lnTo>
                <a:lnTo>
                  <a:pt x="113" y="555"/>
                </a:lnTo>
                <a:lnTo>
                  <a:pt x="137" y="525"/>
                </a:lnTo>
                <a:lnTo>
                  <a:pt x="160" y="493"/>
                </a:lnTo>
                <a:lnTo>
                  <a:pt x="181" y="462"/>
                </a:lnTo>
                <a:lnTo>
                  <a:pt x="200" y="428"/>
                </a:lnTo>
                <a:lnTo>
                  <a:pt x="219" y="395"/>
                </a:lnTo>
                <a:lnTo>
                  <a:pt x="236" y="361"/>
                </a:lnTo>
                <a:lnTo>
                  <a:pt x="251" y="324"/>
                </a:lnTo>
                <a:lnTo>
                  <a:pt x="266" y="288"/>
                </a:lnTo>
                <a:lnTo>
                  <a:pt x="277" y="250"/>
                </a:lnTo>
                <a:lnTo>
                  <a:pt x="288" y="212"/>
                </a:lnTo>
                <a:lnTo>
                  <a:pt x="295" y="174"/>
                </a:lnTo>
                <a:lnTo>
                  <a:pt x="302" y="134"/>
                </a:lnTo>
                <a:lnTo>
                  <a:pt x="307" y="95"/>
                </a:lnTo>
                <a:lnTo>
                  <a:pt x="310" y="53"/>
                </a:lnTo>
                <a:lnTo>
                  <a:pt x="311" y="13"/>
                </a:lnTo>
                <a:lnTo>
                  <a:pt x="311" y="13"/>
                </a:lnTo>
                <a:lnTo>
                  <a:pt x="311" y="1"/>
                </a:lnTo>
                <a:lnTo>
                  <a:pt x="311" y="1"/>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4" name="Freeform 73"/>
          <p:cNvSpPr>
            <a:spLocks/>
          </p:cNvSpPr>
          <p:nvPr/>
        </p:nvSpPr>
        <p:spPr bwMode="auto">
          <a:xfrm>
            <a:off x="4335463" y="3989388"/>
            <a:ext cx="231775" cy="133350"/>
          </a:xfrm>
          <a:custGeom>
            <a:avLst/>
            <a:gdLst>
              <a:gd name="T0" fmla="*/ 85 w 584"/>
              <a:gd name="T1" fmla="*/ 0 h 336"/>
              <a:gd name="T2" fmla="*/ 0 w 584"/>
              <a:gd name="T3" fmla="*/ 88 h 336"/>
              <a:gd name="T4" fmla="*/ 0 w 584"/>
              <a:gd name="T5" fmla="*/ 88 h 336"/>
              <a:gd name="T6" fmla="*/ 29 w 584"/>
              <a:gd name="T7" fmla="*/ 115 h 336"/>
              <a:gd name="T8" fmla="*/ 59 w 584"/>
              <a:gd name="T9" fmla="*/ 142 h 336"/>
              <a:gd name="T10" fmla="*/ 90 w 584"/>
              <a:gd name="T11" fmla="*/ 166 h 336"/>
              <a:gd name="T12" fmla="*/ 121 w 584"/>
              <a:gd name="T13" fmla="*/ 190 h 336"/>
              <a:gd name="T14" fmla="*/ 155 w 584"/>
              <a:gd name="T15" fmla="*/ 211 h 336"/>
              <a:gd name="T16" fmla="*/ 189 w 584"/>
              <a:gd name="T17" fmla="*/ 231 h 336"/>
              <a:gd name="T18" fmla="*/ 226 w 584"/>
              <a:gd name="T19" fmla="*/ 250 h 336"/>
              <a:gd name="T20" fmla="*/ 262 w 584"/>
              <a:gd name="T21" fmla="*/ 267 h 336"/>
              <a:gd name="T22" fmla="*/ 299 w 584"/>
              <a:gd name="T23" fmla="*/ 282 h 336"/>
              <a:gd name="T24" fmla="*/ 338 w 584"/>
              <a:gd name="T25" fmla="*/ 295 h 336"/>
              <a:gd name="T26" fmla="*/ 377 w 584"/>
              <a:gd name="T27" fmla="*/ 307 h 336"/>
              <a:gd name="T28" fmla="*/ 416 w 584"/>
              <a:gd name="T29" fmla="*/ 316 h 336"/>
              <a:gd name="T30" fmla="*/ 456 w 584"/>
              <a:gd name="T31" fmla="*/ 324 h 336"/>
              <a:gd name="T32" fmla="*/ 498 w 584"/>
              <a:gd name="T33" fmla="*/ 330 h 336"/>
              <a:gd name="T34" fmla="*/ 539 w 584"/>
              <a:gd name="T35" fmla="*/ 334 h 336"/>
              <a:gd name="T36" fmla="*/ 582 w 584"/>
              <a:gd name="T37" fmla="*/ 336 h 336"/>
              <a:gd name="T38" fmla="*/ 584 w 584"/>
              <a:gd name="T39" fmla="*/ 213 h 336"/>
              <a:gd name="T40" fmla="*/ 584 w 584"/>
              <a:gd name="T41" fmla="*/ 213 h 336"/>
              <a:gd name="T42" fmla="*/ 547 w 584"/>
              <a:gd name="T43" fmla="*/ 212 h 336"/>
              <a:gd name="T44" fmla="*/ 512 w 584"/>
              <a:gd name="T45" fmla="*/ 208 h 336"/>
              <a:gd name="T46" fmla="*/ 476 w 584"/>
              <a:gd name="T47" fmla="*/ 204 h 336"/>
              <a:gd name="T48" fmla="*/ 442 w 584"/>
              <a:gd name="T49" fmla="*/ 196 h 336"/>
              <a:gd name="T50" fmla="*/ 408 w 584"/>
              <a:gd name="T51" fmla="*/ 188 h 336"/>
              <a:gd name="T52" fmla="*/ 374 w 584"/>
              <a:gd name="T53" fmla="*/ 178 h 336"/>
              <a:gd name="T54" fmla="*/ 341 w 584"/>
              <a:gd name="T55" fmla="*/ 166 h 336"/>
              <a:gd name="T56" fmla="*/ 309 w 584"/>
              <a:gd name="T57" fmla="*/ 153 h 336"/>
              <a:gd name="T58" fmla="*/ 278 w 584"/>
              <a:gd name="T59" fmla="*/ 139 h 336"/>
              <a:gd name="T60" fmla="*/ 248 w 584"/>
              <a:gd name="T61" fmla="*/ 123 h 336"/>
              <a:gd name="T62" fmla="*/ 218 w 584"/>
              <a:gd name="T63" fmla="*/ 106 h 336"/>
              <a:gd name="T64" fmla="*/ 189 w 584"/>
              <a:gd name="T65" fmla="*/ 87 h 336"/>
              <a:gd name="T66" fmla="*/ 162 w 584"/>
              <a:gd name="T67" fmla="*/ 67 h 336"/>
              <a:gd name="T68" fmla="*/ 136 w 584"/>
              <a:gd name="T69" fmla="*/ 46 h 336"/>
              <a:gd name="T70" fmla="*/ 110 w 584"/>
              <a:gd name="T71" fmla="*/ 23 h 336"/>
              <a:gd name="T72" fmla="*/ 85 w 584"/>
              <a:gd name="T73" fmla="*/ 0 h 336"/>
              <a:gd name="T74" fmla="*/ 85 w 584"/>
              <a:gd name="T75"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84" h="336">
                <a:moveTo>
                  <a:pt x="85" y="0"/>
                </a:moveTo>
                <a:lnTo>
                  <a:pt x="0" y="88"/>
                </a:lnTo>
                <a:lnTo>
                  <a:pt x="0" y="88"/>
                </a:lnTo>
                <a:lnTo>
                  <a:pt x="29" y="115"/>
                </a:lnTo>
                <a:lnTo>
                  <a:pt x="59" y="142"/>
                </a:lnTo>
                <a:lnTo>
                  <a:pt x="90" y="166"/>
                </a:lnTo>
                <a:lnTo>
                  <a:pt x="121" y="190"/>
                </a:lnTo>
                <a:lnTo>
                  <a:pt x="155" y="211"/>
                </a:lnTo>
                <a:lnTo>
                  <a:pt x="189" y="231"/>
                </a:lnTo>
                <a:lnTo>
                  <a:pt x="226" y="250"/>
                </a:lnTo>
                <a:lnTo>
                  <a:pt x="262" y="267"/>
                </a:lnTo>
                <a:lnTo>
                  <a:pt x="299" y="282"/>
                </a:lnTo>
                <a:lnTo>
                  <a:pt x="338" y="295"/>
                </a:lnTo>
                <a:lnTo>
                  <a:pt x="377" y="307"/>
                </a:lnTo>
                <a:lnTo>
                  <a:pt x="416" y="316"/>
                </a:lnTo>
                <a:lnTo>
                  <a:pt x="456" y="324"/>
                </a:lnTo>
                <a:lnTo>
                  <a:pt x="498" y="330"/>
                </a:lnTo>
                <a:lnTo>
                  <a:pt x="539" y="334"/>
                </a:lnTo>
                <a:lnTo>
                  <a:pt x="582" y="336"/>
                </a:lnTo>
                <a:lnTo>
                  <a:pt x="584" y="213"/>
                </a:lnTo>
                <a:lnTo>
                  <a:pt x="584" y="213"/>
                </a:lnTo>
                <a:lnTo>
                  <a:pt x="547" y="212"/>
                </a:lnTo>
                <a:lnTo>
                  <a:pt x="512" y="208"/>
                </a:lnTo>
                <a:lnTo>
                  <a:pt x="476" y="204"/>
                </a:lnTo>
                <a:lnTo>
                  <a:pt x="442" y="196"/>
                </a:lnTo>
                <a:lnTo>
                  <a:pt x="408" y="188"/>
                </a:lnTo>
                <a:lnTo>
                  <a:pt x="374" y="178"/>
                </a:lnTo>
                <a:lnTo>
                  <a:pt x="341" y="166"/>
                </a:lnTo>
                <a:lnTo>
                  <a:pt x="309" y="153"/>
                </a:lnTo>
                <a:lnTo>
                  <a:pt x="278" y="139"/>
                </a:lnTo>
                <a:lnTo>
                  <a:pt x="248" y="123"/>
                </a:lnTo>
                <a:lnTo>
                  <a:pt x="218" y="106"/>
                </a:lnTo>
                <a:lnTo>
                  <a:pt x="189" y="87"/>
                </a:lnTo>
                <a:lnTo>
                  <a:pt x="162" y="67"/>
                </a:lnTo>
                <a:lnTo>
                  <a:pt x="136" y="46"/>
                </a:lnTo>
                <a:lnTo>
                  <a:pt x="110" y="23"/>
                </a:lnTo>
                <a:lnTo>
                  <a:pt x="85" y="0"/>
                </a:lnTo>
                <a:lnTo>
                  <a:pt x="85"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5" name="Freeform 76"/>
          <p:cNvSpPr>
            <a:spLocks/>
          </p:cNvSpPr>
          <p:nvPr/>
        </p:nvSpPr>
        <p:spPr bwMode="auto">
          <a:xfrm>
            <a:off x="4240213" y="3552826"/>
            <a:ext cx="133350" cy="222250"/>
          </a:xfrm>
          <a:custGeom>
            <a:avLst/>
            <a:gdLst>
              <a:gd name="T0" fmla="*/ 336 w 336"/>
              <a:gd name="T1" fmla="*/ 84 h 558"/>
              <a:gd name="T2" fmla="*/ 248 w 336"/>
              <a:gd name="T3" fmla="*/ 0 h 558"/>
              <a:gd name="T4" fmla="*/ 248 w 336"/>
              <a:gd name="T5" fmla="*/ 0 h 558"/>
              <a:gd name="T6" fmla="*/ 222 w 336"/>
              <a:gd name="T7" fmla="*/ 27 h 558"/>
              <a:gd name="T8" fmla="*/ 197 w 336"/>
              <a:gd name="T9" fmla="*/ 56 h 558"/>
              <a:gd name="T10" fmla="*/ 172 w 336"/>
              <a:gd name="T11" fmla="*/ 86 h 558"/>
              <a:gd name="T12" fmla="*/ 150 w 336"/>
              <a:gd name="T13" fmla="*/ 117 h 558"/>
              <a:gd name="T14" fmla="*/ 128 w 336"/>
              <a:gd name="T15" fmla="*/ 148 h 558"/>
              <a:gd name="T16" fmla="*/ 108 w 336"/>
              <a:gd name="T17" fmla="*/ 182 h 558"/>
              <a:gd name="T18" fmla="*/ 90 w 336"/>
              <a:gd name="T19" fmla="*/ 216 h 558"/>
              <a:gd name="T20" fmla="*/ 73 w 336"/>
              <a:gd name="T21" fmla="*/ 250 h 558"/>
              <a:gd name="T22" fmla="*/ 59 w 336"/>
              <a:gd name="T23" fmla="*/ 286 h 558"/>
              <a:gd name="T24" fmla="*/ 44 w 336"/>
              <a:gd name="T25" fmla="*/ 323 h 558"/>
              <a:gd name="T26" fmla="*/ 33 w 336"/>
              <a:gd name="T27" fmla="*/ 360 h 558"/>
              <a:gd name="T28" fmla="*/ 22 w 336"/>
              <a:gd name="T29" fmla="*/ 398 h 558"/>
              <a:gd name="T30" fmla="*/ 15 w 336"/>
              <a:gd name="T31" fmla="*/ 437 h 558"/>
              <a:gd name="T32" fmla="*/ 8 w 336"/>
              <a:gd name="T33" fmla="*/ 476 h 558"/>
              <a:gd name="T34" fmla="*/ 3 w 336"/>
              <a:gd name="T35" fmla="*/ 517 h 558"/>
              <a:gd name="T36" fmla="*/ 0 w 336"/>
              <a:gd name="T37" fmla="*/ 557 h 558"/>
              <a:gd name="T38" fmla="*/ 123 w 336"/>
              <a:gd name="T39" fmla="*/ 558 h 558"/>
              <a:gd name="T40" fmla="*/ 123 w 336"/>
              <a:gd name="T41" fmla="*/ 558 h 558"/>
              <a:gd name="T42" fmla="*/ 125 w 336"/>
              <a:gd name="T43" fmla="*/ 524 h 558"/>
              <a:gd name="T44" fmla="*/ 130 w 336"/>
              <a:gd name="T45" fmla="*/ 491 h 558"/>
              <a:gd name="T46" fmla="*/ 136 w 336"/>
              <a:gd name="T47" fmla="*/ 457 h 558"/>
              <a:gd name="T48" fmla="*/ 143 w 336"/>
              <a:gd name="T49" fmla="*/ 423 h 558"/>
              <a:gd name="T50" fmla="*/ 151 w 336"/>
              <a:gd name="T51" fmla="*/ 392 h 558"/>
              <a:gd name="T52" fmla="*/ 162 w 336"/>
              <a:gd name="T53" fmla="*/ 359 h 558"/>
              <a:gd name="T54" fmla="*/ 173 w 336"/>
              <a:gd name="T55" fmla="*/ 328 h 558"/>
              <a:gd name="T56" fmla="*/ 186 w 336"/>
              <a:gd name="T57" fmla="*/ 298 h 558"/>
              <a:gd name="T58" fmla="*/ 201 w 336"/>
              <a:gd name="T59" fmla="*/ 268 h 558"/>
              <a:gd name="T60" fmla="*/ 216 w 336"/>
              <a:gd name="T61" fmla="*/ 239 h 558"/>
              <a:gd name="T62" fmla="*/ 233 w 336"/>
              <a:gd name="T63" fmla="*/ 211 h 558"/>
              <a:gd name="T64" fmla="*/ 251 w 336"/>
              <a:gd name="T65" fmla="*/ 185 h 558"/>
              <a:gd name="T66" fmla="*/ 271 w 336"/>
              <a:gd name="T67" fmla="*/ 157 h 558"/>
              <a:gd name="T68" fmla="*/ 292 w 336"/>
              <a:gd name="T69" fmla="*/ 132 h 558"/>
              <a:gd name="T70" fmla="*/ 313 w 336"/>
              <a:gd name="T71" fmla="*/ 108 h 558"/>
              <a:gd name="T72" fmla="*/ 336 w 336"/>
              <a:gd name="T73" fmla="*/ 84 h 558"/>
              <a:gd name="T74" fmla="*/ 336 w 336"/>
              <a:gd name="T75" fmla="*/ 84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36" h="558">
                <a:moveTo>
                  <a:pt x="336" y="84"/>
                </a:moveTo>
                <a:lnTo>
                  <a:pt x="248" y="0"/>
                </a:lnTo>
                <a:lnTo>
                  <a:pt x="248" y="0"/>
                </a:lnTo>
                <a:lnTo>
                  <a:pt x="222" y="27"/>
                </a:lnTo>
                <a:lnTo>
                  <a:pt x="197" y="56"/>
                </a:lnTo>
                <a:lnTo>
                  <a:pt x="172" y="86"/>
                </a:lnTo>
                <a:lnTo>
                  <a:pt x="150" y="117"/>
                </a:lnTo>
                <a:lnTo>
                  <a:pt x="128" y="148"/>
                </a:lnTo>
                <a:lnTo>
                  <a:pt x="108" y="182"/>
                </a:lnTo>
                <a:lnTo>
                  <a:pt x="90" y="216"/>
                </a:lnTo>
                <a:lnTo>
                  <a:pt x="73" y="250"/>
                </a:lnTo>
                <a:lnTo>
                  <a:pt x="59" y="286"/>
                </a:lnTo>
                <a:lnTo>
                  <a:pt x="44" y="323"/>
                </a:lnTo>
                <a:lnTo>
                  <a:pt x="33" y="360"/>
                </a:lnTo>
                <a:lnTo>
                  <a:pt x="22" y="398"/>
                </a:lnTo>
                <a:lnTo>
                  <a:pt x="15" y="437"/>
                </a:lnTo>
                <a:lnTo>
                  <a:pt x="8" y="476"/>
                </a:lnTo>
                <a:lnTo>
                  <a:pt x="3" y="517"/>
                </a:lnTo>
                <a:lnTo>
                  <a:pt x="0" y="557"/>
                </a:lnTo>
                <a:lnTo>
                  <a:pt x="123" y="558"/>
                </a:lnTo>
                <a:lnTo>
                  <a:pt x="123" y="558"/>
                </a:lnTo>
                <a:lnTo>
                  <a:pt x="125" y="524"/>
                </a:lnTo>
                <a:lnTo>
                  <a:pt x="130" y="491"/>
                </a:lnTo>
                <a:lnTo>
                  <a:pt x="136" y="457"/>
                </a:lnTo>
                <a:lnTo>
                  <a:pt x="143" y="423"/>
                </a:lnTo>
                <a:lnTo>
                  <a:pt x="151" y="392"/>
                </a:lnTo>
                <a:lnTo>
                  <a:pt x="162" y="359"/>
                </a:lnTo>
                <a:lnTo>
                  <a:pt x="173" y="328"/>
                </a:lnTo>
                <a:lnTo>
                  <a:pt x="186" y="298"/>
                </a:lnTo>
                <a:lnTo>
                  <a:pt x="201" y="268"/>
                </a:lnTo>
                <a:lnTo>
                  <a:pt x="216" y="239"/>
                </a:lnTo>
                <a:lnTo>
                  <a:pt x="233" y="211"/>
                </a:lnTo>
                <a:lnTo>
                  <a:pt x="251" y="185"/>
                </a:lnTo>
                <a:lnTo>
                  <a:pt x="271" y="157"/>
                </a:lnTo>
                <a:lnTo>
                  <a:pt x="292" y="132"/>
                </a:lnTo>
                <a:lnTo>
                  <a:pt x="313" y="108"/>
                </a:lnTo>
                <a:lnTo>
                  <a:pt x="336" y="84"/>
                </a:lnTo>
                <a:lnTo>
                  <a:pt x="336" y="84"/>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6" name="Freeform 77"/>
          <p:cNvSpPr>
            <a:spLocks/>
          </p:cNvSpPr>
          <p:nvPr/>
        </p:nvSpPr>
        <p:spPr bwMode="auto">
          <a:xfrm>
            <a:off x="4576763" y="3989388"/>
            <a:ext cx="231775" cy="133350"/>
          </a:xfrm>
          <a:custGeom>
            <a:avLst/>
            <a:gdLst>
              <a:gd name="T0" fmla="*/ 0 w 584"/>
              <a:gd name="T1" fmla="*/ 213 h 336"/>
              <a:gd name="T2" fmla="*/ 3 w 584"/>
              <a:gd name="T3" fmla="*/ 336 h 336"/>
              <a:gd name="T4" fmla="*/ 3 w 584"/>
              <a:gd name="T5" fmla="*/ 336 h 336"/>
              <a:gd name="T6" fmla="*/ 45 w 584"/>
              <a:gd name="T7" fmla="*/ 334 h 336"/>
              <a:gd name="T8" fmla="*/ 86 w 584"/>
              <a:gd name="T9" fmla="*/ 330 h 336"/>
              <a:gd name="T10" fmla="*/ 128 w 584"/>
              <a:gd name="T11" fmla="*/ 324 h 336"/>
              <a:gd name="T12" fmla="*/ 168 w 584"/>
              <a:gd name="T13" fmla="*/ 316 h 336"/>
              <a:gd name="T14" fmla="*/ 209 w 584"/>
              <a:gd name="T15" fmla="*/ 307 h 336"/>
              <a:gd name="T16" fmla="*/ 248 w 584"/>
              <a:gd name="T17" fmla="*/ 295 h 336"/>
              <a:gd name="T18" fmla="*/ 285 w 584"/>
              <a:gd name="T19" fmla="*/ 282 h 336"/>
              <a:gd name="T20" fmla="*/ 323 w 584"/>
              <a:gd name="T21" fmla="*/ 267 h 336"/>
              <a:gd name="T22" fmla="*/ 358 w 584"/>
              <a:gd name="T23" fmla="*/ 250 h 336"/>
              <a:gd name="T24" fmla="*/ 395 w 584"/>
              <a:gd name="T25" fmla="*/ 231 h 336"/>
              <a:gd name="T26" fmla="*/ 429 w 584"/>
              <a:gd name="T27" fmla="*/ 211 h 336"/>
              <a:gd name="T28" fmla="*/ 463 w 584"/>
              <a:gd name="T29" fmla="*/ 190 h 336"/>
              <a:gd name="T30" fmla="*/ 495 w 584"/>
              <a:gd name="T31" fmla="*/ 166 h 336"/>
              <a:gd name="T32" fmla="*/ 525 w 584"/>
              <a:gd name="T33" fmla="*/ 142 h 336"/>
              <a:gd name="T34" fmla="*/ 555 w 584"/>
              <a:gd name="T35" fmla="*/ 115 h 336"/>
              <a:gd name="T36" fmla="*/ 584 w 584"/>
              <a:gd name="T37" fmla="*/ 88 h 336"/>
              <a:gd name="T38" fmla="*/ 499 w 584"/>
              <a:gd name="T39" fmla="*/ 0 h 336"/>
              <a:gd name="T40" fmla="*/ 499 w 584"/>
              <a:gd name="T41" fmla="*/ 0 h 336"/>
              <a:gd name="T42" fmla="*/ 474 w 584"/>
              <a:gd name="T43" fmla="*/ 23 h 336"/>
              <a:gd name="T44" fmla="*/ 450 w 584"/>
              <a:gd name="T45" fmla="*/ 46 h 336"/>
              <a:gd name="T46" fmla="*/ 422 w 584"/>
              <a:gd name="T47" fmla="*/ 67 h 336"/>
              <a:gd name="T48" fmla="*/ 395 w 584"/>
              <a:gd name="T49" fmla="*/ 87 h 336"/>
              <a:gd name="T50" fmla="*/ 366 w 584"/>
              <a:gd name="T51" fmla="*/ 106 h 336"/>
              <a:gd name="T52" fmla="*/ 336 w 584"/>
              <a:gd name="T53" fmla="*/ 123 h 336"/>
              <a:gd name="T54" fmla="*/ 306 w 584"/>
              <a:gd name="T55" fmla="*/ 139 h 336"/>
              <a:gd name="T56" fmla="*/ 275 w 584"/>
              <a:gd name="T57" fmla="*/ 153 h 336"/>
              <a:gd name="T58" fmla="*/ 243 w 584"/>
              <a:gd name="T59" fmla="*/ 166 h 336"/>
              <a:gd name="T60" fmla="*/ 210 w 584"/>
              <a:gd name="T61" fmla="*/ 178 h 336"/>
              <a:gd name="T62" fmla="*/ 177 w 584"/>
              <a:gd name="T63" fmla="*/ 188 h 336"/>
              <a:gd name="T64" fmla="*/ 142 w 584"/>
              <a:gd name="T65" fmla="*/ 196 h 336"/>
              <a:gd name="T66" fmla="*/ 108 w 584"/>
              <a:gd name="T67" fmla="*/ 204 h 336"/>
              <a:gd name="T68" fmla="*/ 73 w 584"/>
              <a:gd name="T69" fmla="*/ 208 h 336"/>
              <a:gd name="T70" fmla="*/ 37 w 584"/>
              <a:gd name="T71" fmla="*/ 212 h 336"/>
              <a:gd name="T72" fmla="*/ 0 w 584"/>
              <a:gd name="T73" fmla="*/ 213 h 336"/>
              <a:gd name="T74" fmla="*/ 0 w 584"/>
              <a:gd name="T75" fmla="*/ 213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84" h="336">
                <a:moveTo>
                  <a:pt x="0" y="213"/>
                </a:moveTo>
                <a:lnTo>
                  <a:pt x="3" y="336"/>
                </a:lnTo>
                <a:lnTo>
                  <a:pt x="3" y="336"/>
                </a:lnTo>
                <a:lnTo>
                  <a:pt x="45" y="334"/>
                </a:lnTo>
                <a:lnTo>
                  <a:pt x="86" y="330"/>
                </a:lnTo>
                <a:lnTo>
                  <a:pt x="128" y="324"/>
                </a:lnTo>
                <a:lnTo>
                  <a:pt x="168" y="316"/>
                </a:lnTo>
                <a:lnTo>
                  <a:pt x="209" y="307"/>
                </a:lnTo>
                <a:lnTo>
                  <a:pt x="248" y="295"/>
                </a:lnTo>
                <a:lnTo>
                  <a:pt x="285" y="282"/>
                </a:lnTo>
                <a:lnTo>
                  <a:pt x="323" y="267"/>
                </a:lnTo>
                <a:lnTo>
                  <a:pt x="358" y="250"/>
                </a:lnTo>
                <a:lnTo>
                  <a:pt x="395" y="231"/>
                </a:lnTo>
                <a:lnTo>
                  <a:pt x="429" y="211"/>
                </a:lnTo>
                <a:lnTo>
                  <a:pt x="463" y="190"/>
                </a:lnTo>
                <a:lnTo>
                  <a:pt x="495" y="166"/>
                </a:lnTo>
                <a:lnTo>
                  <a:pt x="525" y="142"/>
                </a:lnTo>
                <a:lnTo>
                  <a:pt x="555" y="115"/>
                </a:lnTo>
                <a:lnTo>
                  <a:pt x="584" y="88"/>
                </a:lnTo>
                <a:lnTo>
                  <a:pt x="499" y="0"/>
                </a:lnTo>
                <a:lnTo>
                  <a:pt x="499" y="0"/>
                </a:lnTo>
                <a:lnTo>
                  <a:pt x="474" y="23"/>
                </a:lnTo>
                <a:lnTo>
                  <a:pt x="450" y="46"/>
                </a:lnTo>
                <a:lnTo>
                  <a:pt x="422" y="67"/>
                </a:lnTo>
                <a:lnTo>
                  <a:pt x="395" y="87"/>
                </a:lnTo>
                <a:lnTo>
                  <a:pt x="366" y="106"/>
                </a:lnTo>
                <a:lnTo>
                  <a:pt x="336" y="123"/>
                </a:lnTo>
                <a:lnTo>
                  <a:pt x="306" y="139"/>
                </a:lnTo>
                <a:lnTo>
                  <a:pt x="275" y="153"/>
                </a:lnTo>
                <a:lnTo>
                  <a:pt x="243" y="166"/>
                </a:lnTo>
                <a:lnTo>
                  <a:pt x="210" y="178"/>
                </a:lnTo>
                <a:lnTo>
                  <a:pt x="177" y="188"/>
                </a:lnTo>
                <a:lnTo>
                  <a:pt x="142" y="196"/>
                </a:lnTo>
                <a:lnTo>
                  <a:pt x="108" y="204"/>
                </a:lnTo>
                <a:lnTo>
                  <a:pt x="73" y="208"/>
                </a:lnTo>
                <a:lnTo>
                  <a:pt x="37" y="212"/>
                </a:lnTo>
                <a:lnTo>
                  <a:pt x="0" y="213"/>
                </a:lnTo>
                <a:lnTo>
                  <a:pt x="0" y="213"/>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7" name="ZoneTexte 56"/>
          <p:cNvSpPr txBox="1"/>
          <p:nvPr/>
        </p:nvSpPr>
        <p:spPr>
          <a:xfrm>
            <a:off x="6553200" y="3464943"/>
            <a:ext cx="2590800" cy="203132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a:t>
            </a:r>
            <a:r>
              <a:rPr lang="fr-FR" b="1" dirty="0" err="1" smtClean="0"/>
              <a:t>Mwin</a:t>
            </a:r>
            <a:r>
              <a:rPr lang="fr-FR" b="1" dirty="0" smtClean="0"/>
              <a:t> la rédige un texte an </a:t>
            </a:r>
            <a:r>
              <a:rPr lang="fr-FR" b="1" dirty="0" err="1" smtClean="0"/>
              <a:t>kréol</a:t>
            </a:r>
            <a:r>
              <a:rPr lang="fr-FR" b="1" dirty="0" smtClean="0"/>
              <a:t>: « Nounou i paye </a:t>
            </a:r>
            <a:r>
              <a:rPr lang="fr-FR" b="1" dirty="0" err="1" smtClean="0"/>
              <a:t>pa</a:t>
            </a:r>
            <a:r>
              <a:rPr lang="fr-FR" b="1" dirty="0" smtClean="0"/>
              <a:t> cheveu » </a:t>
            </a:r>
            <a:r>
              <a:rPr lang="fr-FR" b="1" dirty="0" err="1" smtClean="0"/>
              <a:t>ki</a:t>
            </a:r>
            <a:r>
              <a:rPr lang="fr-FR" b="1" dirty="0" smtClean="0"/>
              <a:t> </a:t>
            </a:r>
            <a:r>
              <a:rPr lang="fr-FR" b="1" dirty="0" err="1" smtClean="0"/>
              <a:t>dékri</a:t>
            </a:r>
            <a:r>
              <a:rPr lang="fr-FR" b="1" dirty="0" smtClean="0"/>
              <a:t> ce processus de rupture, de libération, de retour aux sources de ma vraie nature.. (J.J.I.)</a:t>
            </a:r>
            <a:endParaRPr lang="fr-FR" b="1" dirty="0"/>
          </a:p>
        </p:txBody>
      </p:sp>
      <p:sp>
        <p:nvSpPr>
          <p:cNvPr id="58" name="ZoneTexte 57"/>
          <p:cNvSpPr txBox="1"/>
          <p:nvPr/>
        </p:nvSpPr>
        <p:spPr>
          <a:xfrm>
            <a:off x="3797300" y="1242914"/>
            <a:ext cx="5045075" cy="646331"/>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Ce choix de la graphie KWZ est à rapprocher d’une décision de changement de LOOK Capillaire (J.J.I.)</a:t>
            </a:r>
            <a:endParaRPr lang="fr-FR" b="1" dirty="0"/>
          </a:p>
        </p:txBody>
      </p:sp>
      <p:sp>
        <p:nvSpPr>
          <p:cNvPr id="59" name="ZoneTexte 58"/>
          <p:cNvSpPr txBox="1"/>
          <p:nvPr/>
        </p:nvSpPr>
        <p:spPr>
          <a:xfrm>
            <a:off x="347638" y="1242914"/>
            <a:ext cx="3449662" cy="1200329"/>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Dan SWIFÉ (2009), mi aborde des thèmes délicats, </a:t>
            </a:r>
            <a:r>
              <a:rPr lang="fr-FR" b="1" dirty="0" err="1" smtClean="0"/>
              <a:t>ke</a:t>
            </a:r>
            <a:r>
              <a:rPr lang="fr-FR" b="1" dirty="0" smtClean="0"/>
              <a:t> lé </a:t>
            </a:r>
            <a:r>
              <a:rPr lang="fr-FR" b="1" dirty="0" err="1" smtClean="0"/>
              <a:t>korias</a:t>
            </a:r>
            <a:r>
              <a:rPr lang="fr-FR" b="1" dirty="0" smtClean="0"/>
              <a:t>, </a:t>
            </a:r>
            <a:r>
              <a:rPr lang="fr-FR" b="1" dirty="0" err="1" smtClean="0"/>
              <a:t>ke</a:t>
            </a:r>
            <a:r>
              <a:rPr lang="fr-FR" b="1" dirty="0" smtClean="0"/>
              <a:t> lé </a:t>
            </a:r>
            <a:r>
              <a:rPr lang="fr-FR" b="1" dirty="0" err="1" smtClean="0"/>
              <a:t>pa</a:t>
            </a:r>
            <a:r>
              <a:rPr lang="fr-FR" b="1" dirty="0" smtClean="0"/>
              <a:t> </a:t>
            </a:r>
            <a:r>
              <a:rPr lang="fr-FR" b="1" dirty="0" err="1" smtClean="0"/>
              <a:t>politikman</a:t>
            </a:r>
            <a:r>
              <a:rPr lang="fr-FR" b="1" dirty="0" smtClean="0"/>
              <a:t> </a:t>
            </a:r>
            <a:r>
              <a:rPr lang="fr-FR" b="1" dirty="0" err="1" smtClean="0"/>
              <a:t>korek</a:t>
            </a:r>
            <a:r>
              <a:rPr lang="fr-FR" b="1" dirty="0" smtClean="0"/>
              <a:t>. ( la grossesse précoce…) (J.J.I.) </a:t>
            </a:r>
            <a:endParaRPr lang="fr-FR" b="1" dirty="0"/>
          </a:p>
        </p:txBody>
      </p:sp>
      <p:sp>
        <p:nvSpPr>
          <p:cNvPr id="61" name="ZoneTexte 60"/>
          <p:cNvSpPr txBox="1"/>
          <p:nvPr/>
        </p:nvSpPr>
        <p:spPr>
          <a:xfrm>
            <a:off x="130262" y="2443244"/>
            <a:ext cx="3846425"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I devenait alors évident </a:t>
            </a:r>
            <a:r>
              <a:rPr lang="fr-FR" b="1" dirty="0" err="1" smtClean="0"/>
              <a:t>ke</a:t>
            </a:r>
            <a:r>
              <a:rPr lang="fr-FR" b="1" dirty="0" smtClean="0"/>
              <a:t> </a:t>
            </a:r>
            <a:r>
              <a:rPr lang="fr-FR" b="1" dirty="0" err="1" smtClean="0"/>
              <a:t>navé</a:t>
            </a:r>
            <a:r>
              <a:rPr lang="fr-FR" b="1" dirty="0" smtClean="0"/>
              <a:t> </a:t>
            </a:r>
            <a:r>
              <a:rPr lang="fr-FR" b="1" dirty="0" err="1" smtClean="0"/>
              <a:t>ke</a:t>
            </a:r>
            <a:r>
              <a:rPr lang="fr-FR" b="1" dirty="0" smtClean="0"/>
              <a:t> la graphie KWZ </a:t>
            </a:r>
            <a:r>
              <a:rPr lang="fr-FR" b="1" dirty="0" err="1" smtClean="0"/>
              <a:t>ki</a:t>
            </a:r>
            <a:r>
              <a:rPr lang="fr-FR" b="1" dirty="0" smtClean="0"/>
              <a:t> pouvait convenir à </a:t>
            </a:r>
            <a:r>
              <a:rPr lang="fr-FR" b="1" dirty="0" err="1" smtClean="0"/>
              <a:t>mwin</a:t>
            </a:r>
            <a:r>
              <a:rPr lang="fr-FR" b="1" dirty="0" smtClean="0"/>
              <a:t>: c’est une graphie </a:t>
            </a:r>
            <a:r>
              <a:rPr lang="fr-FR" b="1" dirty="0" err="1" smtClean="0"/>
              <a:t>ki</a:t>
            </a:r>
            <a:r>
              <a:rPr lang="fr-FR" b="1" dirty="0" smtClean="0"/>
              <a:t> adhère, </a:t>
            </a:r>
            <a:r>
              <a:rPr lang="fr-FR" b="1" dirty="0" err="1" smtClean="0"/>
              <a:t>ki</a:t>
            </a:r>
            <a:r>
              <a:rPr lang="fr-FR" b="1" dirty="0" smtClean="0"/>
              <a:t> accroche, </a:t>
            </a:r>
            <a:r>
              <a:rPr lang="fr-FR" b="1" dirty="0" err="1" smtClean="0"/>
              <a:t>ki</a:t>
            </a:r>
            <a:r>
              <a:rPr lang="fr-FR" b="1" dirty="0" smtClean="0"/>
              <a:t> </a:t>
            </a:r>
            <a:r>
              <a:rPr lang="fr-FR" b="1" dirty="0" err="1" smtClean="0"/>
              <a:t>pik</a:t>
            </a:r>
            <a:r>
              <a:rPr lang="fr-FR" b="1" dirty="0"/>
              <a:t>!</a:t>
            </a:r>
            <a:r>
              <a:rPr lang="fr-FR" b="1" dirty="0" smtClean="0"/>
              <a:t>(J.J.I.)</a:t>
            </a:r>
            <a:endParaRPr lang="fr-FR" b="1" dirty="0"/>
          </a:p>
        </p:txBody>
      </p:sp>
      <p:sp>
        <p:nvSpPr>
          <p:cNvPr id="62" name="ZoneTexte 61"/>
          <p:cNvSpPr txBox="1"/>
          <p:nvPr/>
        </p:nvSpPr>
        <p:spPr>
          <a:xfrm>
            <a:off x="2359025" y="4197351"/>
            <a:ext cx="3952875"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a:t>
            </a:r>
            <a:r>
              <a:rPr lang="fr-FR" b="1" dirty="0" err="1" smtClean="0"/>
              <a:t>Avek</a:t>
            </a:r>
            <a:r>
              <a:rPr lang="fr-FR" b="1" dirty="0" smtClean="0"/>
              <a:t> KWZ, </a:t>
            </a:r>
            <a:r>
              <a:rPr lang="fr-FR" b="1" dirty="0" err="1" smtClean="0"/>
              <a:t>mwin</a:t>
            </a:r>
            <a:r>
              <a:rPr lang="fr-FR" b="1" dirty="0" smtClean="0"/>
              <a:t> té </a:t>
            </a:r>
            <a:r>
              <a:rPr lang="fr-FR" b="1" dirty="0" err="1" smtClean="0"/>
              <a:t>ve</a:t>
            </a:r>
            <a:r>
              <a:rPr lang="fr-FR" b="1" dirty="0" smtClean="0"/>
              <a:t> exprime une forme de rupture, </a:t>
            </a:r>
            <a:r>
              <a:rPr lang="fr-FR" b="1" dirty="0" err="1" smtClean="0"/>
              <a:t>ke</a:t>
            </a:r>
            <a:r>
              <a:rPr lang="fr-FR" b="1" dirty="0" smtClean="0"/>
              <a:t> la rende a </a:t>
            </a:r>
            <a:r>
              <a:rPr lang="fr-FR" b="1" dirty="0" err="1" smtClean="0"/>
              <a:t>mwin</a:t>
            </a:r>
            <a:r>
              <a:rPr lang="fr-FR" b="1" dirty="0" smtClean="0"/>
              <a:t> plus libre, une possibilité d’expression d’une liberté plus profonde qu’en français (J.J.I.)</a:t>
            </a:r>
            <a:endParaRPr lang="fr-FR" b="1" dirty="0"/>
          </a:p>
        </p:txBody>
      </p:sp>
      <p:sp>
        <p:nvSpPr>
          <p:cNvPr id="63" name="ZoneTexte 62"/>
          <p:cNvSpPr txBox="1"/>
          <p:nvPr/>
        </p:nvSpPr>
        <p:spPr>
          <a:xfrm>
            <a:off x="347638" y="5778500"/>
            <a:ext cx="8796362" cy="9233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Alors, </a:t>
            </a:r>
            <a:r>
              <a:rPr lang="fr-FR" b="1" dirty="0" err="1" smtClean="0"/>
              <a:t>mwin</a:t>
            </a:r>
            <a:r>
              <a:rPr lang="fr-FR" b="1" dirty="0" smtClean="0"/>
              <a:t> la parti </a:t>
            </a:r>
            <a:r>
              <a:rPr lang="fr-FR" b="1" dirty="0" err="1" smtClean="0"/>
              <a:t>Koifeur</a:t>
            </a:r>
            <a:r>
              <a:rPr lang="fr-FR" b="1" dirty="0" smtClean="0"/>
              <a:t>, </a:t>
            </a:r>
            <a:r>
              <a:rPr lang="fr-FR" b="1" dirty="0" err="1" smtClean="0"/>
              <a:t>mwin</a:t>
            </a:r>
            <a:r>
              <a:rPr lang="fr-FR" b="1" dirty="0" smtClean="0"/>
              <a:t> la </a:t>
            </a:r>
            <a:r>
              <a:rPr lang="fr-FR" b="1" dirty="0" err="1" smtClean="0"/>
              <a:t>arèt</a:t>
            </a:r>
            <a:r>
              <a:rPr lang="fr-FR" b="1" dirty="0" smtClean="0"/>
              <a:t> le défrisage, </a:t>
            </a:r>
            <a:r>
              <a:rPr lang="fr-FR" b="1" dirty="0" err="1" smtClean="0"/>
              <a:t>mwin</a:t>
            </a:r>
            <a:r>
              <a:rPr lang="fr-FR" b="1" dirty="0" smtClean="0"/>
              <a:t> la </a:t>
            </a:r>
            <a:r>
              <a:rPr lang="fr-FR" b="1" dirty="0" err="1" smtClean="0"/>
              <a:t>retrouv</a:t>
            </a:r>
            <a:r>
              <a:rPr lang="fr-FR" b="1" dirty="0" smtClean="0"/>
              <a:t> mon cheveu naturel, </a:t>
            </a:r>
            <a:r>
              <a:rPr lang="fr-FR" b="1" dirty="0" err="1" smtClean="0"/>
              <a:t>konyé</a:t>
            </a:r>
            <a:r>
              <a:rPr lang="fr-FR" b="1" dirty="0" smtClean="0"/>
              <a:t>, frisé. </a:t>
            </a:r>
            <a:r>
              <a:rPr lang="fr-FR" b="1" dirty="0" err="1"/>
              <a:t>K</a:t>
            </a:r>
            <a:r>
              <a:rPr lang="fr-FR" b="1" dirty="0" err="1" smtClean="0"/>
              <a:t>oméla</a:t>
            </a:r>
            <a:r>
              <a:rPr lang="fr-FR" b="1" dirty="0" smtClean="0"/>
              <a:t>, mi aime à </a:t>
            </a:r>
            <a:r>
              <a:rPr lang="fr-FR" b="1" dirty="0" err="1" smtClean="0"/>
              <a:t>mwin</a:t>
            </a:r>
            <a:r>
              <a:rPr lang="fr-FR" b="1" dirty="0" smtClean="0"/>
              <a:t> bien </a:t>
            </a:r>
            <a:r>
              <a:rPr lang="fr-FR" b="1" dirty="0" err="1" smtClean="0"/>
              <a:t>kom</a:t>
            </a:r>
            <a:r>
              <a:rPr lang="fr-FR" b="1" dirty="0" smtClean="0"/>
              <a:t> </a:t>
            </a:r>
            <a:r>
              <a:rPr lang="fr-FR" b="1" dirty="0" err="1" smtClean="0"/>
              <a:t>milé</a:t>
            </a:r>
            <a:r>
              <a:rPr lang="fr-FR" b="1" dirty="0" smtClean="0"/>
              <a:t> an naturel! </a:t>
            </a:r>
          </a:p>
          <a:p>
            <a:pPr algn="ctr"/>
            <a:r>
              <a:rPr lang="fr-FR" b="1" dirty="0" err="1" smtClean="0"/>
              <a:t>Ekri</a:t>
            </a:r>
            <a:r>
              <a:rPr lang="fr-FR" b="1" dirty="0" smtClean="0"/>
              <a:t> an </a:t>
            </a:r>
            <a:r>
              <a:rPr lang="fr-FR" b="1" dirty="0" err="1" smtClean="0"/>
              <a:t>kréol</a:t>
            </a:r>
            <a:r>
              <a:rPr lang="fr-FR" b="1" dirty="0" smtClean="0"/>
              <a:t>, la bouleverse énormément de choses en moi ! (J.J.I.)</a:t>
            </a:r>
            <a:endParaRPr lang="fr-FR" b="1" dirty="0"/>
          </a:p>
        </p:txBody>
      </p:sp>
      <p:sp>
        <p:nvSpPr>
          <p:cNvPr id="66" name="Freeform 54"/>
          <p:cNvSpPr>
            <a:spLocks/>
          </p:cNvSpPr>
          <p:nvPr/>
        </p:nvSpPr>
        <p:spPr bwMode="auto">
          <a:xfrm rot="10800000">
            <a:off x="4932040" y="3356992"/>
            <a:ext cx="228600" cy="409575"/>
          </a:xfrm>
          <a:custGeom>
            <a:avLst/>
            <a:gdLst>
              <a:gd name="T0" fmla="*/ 235 w 579"/>
              <a:gd name="T1" fmla="*/ 5 h 1035"/>
              <a:gd name="T2" fmla="*/ 235 w 579"/>
              <a:gd name="T3" fmla="*/ 5 h 1035"/>
              <a:gd name="T4" fmla="*/ 235 w 579"/>
              <a:gd name="T5" fmla="*/ 0 h 1035"/>
              <a:gd name="T6" fmla="*/ 0 w 579"/>
              <a:gd name="T7" fmla="*/ 4 h 1035"/>
              <a:gd name="T8" fmla="*/ 0 w 579"/>
              <a:gd name="T9" fmla="*/ 4 h 1035"/>
              <a:gd name="T10" fmla="*/ 0 w 579"/>
              <a:gd name="T11" fmla="*/ 5 h 1035"/>
              <a:gd name="T12" fmla="*/ 0 w 579"/>
              <a:gd name="T13" fmla="*/ 5 h 1035"/>
              <a:gd name="T14" fmla="*/ 0 w 579"/>
              <a:gd name="T15" fmla="*/ 43 h 1035"/>
              <a:gd name="T16" fmla="*/ 2 w 579"/>
              <a:gd name="T17" fmla="*/ 79 h 1035"/>
              <a:gd name="T18" fmla="*/ 4 w 579"/>
              <a:gd name="T19" fmla="*/ 116 h 1035"/>
              <a:gd name="T20" fmla="*/ 7 w 579"/>
              <a:gd name="T21" fmla="*/ 153 h 1035"/>
              <a:gd name="T22" fmla="*/ 11 w 579"/>
              <a:gd name="T23" fmla="*/ 189 h 1035"/>
              <a:gd name="T24" fmla="*/ 16 w 579"/>
              <a:gd name="T25" fmla="*/ 225 h 1035"/>
              <a:gd name="T26" fmla="*/ 21 w 579"/>
              <a:gd name="T27" fmla="*/ 262 h 1035"/>
              <a:gd name="T28" fmla="*/ 28 w 579"/>
              <a:gd name="T29" fmla="*/ 297 h 1035"/>
              <a:gd name="T30" fmla="*/ 36 w 579"/>
              <a:gd name="T31" fmla="*/ 332 h 1035"/>
              <a:gd name="T32" fmla="*/ 43 w 579"/>
              <a:gd name="T33" fmla="*/ 367 h 1035"/>
              <a:gd name="T34" fmla="*/ 53 w 579"/>
              <a:gd name="T35" fmla="*/ 401 h 1035"/>
              <a:gd name="T36" fmla="*/ 63 w 579"/>
              <a:gd name="T37" fmla="*/ 436 h 1035"/>
              <a:gd name="T38" fmla="*/ 73 w 579"/>
              <a:gd name="T39" fmla="*/ 470 h 1035"/>
              <a:gd name="T40" fmla="*/ 85 w 579"/>
              <a:gd name="T41" fmla="*/ 502 h 1035"/>
              <a:gd name="T42" fmla="*/ 97 w 579"/>
              <a:gd name="T43" fmla="*/ 536 h 1035"/>
              <a:gd name="T44" fmla="*/ 110 w 579"/>
              <a:gd name="T45" fmla="*/ 569 h 1035"/>
              <a:gd name="T46" fmla="*/ 123 w 579"/>
              <a:gd name="T47" fmla="*/ 601 h 1035"/>
              <a:gd name="T48" fmla="*/ 137 w 579"/>
              <a:gd name="T49" fmla="*/ 634 h 1035"/>
              <a:gd name="T50" fmla="*/ 153 w 579"/>
              <a:gd name="T51" fmla="*/ 665 h 1035"/>
              <a:gd name="T52" fmla="*/ 168 w 579"/>
              <a:gd name="T53" fmla="*/ 696 h 1035"/>
              <a:gd name="T54" fmla="*/ 185 w 579"/>
              <a:gd name="T55" fmla="*/ 728 h 1035"/>
              <a:gd name="T56" fmla="*/ 202 w 579"/>
              <a:gd name="T57" fmla="*/ 758 h 1035"/>
              <a:gd name="T58" fmla="*/ 221 w 579"/>
              <a:gd name="T59" fmla="*/ 788 h 1035"/>
              <a:gd name="T60" fmla="*/ 239 w 579"/>
              <a:gd name="T61" fmla="*/ 818 h 1035"/>
              <a:gd name="T62" fmla="*/ 258 w 579"/>
              <a:gd name="T63" fmla="*/ 846 h 1035"/>
              <a:gd name="T64" fmla="*/ 278 w 579"/>
              <a:gd name="T65" fmla="*/ 875 h 1035"/>
              <a:gd name="T66" fmla="*/ 299 w 579"/>
              <a:gd name="T67" fmla="*/ 903 h 1035"/>
              <a:gd name="T68" fmla="*/ 319 w 579"/>
              <a:gd name="T69" fmla="*/ 931 h 1035"/>
              <a:gd name="T70" fmla="*/ 342 w 579"/>
              <a:gd name="T71" fmla="*/ 957 h 1035"/>
              <a:gd name="T72" fmla="*/ 364 w 579"/>
              <a:gd name="T73" fmla="*/ 984 h 1035"/>
              <a:gd name="T74" fmla="*/ 386 w 579"/>
              <a:gd name="T75" fmla="*/ 1010 h 1035"/>
              <a:gd name="T76" fmla="*/ 411 w 579"/>
              <a:gd name="T77" fmla="*/ 1035 h 1035"/>
              <a:gd name="T78" fmla="*/ 579 w 579"/>
              <a:gd name="T79" fmla="*/ 872 h 1035"/>
              <a:gd name="T80" fmla="*/ 579 w 579"/>
              <a:gd name="T81" fmla="*/ 872 h 1035"/>
              <a:gd name="T82" fmla="*/ 540 w 579"/>
              <a:gd name="T83" fmla="*/ 828 h 1035"/>
              <a:gd name="T84" fmla="*/ 503 w 579"/>
              <a:gd name="T85" fmla="*/ 784 h 1035"/>
              <a:gd name="T86" fmla="*/ 468 w 579"/>
              <a:gd name="T87" fmla="*/ 737 h 1035"/>
              <a:gd name="T88" fmla="*/ 435 w 579"/>
              <a:gd name="T89" fmla="*/ 689 h 1035"/>
              <a:gd name="T90" fmla="*/ 405 w 579"/>
              <a:gd name="T91" fmla="*/ 638 h 1035"/>
              <a:gd name="T92" fmla="*/ 377 w 579"/>
              <a:gd name="T93" fmla="*/ 587 h 1035"/>
              <a:gd name="T94" fmla="*/ 351 w 579"/>
              <a:gd name="T95" fmla="*/ 534 h 1035"/>
              <a:gd name="T96" fmla="*/ 327 w 579"/>
              <a:gd name="T97" fmla="*/ 479 h 1035"/>
              <a:gd name="T98" fmla="*/ 306 w 579"/>
              <a:gd name="T99" fmla="*/ 424 h 1035"/>
              <a:gd name="T100" fmla="*/ 288 w 579"/>
              <a:gd name="T101" fmla="*/ 367 h 1035"/>
              <a:gd name="T102" fmla="*/ 273 w 579"/>
              <a:gd name="T103" fmla="*/ 310 h 1035"/>
              <a:gd name="T104" fmla="*/ 258 w 579"/>
              <a:gd name="T105" fmla="*/ 250 h 1035"/>
              <a:gd name="T106" fmla="*/ 249 w 579"/>
              <a:gd name="T107" fmla="*/ 190 h 1035"/>
              <a:gd name="T108" fmla="*/ 241 w 579"/>
              <a:gd name="T109" fmla="*/ 129 h 1035"/>
              <a:gd name="T110" fmla="*/ 236 w 579"/>
              <a:gd name="T111" fmla="*/ 68 h 1035"/>
              <a:gd name="T112" fmla="*/ 235 w 579"/>
              <a:gd name="T113" fmla="*/ 5 h 1035"/>
              <a:gd name="T114" fmla="*/ 235 w 579"/>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9" h="1035">
                <a:moveTo>
                  <a:pt x="235" y="5"/>
                </a:moveTo>
                <a:lnTo>
                  <a:pt x="235" y="5"/>
                </a:lnTo>
                <a:lnTo>
                  <a:pt x="235" y="0"/>
                </a:lnTo>
                <a:lnTo>
                  <a:pt x="0" y="4"/>
                </a:lnTo>
                <a:lnTo>
                  <a:pt x="0" y="4"/>
                </a:lnTo>
                <a:lnTo>
                  <a:pt x="0" y="5"/>
                </a:lnTo>
                <a:lnTo>
                  <a:pt x="0" y="5"/>
                </a:lnTo>
                <a:lnTo>
                  <a:pt x="0" y="43"/>
                </a:lnTo>
                <a:lnTo>
                  <a:pt x="2" y="79"/>
                </a:lnTo>
                <a:lnTo>
                  <a:pt x="4" y="116"/>
                </a:lnTo>
                <a:lnTo>
                  <a:pt x="7" y="153"/>
                </a:lnTo>
                <a:lnTo>
                  <a:pt x="11" y="189"/>
                </a:lnTo>
                <a:lnTo>
                  <a:pt x="16" y="225"/>
                </a:lnTo>
                <a:lnTo>
                  <a:pt x="21" y="262"/>
                </a:lnTo>
                <a:lnTo>
                  <a:pt x="28" y="297"/>
                </a:lnTo>
                <a:lnTo>
                  <a:pt x="36" y="332"/>
                </a:lnTo>
                <a:lnTo>
                  <a:pt x="43" y="367"/>
                </a:lnTo>
                <a:lnTo>
                  <a:pt x="53" y="401"/>
                </a:lnTo>
                <a:lnTo>
                  <a:pt x="63" y="436"/>
                </a:lnTo>
                <a:lnTo>
                  <a:pt x="73" y="470"/>
                </a:lnTo>
                <a:lnTo>
                  <a:pt x="85" y="502"/>
                </a:lnTo>
                <a:lnTo>
                  <a:pt x="97" y="536"/>
                </a:lnTo>
                <a:lnTo>
                  <a:pt x="110" y="569"/>
                </a:lnTo>
                <a:lnTo>
                  <a:pt x="123" y="601"/>
                </a:lnTo>
                <a:lnTo>
                  <a:pt x="137" y="634"/>
                </a:lnTo>
                <a:lnTo>
                  <a:pt x="153" y="665"/>
                </a:lnTo>
                <a:lnTo>
                  <a:pt x="168" y="696"/>
                </a:lnTo>
                <a:lnTo>
                  <a:pt x="185" y="728"/>
                </a:lnTo>
                <a:lnTo>
                  <a:pt x="202" y="758"/>
                </a:lnTo>
                <a:lnTo>
                  <a:pt x="221" y="788"/>
                </a:lnTo>
                <a:lnTo>
                  <a:pt x="239" y="818"/>
                </a:lnTo>
                <a:lnTo>
                  <a:pt x="258" y="846"/>
                </a:lnTo>
                <a:lnTo>
                  <a:pt x="278" y="875"/>
                </a:lnTo>
                <a:lnTo>
                  <a:pt x="299" y="903"/>
                </a:lnTo>
                <a:lnTo>
                  <a:pt x="319" y="931"/>
                </a:lnTo>
                <a:lnTo>
                  <a:pt x="342" y="957"/>
                </a:lnTo>
                <a:lnTo>
                  <a:pt x="364" y="984"/>
                </a:lnTo>
                <a:lnTo>
                  <a:pt x="386" y="1010"/>
                </a:lnTo>
                <a:lnTo>
                  <a:pt x="411" y="1035"/>
                </a:lnTo>
                <a:lnTo>
                  <a:pt x="579" y="872"/>
                </a:lnTo>
                <a:lnTo>
                  <a:pt x="579" y="872"/>
                </a:lnTo>
                <a:lnTo>
                  <a:pt x="540" y="828"/>
                </a:lnTo>
                <a:lnTo>
                  <a:pt x="503" y="784"/>
                </a:lnTo>
                <a:lnTo>
                  <a:pt x="468" y="737"/>
                </a:lnTo>
                <a:lnTo>
                  <a:pt x="435" y="689"/>
                </a:lnTo>
                <a:lnTo>
                  <a:pt x="405" y="638"/>
                </a:lnTo>
                <a:lnTo>
                  <a:pt x="377" y="587"/>
                </a:lnTo>
                <a:lnTo>
                  <a:pt x="351" y="534"/>
                </a:lnTo>
                <a:lnTo>
                  <a:pt x="327" y="479"/>
                </a:lnTo>
                <a:lnTo>
                  <a:pt x="306" y="424"/>
                </a:lnTo>
                <a:lnTo>
                  <a:pt x="288" y="367"/>
                </a:lnTo>
                <a:lnTo>
                  <a:pt x="273" y="310"/>
                </a:lnTo>
                <a:lnTo>
                  <a:pt x="258" y="250"/>
                </a:lnTo>
                <a:lnTo>
                  <a:pt x="249" y="190"/>
                </a:lnTo>
                <a:lnTo>
                  <a:pt x="241" y="129"/>
                </a:lnTo>
                <a:lnTo>
                  <a:pt x="236" y="68"/>
                </a:lnTo>
                <a:lnTo>
                  <a:pt x="235" y="5"/>
                </a:lnTo>
                <a:lnTo>
                  <a:pt x="235" y="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75" name="Freeform 18"/>
          <p:cNvSpPr>
            <a:spLocks/>
          </p:cNvSpPr>
          <p:nvPr/>
        </p:nvSpPr>
        <p:spPr bwMode="auto">
          <a:xfrm rot="10592407">
            <a:off x="5209125" y="3084404"/>
            <a:ext cx="332300" cy="690798"/>
          </a:xfrm>
          <a:custGeom>
            <a:avLst/>
            <a:gdLst>
              <a:gd name="T0" fmla="*/ 0 w 1955"/>
              <a:gd name="T1" fmla="*/ 13 h 3405"/>
              <a:gd name="T2" fmla="*/ 2 w 1955"/>
              <a:gd name="T3" fmla="*/ 136 h 3405"/>
              <a:gd name="T4" fmla="*/ 17 w 1955"/>
              <a:gd name="T5" fmla="*/ 380 h 3405"/>
              <a:gd name="T6" fmla="*/ 44 w 1955"/>
              <a:gd name="T7" fmla="*/ 621 h 3405"/>
              <a:gd name="T8" fmla="*/ 81 w 1955"/>
              <a:gd name="T9" fmla="*/ 858 h 3405"/>
              <a:gd name="T10" fmla="*/ 129 w 1955"/>
              <a:gd name="T11" fmla="*/ 1091 h 3405"/>
              <a:gd name="T12" fmla="*/ 189 w 1955"/>
              <a:gd name="T13" fmla="*/ 1320 h 3405"/>
              <a:gd name="T14" fmla="*/ 258 w 1955"/>
              <a:gd name="T15" fmla="*/ 1544 h 3405"/>
              <a:gd name="T16" fmla="*/ 337 w 1955"/>
              <a:gd name="T17" fmla="*/ 1764 h 3405"/>
              <a:gd name="T18" fmla="*/ 427 w 1955"/>
              <a:gd name="T19" fmla="*/ 1979 h 3405"/>
              <a:gd name="T20" fmla="*/ 527 w 1955"/>
              <a:gd name="T21" fmla="*/ 2188 h 3405"/>
              <a:gd name="T22" fmla="*/ 635 w 1955"/>
              <a:gd name="T23" fmla="*/ 2393 h 3405"/>
              <a:gd name="T24" fmla="*/ 752 w 1955"/>
              <a:gd name="T25" fmla="*/ 2591 h 3405"/>
              <a:gd name="T26" fmla="*/ 879 w 1955"/>
              <a:gd name="T27" fmla="*/ 2784 h 3405"/>
              <a:gd name="T28" fmla="*/ 1014 w 1955"/>
              <a:gd name="T29" fmla="*/ 2970 h 3405"/>
              <a:gd name="T30" fmla="*/ 1157 w 1955"/>
              <a:gd name="T31" fmla="*/ 3149 h 3405"/>
              <a:gd name="T32" fmla="*/ 1308 w 1955"/>
              <a:gd name="T33" fmla="*/ 3321 h 3405"/>
              <a:gd name="T34" fmla="*/ 1955 w 1955"/>
              <a:gd name="T35" fmla="*/ 2855 h 3405"/>
              <a:gd name="T36" fmla="*/ 1889 w 1955"/>
              <a:gd name="T37" fmla="*/ 2785 h 3405"/>
              <a:gd name="T38" fmla="*/ 1761 w 1955"/>
              <a:gd name="T39" fmla="*/ 2640 h 3405"/>
              <a:gd name="T40" fmla="*/ 1642 w 1955"/>
              <a:gd name="T41" fmla="*/ 2489 h 3405"/>
              <a:gd name="T42" fmla="*/ 1528 w 1955"/>
              <a:gd name="T43" fmla="*/ 2333 h 3405"/>
              <a:gd name="T44" fmla="*/ 1422 w 1955"/>
              <a:gd name="T45" fmla="*/ 2170 h 3405"/>
              <a:gd name="T46" fmla="*/ 1323 w 1955"/>
              <a:gd name="T47" fmla="*/ 2004 h 3405"/>
              <a:gd name="T48" fmla="*/ 1232 w 1955"/>
              <a:gd name="T49" fmla="*/ 1832 h 3405"/>
              <a:gd name="T50" fmla="*/ 1148 w 1955"/>
              <a:gd name="T51" fmla="*/ 1655 h 3405"/>
              <a:gd name="T52" fmla="*/ 1073 w 1955"/>
              <a:gd name="T53" fmla="*/ 1474 h 3405"/>
              <a:gd name="T54" fmla="*/ 1006 w 1955"/>
              <a:gd name="T55" fmla="*/ 1289 h 3405"/>
              <a:gd name="T56" fmla="*/ 948 w 1955"/>
              <a:gd name="T57" fmla="*/ 1100 h 3405"/>
              <a:gd name="T58" fmla="*/ 898 w 1955"/>
              <a:gd name="T59" fmla="*/ 907 h 3405"/>
              <a:gd name="T60" fmla="*/ 858 w 1955"/>
              <a:gd name="T61" fmla="*/ 711 h 3405"/>
              <a:gd name="T62" fmla="*/ 825 w 1955"/>
              <a:gd name="T63" fmla="*/ 511 h 3405"/>
              <a:gd name="T64" fmla="*/ 804 w 1955"/>
              <a:gd name="T65" fmla="*/ 310 h 3405"/>
              <a:gd name="T66" fmla="*/ 793 w 1955"/>
              <a:gd name="T67" fmla="*/ 104 h 3405"/>
              <a:gd name="T68" fmla="*/ 790 w 1955"/>
              <a:gd name="T69" fmla="*/ 0 h 3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55" h="3405">
                <a:moveTo>
                  <a:pt x="790" y="0"/>
                </a:moveTo>
                <a:lnTo>
                  <a:pt x="0" y="13"/>
                </a:lnTo>
                <a:lnTo>
                  <a:pt x="0" y="13"/>
                </a:lnTo>
                <a:lnTo>
                  <a:pt x="2" y="136"/>
                </a:lnTo>
                <a:lnTo>
                  <a:pt x="9" y="259"/>
                </a:lnTo>
                <a:lnTo>
                  <a:pt x="17" y="380"/>
                </a:lnTo>
                <a:lnTo>
                  <a:pt x="29" y="501"/>
                </a:lnTo>
                <a:lnTo>
                  <a:pt x="44" y="621"/>
                </a:lnTo>
                <a:lnTo>
                  <a:pt x="61" y="739"/>
                </a:lnTo>
                <a:lnTo>
                  <a:pt x="81" y="858"/>
                </a:lnTo>
                <a:lnTo>
                  <a:pt x="104" y="975"/>
                </a:lnTo>
                <a:lnTo>
                  <a:pt x="129" y="1091"/>
                </a:lnTo>
                <a:lnTo>
                  <a:pt x="157" y="1205"/>
                </a:lnTo>
                <a:lnTo>
                  <a:pt x="189" y="1320"/>
                </a:lnTo>
                <a:lnTo>
                  <a:pt x="221" y="1432"/>
                </a:lnTo>
                <a:lnTo>
                  <a:pt x="258" y="1544"/>
                </a:lnTo>
                <a:lnTo>
                  <a:pt x="297" y="1655"/>
                </a:lnTo>
                <a:lnTo>
                  <a:pt x="337" y="1764"/>
                </a:lnTo>
                <a:lnTo>
                  <a:pt x="381" y="1872"/>
                </a:lnTo>
                <a:lnTo>
                  <a:pt x="427" y="1979"/>
                </a:lnTo>
                <a:lnTo>
                  <a:pt x="475" y="2084"/>
                </a:lnTo>
                <a:lnTo>
                  <a:pt x="527" y="2188"/>
                </a:lnTo>
                <a:lnTo>
                  <a:pt x="579" y="2291"/>
                </a:lnTo>
                <a:lnTo>
                  <a:pt x="635" y="2393"/>
                </a:lnTo>
                <a:lnTo>
                  <a:pt x="693" y="2493"/>
                </a:lnTo>
                <a:lnTo>
                  <a:pt x="752" y="2591"/>
                </a:lnTo>
                <a:lnTo>
                  <a:pt x="815" y="2688"/>
                </a:lnTo>
                <a:lnTo>
                  <a:pt x="879" y="2784"/>
                </a:lnTo>
                <a:lnTo>
                  <a:pt x="946" y="2877"/>
                </a:lnTo>
                <a:lnTo>
                  <a:pt x="1014" y="2970"/>
                </a:lnTo>
                <a:lnTo>
                  <a:pt x="1084" y="3060"/>
                </a:lnTo>
                <a:lnTo>
                  <a:pt x="1157" y="3149"/>
                </a:lnTo>
                <a:lnTo>
                  <a:pt x="1233" y="3237"/>
                </a:lnTo>
                <a:lnTo>
                  <a:pt x="1308" y="3321"/>
                </a:lnTo>
                <a:lnTo>
                  <a:pt x="1388" y="3405"/>
                </a:lnTo>
                <a:lnTo>
                  <a:pt x="1955" y="2855"/>
                </a:lnTo>
                <a:lnTo>
                  <a:pt x="1955" y="2855"/>
                </a:lnTo>
                <a:lnTo>
                  <a:pt x="1889" y="2785"/>
                </a:lnTo>
                <a:lnTo>
                  <a:pt x="1824" y="2713"/>
                </a:lnTo>
                <a:lnTo>
                  <a:pt x="1761" y="2640"/>
                </a:lnTo>
                <a:lnTo>
                  <a:pt x="1700" y="2565"/>
                </a:lnTo>
                <a:lnTo>
                  <a:pt x="1642" y="2489"/>
                </a:lnTo>
                <a:lnTo>
                  <a:pt x="1583" y="2411"/>
                </a:lnTo>
                <a:lnTo>
                  <a:pt x="1528" y="2333"/>
                </a:lnTo>
                <a:lnTo>
                  <a:pt x="1474" y="2252"/>
                </a:lnTo>
                <a:lnTo>
                  <a:pt x="1422" y="2170"/>
                </a:lnTo>
                <a:lnTo>
                  <a:pt x="1371" y="2087"/>
                </a:lnTo>
                <a:lnTo>
                  <a:pt x="1323" y="2004"/>
                </a:lnTo>
                <a:lnTo>
                  <a:pt x="1276" y="1918"/>
                </a:lnTo>
                <a:lnTo>
                  <a:pt x="1232" y="1832"/>
                </a:lnTo>
                <a:lnTo>
                  <a:pt x="1189" y="1743"/>
                </a:lnTo>
                <a:lnTo>
                  <a:pt x="1148" y="1655"/>
                </a:lnTo>
                <a:lnTo>
                  <a:pt x="1109" y="1565"/>
                </a:lnTo>
                <a:lnTo>
                  <a:pt x="1073" y="1474"/>
                </a:lnTo>
                <a:lnTo>
                  <a:pt x="1038" y="1382"/>
                </a:lnTo>
                <a:lnTo>
                  <a:pt x="1006" y="1289"/>
                </a:lnTo>
                <a:lnTo>
                  <a:pt x="975" y="1195"/>
                </a:lnTo>
                <a:lnTo>
                  <a:pt x="948" y="1100"/>
                </a:lnTo>
                <a:lnTo>
                  <a:pt x="922" y="1004"/>
                </a:lnTo>
                <a:lnTo>
                  <a:pt x="898" y="907"/>
                </a:lnTo>
                <a:lnTo>
                  <a:pt x="876" y="810"/>
                </a:lnTo>
                <a:lnTo>
                  <a:pt x="858" y="711"/>
                </a:lnTo>
                <a:lnTo>
                  <a:pt x="841" y="612"/>
                </a:lnTo>
                <a:lnTo>
                  <a:pt x="825" y="511"/>
                </a:lnTo>
                <a:lnTo>
                  <a:pt x="814" y="411"/>
                </a:lnTo>
                <a:lnTo>
                  <a:pt x="804" y="310"/>
                </a:lnTo>
                <a:lnTo>
                  <a:pt x="797" y="207"/>
                </a:lnTo>
                <a:lnTo>
                  <a:pt x="793" y="104"/>
                </a:lnTo>
                <a:lnTo>
                  <a:pt x="790" y="0"/>
                </a:lnTo>
                <a:lnTo>
                  <a:pt x="790"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dirty="0"/>
          </a:p>
        </p:txBody>
      </p:sp>
      <p:sp>
        <p:nvSpPr>
          <p:cNvPr id="76" name="Freeform 18"/>
          <p:cNvSpPr>
            <a:spLocks/>
          </p:cNvSpPr>
          <p:nvPr/>
        </p:nvSpPr>
        <p:spPr bwMode="auto">
          <a:xfrm rot="10592407">
            <a:off x="5334527" y="2935287"/>
            <a:ext cx="478483" cy="869952"/>
          </a:xfrm>
          <a:custGeom>
            <a:avLst/>
            <a:gdLst>
              <a:gd name="T0" fmla="*/ 0 w 1955"/>
              <a:gd name="T1" fmla="*/ 13 h 3405"/>
              <a:gd name="T2" fmla="*/ 2 w 1955"/>
              <a:gd name="T3" fmla="*/ 136 h 3405"/>
              <a:gd name="T4" fmla="*/ 17 w 1955"/>
              <a:gd name="T5" fmla="*/ 380 h 3405"/>
              <a:gd name="T6" fmla="*/ 44 w 1955"/>
              <a:gd name="T7" fmla="*/ 621 h 3405"/>
              <a:gd name="T8" fmla="*/ 81 w 1955"/>
              <a:gd name="T9" fmla="*/ 858 h 3405"/>
              <a:gd name="T10" fmla="*/ 129 w 1955"/>
              <a:gd name="T11" fmla="*/ 1091 h 3405"/>
              <a:gd name="T12" fmla="*/ 189 w 1955"/>
              <a:gd name="T13" fmla="*/ 1320 h 3405"/>
              <a:gd name="T14" fmla="*/ 258 w 1955"/>
              <a:gd name="T15" fmla="*/ 1544 h 3405"/>
              <a:gd name="T16" fmla="*/ 337 w 1955"/>
              <a:gd name="T17" fmla="*/ 1764 h 3405"/>
              <a:gd name="T18" fmla="*/ 427 w 1955"/>
              <a:gd name="T19" fmla="*/ 1979 h 3405"/>
              <a:gd name="T20" fmla="*/ 527 w 1955"/>
              <a:gd name="T21" fmla="*/ 2188 h 3405"/>
              <a:gd name="T22" fmla="*/ 635 w 1955"/>
              <a:gd name="T23" fmla="*/ 2393 h 3405"/>
              <a:gd name="T24" fmla="*/ 752 w 1955"/>
              <a:gd name="T25" fmla="*/ 2591 h 3405"/>
              <a:gd name="T26" fmla="*/ 879 w 1955"/>
              <a:gd name="T27" fmla="*/ 2784 h 3405"/>
              <a:gd name="T28" fmla="*/ 1014 w 1955"/>
              <a:gd name="T29" fmla="*/ 2970 h 3405"/>
              <a:gd name="T30" fmla="*/ 1157 w 1955"/>
              <a:gd name="T31" fmla="*/ 3149 h 3405"/>
              <a:gd name="T32" fmla="*/ 1308 w 1955"/>
              <a:gd name="T33" fmla="*/ 3321 h 3405"/>
              <a:gd name="T34" fmla="*/ 1955 w 1955"/>
              <a:gd name="T35" fmla="*/ 2855 h 3405"/>
              <a:gd name="T36" fmla="*/ 1889 w 1955"/>
              <a:gd name="T37" fmla="*/ 2785 h 3405"/>
              <a:gd name="T38" fmla="*/ 1761 w 1955"/>
              <a:gd name="T39" fmla="*/ 2640 h 3405"/>
              <a:gd name="T40" fmla="*/ 1642 w 1955"/>
              <a:gd name="T41" fmla="*/ 2489 h 3405"/>
              <a:gd name="T42" fmla="*/ 1528 w 1955"/>
              <a:gd name="T43" fmla="*/ 2333 h 3405"/>
              <a:gd name="T44" fmla="*/ 1422 w 1955"/>
              <a:gd name="T45" fmla="*/ 2170 h 3405"/>
              <a:gd name="T46" fmla="*/ 1323 w 1955"/>
              <a:gd name="T47" fmla="*/ 2004 h 3405"/>
              <a:gd name="T48" fmla="*/ 1232 w 1955"/>
              <a:gd name="T49" fmla="*/ 1832 h 3405"/>
              <a:gd name="T50" fmla="*/ 1148 w 1955"/>
              <a:gd name="T51" fmla="*/ 1655 h 3405"/>
              <a:gd name="T52" fmla="*/ 1073 w 1955"/>
              <a:gd name="T53" fmla="*/ 1474 h 3405"/>
              <a:gd name="T54" fmla="*/ 1006 w 1955"/>
              <a:gd name="T55" fmla="*/ 1289 h 3405"/>
              <a:gd name="T56" fmla="*/ 948 w 1955"/>
              <a:gd name="T57" fmla="*/ 1100 h 3405"/>
              <a:gd name="T58" fmla="*/ 898 w 1955"/>
              <a:gd name="T59" fmla="*/ 907 h 3405"/>
              <a:gd name="T60" fmla="*/ 858 w 1955"/>
              <a:gd name="T61" fmla="*/ 711 h 3405"/>
              <a:gd name="T62" fmla="*/ 825 w 1955"/>
              <a:gd name="T63" fmla="*/ 511 h 3405"/>
              <a:gd name="T64" fmla="*/ 804 w 1955"/>
              <a:gd name="T65" fmla="*/ 310 h 3405"/>
              <a:gd name="T66" fmla="*/ 793 w 1955"/>
              <a:gd name="T67" fmla="*/ 104 h 3405"/>
              <a:gd name="T68" fmla="*/ 790 w 1955"/>
              <a:gd name="T69" fmla="*/ 0 h 3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55" h="3405">
                <a:moveTo>
                  <a:pt x="790" y="0"/>
                </a:moveTo>
                <a:lnTo>
                  <a:pt x="0" y="13"/>
                </a:lnTo>
                <a:lnTo>
                  <a:pt x="0" y="13"/>
                </a:lnTo>
                <a:lnTo>
                  <a:pt x="2" y="136"/>
                </a:lnTo>
                <a:lnTo>
                  <a:pt x="9" y="259"/>
                </a:lnTo>
                <a:lnTo>
                  <a:pt x="17" y="380"/>
                </a:lnTo>
                <a:lnTo>
                  <a:pt x="29" y="501"/>
                </a:lnTo>
                <a:lnTo>
                  <a:pt x="44" y="621"/>
                </a:lnTo>
                <a:lnTo>
                  <a:pt x="61" y="739"/>
                </a:lnTo>
                <a:lnTo>
                  <a:pt x="81" y="858"/>
                </a:lnTo>
                <a:lnTo>
                  <a:pt x="104" y="975"/>
                </a:lnTo>
                <a:lnTo>
                  <a:pt x="129" y="1091"/>
                </a:lnTo>
                <a:lnTo>
                  <a:pt x="157" y="1205"/>
                </a:lnTo>
                <a:lnTo>
                  <a:pt x="189" y="1320"/>
                </a:lnTo>
                <a:lnTo>
                  <a:pt x="221" y="1432"/>
                </a:lnTo>
                <a:lnTo>
                  <a:pt x="258" y="1544"/>
                </a:lnTo>
                <a:lnTo>
                  <a:pt x="297" y="1655"/>
                </a:lnTo>
                <a:lnTo>
                  <a:pt x="337" y="1764"/>
                </a:lnTo>
                <a:lnTo>
                  <a:pt x="381" y="1872"/>
                </a:lnTo>
                <a:lnTo>
                  <a:pt x="427" y="1979"/>
                </a:lnTo>
                <a:lnTo>
                  <a:pt x="475" y="2084"/>
                </a:lnTo>
                <a:lnTo>
                  <a:pt x="527" y="2188"/>
                </a:lnTo>
                <a:lnTo>
                  <a:pt x="579" y="2291"/>
                </a:lnTo>
                <a:lnTo>
                  <a:pt x="635" y="2393"/>
                </a:lnTo>
                <a:lnTo>
                  <a:pt x="693" y="2493"/>
                </a:lnTo>
                <a:lnTo>
                  <a:pt x="752" y="2591"/>
                </a:lnTo>
                <a:lnTo>
                  <a:pt x="815" y="2688"/>
                </a:lnTo>
                <a:lnTo>
                  <a:pt x="879" y="2784"/>
                </a:lnTo>
                <a:lnTo>
                  <a:pt x="946" y="2877"/>
                </a:lnTo>
                <a:lnTo>
                  <a:pt x="1014" y="2970"/>
                </a:lnTo>
                <a:lnTo>
                  <a:pt x="1084" y="3060"/>
                </a:lnTo>
                <a:lnTo>
                  <a:pt x="1157" y="3149"/>
                </a:lnTo>
                <a:lnTo>
                  <a:pt x="1233" y="3237"/>
                </a:lnTo>
                <a:lnTo>
                  <a:pt x="1308" y="3321"/>
                </a:lnTo>
                <a:lnTo>
                  <a:pt x="1388" y="3405"/>
                </a:lnTo>
                <a:lnTo>
                  <a:pt x="1955" y="2855"/>
                </a:lnTo>
                <a:lnTo>
                  <a:pt x="1955" y="2855"/>
                </a:lnTo>
                <a:lnTo>
                  <a:pt x="1889" y="2785"/>
                </a:lnTo>
                <a:lnTo>
                  <a:pt x="1824" y="2713"/>
                </a:lnTo>
                <a:lnTo>
                  <a:pt x="1761" y="2640"/>
                </a:lnTo>
                <a:lnTo>
                  <a:pt x="1700" y="2565"/>
                </a:lnTo>
                <a:lnTo>
                  <a:pt x="1642" y="2489"/>
                </a:lnTo>
                <a:lnTo>
                  <a:pt x="1583" y="2411"/>
                </a:lnTo>
                <a:lnTo>
                  <a:pt x="1528" y="2333"/>
                </a:lnTo>
                <a:lnTo>
                  <a:pt x="1474" y="2252"/>
                </a:lnTo>
                <a:lnTo>
                  <a:pt x="1422" y="2170"/>
                </a:lnTo>
                <a:lnTo>
                  <a:pt x="1371" y="2087"/>
                </a:lnTo>
                <a:lnTo>
                  <a:pt x="1323" y="2004"/>
                </a:lnTo>
                <a:lnTo>
                  <a:pt x="1276" y="1918"/>
                </a:lnTo>
                <a:lnTo>
                  <a:pt x="1232" y="1832"/>
                </a:lnTo>
                <a:lnTo>
                  <a:pt x="1189" y="1743"/>
                </a:lnTo>
                <a:lnTo>
                  <a:pt x="1148" y="1655"/>
                </a:lnTo>
                <a:lnTo>
                  <a:pt x="1109" y="1565"/>
                </a:lnTo>
                <a:lnTo>
                  <a:pt x="1073" y="1474"/>
                </a:lnTo>
                <a:lnTo>
                  <a:pt x="1038" y="1382"/>
                </a:lnTo>
                <a:lnTo>
                  <a:pt x="1006" y="1289"/>
                </a:lnTo>
                <a:lnTo>
                  <a:pt x="975" y="1195"/>
                </a:lnTo>
                <a:lnTo>
                  <a:pt x="948" y="1100"/>
                </a:lnTo>
                <a:lnTo>
                  <a:pt x="922" y="1004"/>
                </a:lnTo>
                <a:lnTo>
                  <a:pt x="898" y="907"/>
                </a:lnTo>
                <a:lnTo>
                  <a:pt x="876" y="810"/>
                </a:lnTo>
                <a:lnTo>
                  <a:pt x="858" y="711"/>
                </a:lnTo>
                <a:lnTo>
                  <a:pt x="841" y="612"/>
                </a:lnTo>
                <a:lnTo>
                  <a:pt x="825" y="511"/>
                </a:lnTo>
                <a:lnTo>
                  <a:pt x="814" y="411"/>
                </a:lnTo>
                <a:lnTo>
                  <a:pt x="804" y="310"/>
                </a:lnTo>
                <a:lnTo>
                  <a:pt x="797" y="207"/>
                </a:lnTo>
                <a:lnTo>
                  <a:pt x="793" y="104"/>
                </a:lnTo>
                <a:lnTo>
                  <a:pt x="790" y="0"/>
                </a:lnTo>
                <a:lnTo>
                  <a:pt x="790"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dirty="0"/>
          </a:p>
        </p:txBody>
      </p:sp>
      <p:sp>
        <p:nvSpPr>
          <p:cNvPr id="77" name="Freeform 18"/>
          <p:cNvSpPr>
            <a:spLocks/>
          </p:cNvSpPr>
          <p:nvPr/>
        </p:nvSpPr>
        <p:spPr bwMode="auto">
          <a:xfrm rot="10592407">
            <a:off x="5073751" y="3228916"/>
            <a:ext cx="285549" cy="538034"/>
          </a:xfrm>
          <a:custGeom>
            <a:avLst/>
            <a:gdLst>
              <a:gd name="T0" fmla="*/ 0 w 1955"/>
              <a:gd name="T1" fmla="*/ 13 h 3405"/>
              <a:gd name="T2" fmla="*/ 2 w 1955"/>
              <a:gd name="T3" fmla="*/ 136 h 3405"/>
              <a:gd name="T4" fmla="*/ 17 w 1955"/>
              <a:gd name="T5" fmla="*/ 380 h 3405"/>
              <a:gd name="T6" fmla="*/ 44 w 1955"/>
              <a:gd name="T7" fmla="*/ 621 h 3405"/>
              <a:gd name="T8" fmla="*/ 81 w 1955"/>
              <a:gd name="T9" fmla="*/ 858 h 3405"/>
              <a:gd name="T10" fmla="*/ 129 w 1955"/>
              <a:gd name="T11" fmla="*/ 1091 h 3405"/>
              <a:gd name="T12" fmla="*/ 189 w 1955"/>
              <a:gd name="T13" fmla="*/ 1320 h 3405"/>
              <a:gd name="T14" fmla="*/ 258 w 1955"/>
              <a:gd name="T15" fmla="*/ 1544 h 3405"/>
              <a:gd name="T16" fmla="*/ 337 w 1955"/>
              <a:gd name="T17" fmla="*/ 1764 h 3405"/>
              <a:gd name="T18" fmla="*/ 427 w 1955"/>
              <a:gd name="T19" fmla="*/ 1979 h 3405"/>
              <a:gd name="T20" fmla="*/ 527 w 1955"/>
              <a:gd name="T21" fmla="*/ 2188 h 3405"/>
              <a:gd name="T22" fmla="*/ 635 w 1955"/>
              <a:gd name="T23" fmla="*/ 2393 h 3405"/>
              <a:gd name="T24" fmla="*/ 752 w 1955"/>
              <a:gd name="T25" fmla="*/ 2591 h 3405"/>
              <a:gd name="T26" fmla="*/ 879 w 1955"/>
              <a:gd name="T27" fmla="*/ 2784 h 3405"/>
              <a:gd name="T28" fmla="*/ 1014 w 1955"/>
              <a:gd name="T29" fmla="*/ 2970 h 3405"/>
              <a:gd name="T30" fmla="*/ 1157 w 1955"/>
              <a:gd name="T31" fmla="*/ 3149 h 3405"/>
              <a:gd name="T32" fmla="*/ 1308 w 1955"/>
              <a:gd name="T33" fmla="*/ 3321 h 3405"/>
              <a:gd name="T34" fmla="*/ 1955 w 1955"/>
              <a:gd name="T35" fmla="*/ 2855 h 3405"/>
              <a:gd name="T36" fmla="*/ 1889 w 1955"/>
              <a:gd name="T37" fmla="*/ 2785 h 3405"/>
              <a:gd name="T38" fmla="*/ 1761 w 1955"/>
              <a:gd name="T39" fmla="*/ 2640 h 3405"/>
              <a:gd name="T40" fmla="*/ 1642 w 1955"/>
              <a:gd name="T41" fmla="*/ 2489 h 3405"/>
              <a:gd name="T42" fmla="*/ 1528 w 1955"/>
              <a:gd name="T43" fmla="*/ 2333 h 3405"/>
              <a:gd name="T44" fmla="*/ 1422 w 1955"/>
              <a:gd name="T45" fmla="*/ 2170 h 3405"/>
              <a:gd name="T46" fmla="*/ 1323 w 1955"/>
              <a:gd name="T47" fmla="*/ 2004 h 3405"/>
              <a:gd name="T48" fmla="*/ 1232 w 1955"/>
              <a:gd name="T49" fmla="*/ 1832 h 3405"/>
              <a:gd name="T50" fmla="*/ 1148 w 1955"/>
              <a:gd name="T51" fmla="*/ 1655 h 3405"/>
              <a:gd name="T52" fmla="*/ 1073 w 1955"/>
              <a:gd name="T53" fmla="*/ 1474 h 3405"/>
              <a:gd name="T54" fmla="*/ 1006 w 1955"/>
              <a:gd name="T55" fmla="*/ 1289 h 3405"/>
              <a:gd name="T56" fmla="*/ 948 w 1955"/>
              <a:gd name="T57" fmla="*/ 1100 h 3405"/>
              <a:gd name="T58" fmla="*/ 898 w 1955"/>
              <a:gd name="T59" fmla="*/ 907 h 3405"/>
              <a:gd name="T60" fmla="*/ 858 w 1955"/>
              <a:gd name="T61" fmla="*/ 711 h 3405"/>
              <a:gd name="T62" fmla="*/ 825 w 1955"/>
              <a:gd name="T63" fmla="*/ 511 h 3405"/>
              <a:gd name="T64" fmla="*/ 804 w 1955"/>
              <a:gd name="T65" fmla="*/ 310 h 3405"/>
              <a:gd name="T66" fmla="*/ 793 w 1955"/>
              <a:gd name="T67" fmla="*/ 104 h 3405"/>
              <a:gd name="T68" fmla="*/ 790 w 1955"/>
              <a:gd name="T69" fmla="*/ 0 h 3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55" h="3405">
                <a:moveTo>
                  <a:pt x="790" y="0"/>
                </a:moveTo>
                <a:lnTo>
                  <a:pt x="0" y="13"/>
                </a:lnTo>
                <a:lnTo>
                  <a:pt x="0" y="13"/>
                </a:lnTo>
                <a:lnTo>
                  <a:pt x="2" y="136"/>
                </a:lnTo>
                <a:lnTo>
                  <a:pt x="9" y="259"/>
                </a:lnTo>
                <a:lnTo>
                  <a:pt x="17" y="380"/>
                </a:lnTo>
                <a:lnTo>
                  <a:pt x="29" y="501"/>
                </a:lnTo>
                <a:lnTo>
                  <a:pt x="44" y="621"/>
                </a:lnTo>
                <a:lnTo>
                  <a:pt x="61" y="739"/>
                </a:lnTo>
                <a:lnTo>
                  <a:pt x="81" y="858"/>
                </a:lnTo>
                <a:lnTo>
                  <a:pt x="104" y="975"/>
                </a:lnTo>
                <a:lnTo>
                  <a:pt x="129" y="1091"/>
                </a:lnTo>
                <a:lnTo>
                  <a:pt x="157" y="1205"/>
                </a:lnTo>
                <a:lnTo>
                  <a:pt x="189" y="1320"/>
                </a:lnTo>
                <a:lnTo>
                  <a:pt x="221" y="1432"/>
                </a:lnTo>
                <a:lnTo>
                  <a:pt x="258" y="1544"/>
                </a:lnTo>
                <a:lnTo>
                  <a:pt x="297" y="1655"/>
                </a:lnTo>
                <a:lnTo>
                  <a:pt x="337" y="1764"/>
                </a:lnTo>
                <a:lnTo>
                  <a:pt x="381" y="1872"/>
                </a:lnTo>
                <a:lnTo>
                  <a:pt x="427" y="1979"/>
                </a:lnTo>
                <a:lnTo>
                  <a:pt x="475" y="2084"/>
                </a:lnTo>
                <a:lnTo>
                  <a:pt x="527" y="2188"/>
                </a:lnTo>
                <a:lnTo>
                  <a:pt x="579" y="2291"/>
                </a:lnTo>
                <a:lnTo>
                  <a:pt x="635" y="2393"/>
                </a:lnTo>
                <a:lnTo>
                  <a:pt x="693" y="2493"/>
                </a:lnTo>
                <a:lnTo>
                  <a:pt x="752" y="2591"/>
                </a:lnTo>
                <a:lnTo>
                  <a:pt x="815" y="2688"/>
                </a:lnTo>
                <a:lnTo>
                  <a:pt x="879" y="2784"/>
                </a:lnTo>
                <a:lnTo>
                  <a:pt x="946" y="2877"/>
                </a:lnTo>
                <a:lnTo>
                  <a:pt x="1014" y="2970"/>
                </a:lnTo>
                <a:lnTo>
                  <a:pt x="1084" y="3060"/>
                </a:lnTo>
                <a:lnTo>
                  <a:pt x="1157" y="3149"/>
                </a:lnTo>
                <a:lnTo>
                  <a:pt x="1233" y="3237"/>
                </a:lnTo>
                <a:lnTo>
                  <a:pt x="1308" y="3321"/>
                </a:lnTo>
                <a:lnTo>
                  <a:pt x="1388" y="3405"/>
                </a:lnTo>
                <a:lnTo>
                  <a:pt x="1955" y="2855"/>
                </a:lnTo>
                <a:lnTo>
                  <a:pt x="1955" y="2855"/>
                </a:lnTo>
                <a:lnTo>
                  <a:pt x="1889" y="2785"/>
                </a:lnTo>
                <a:lnTo>
                  <a:pt x="1824" y="2713"/>
                </a:lnTo>
                <a:lnTo>
                  <a:pt x="1761" y="2640"/>
                </a:lnTo>
                <a:lnTo>
                  <a:pt x="1700" y="2565"/>
                </a:lnTo>
                <a:lnTo>
                  <a:pt x="1642" y="2489"/>
                </a:lnTo>
                <a:lnTo>
                  <a:pt x="1583" y="2411"/>
                </a:lnTo>
                <a:lnTo>
                  <a:pt x="1528" y="2333"/>
                </a:lnTo>
                <a:lnTo>
                  <a:pt x="1474" y="2252"/>
                </a:lnTo>
                <a:lnTo>
                  <a:pt x="1422" y="2170"/>
                </a:lnTo>
                <a:lnTo>
                  <a:pt x="1371" y="2087"/>
                </a:lnTo>
                <a:lnTo>
                  <a:pt x="1323" y="2004"/>
                </a:lnTo>
                <a:lnTo>
                  <a:pt x="1276" y="1918"/>
                </a:lnTo>
                <a:lnTo>
                  <a:pt x="1232" y="1832"/>
                </a:lnTo>
                <a:lnTo>
                  <a:pt x="1189" y="1743"/>
                </a:lnTo>
                <a:lnTo>
                  <a:pt x="1148" y="1655"/>
                </a:lnTo>
                <a:lnTo>
                  <a:pt x="1109" y="1565"/>
                </a:lnTo>
                <a:lnTo>
                  <a:pt x="1073" y="1474"/>
                </a:lnTo>
                <a:lnTo>
                  <a:pt x="1038" y="1382"/>
                </a:lnTo>
                <a:lnTo>
                  <a:pt x="1006" y="1289"/>
                </a:lnTo>
                <a:lnTo>
                  <a:pt x="975" y="1195"/>
                </a:lnTo>
                <a:lnTo>
                  <a:pt x="948" y="1100"/>
                </a:lnTo>
                <a:lnTo>
                  <a:pt x="922" y="1004"/>
                </a:lnTo>
                <a:lnTo>
                  <a:pt x="898" y="907"/>
                </a:lnTo>
                <a:lnTo>
                  <a:pt x="876" y="810"/>
                </a:lnTo>
                <a:lnTo>
                  <a:pt x="858" y="711"/>
                </a:lnTo>
                <a:lnTo>
                  <a:pt x="841" y="612"/>
                </a:lnTo>
                <a:lnTo>
                  <a:pt x="825" y="511"/>
                </a:lnTo>
                <a:lnTo>
                  <a:pt x="814" y="411"/>
                </a:lnTo>
                <a:lnTo>
                  <a:pt x="804" y="310"/>
                </a:lnTo>
                <a:lnTo>
                  <a:pt x="797" y="207"/>
                </a:lnTo>
                <a:lnTo>
                  <a:pt x="793" y="104"/>
                </a:lnTo>
                <a:lnTo>
                  <a:pt x="790" y="0"/>
                </a:lnTo>
                <a:lnTo>
                  <a:pt x="790"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dirty="0"/>
          </a:p>
        </p:txBody>
      </p:sp>
      <p:sp>
        <p:nvSpPr>
          <p:cNvPr id="79" name="ZoneTexte 78"/>
          <p:cNvSpPr txBox="1"/>
          <p:nvPr/>
        </p:nvSpPr>
        <p:spPr>
          <a:xfrm>
            <a:off x="130262" y="152916"/>
            <a:ext cx="8834226" cy="95410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fr-FR" sz="2800" b="1" dirty="0" smtClean="0">
                <a:ln w="17780" cmpd="sng">
                  <a:solidFill>
                    <a:srgbClr val="FFFFFF"/>
                  </a:solidFill>
                  <a:prstDash val="solid"/>
                  <a:miter lim="800000"/>
                </a:ln>
                <a:solidFill>
                  <a:schemeClr val="tx1"/>
                </a:solidFill>
                <a:effectLst>
                  <a:outerShdw blurRad="50800" algn="tl" rotWithShape="0">
                    <a:srgbClr val="000000"/>
                  </a:outerShdw>
                </a:effectLst>
              </a:rPr>
              <a:t>Effets de l’Imaginaire sur le Transfert de graphie chez quelques poètes &amp; écrivains du Prix </a:t>
            </a:r>
            <a:r>
              <a:rPr lang="fr-FR" sz="2800" b="1" dirty="0" err="1" smtClean="0">
                <a:ln w="17780" cmpd="sng">
                  <a:solidFill>
                    <a:srgbClr val="FFFFFF"/>
                  </a:solidFill>
                  <a:prstDash val="solid"/>
                  <a:miter lim="800000"/>
                </a:ln>
                <a:solidFill>
                  <a:schemeClr val="tx1"/>
                </a:solidFill>
                <a:effectLst>
                  <a:outerShdw blurRad="50800" algn="tl" rotWithShape="0">
                    <a:srgbClr val="000000"/>
                  </a:outerShdw>
                </a:effectLst>
              </a:rPr>
              <a:t>Lankréol</a:t>
            </a:r>
            <a:r>
              <a:rPr lang="fr-FR" sz="2800" b="1" dirty="0" smtClean="0">
                <a:ln w="17780" cmpd="sng">
                  <a:solidFill>
                    <a:srgbClr val="FFFFFF"/>
                  </a:solidFill>
                  <a:prstDash val="solid"/>
                  <a:miter lim="800000"/>
                </a:ln>
                <a:solidFill>
                  <a:schemeClr val="tx1"/>
                </a:solidFill>
                <a:effectLst>
                  <a:outerShdw blurRad="50800" algn="tl" rotWithShape="0">
                    <a:srgbClr val="000000"/>
                  </a:outerShdw>
                </a:effectLst>
              </a:rPr>
              <a:t>   </a:t>
            </a:r>
            <a:r>
              <a:rPr lang="fr-FR" sz="2800" b="1" dirty="0">
                <a:ln w="17780" cmpd="sng">
                  <a:solidFill>
                    <a:srgbClr val="FFFFFF"/>
                  </a:solidFill>
                  <a:prstDash val="solid"/>
                  <a:miter lim="800000"/>
                </a:ln>
                <a:solidFill>
                  <a:schemeClr val="tx1"/>
                </a:solidFill>
                <a:effectLst>
                  <a:outerShdw blurRad="50800" algn="tl" rotWithShape="0">
                    <a:srgbClr val="000000"/>
                  </a:outerShdw>
                </a:effectLst>
              </a:rPr>
              <a:t>3</a:t>
            </a:r>
          </a:p>
        </p:txBody>
      </p:sp>
      <p:sp>
        <p:nvSpPr>
          <p:cNvPr id="80" name="Freeform 69"/>
          <p:cNvSpPr>
            <a:spLocks/>
          </p:cNvSpPr>
          <p:nvPr/>
        </p:nvSpPr>
        <p:spPr bwMode="auto">
          <a:xfrm>
            <a:off x="4335463" y="3470275"/>
            <a:ext cx="256381" cy="135285"/>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1" name="Freeform 62"/>
          <p:cNvSpPr>
            <a:spLocks/>
          </p:cNvSpPr>
          <p:nvPr/>
        </p:nvSpPr>
        <p:spPr bwMode="auto">
          <a:xfrm>
            <a:off x="4594225" y="3467894"/>
            <a:ext cx="214313" cy="137667"/>
          </a:xfrm>
          <a:custGeom>
            <a:avLst/>
            <a:gdLst>
              <a:gd name="T0" fmla="*/ 645 w 761"/>
              <a:gd name="T1" fmla="*/ 425 h 425"/>
              <a:gd name="T2" fmla="*/ 761 w 761"/>
              <a:gd name="T3" fmla="*/ 307 h 425"/>
              <a:gd name="T4" fmla="*/ 761 w 761"/>
              <a:gd name="T5" fmla="*/ 307 h 425"/>
              <a:gd name="T6" fmla="*/ 723 w 761"/>
              <a:gd name="T7" fmla="*/ 273 h 425"/>
              <a:gd name="T8" fmla="*/ 682 w 761"/>
              <a:gd name="T9" fmla="*/ 240 h 425"/>
              <a:gd name="T10" fmla="*/ 642 w 761"/>
              <a:gd name="T11" fmla="*/ 209 h 425"/>
              <a:gd name="T12" fmla="*/ 599 w 761"/>
              <a:gd name="T13" fmla="*/ 181 h 425"/>
              <a:gd name="T14" fmla="*/ 555 w 761"/>
              <a:gd name="T15" fmla="*/ 155 h 425"/>
              <a:gd name="T16" fmla="*/ 511 w 761"/>
              <a:gd name="T17" fmla="*/ 128 h 425"/>
              <a:gd name="T18" fmla="*/ 464 w 761"/>
              <a:gd name="T19" fmla="*/ 106 h 425"/>
              <a:gd name="T20" fmla="*/ 417 w 761"/>
              <a:gd name="T21" fmla="*/ 86 h 425"/>
              <a:gd name="T22" fmla="*/ 369 w 761"/>
              <a:gd name="T23" fmla="*/ 66 h 425"/>
              <a:gd name="T24" fmla="*/ 319 w 761"/>
              <a:gd name="T25" fmla="*/ 50 h 425"/>
              <a:gd name="T26" fmla="*/ 268 w 761"/>
              <a:gd name="T27" fmla="*/ 36 h 425"/>
              <a:gd name="T28" fmla="*/ 216 w 761"/>
              <a:gd name="T29" fmla="*/ 24 h 425"/>
              <a:gd name="T30" fmla="*/ 164 w 761"/>
              <a:gd name="T31" fmla="*/ 14 h 425"/>
              <a:gd name="T32" fmla="*/ 111 w 761"/>
              <a:gd name="T33" fmla="*/ 7 h 425"/>
              <a:gd name="T34" fmla="*/ 58 w 761"/>
              <a:gd name="T35" fmla="*/ 2 h 425"/>
              <a:gd name="T36" fmla="*/ 3 w 761"/>
              <a:gd name="T37" fmla="*/ 0 h 425"/>
              <a:gd name="T38" fmla="*/ 0 w 761"/>
              <a:gd name="T39" fmla="*/ 165 h 425"/>
              <a:gd name="T40" fmla="*/ 0 w 761"/>
              <a:gd name="T41" fmla="*/ 165 h 425"/>
              <a:gd name="T42" fmla="*/ 46 w 761"/>
              <a:gd name="T43" fmla="*/ 168 h 425"/>
              <a:gd name="T44" fmla="*/ 93 w 761"/>
              <a:gd name="T45" fmla="*/ 171 h 425"/>
              <a:gd name="T46" fmla="*/ 137 w 761"/>
              <a:gd name="T47" fmla="*/ 178 h 425"/>
              <a:gd name="T48" fmla="*/ 183 w 761"/>
              <a:gd name="T49" fmla="*/ 186 h 425"/>
              <a:gd name="T50" fmla="*/ 226 w 761"/>
              <a:gd name="T51" fmla="*/ 196 h 425"/>
              <a:gd name="T52" fmla="*/ 268 w 761"/>
              <a:gd name="T53" fmla="*/ 208 h 425"/>
              <a:gd name="T54" fmla="*/ 311 w 761"/>
              <a:gd name="T55" fmla="*/ 222 h 425"/>
              <a:gd name="T56" fmla="*/ 352 w 761"/>
              <a:gd name="T57" fmla="*/ 238 h 425"/>
              <a:gd name="T58" fmla="*/ 393 w 761"/>
              <a:gd name="T59" fmla="*/ 256 h 425"/>
              <a:gd name="T60" fmla="*/ 433 w 761"/>
              <a:gd name="T61" fmla="*/ 274 h 425"/>
              <a:gd name="T62" fmla="*/ 470 w 761"/>
              <a:gd name="T63" fmla="*/ 296 h 425"/>
              <a:gd name="T64" fmla="*/ 508 w 761"/>
              <a:gd name="T65" fmla="*/ 319 h 425"/>
              <a:gd name="T66" fmla="*/ 544 w 761"/>
              <a:gd name="T67" fmla="*/ 343 h 425"/>
              <a:gd name="T68" fmla="*/ 580 w 761"/>
              <a:gd name="T69" fmla="*/ 369 h 425"/>
              <a:gd name="T70" fmla="*/ 613 w 761"/>
              <a:gd name="T71" fmla="*/ 397 h 425"/>
              <a:gd name="T72" fmla="*/ 645 w 761"/>
              <a:gd name="T73" fmla="*/ 425 h 425"/>
              <a:gd name="T74" fmla="*/ 645 w 761"/>
              <a:gd name="T75"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1" h="425">
                <a:moveTo>
                  <a:pt x="645" y="425"/>
                </a:moveTo>
                <a:lnTo>
                  <a:pt x="761" y="307"/>
                </a:lnTo>
                <a:lnTo>
                  <a:pt x="761" y="307"/>
                </a:lnTo>
                <a:lnTo>
                  <a:pt x="723" y="273"/>
                </a:lnTo>
                <a:lnTo>
                  <a:pt x="682" y="240"/>
                </a:lnTo>
                <a:lnTo>
                  <a:pt x="642" y="209"/>
                </a:lnTo>
                <a:lnTo>
                  <a:pt x="599" y="181"/>
                </a:lnTo>
                <a:lnTo>
                  <a:pt x="555" y="155"/>
                </a:lnTo>
                <a:lnTo>
                  <a:pt x="511" y="128"/>
                </a:lnTo>
                <a:lnTo>
                  <a:pt x="464" y="106"/>
                </a:lnTo>
                <a:lnTo>
                  <a:pt x="417" y="86"/>
                </a:lnTo>
                <a:lnTo>
                  <a:pt x="369" y="66"/>
                </a:lnTo>
                <a:lnTo>
                  <a:pt x="319" y="50"/>
                </a:lnTo>
                <a:lnTo>
                  <a:pt x="268" y="36"/>
                </a:lnTo>
                <a:lnTo>
                  <a:pt x="216" y="24"/>
                </a:lnTo>
                <a:lnTo>
                  <a:pt x="164" y="14"/>
                </a:lnTo>
                <a:lnTo>
                  <a:pt x="111" y="7"/>
                </a:lnTo>
                <a:lnTo>
                  <a:pt x="58" y="2"/>
                </a:lnTo>
                <a:lnTo>
                  <a:pt x="3" y="0"/>
                </a:lnTo>
                <a:lnTo>
                  <a:pt x="0" y="165"/>
                </a:lnTo>
                <a:lnTo>
                  <a:pt x="0" y="165"/>
                </a:lnTo>
                <a:lnTo>
                  <a:pt x="46" y="168"/>
                </a:lnTo>
                <a:lnTo>
                  <a:pt x="93" y="171"/>
                </a:lnTo>
                <a:lnTo>
                  <a:pt x="137" y="178"/>
                </a:lnTo>
                <a:lnTo>
                  <a:pt x="183" y="186"/>
                </a:lnTo>
                <a:lnTo>
                  <a:pt x="226" y="196"/>
                </a:lnTo>
                <a:lnTo>
                  <a:pt x="268" y="208"/>
                </a:lnTo>
                <a:lnTo>
                  <a:pt x="311" y="222"/>
                </a:lnTo>
                <a:lnTo>
                  <a:pt x="352" y="238"/>
                </a:lnTo>
                <a:lnTo>
                  <a:pt x="393" y="256"/>
                </a:lnTo>
                <a:lnTo>
                  <a:pt x="433" y="274"/>
                </a:lnTo>
                <a:lnTo>
                  <a:pt x="470" y="296"/>
                </a:lnTo>
                <a:lnTo>
                  <a:pt x="508" y="319"/>
                </a:lnTo>
                <a:lnTo>
                  <a:pt x="544" y="343"/>
                </a:lnTo>
                <a:lnTo>
                  <a:pt x="580" y="369"/>
                </a:lnTo>
                <a:lnTo>
                  <a:pt x="613" y="397"/>
                </a:lnTo>
                <a:lnTo>
                  <a:pt x="645" y="425"/>
                </a:lnTo>
                <a:lnTo>
                  <a:pt x="645" y="42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2" name="Freeform 69"/>
          <p:cNvSpPr>
            <a:spLocks/>
          </p:cNvSpPr>
          <p:nvPr/>
        </p:nvSpPr>
        <p:spPr bwMode="auto">
          <a:xfrm rot="5104073">
            <a:off x="4697270" y="3607414"/>
            <a:ext cx="270217" cy="115995"/>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3" name="Freeform 69"/>
          <p:cNvSpPr>
            <a:spLocks/>
          </p:cNvSpPr>
          <p:nvPr/>
        </p:nvSpPr>
        <p:spPr bwMode="auto">
          <a:xfrm rot="5400000">
            <a:off x="4787107" y="3530824"/>
            <a:ext cx="301625" cy="169863"/>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5" name="ZoneTexte 84"/>
          <p:cNvSpPr txBox="1"/>
          <p:nvPr/>
        </p:nvSpPr>
        <p:spPr>
          <a:xfrm>
            <a:off x="130262" y="3643574"/>
            <a:ext cx="2330362" cy="203132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err="1"/>
              <a:t>É</a:t>
            </a:r>
            <a:r>
              <a:rPr lang="fr-FR" b="1" dirty="0" err="1" smtClean="0"/>
              <a:t>kri</a:t>
            </a:r>
            <a:r>
              <a:rPr lang="fr-FR" b="1" dirty="0" smtClean="0"/>
              <a:t> an KWZ LA PERMIS à </a:t>
            </a:r>
            <a:r>
              <a:rPr lang="fr-FR" b="1" dirty="0" err="1" smtClean="0"/>
              <a:t>mwin</a:t>
            </a:r>
            <a:r>
              <a:rPr lang="fr-FR" b="1" dirty="0" smtClean="0"/>
              <a:t> </a:t>
            </a:r>
            <a:r>
              <a:rPr lang="fr-FR" b="1" dirty="0" err="1" smtClean="0"/>
              <a:t>repous</a:t>
            </a:r>
            <a:r>
              <a:rPr lang="fr-FR" b="1" dirty="0" smtClean="0"/>
              <a:t> les barrières, les carcans, les préjugés, les conditionnements.. (J.J.I.)</a:t>
            </a:r>
            <a:endParaRPr lang="fr-FR" b="1" dirty="0"/>
          </a:p>
        </p:txBody>
      </p:sp>
      <p:sp>
        <p:nvSpPr>
          <p:cNvPr id="64" name="ZoneTexte 63"/>
          <p:cNvSpPr txBox="1"/>
          <p:nvPr/>
        </p:nvSpPr>
        <p:spPr>
          <a:xfrm>
            <a:off x="4559300" y="2032000"/>
            <a:ext cx="4405189"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Depuis l’enfance, </a:t>
            </a:r>
            <a:r>
              <a:rPr lang="fr-FR" b="1" dirty="0" err="1" smtClean="0"/>
              <a:t>navé</a:t>
            </a:r>
            <a:r>
              <a:rPr lang="fr-FR" b="1" dirty="0" smtClean="0"/>
              <a:t> une </a:t>
            </a:r>
            <a:r>
              <a:rPr lang="fr-FR" b="1" dirty="0" err="1" smtClean="0"/>
              <a:t>pratik</a:t>
            </a:r>
            <a:r>
              <a:rPr lang="fr-FR" b="1" dirty="0" smtClean="0"/>
              <a:t> courante dan ma famille </a:t>
            </a:r>
            <a:r>
              <a:rPr lang="fr-FR" b="1" dirty="0" err="1" smtClean="0"/>
              <a:t>ke</a:t>
            </a:r>
            <a:r>
              <a:rPr lang="fr-FR" b="1" dirty="0" smtClean="0"/>
              <a:t> té i </a:t>
            </a:r>
            <a:r>
              <a:rPr lang="fr-FR" b="1" dirty="0" err="1" smtClean="0"/>
              <a:t>fé</a:t>
            </a:r>
            <a:r>
              <a:rPr lang="fr-FR" b="1" dirty="0" smtClean="0"/>
              <a:t> </a:t>
            </a:r>
            <a:r>
              <a:rPr lang="fr-FR" b="1" dirty="0" err="1" smtClean="0"/>
              <a:t>ke</a:t>
            </a:r>
            <a:r>
              <a:rPr lang="fr-FR" b="1" dirty="0" smtClean="0"/>
              <a:t> mon cheveu té défrisé, </a:t>
            </a:r>
            <a:r>
              <a:rPr lang="fr-FR" b="1" dirty="0" err="1" smtClean="0"/>
              <a:t>plaké</a:t>
            </a:r>
            <a:r>
              <a:rPr lang="fr-FR" b="1" dirty="0" smtClean="0"/>
              <a:t>, tiré, ramassé en chignon. Sa té i </a:t>
            </a:r>
            <a:r>
              <a:rPr lang="fr-FR" b="1" dirty="0" err="1" smtClean="0"/>
              <a:t>donn</a:t>
            </a:r>
            <a:r>
              <a:rPr lang="fr-FR" b="1" dirty="0" smtClean="0"/>
              <a:t> à </a:t>
            </a:r>
            <a:r>
              <a:rPr lang="fr-FR" b="1" dirty="0" err="1" smtClean="0"/>
              <a:t>mwin</a:t>
            </a:r>
            <a:r>
              <a:rPr lang="fr-FR" b="1" dirty="0" smtClean="0"/>
              <a:t> mal de tête, des irritations du cuir chevelu… (J.J.I.)</a:t>
            </a:r>
            <a:endParaRPr lang="fr-FR" b="1" dirty="0"/>
          </a:p>
        </p:txBody>
      </p:sp>
    </p:spTree>
    <p:extLst>
      <p:ext uri="{BB962C8B-B14F-4D97-AF65-F5344CB8AC3E}">
        <p14:creationId xmlns="" xmlns:p14="http://schemas.microsoft.com/office/powerpoint/2010/main" val="37638119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a:xfrm>
            <a:off x="6293141" y="5990965"/>
            <a:ext cx="2133600" cy="365125"/>
          </a:xfrm>
        </p:spPr>
        <p:txBody>
          <a:bodyPr/>
          <a:lstStyle/>
          <a:p>
            <a:fld id="{0FCC3241-6341-45E7-9B29-E28FD3B21BE6}" type="slidenum">
              <a:rPr lang="fr-FR" smtClean="0"/>
              <a:pPr/>
              <a:t>33</a:t>
            </a:fld>
            <a:endParaRPr lang="fr-FR"/>
          </a:p>
        </p:txBody>
      </p:sp>
      <p:sp>
        <p:nvSpPr>
          <p:cNvPr id="5" name="Espace réservé du numéro de diapositive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0FCC3241-6341-45E7-9B29-E28FD3B21BE6}" type="slidenum">
              <a:rPr kumimoji="0" lang="fr-FR"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fr-F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3" name="Freeform 24"/>
          <p:cNvSpPr>
            <a:spLocks/>
          </p:cNvSpPr>
          <p:nvPr/>
        </p:nvSpPr>
        <p:spPr bwMode="auto">
          <a:xfrm>
            <a:off x="4594225" y="2197101"/>
            <a:ext cx="1079500" cy="630238"/>
          </a:xfrm>
          <a:custGeom>
            <a:avLst/>
            <a:gdLst>
              <a:gd name="T0" fmla="*/ 0 w 2722"/>
              <a:gd name="T1" fmla="*/ 653 h 1586"/>
              <a:gd name="T2" fmla="*/ 164 w 2722"/>
              <a:gd name="T3" fmla="*/ 660 h 1586"/>
              <a:gd name="T4" fmla="*/ 326 w 2722"/>
              <a:gd name="T5" fmla="*/ 674 h 1586"/>
              <a:gd name="T6" fmla="*/ 486 w 2722"/>
              <a:gd name="T7" fmla="*/ 696 h 1586"/>
              <a:gd name="T8" fmla="*/ 643 w 2722"/>
              <a:gd name="T9" fmla="*/ 725 h 1586"/>
              <a:gd name="T10" fmla="*/ 797 w 2722"/>
              <a:gd name="T11" fmla="*/ 761 h 1586"/>
              <a:gd name="T12" fmla="*/ 949 w 2722"/>
              <a:gd name="T13" fmla="*/ 806 h 1586"/>
              <a:gd name="T14" fmla="*/ 1098 w 2722"/>
              <a:gd name="T15" fmla="*/ 855 h 1586"/>
              <a:gd name="T16" fmla="*/ 1242 w 2722"/>
              <a:gd name="T17" fmla="*/ 912 h 1586"/>
              <a:gd name="T18" fmla="*/ 1384 w 2722"/>
              <a:gd name="T19" fmla="*/ 976 h 1586"/>
              <a:gd name="T20" fmla="*/ 1523 w 2722"/>
              <a:gd name="T21" fmla="*/ 1045 h 1586"/>
              <a:gd name="T22" fmla="*/ 1657 w 2722"/>
              <a:gd name="T23" fmla="*/ 1121 h 1586"/>
              <a:gd name="T24" fmla="*/ 1788 w 2722"/>
              <a:gd name="T25" fmla="*/ 1203 h 1586"/>
              <a:gd name="T26" fmla="*/ 1915 w 2722"/>
              <a:gd name="T27" fmla="*/ 1290 h 1586"/>
              <a:gd name="T28" fmla="*/ 2038 w 2722"/>
              <a:gd name="T29" fmla="*/ 1384 h 1586"/>
              <a:gd name="T30" fmla="*/ 2155 w 2722"/>
              <a:gd name="T31" fmla="*/ 1481 h 1586"/>
              <a:gd name="T32" fmla="*/ 2268 w 2722"/>
              <a:gd name="T33" fmla="*/ 1586 h 1586"/>
              <a:gd name="T34" fmla="*/ 2722 w 2722"/>
              <a:gd name="T35" fmla="*/ 1115 h 1586"/>
              <a:gd name="T36" fmla="*/ 2587 w 2722"/>
              <a:gd name="T37" fmla="*/ 992 h 1586"/>
              <a:gd name="T38" fmla="*/ 2446 w 2722"/>
              <a:gd name="T39" fmla="*/ 875 h 1586"/>
              <a:gd name="T40" fmla="*/ 2301 w 2722"/>
              <a:gd name="T41" fmla="*/ 763 h 1586"/>
              <a:gd name="T42" fmla="*/ 2150 w 2722"/>
              <a:gd name="T43" fmla="*/ 658 h 1586"/>
              <a:gd name="T44" fmla="*/ 1993 w 2722"/>
              <a:gd name="T45" fmla="*/ 559 h 1586"/>
              <a:gd name="T46" fmla="*/ 1832 w 2722"/>
              <a:gd name="T47" fmla="*/ 470 h 1586"/>
              <a:gd name="T48" fmla="*/ 1667 w 2722"/>
              <a:gd name="T49" fmla="*/ 386 h 1586"/>
              <a:gd name="T50" fmla="*/ 1496 w 2722"/>
              <a:gd name="T51" fmla="*/ 309 h 1586"/>
              <a:gd name="T52" fmla="*/ 1323 w 2722"/>
              <a:gd name="T53" fmla="*/ 242 h 1586"/>
              <a:gd name="T54" fmla="*/ 1144 w 2722"/>
              <a:gd name="T55" fmla="*/ 182 h 1586"/>
              <a:gd name="T56" fmla="*/ 963 w 2722"/>
              <a:gd name="T57" fmla="*/ 130 h 1586"/>
              <a:gd name="T58" fmla="*/ 779 w 2722"/>
              <a:gd name="T59" fmla="*/ 86 h 1586"/>
              <a:gd name="T60" fmla="*/ 591 w 2722"/>
              <a:gd name="T61" fmla="*/ 50 h 1586"/>
              <a:gd name="T62" fmla="*/ 401 w 2722"/>
              <a:gd name="T63" fmla="*/ 24 h 1586"/>
              <a:gd name="T64" fmla="*/ 207 w 2722"/>
              <a:gd name="T65" fmla="*/ 7 h 1586"/>
              <a:gd name="T66" fmla="*/ 10 w 2722"/>
              <a:gd name="T67" fmla="*/ 0 h 1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22" h="1586">
                <a:moveTo>
                  <a:pt x="0" y="653"/>
                </a:moveTo>
                <a:lnTo>
                  <a:pt x="0" y="653"/>
                </a:lnTo>
                <a:lnTo>
                  <a:pt x="82" y="656"/>
                </a:lnTo>
                <a:lnTo>
                  <a:pt x="164" y="660"/>
                </a:lnTo>
                <a:lnTo>
                  <a:pt x="245" y="666"/>
                </a:lnTo>
                <a:lnTo>
                  <a:pt x="326" y="674"/>
                </a:lnTo>
                <a:lnTo>
                  <a:pt x="406" y="684"/>
                </a:lnTo>
                <a:lnTo>
                  <a:pt x="486" y="696"/>
                </a:lnTo>
                <a:lnTo>
                  <a:pt x="564" y="709"/>
                </a:lnTo>
                <a:lnTo>
                  <a:pt x="643" y="725"/>
                </a:lnTo>
                <a:lnTo>
                  <a:pt x="720" y="743"/>
                </a:lnTo>
                <a:lnTo>
                  <a:pt x="797" y="761"/>
                </a:lnTo>
                <a:lnTo>
                  <a:pt x="874" y="782"/>
                </a:lnTo>
                <a:lnTo>
                  <a:pt x="949" y="806"/>
                </a:lnTo>
                <a:lnTo>
                  <a:pt x="1023" y="829"/>
                </a:lnTo>
                <a:lnTo>
                  <a:pt x="1098" y="855"/>
                </a:lnTo>
                <a:lnTo>
                  <a:pt x="1170" y="882"/>
                </a:lnTo>
                <a:lnTo>
                  <a:pt x="1242" y="912"/>
                </a:lnTo>
                <a:lnTo>
                  <a:pt x="1314" y="944"/>
                </a:lnTo>
                <a:lnTo>
                  <a:pt x="1384" y="976"/>
                </a:lnTo>
                <a:lnTo>
                  <a:pt x="1454" y="1010"/>
                </a:lnTo>
                <a:lnTo>
                  <a:pt x="1523" y="1045"/>
                </a:lnTo>
                <a:lnTo>
                  <a:pt x="1591" y="1083"/>
                </a:lnTo>
                <a:lnTo>
                  <a:pt x="1657" y="1121"/>
                </a:lnTo>
                <a:lnTo>
                  <a:pt x="1724" y="1161"/>
                </a:lnTo>
                <a:lnTo>
                  <a:pt x="1788" y="1203"/>
                </a:lnTo>
                <a:lnTo>
                  <a:pt x="1851" y="1246"/>
                </a:lnTo>
                <a:lnTo>
                  <a:pt x="1915" y="1290"/>
                </a:lnTo>
                <a:lnTo>
                  <a:pt x="1976" y="1337"/>
                </a:lnTo>
                <a:lnTo>
                  <a:pt x="2038" y="1384"/>
                </a:lnTo>
                <a:lnTo>
                  <a:pt x="2096" y="1432"/>
                </a:lnTo>
                <a:lnTo>
                  <a:pt x="2155" y="1481"/>
                </a:lnTo>
                <a:lnTo>
                  <a:pt x="2212" y="1533"/>
                </a:lnTo>
                <a:lnTo>
                  <a:pt x="2268" y="1586"/>
                </a:lnTo>
                <a:lnTo>
                  <a:pt x="2722" y="1115"/>
                </a:lnTo>
                <a:lnTo>
                  <a:pt x="2722" y="1115"/>
                </a:lnTo>
                <a:lnTo>
                  <a:pt x="2656" y="1053"/>
                </a:lnTo>
                <a:lnTo>
                  <a:pt x="2587" y="992"/>
                </a:lnTo>
                <a:lnTo>
                  <a:pt x="2518" y="932"/>
                </a:lnTo>
                <a:lnTo>
                  <a:pt x="2446" y="875"/>
                </a:lnTo>
                <a:lnTo>
                  <a:pt x="2373" y="817"/>
                </a:lnTo>
                <a:lnTo>
                  <a:pt x="2301" y="763"/>
                </a:lnTo>
                <a:lnTo>
                  <a:pt x="2225" y="709"/>
                </a:lnTo>
                <a:lnTo>
                  <a:pt x="2150" y="658"/>
                </a:lnTo>
                <a:lnTo>
                  <a:pt x="2071" y="608"/>
                </a:lnTo>
                <a:lnTo>
                  <a:pt x="1993" y="559"/>
                </a:lnTo>
                <a:lnTo>
                  <a:pt x="1913" y="514"/>
                </a:lnTo>
                <a:lnTo>
                  <a:pt x="1832" y="470"/>
                </a:lnTo>
                <a:lnTo>
                  <a:pt x="1750" y="427"/>
                </a:lnTo>
                <a:lnTo>
                  <a:pt x="1667" y="386"/>
                </a:lnTo>
                <a:lnTo>
                  <a:pt x="1582" y="347"/>
                </a:lnTo>
                <a:lnTo>
                  <a:pt x="1496" y="309"/>
                </a:lnTo>
                <a:lnTo>
                  <a:pt x="1410" y="274"/>
                </a:lnTo>
                <a:lnTo>
                  <a:pt x="1323" y="242"/>
                </a:lnTo>
                <a:lnTo>
                  <a:pt x="1234" y="211"/>
                </a:lnTo>
                <a:lnTo>
                  <a:pt x="1144" y="182"/>
                </a:lnTo>
                <a:lnTo>
                  <a:pt x="1055" y="155"/>
                </a:lnTo>
                <a:lnTo>
                  <a:pt x="963" y="130"/>
                </a:lnTo>
                <a:lnTo>
                  <a:pt x="872" y="106"/>
                </a:lnTo>
                <a:lnTo>
                  <a:pt x="779" y="86"/>
                </a:lnTo>
                <a:lnTo>
                  <a:pt x="685" y="67"/>
                </a:lnTo>
                <a:lnTo>
                  <a:pt x="591" y="50"/>
                </a:lnTo>
                <a:lnTo>
                  <a:pt x="496" y="37"/>
                </a:lnTo>
                <a:lnTo>
                  <a:pt x="401" y="24"/>
                </a:lnTo>
                <a:lnTo>
                  <a:pt x="303" y="15"/>
                </a:lnTo>
                <a:lnTo>
                  <a:pt x="207" y="7"/>
                </a:lnTo>
                <a:lnTo>
                  <a:pt x="109" y="2"/>
                </a:lnTo>
                <a:lnTo>
                  <a:pt x="10" y="0"/>
                </a:lnTo>
                <a:lnTo>
                  <a:pt x="0" y="653"/>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22" name="Freeform 36"/>
          <p:cNvSpPr>
            <a:spLocks/>
          </p:cNvSpPr>
          <p:nvPr/>
        </p:nvSpPr>
        <p:spPr bwMode="auto">
          <a:xfrm>
            <a:off x="4559300" y="2546350"/>
            <a:ext cx="858838" cy="498475"/>
          </a:xfrm>
          <a:custGeom>
            <a:avLst/>
            <a:gdLst>
              <a:gd name="T0" fmla="*/ 2163 w 2163"/>
              <a:gd name="T1" fmla="*/ 885 h 1255"/>
              <a:gd name="T2" fmla="*/ 2110 w 2163"/>
              <a:gd name="T3" fmla="*/ 836 h 1255"/>
              <a:gd name="T4" fmla="*/ 1999 w 2163"/>
              <a:gd name="T5" fmla="*/ 739 h 1255"/>
              <a:gd name="T6" fmla="*/ 1886 w 2163"/>
              <a:gd name="T7" fmla="*/ 648 h 1255"/>
              <a:gd name="T8" fmla="*/ 1768 w 2163"/>
              <a:gd name="T9" fmla="*/ 563 h 1255"/>
              <a:gd name="T10" fmla="*/ 1645 w 2163"/>
              <a:gd name="T11" fmla="*/ 483 h 1255"/>
              <a:gd name="T12" fmla="*/ 1519 w 2163"/>
              <a:gd name="T13" fmla="*/ 407 h 1255"/>
              <a:gd name="T14" fmla="*/ 1389 w 2163"/>
              <a:gd name="T15" fmla="*/ 338 h 1255"/>
              <a:gd name="T16" fmla="*/ 1256 w 2163"/>
              <a:gd name="T17" fmla="*/ 276 h 1255"/>
              <a:gd name="T18" fmla="*/ 1119 w 2163"/>
              <a:gd name="T19" fmla="*/ 218 h 1255"/>
              <a:gd name="T20" fmla="*/ 980 w 2163"/>
              <a:gd name="T21" fmla="*/ 168 h 1255"/>
              <a:gd name="T22" fmla="*/ 837 w 2163"/>
              <a:gd name="T23" fmla="*/ 122 h 1255"/>
              <a:gd name="T24" fmla="*/ 692 w 2163"/>
              <a:gd name="T25" fmla="*/ 84 h 1255"/>
              <a:gd name="T26" fmla="*/ 544 w 2163"/>
              <a:gd name="T27" fmla="*/ 53 h 1255"/>
              <a:gd name="T28" fmla="*/ 393 w 2163"/>
              <a:gd name="T29" fmla="*/ 30 h 1255"/>
              <a:gd name="T30" fmla="*/ 240 w 2163"/>
              <a:gd name="T31" fmla="*/ 11 h 1255"/>
              <a:gd name="T32" fmla="*/ 86 w 2163"/>
              <a:gd name="T33" fmla="*/ 2 h 1255"/>
              <a:gd name="T34" fmla="*/ 0 w 2163"/>
              <a:gd name="T35" fmla="*/ 514 h 1255"/>
              <a:gd name="T36" fmla="*/ 65 w 2163"/>
              <a:gd name="T37" fmla="*/ 517 h 1255"/>
              <a:gd name="T38" fmla="*/ 195 w 2163"/>
              <a:gd name="T39" fmla="*/ 524 h 1255"/>
              <a:gd name="T40" fmla="*/ 322 w 2163"/>
              <a:gd name="T41" fmla="*/ 539 h 1255"/>
              <a:gd name="T42" fmla="*/ 449 w 2163"/>
              <a:gd name="T43" fmla="*/ 559 h 1255"/>
              <a:gd name="T44" fmla="*/ 572 w 2163"/>
              <a:gd name="T45" fmla="*/ 586 h 1255"/>
              <a:gd name="T46" fmla="*/ 694 w 2163"/>
              <a:gd name="T47" fmla="*/ 617 h 1255"/>
              <a:gd name="T48" fmla="*/ 813 w 2163"/>
              <a:gd name="T49" fmla="*/ 655 h 1255"/>
              <a:gd name="T50" fmla="*/ 931 w 2163"/>
              <a:gd name="T51" fmla="*/ 697 h 1255"/>
              <a:gd name="T52" fmla="*/ 1045 w 2163"/>
              <a:gd name="T53" fmla="*/ 744 h 1255"/>
              <a:gd name="T54" fmla="*/ 1157 w 2163"/>
              <a:gd name="T55" fmla="*/ 798 h 1255"/>
              <a:gd name="T56" fmla="*/ 1265 w 2163"/>
              <a:gd name="T57" fmla="*/ 855 h 1255"/>
              <a:gd name="T58" fmla="*/ 1371 w 2163"/>
              <a:gd name="T59" fmla="*/ 918 h 1255"/>
              <a:gd name="T60" fmla="*/ 1473 w 2163"/>
              <a:gd name="T61" fmla="*/ 985 h 1255"/>
              <a:gd name="T62" fmla="*/ 1572 w 2163"/>
              <a:gd name="T63" fmla="*/ 1057 h 1255"/>
              <a:gd name="T64" fmla="*/ 1669 w 2163"/>
              <a:gd name="T65" fmla="*/ 1134 h 1255"/>
              <a:gd name="T66" fmla="*/ 1760 w 2163"/>
              <a:gd name="T67" fmla="*/ 1213 h 1255"/>
              <a:gd name="T68" fmla="*/ 1805 w 2163"/>
              <a:gd name="T69" fmla="*/ 1255 h 1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163" h="1255">
                <a:moveTo>
                  <a:pt x="1805" y="1255"/>
                </a:moveTo>
                <a:lnTo>
                  <a:pt x="2163" y="885"/>
                </a:lnTo>
                <a:lnTo>
                  <a:pt x="2163" y="885"/>
                </a:lnTo>
                <a:lnTo>
                  <a:pt x="2110" y="836"/>
                </a:lnTo>
                <a:lnTo>
                  <a:pt x="2055" y="787"/>
                </a:lnTo>
                <a:lnTo>
                  <a:pt x="1999" y="739"/>
                </a:lnTo>
                <a:lnTo>
                  <a:pt x="1943" y="694"/>
                </a:lnTo>
                <a:lnTo>
                  <a:pt x="1886" y="648"/>
                </a:lnTo>
                <a:lnTo>
                  <a:pt x="1828" y="605"/>
                </a:lnTo>
                <a:lnTo>
                  <a:pt x="1768" y="563"/>
                </a:lnTo>
                <a:lnTo>
                  <a:pt x="1706" y="522"/>
                </a:lnTo>
                <a:lnTo>
                  <a:pt x="1645" y="483"/>
                </a:lnTo>
                <a:lnTo>
                  <a:pt x="1583" y="445"/>
                </a:lnTo>
                <a:lnTo>
                  <a:pt x="1519" y="407"/>
                </a:lnTo>
                <a:lnTo>
                  <a:pt x="1455" y="372"/>
                </a:lnTo>
                <a:lnTo>
                  <a:pt x="1389" y="338"/>
                </a:lnTo>
                <a:lnTo>
                  <a:pt x="1322" y="306"/>
                </a:lnTo>
                <a:lnTo>
                  <a:pt x="1256" y="276"/>
                </a:lnTo>
                <a:lnTo>
                  <a:pt x="1188" y="246"/>
                </a:lnTo>
                <a:lnTo>
                  <a:pt x="1119" y="218"/>
                </a:lnTo>
                <a:lnTo>
                  <a:pt x="1050" y="192"/>
                </a:lnTo>
                <a:lnTo>
                  <a:pt x="980" y="168"/>
                </a:lnTo>
                <a:lnTo>
                  <a:pt x="908" y="144"/>
                </a:lnTo>
                <a:lnTo>
                  <a:pt x="837" y="122"/>
                </a:lnTo>
                <a:lnTo>
                  <a:pt x="765" y="102"/>
                </a:lnTo>
                <a:lnTo>
                  <a:pt x="692" y="84"/>
                </a:lnTo>
                <a:lnTo>
                  <a:pt x="618" y="69"/>
                </a:lnTo>
                <a:lnTo>
                  <a:pt x="544" y="53"/>
                </a:lnTo>
                <a:lnTo>
                  <a:pt x="468" y="40"/>
                </a:lnTo>
                <a:lnTo>
                  <a:pt x="393" y="30"/>
                </a:lnTo>
                <a:lnTo>
                  <a:pt x="317" y="19"/>
                </a:lnTo>
                <a:lnTo>
                  <a:pt x="240" y="11"/>
                </a:lnTo>
                <a:lnTo>
                  <a:pt x="164" y="6"/>
                </a:lnTo>
                <a:lnTo>
                  <a:pt x="86" y="2"/>
                </a:lnTo>
                <a:lnTo>
                  <a:pt x="7" y="0"/>
                </a:lnTo>
                <a:lnTo>
                  <a:pt x="0" y="514"/>
                </a:lnTo>
                <a:lnTo>
                  <a:pt x="0" y="514"/>
                </a:lnTo>
                <a:lnTo>
                  <a:pt x="65" y="517"/>
                </a:lnTo>
                <a:lnTo>
                  <a:pt x="130" y="519"/>
                </a:lnTo>
                <a:lnTo>
                  <a:pt x="195" y="524"/>
                </a:lnTo>
                <a:lnTo>
                  <a:pt x="259" y="531"/>
                </a:lnTo>
                <a:lnTo>
                  <a:pt x="322" y="539"/>
                </a:lnTo>
                <a:lnTo>
                  <a:pt x="385" y="548"/>
                </a:lnTo>
                <a:lnTo>
                  <a:pt x="449" y="559"/>
                </a:lnTo>
                <a:lnTo>
                  <a:pt x="510" y="571"/>
                </a:lnTo>
                <a:lnTo>
                  <a:pt x="572" y="586"/>
                </a:lnTo>
                <a:lnTo>
                  <a:pt x="634" y="600"/>
                </a:lnTo>
                <a:lnTo>
                  <a:pt x="694" y="617"/>
                </a:lnTo>
                <a:lnTo>
                  <a:pt x="755" y="635"/>
                </a:lnTo>
                <a:lnTo>
                  <a:pt x="813" y="655"/>
                </a:lnTo>
                <a:lnTo>
                  <a:pt x="872" y="675"/>
                </a:lnTo>
                <a:lnTo>
                  <a:pt x="931" y="697"/>
                </a:lnTo>
                <a:lnTo>
                  <a:pt x="988" y="720"/>
                </a:lnTo>
                <a:lnTo>
                  <a:pt x="1045" y="744"/>
                </a:lnTo>
                <a:lnTo>
                  <a:pt x="1101" y="770"/>
                </a:lnTo>
                <a:lnTo>
                  <a:pt x="1157" y="798"/>
                </a:lnTo>
                <a:lnTo>
                  <a:pt x="1212" y="826"/>
                </a:lnTo>
                <a:lnTo>
                  <a:pt x="1265" y="855"/>
                </a:lnTo>
                <a:lnTo>
                  <a:pt x="1318" y="886"/>
                </a:lnTo>
                <a:lnTo>
                  <a:pt x="1371" y="918"/>
                </a:lnTo>
                <a:lnTo>
                  <a:pt x="1423" y="951"/>
                </a:lnTo>
                <a:lnTo>
                  <a:pt x="1473" y="985"/>
                </a:lnTo>
                <a:lnTo>
                  <a:pt x="1523" y="1020"/>
                </a:lnTo>
                <a:lnTo>
                  <a:pt x="1572" y="1057"/>
                </a:lnTo>
                <a:lnTo>
                  <a:pt x="1621" y="1095"/>
                </a:lnTo>
                <a:lnTo>
                  <a:pt x="1669" y="1134"/>
                </a:lnTo>
                <a:lnTo>
                  <a:pt x="1714" y="1173"/>
                </a:lnTo>
                <a:lnTo>
                  <a:pt x="1760" y="1213"/>
                </a:lnTo>
                <a:lnTo>
                  <a:pt x="1805" y="1255"/>
                </a:lnTo>
                <a:lnTo>
                  <a:pt x="1805" y="125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24" name="Freeform 38"/>
          <p:cNvSpPr>
            <a:spLocks/>
          </p:cNvSpPr>
          <p:nvPr/>
        </p:nvSpPr>
        <p:spPr bwMode="auto">
          <a:xfrm>
            <a:off x="3579813" y="3094038"/>
            <a:ext cx="398463" cy="671513"/>
          </a:xfrm>
          <a:custGeom>
            <a:avLst/>
            <a:gdLst>
              <a:gd name="T0" fmla="*/ 401 w 1004"/>
              <a:gd name="T1" fmla="*/ 1694 h 1694"/>
              <a:gd name="T2" fmla="*/ 407 w 1004"/>
              <a:gd name="T3" fmla="*/ 1591 h 1694"/>
              <a:gd name="T4" fmla="*/ 417 w 1004"/>
              <a:gd name="T5" fmla="*/ 1490 h 1694"/>
              <a:gd name="T6" fmla="*/ 431 w 1004"/>
              <a:gd name="T7" fmla="*/ 1391 h 1694"/>
              <a:gd name="T8" fmla="*/ 451 w 1004"/>
              <a:gd name="T9" fmla="*/ 1292 h 1694"/>
              <a:gd name="T10" fmla="*/ 476 w 1004"/>
              <a:gd name="T11" fmla="*/ 1195 h 1694"/>
              <a:gd name="T12" fmla="*/ 504 w 1004"/>
              <a:gd name="T13" fmla="*/ 1100 h 1694"/>
              <a:gd name="T14" fmla="*/ 537 w 1004"/>
              <a:gd name="T15" fmla="*/ 1008 h 1694"/>
              <a:gd name="T16" fmla="*/ 573 w 1004"/>
              <a:gd name="T17" fmla="*/ 917 h 1694"/>
              <a:gd name="T18" fmla="*/ 615 w 1004"/>
              <a:gd name="T19" fmla="*/ 828 h 1694"/>
              <a:gd name="T20" fmla="*/ 659 w 1004"/>
              <a:gd name="T21" fmla="*/ 742 h 1694"/>
              <a:gd name="T22" fmla="*/ 707 w 1004"/>
              <a:gd name="T23" fmla="*/ 659 h 1694"/>
              <a:gd name="T24" fmla="*/ 761 w 1004"/>
              <a:gd name="T25" fmla="*/ 577 h 1694"/>
              <a:gd name="T26" fmla="*/ 817 w 1004"/>
              <a:gd name="T27" fmla="*/ 499 h 1694"/>
              <a:gd name="T28" fmla="*/ 875 w 1004"/>
              <a:gd name="T29" fmla="*/ 422 h 1694"/>
              <a:gd name="T30" fmla="*/ 939 w 1004"/>
              <a:gd name="T31" fmla="*/ 349 h 1694"/>
              <a:gd name="T32" fmla="*/ 1004 w 1004"/>
              <a:gd name="T33" fmla="*/ 279 h 1694"/>
              <a:gd name="T34" fmla="*/ 716 w 1004"/>
              <a:gd name="T35" fmla="*/ 0 h 1694"/>
              <a:gd name="T36" fmla="*/ 638 w 1004"/>
              <a:gd name="T37" fmla="*/ 83 h 1694"/>
              <a:gd name="T38" fmla="*/ 563 w 1004"/>
              <a:gd name="T39" fmla="*/ 171 h 1694"/>
              <a:gd name="T40" fmla="*/ 492 w 1004"/>
              <a:gd name="T41" fmla="*/ 262 h 1694"/>
              <a:gd name="T42" fmla="*/ 426 w 1004"/>
              <a:gd name="T43" fmla="*/ 356 h 1694"/>
              <a:gd name="T44" fmla="*/ 364 w 1004"/>
              <a:gd name="T45" fmla="*/ 453 h 1694"/>
              <a:gd name="T46" fmla="*/ 306 w 1004"/>
              <a:gd name="T47" fmla="*/ 553 h 1694"/>
              <a:gd name="T48" fmla="*/ 253 w 1004"/>
              <a:gd name="T49" fmla="*/ 656 h 1694"/>
              <a:gd name="T50" fmla="*/ 203 w 1004"/>
              <a:gd name="T51" fmla="*/ 762 h 1694"/>
              <a:gd name="T52" fmla="*/ 160 w 1004"/>
              <a:gd name="T53" fmla="*/ 870 h 1694"/>
              <a:gd name="T54" fmla="*/ 121 w 1004"/>
              <a:gd name="T55" fmla="*/ 981 h 1694"/>
              <a:gd name="T56" fmla="*/ 88 w 1004"/>
              <a:gd name="T57" fmla="*/ 1094 h 1694"/>
              <a:gd name="T58" fmla="*/ 59 w 1004"/>
              <a:gd name="T59" fmla="*/ 1208 h 1694"/>
              <a:gd name="T60" fmla="*/ 37 w 1004"/>
              <a:gd name="T61" fmla="*/ 1326 h 1694"/>
              <a:gd name="T62" fmla="*/ 19 w 1004"/>
              <a:gd name="T63" fmla="*/ 1444 h 1694"/>
              <a:gd name="T64" fmla="*/ 7 w 1004"/>
              <a:gd name="T65" fmla="*/ 1565 h 1694"/>
              <a:gd name="T66" fmla="*/ 0 w 1004"/>
              <a:gd name="T67" fmla="*/ 1688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04" h="1694">
                <a:moveTo>
                  <a:pt x="401" y="1694"/>
                </a:moveTo>
                <a:lnTo>
                  <a:pt x="401" y="1694"/>
                </a:lnTo>
                <a:lnTo>
                  <a:pt x="404" y="1642"/>
                </a:lnTo>
                <a:lnTo>
                  <a:pt x="407" y="1591"/>
                </a:lnTo>
                <a:lnTo>
                  <a:pt x="412" y="1540"/>
                </a:lnTo>
                <a:lnTo>
                  <a:pt x="417" y="1490"/>
                </a:lnTo>
                <a:lnTo>
                  <a:pt x="423" y="1440"/>
                </a:lnTo>
                <a:lnTo>
                  <a:pt x="431" y="1391"/>
                </a:lnTo>
                <a:lnTo>
                  <a:pt x="440" y="1341"/>
                </a:lnTo>
                <a:lnTo>
                  <a:pt x="451" y="1292"/>
                </a:lnTo>
                <a:lnTo>
                  <a:pt x="462" y="1244"/>
                </a:lnTo>
                <a:lnTo>
                  <a:pt x="476" y="1195"/>
                </a:lnTo>
                <a:lnTo>
                  <a:pt x="489" y="1147"/>
                </a:lnTo>
                <a:lnTo>
                  <a:pt x="504" y="1100"/>
                </a:lnTo>
                <a:lnTo>
                  <a:pt x="520" y="1053"/>
                </a:lnTo>
                <a:lnTo>
                  <a:pt x="537" y="1008"/>
                </a:lnTo>
                <a:lnTo>
                  <a:pt x="555" y="962"/>
                </a:lnTo>
                <a:lnTo>
                  <a:pt x="573" y="917"/>
                </a:lnTo>
                <a:lnTo>
                  <a:pt x="593" y="872"/>
                </a:lnTo>
                <a:lnTo>
                  <a:pt x="615" y="828"/>
                </a:lnTo>
                <a:lnTo>
                  <a:pt x="636" y="785"/>
                </a:lnTo>
                <a:lnTo>
                  <a:pt x="659" y="742"/>
                </a:lnTo>
                <a:lnTo>
                  <a:pt x="683" y="701"/>
                </a:lnTo>
                <a:lnTo>
                  <a:pt x="707" y="659"/>
                </a:lnTo>
                <a:lnTo>
                  <a:pt x="733" y="617"/>
                </a:lnTo>
                <a:lnTo>
                  <a:pt x="761" y="577"/>
                </a:lnTo>
                <a:lnTo>
                  <a:pt x="788" y="538"/>
                </a:lnTo>
                <a:lnTo>
                  <a:pt x="817" y="499"/>
                </a:lnTo>
                <a:lnTo>
                  <a:pt x="845" y="460"/>
                </a:lnTo>
                <a:lnTo>
                  <a:pt x="875" y="422"/>
                </a:lnTo>
                <a:lnTo>
                  <a:pt x="906" y="386"/>
                </a:lnTo>
                <a:lnTo>
                  <a:pt x="939" y="349"/>
                </a:lnTo>
                <a:lnTo>
                  <a:pt x="972" y="314"/>
                </a:lnTo>
                <a:lnTo>
                  <a:pt x="1004" y="279"/>
                </a:lnTo>
                <a:lnTo>
                  <a:pt x="716" y="0"/>
                </a:lnTo>
                <a:lnTo>
                  <a:pt x="716" y="0"/>
                </a:lnTo>
                <a:lnTo>
                  <a:pt x="677" y="42"/>
                </a:lnTo>
                <a:lnTo>
                  <a:pt x="638" y="83"/>
                </a:lnTo>
                <a:lnTo>
                  <a:pt x="600" y="126"/>
                </a:lnTo>
                <a:lnTo>
                  <a:pt x="563" y="171"/>
                </a:lnTo>
                <a:lnTo>
                  <a:pt x="528" y="216"/>
                </a:lnTo>
                <a:lnTo>
                  <a:pt x="492" y="262"/>
                </a:lnTo>
                <a:lnTo>
                  <a:pt x="459" y="309"/>
                </a:lnTo>
                <a:lnTo>
                  <a:pt x="426" y="356"/>
                </a:lnTo>
                <a:lnTo>
                  <a:pt x="395" y="404"/>
                </a:lnTo>
                <a:lnTo>
                  <a:pt x="364" y="453"/>
                </a:lnTo>
                <a:lnTo>
                  <a:pt x="335" y="503"/>
                </a:lnTo>
                <a:lnTo>
                  <a:pt x="306" y="553"/>
                </a:lnTo>
                <a:lnTo>
                  <a:pt x="279" y="604"/>
                </a:lnTo>
                <a:lnTo>
                  <a:pt x="253" y="656"/>
                </a:lnTo>
                <a:lnTo>
                  <a:pt x="228" y="708"/>
                </a:lnTo>
                <a:lnTo>
                  <a:pt x="203" y="762"/>
                </a:lnTo>
                <a:lnTo>
                  <a:pt x="181" y="815"/>
                </a:lnTo>
                <a:lnTo>
                  <a:pt x="160" y="870"/>
                </a:lnTo>
                <a:lnTo>
                  <a:pt x="141" y="925"/>
                </a:lnTo>
                <a:lnTo>
                  <a:pt x="121" y="981"/>
                </a:lnTo>
                <a:lnTo>
                  <a:pt x="104" y="1037"/>
                </a:lnTo>
                <a:lnTo>
                  <a:pt x="88" y="1094"/>
                </a:lnTo>
                <a:lnTo>
                  <a:pt x="73" y="1151"/>
                </a:lnTo>
                <a:lnTo>
                  <a:pt x="59" y="1208"/>
                </a:lnTo>
                <a:lnTo>
                  <a:pt x="47" y="1267"/>
                </a:lnTo>
                <a:lnTo>
                  <a:pt x="37" y="1326"/>
                </a:lnTo>
                <a:lnTo>
                  <a:pt x="26" y="1384"/>
                </a:lnTo>
                <a:lnTo>
                  <a:pt x="19" y="1444"/>
                </a:lnTo>
                <a:lnTo>
                  <a:pt x="12" y="1505"/>
                </a:lnTo>
                <a:lnTo>
                  <a:pt x="7" y="1565"/>
                </a:lnTo>
                <a:lnTo>
                  <a:pt x="3" y="1626"/>
                </a:lnTo>
                <a:lnTo>
                  <a:pt x="0" y="1688"/>
                </a:lnTo>
                <a:lnTo>
                  <a:pt x="401" y="1694"/>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25" name="Freeform 40"/>
          <p:cNvSpPr>
            <a:spLocks/>
          </p:cNvSpPr>
          <p:nvPr/>
        </p:nvSpPr>
        <p:spPr bwMode="auto">
          <a:xfrm>
            <a:off x="4586288" y="2795588"/>
            <a:ext cx="671513" cy="388938"/>
          </a:xfrm>
          <a:custGeom>
            <a:avLst/>
            <a:gdLst>
              <a:gd name="T0" fmla="*/ 1693 w 1693"/>
              <a:gd name="T1" fmla="*/ 692 h 981"/>
              <a:gd name="T2" fmla="*/ 1652 w 1693"/>
              <a:gd name="T3" fmla="*/ 654 h 981"/>
              <a:gd name="T4" fmla="*/ 1564 w 1693"/>
              <a:gd name="T5" fmla="*/ 579 h 981"/>
              <a:gd name="T6" fmla="*/ 1476 w 1693"/>
              <a:gd name="T7" fmla="*/ 507 h 981"/>
              <a:gd name="T8" fmla="*/ 1383 w 1693"/>
              <a:gd name="T9" fmla="*/ 440 h 981"/>
              <a:gd name="T10" fmla="*/ 1287 w 1693"/>
              <a:gd name="T11" fmla="*/ 378 h 981"/>
              <a:gd name="T12" fmla="*/ 1188 w 1693"/>
              <a:gd name="T13" fmla="*/ 319 h 981"/>
              <a:gd name="T14" fmla="*/ 1087 w 1693"/>
              <a:gd name="T15" fmla="*/ 265 h 981"/>
              <a:gd name="T16" fmla="*/ 982 w 1693"/>
              <a:gd name="T17" fmla="*/ 215 h 981"/>
              <a:gd name="T18" fmla="*/ 876 w 1693"/>
              <a:gd name="T19" fmla="*/ 171 h 981"/>
              <a:gd name="T20" fmla="*/ 766 w 1693"/>
              <a:gd name="T21" fmla="*/ 131 h 981"/>
              <a:gd name="T22" fmla="*/ 654 w 1693"/>
              <a:gd name="T23" fmla="*/ 97 h 981"/>
              <a:gd name="T24" fmla="*/ 541 w 1693"/>
              <a:gd name="T25" fmla="*/ 67 h 981"/>
              <a:gd name="T26" fmla="*/ 425 w 1693"/>
              <a:gd name="T27" fmla="*/ 42 h 981"/>
              <a:gd name="T28" fmla="*/ 307 w 1693"/>
              <a:gd name="T29" fmla="*/ 24 h 981"/>
              <a:gd name="T30" fmla="*/ 188 w 1693"/>
              <a:gd name="T31" fmla="*/ 9 h 981"/>
              <a:gd name="T32" fmla="*/ 67 w 1693"/>
              <a:gd name="T33" fmla="*/ 2 h 981"/>
              <a:gd name="T34" fmla="*/ 0 w 1693"/>
              <a:gd name="T35" fmla="*/ 401 h 981"/>
              <a:gd name="T36" fmla="*/ 50 w 1693"/>
              <a:gd name="T37" fmla="*/ 403 h 981"/>
              <a:gd name="T38" fmla="*/ 152 w 1693"/>
              <a:gd name="T39" fmla="*/ 409 h 981"/>
              <a:gd name="T40" fmla="*/ 252 w 1693"/>
              <a:gd name="T41" fmla="*/ 421 h 981"/>
              <a:gd name="T42" fmla="*/ 351 w 1693"/>
              <a:gd name="T43" fmla="*/ 437 h 981"/>
              <a:gd name="T44" fmla="*/ 447 w 1693"/>
              <a:gd name="T45" fmla="*/ 456 h 981"/>
              <a:gd name="T46" fmla="*/ 544 w 1693"/>
              <a:gd name="T47" fmla="*/ 481 h 981"/>
              <a:gd name="T48" fmla="*/ 637 w 1693"/>
              <a:gd name="T49" fmla="*/ 511 h 981"/>
              <a:gd name="T50" fmla="*/ 729 w 1693"/>
              <a:gd name="T51" fmla="*/ 543 h 981"/>
              <a:gd name="T52" fmla="*/ 818 w 1693"/>
              <a:gd name="T53" fmla="*/ 581 h 981"/>
              <a:gd name="T54" fmla="*/ 906 w 1693"/>
              <a:gd name="T55" fmla="*/ 623 h 981"/>
              <a:gd name="T56" fmla="*/ 990 w 1693"/>
              <a:gd name="T57" fmla="*/ 668 h 981"/>
              <a:gd name="T58" fmla="*/ 1074 w 1693"/>
              <a:gd name="T59" fmla="*/ 717 h 981"/>
              <a:gd name="T60" fmla="*/ 1154 w 1693"/>
              <a:gd name="T61" fmla="*/ 770 h 981"/>
              <a:gd name="T62" fmla="*/ 1231 w 1693"/>
              <a:gd name="T63" fmla="*/ 826 h 981"/>
              <a:gd name="T64" fmla="*/ 1307 w 1693"/>
              <a:gd name="T65" fmla="*/ 885 h 981"/>
              <a:gd name="T66" fmla="*/ 1380 w 1693"/>
              <a:gd name="T67" fmla="*/ 948 h 981"/>
              <a:gd name="T68" fmla="*/ 1413 w 1693"/>
              <a:gd name="T69" fmla="*/ 981 h 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93" h="981">
                <a:moveTo>
                  <a:pt x="1413" y="981"/>
                </a:moveTo>
                <a:lnTo>
                  <a:pt x="1693" y="692"/>
                </a:lnTo>
                <a:lnTo>
                  <a:pt x="1693" y="692"/>
                </a:lnTo>
                <a:lnTo>
                  <a:pt x="1652" y="654"/>
                </a:lnTo>
                <a:lnTo>
                  <a:pt x="1609" y="615"/>
                </a:lnTo>
                <a:lnTo>
                  <a:pt x="1564" y="579"/>
                </a:lnTo>
                <a:lnTo>
                  <a:pt x="1520" y="542"/>
                </a:lnTo>
                <a:lnTo>
                  <a:pt x="1476" y="507"/>
                </a:lnTo>
                <a:lnTo>
                  <a:pt x="1429" y="473"/>
                </a:lnTo>
                <a:lnTo>
                  <a:pt x="1383" y="440"/>
                </a:lnTo>
                <a:lnTo>
                  <a:pt x="1335" y="408"/>
                </a:lnTo>
                <a:lnTo>
                  <a:pt x="1287" y="378"/>
                </a:lnTo>
                <a:lnTo>
                  <a:pt x="1238" y="348"/>
                </a:lnTo>
                <a:lnTo>
                  <a:pt x="1188" y="319"/>
                </a:lnTo>
                <a:lnTo>
                  <a:pt x="1137" y="292"/>
                </a:lnTo>
                <a:lnTo>
                  <a:pt x="1087" y="265"/>
                </a:lnTo>
                <a:lnTo>
                  <a:pt x="1035" y="240"/>
                </a:lnTo>
                <a:lnTo>
                  <a:pt x="982" y="215"/>
                </a:lnTo>
                <a:lnTo>
                  <a:pt x="929" y="193"/>
                </a:lnTo>
                <a:lnTo>
                  <a:pt x="876" y="171"/>
                </a:lnTo>
                <a:lnTo>
                  <a:pt x="821" y="150"/>
                </a:lnTo>
                <a:lnTo>
                  <a:pt x="766" y="131"/>
                </a:lnTo>
                <a:lnTo>
                  <a:pt x="710" y="114"/>
                </a:lnTo>
                <a:lnTo>
                  <a:pt x="654" y="97"/>
                </a:lnTo>
                <a:lnTo>
                  <a:pt x="598" y="81"/>
                </a:lnTo>
                <a:lnTo>
                  <a:pt x="541" y="67"/>
                </a:lnTo>
                <a:lnTo>
                  <a:pt x="483" y="54"/>
                </a:lnTo>
                <a:lnTo>
                  <a:pt x="425" y="42"/>
                </a:lnTo>
                <a:lnTo>
                  <a:pt x="367" y="32"/>
                </a:lnTo>
                <a:lnTo>
                  <a:pt x="307" y="24"/>
                </a:lnTo>
                <a:lnTo>
                  <a:pt x="248" y="16"/>
                </a:lnTo>
                <a:lnTo>
                  <a:pt x="188" y="9"/>
                </a:lnTo>
                <a:lnTo>
                  <a:pt x="127" y="6"/>
                </a:lnTo>
                <a:lnTo>
                  <a:pt x="67" y="2"/>
                </a:lnTo>
                <a:lnTo>
                  <a:pt x="6" y="0"/>
                </a:lnTo>
                <a:lnTo>
                  <a:pt x="0" y="401"/>
                </a:lnTo>
                <a:lnTo>
                  <a:pt x="0" y="401"/>
                </a:lnTo>
                <a:lnTo>
                  <a:pt x="50" y="403"/>
                </a:lnTo>
                <a:lnTo>
                  <a:pt x="101" y="405"/>
                </a:lnTo>
                <a:lnTo>
                  <a:pt x="152" y="409"/>
                </a:lnTo>
                <a:lnTo>
                  <a:pt x="203" y="414"/>
                </a:lnTo>
                <a:lnTo>
                  <a:pt x="252" y="421"/>
                </a:lnTo>
                <a:lnTo>
                  <a:pt x="302" y="427"/>
                </a:lnTo>
                <a:lnTo>
                  <a:pt x="351" y="437"/>
                </a:lnTo>
                <a:lnTo>
                  <a:pt x="399" y="446"/>
                </a:lnTo>
                <a:lnTo>
                  <a:pt x="447" y="456"/>
                </a:lnTo>
                <a:lnTo>
                  <a:pt x="496" y="469"/>
                </a:lnTo>
                <a:lnTo>
                  <a:pt x="544" y="481"/>
                </a:lnTo>
                <a:lnTo>
                  <a:pt x="591" y="495"/>
                </a:lnTo>
                <a:lnTo>
                  <a:pt x="637" y="511"/>
                </a:lnTo>
                <a:lnTo>
                  <a:pt x="683" y="526"/>
                </a:lnTo>
                <a:lnTo>
                  <a:pt x="729" y="543"/>
                </a:lnTo>
                <a:lnTo>
                  <a:pt x="774" y="562"/>
                </a:lnTo>
                <a:lnTo>
                  <a:pt x="818" y="581"/>
                </a:lnTo>
                <a:lnTo>
                  <a:pt x="863" y="602"/>
                </a:lnTo>
                <a:lnTo>
                  <a:pt x="906" y="623"/>
                </a:lnTo>
                <a:lnTo>
                  <a:pt x="949" y="645"/>
                </a:lnTo>
                <a:lnTo>
                  <a:pt x="990" y="668"/>
                </a:lnTo>
                <a:lnTo>
                  <a:pt x="1032" y="692"/>
                </a:lnTo>
                <a:lnTo>
                  <a:pt x="1074" y="717"/>
                </a:lnTo>
                <a:lnTo>
                  <a:pt x="1114" y="743"/>
                </a:lnTo>
                <a:lnTo>
                  <a:pt x="1154" y="770"/>
                </a:lnTo>
                <a:lnTo>
                  <a:pt x="1193" y="797"/>
                </a:lnTo>
                <a:lnTo>
                  <a:pt x="1231" y="826"/>
                </a:lnTo>
                <a:lnTo>
                  <a:pt x="1270" y="855"/>
                </a:lnTo>
                <a:lnTo>
                  <a:pt x="1307" y="885"/>
                </a:lnTo>
                <a:lnTo>
                  <a:pt x="1343" y="916"/>
                </a:lnTo>
                <a:lnTo>
                  <a:pt x="1380" y="948"/>
                </a:lnTo>
                <a:lnTo>
                  <a:pt x="1413" y="981"/>
                </a:lnTo>
                <a:lnTo>
                  <a:pt x="1413" y="981"/>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29" name="Freeform 44"/>
          <p:cNvSpPr>
            <a:spLocks/>
          </p:cNvSpPr>
          <p:nvPr/>
        </p:nvSpPr>
        <p:spPr bwMode="auto">
          <a:xfrm>
            <a:off x="3886200" y="2795588"/>
            <a:ext cx="673100" cy="388938"/>
          </a:xfrm>
          <a:custGeom>
            <a:avLst/>
            <a:gdLst>
              <a:gd name="T0" fmla="*/ 1687 w 1694"/>
              <a:gd name="T1" fmla="*/ 0 h 981"/>
              <a:gd name="T2" fmla="*/ 1626 w 1694"/>
              <a:gd name="T3" fmla="*/ 2 h 981"/>
              <a:gd name="T4" fmla="*/ 1505 w 1694"/>
              <a:gd name="T5" fmla="*/ 9 h 981"/>
              <a:gd name="T6" fmla="*/ 1385 w 1694"/>
              <a:gd name="T7" fmla="*/ 24 h 981"/>
              <a:gd name="T8" fmla="*/ 1267 w 1694"/>
              <a:gd name="T9" fmla="*/ 42 h 981"/>
              <a:gd name="T10" fmla="*/ 1151 w 1694"/>
              <a:gd name="T11" fmla="*/ 67 h 981"/>
              <a:gd name="T12" fmla="*/ 1038 w 1694"/>
              <a:gd name="T13" fmla="*/ 97 h 981"/>
              <a:gd name="T14" fmla="*/ 926 w 1694"/>
              <a:gd name="T15" fmla="*/ 131 h 981"/>
              <a:gd name="T16" fmla="*/ 816 w 1694"/>
              <a:gd name="T17" fmla="*/ 171 h 981"/>
              <a:gd name="T18" fmla="*/ 710 w 1694"/>
              <a:gd name="T19" fmla="*/ 215 h 981"/>
              <a:gd name="T20" fmla="*/ 605 w 1694"/>
              <a:gd name="T21" fmla="*/ 265 h 981"/>
              <a:gd name="T22" fmla="*/ 504 w 1694"/>
              <a:gd name="T23" fmla="*/ 319 h 981"/>
              <a:gd name="T24" fmla="*/ 405 w 1694"/>
              <a:gd name="T25" fmla="*/ 378 h 981"/>
              <a:gd name="T26" fmla="*/ 310 w 1694"/>
              <a:gd name="T27" fmla="*/ 440 h 981"/>
              <a:gd name="T28" fmla="*/ 216 w 1694"/>
              <a:gd name="T29" fmla="*/ 507 h 981"/>
              <a:gd name="T30" fmla="*/ 128 w 1694"/>
              <a:gd name="T31" fmla="*/ 579 h 981"/>
              <a:gd name="T32" fmla="*/ 42 w 1694"/>
              <a:gd name="T33" fmla="*/ 654 h 981"/>
              <a:gd name="T34" fmla="*/ 279 w 1694"/>
              <a:gd name="T35" fmla="*/ 981 h 981"/>
              <a:gd name="T36" fmla="*/ 314 w 1694"/>
              <a:gd name="T37" fmla="*/ 948 h 981"/>
              <a:gd name="T38" fmla="*/ 385 w 1694"/>
              <a:gd name="T39" fmla="*/ 885 h 981"/>
              <a:gd name="T40" fmla="*/ 461 w 1694"/>
              <a:gd name="T41" fmla="*/ 826 h 981"/>
              <a:gd name="T42" fmla="*/ 538 w 1694"/>
              <a:gd name="T43" fmla="*/ 770 h 981"/>
              <a:gd name="T44" fmla="*/ 618 w 1694"/>
              <a:gd name="T45" fmla="*/ 717 h 981"/>
              <a:gd name="T46" fmla="*/ 702 w 1694"/>
              <a:gd name="T47" fmla="*/ 668 h 981"/>
              <a:gd name="T48" fmla="*/ 786 w 1694"/>
              <a:gd name="T49" fmla="*/ 623 h 981"/>
              <a:gd name="T50" fmla="*/ 874 w 1694"/>
              <a:gd name="T51" fmla="*/ 581 h 981"/>
              <a:gd name="T52" fmla="*/ 963 w 1694"/>
              <a:gd name="T53" fmla="*/ 543 h 981"/>
              <a:gd name="T54" fmla="*/ 1056 w 1694"/>
              <a:gd name="T55" fmla="*/ 511 h 981"/>
              <a:gd name="T56" fmla="*/ 1150 w 1694"/>
              <a:gd name="T57" fmla="*/ 481 h 981"/>
              <a:gd name="T58" fmla="*/ 1245 w 1694"/>
              <a:gd name="T59" fmla="*/ 456 h 981"/>
              <a:gd name="T60" fmla="*/ 1341 w 1694"/>
              <a:gd name="T61" fmla="*/ 437 h 981"/>
              <a:gd name="T62" fmla="*/ 1440 w 1694"/>
              <a:gd name="T63" fmla="*/ 421 h 981"/>
              <a:gd name="T64" fmla="*/ 1540 w 1694"/>
              <a:gd name="T65" fmla="*/ 409 h 981"/>
              <a:gd name="T66" fmla="*/ 1642 w 1694"/>
              <a:gd name="T67" fmla="*/ 403 h 981"/>
              <a:gd name="T68" fmla="*/ 1694 w 1694"/>
              <a:gd name="T69" fmla="*/ 401 h 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94" h="981">
                <a:moveTo>
                  <a:pt x="1694" y="401"/>
                </a:moveTo>
                <a:lnTo>
                  <a:pt x="1687" y="0"/>
                </a:lnTo>
                <a:lnTo>
                  <a:pt x="1687" y="0"/>
                </a:lnTo>
                <a:lnTo>
                  <a:pt x="1626" y="2"/>
                </a:lnTo>
                <a:lnTo>
                  <a:pt x="1565" y="6"/>
                </a:lnTo>
                <a:lnTo>
                  <a:pt x="1505" y="9"/>
                </a:lnTo>
                <a:lnTo>
                  <a:pt x="1445" y="16"/>
                </a:lnTo>
                <a:lnTo>
                  <a:pt x="1385" y="24"/>
                </a:lnTo>
                <a:lnTo>
                  <a:pt x="1325" y="32"/>
                </a:lnTo>
                <a:lnTo>
                  <a:pt x="1267" y="42"/>
                </a:lnTo>
                <a:lnTo>
                  <a:pt x="1209" y="54"/>
                </a:lnTo>
                <a:lnTo>
                  <a:pt x="1151" y="67"/>
                </a:lnTo>
                <a:lnTo>
                  <a:pt x="1094" y="81"/>
                </a:lnTo>
                <a:lnTo>
                  <a:pt x="1038" y="97"/>
                </a:lnTo>
                <a:lnTo>
                  <a:pt x="982" y="114"/>
                </a:lnTo>
                <a:lnTo>
                  <a:pt x="926" y="131"/>
                </a:lnTo>
                <a:lnTo>
                  <a:pt x="871" y="150"/>
                </a:lnTo>
                <a:lnTo>
                  <a:pt x="816" y="171"/>
                </a:lnTo>
                <a:lnTo>
                  <a:pt x="763" y="193"/>
                </a:lnTo>
                <a:lnTo>
                  <a:pt x="710" y="215"/>
                </a:lnTo>
                <a:lnTo>
                  <a:pt x="657" y="240"/>
                </a:lnTo>
                <a:lnTo>
                  <a:pt x="605" y="265"/>
                </a:lnTo>
                <a:lnTo>
                  <a:pt x="555" y="292"/>
                </a:lnTo>
                <a:lnTo>
                  <a:pt x="504" y="319"/>
                </a:lnTo>
                <a:lnTo>
                  <a:pt x="454" y="348"/>
                </a:lnTo>
                <a:lnTo>
                  <a:pt x="405" y="378"/>
                </a:lnTo>
                <a:lnTo>
                  <a:pt x="357" y="408"/>
                </a:lnTo>
                <a:lnTo>
                  <a:pt x="310" y="440"/>
                </a:lnTo>
                <a:lnTo>
                  <a:pt x="263" y="473"/>
                </a:lnTo>
                <a:lnTo>
                  <a:pt x="216" y="507"/>
                </a:lnTo>
                <a:lnTo>
                  <a:pt x="172" y="542"/>
                </a:lnTo>
                <a:lnTo>
                  <a:pt x="128" y="579"/>
                </a:lnTo>
                <a:lnTo>
                  <a:pt x="83" y="615"/>
                </a:lnTo>
                <a:lnTo>
                  <a:pt x="42" y="654"/>
                </a:lnTo>
                <a:lnTo>
                  <a:pt x="0" y="692"/>
                </a:lnTo>
                <a:lnTo>
                  <a:pt x="279" y="981"/>
                </a:lnTo>
                <a:lnTo>
                  <a:pt x="279" y="981"/>
                </a:lnTo>
                <a:lnTo>
                  <a:pt x="314" y="948"/>
                </a:lnTo>
                <a:lnTo>
                  <a:pt x="349" y="916"/>
                </a:lnTo>
                <a:lnTo>
                  <a:pt x="385" y="885"/>
                </a:lnTo>
                <a:lnTo>
                  <a:pt x="423" y="855"/>
                </a:lnTo>
                <a:lnTo>
                  <a:pt x="461" y="826"/>
                </a:lnTo>
                <a:lnTo>
                  <a:pt x="499" y="797"/>
                </a:lnTo>
                <a:lnTo>
                  <a:pt x="538" y="770"/>
                </a:lnTo>
                <a:lnTo>
                  <a:pt x="578" y="743"/>
                </a:lnTo>
                <a:lnTo>
                  <a:pt x="618" y="717"/>
                </a:lnTo>
                <a:lnTo>
                  <a:pt x="660" y="692"/>
                </a:lnTo>
                <a:lnTo>
                  <a:pt x="702" y="668"/>
                </a:lnTo>
                <a:lnTo>
                  <a:pt x="743" y="645"/>
                </a:lnTo>
                <a:lnTo>
                  <a:pt x="786" y="623"/>
                </a:lnTo>
                <a:lnTo>
                  <a:pt x="831" y="602"/>
                </a:lnTo>
                <a:lnTo>
                  <a:pt x="874" y="581"/>
                </a:lnTo>
                <a:lnTo>
                  <a:pt x="919" y="562"/>
                </a:lnTo>
                <a:lnTo>
                  <a:pt x="963" y="543"/>
                </a:lnTo>
                <a:lnTo>
                  <a:pt x="1009" y="526"/>
                </a:lnTo>
                <a:lnTo>
                  <a:pt x="1056" y="511"/>
                </a:lnTo>
                <a:lnTo>
                  <a:pt x="1101" y="495"/>
                </a:lnTo>
                <a:lnTo>
                  <a:pt x="1150" y="481"/>
                </a:lnTo>
                <a:lnTo>
                  <a:pt x="1196" y="469"/>
                </a:lnTo>
                <a:lnTo>
                  <a:pt x="1245" y="456"/>
                </a:lnTo>
                <a:lnTo>
                  <a:pt x="1293" y="446"/>
                </a:lnTo>
                <a:lnTo>
                  <a:pt x="1341" y="437"/>
                </a:lnTo>
                <a:lnTo>
                  <a:pt x="1390" y="427"/>
                </a:lnTo>
                <a:lnTo>
                  <a:pt x="1440" y="421"/>
                </a:lnTo>
                <a:lnTo>
                  <a:pt x="1491" y="414"/>
                </a:lnTo>
                <a:lnTo>
                  <a:pt x="1540" y="409"/>
                </a:lnTo>
                <a:lnTo>
                  <a:pt x="1591" y="405"/>
                </a:lnTo>
                <a:lnTo>
                  <a:pt x="1642" y="403"/>
                </a:lnTo>
                <a:lnTo>
                  <a:pt x="1694" y="401"/>
                </a:lnTo>
                <a:lnTo>
                  <a:pt x="1694" y="401"/>
                </a:lnTo>
                <a:close/>
              </a:path>
            </a:pathLst>
          </a:custGeom>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2" name="Freeform 47"/>
          <p:cNvSpPr>
            <a:spLocks/>
          </p:cNvSpPr>
          <p:nvPr/>
        </p:nvSpPr>
        <p:spPr bwMode="auto">
          <a:xfrm>
            <a:off x="4038600" y="3014663"/>
            <a:ext cx="522288" cy="300038"/>
          </a:xfrm>
          <a:custGeom>
            <a:avLst/>
            <a:gdLst>
              <a:gd name="T0" fmla="*/ 1314 w 1319"/>
              <a:gd name="T1" fmla="*/ 0 h 755"/>
              <a:gd name="T2" fmla="*/ 1267 w 1319"/>
              <a:gd name="T3" fmla="*/ 1 h 755"/>
              <a:gd name="T4" fmla="*/ 1172 w 1319"/>
              <a:gd name="T5" fmla="*/ 6 h 755"/>
              <a:gd name="T6" fmla="*/ 1080 w 1319"/>
              <a:gd name="T7" fmla="*/ 17 h 755"/>
              <a:gd name="T8" fmla="*/ 987 w 1319"/>
              <a:gd name="T9" fmla="*/ 32 h 755"/>
              <a:gd name="T10" fmla="*/ 897 w 1319"/>
              <a:gd name="T11" fmla="*/ 51 h 755"/>
              <a:gd name="T12" fmla="*/ 809 w 1319"/>
              <a:gd name="T13" fmla="*/ 74 h 755"/>
              <a:gd name="T14" fmla="*/ 722 w 1319"/>
              <a:gd name="T15" fmla="*/ 100 h 755"/>
              <a:gd name="T16" fmla="*/ 637 w 1319"/>
              <a:gd name="T17" fmla="*/ 131 h 755"/>
              <a:gd name="T18" fmla="*/ 554 w 1319"/>
              <a:gd name="T19" fmla="*/ 167 h 755"/>
              <a:gd name="T20" fmla="*/ 473 w 1319"/>
              <a:gd name="T21" fmla="*/ 204 h 755"/>
              <a:gd name="T22" fmla="*/ 394 w 1319"/>
              <a:gd name="T23" fmla="*/ 247 h 755"/>
              <a:gd name="T24" fmla="*/ 317 w 1319"/>
              <a:gd name="T25" fmla="*/ 292 h 755"/>
              <a:gd name="T26" fmla="*/ 241 w 1319"/>
              <a:gd name="T27" fmla="*/ 341 h 755"/>
              <a:gd name="T28" fmla="*/ 170 w 1319"/>
              <a:gd name="T29" fmla="*/ 393 h 755"/>
              <a:gd name="T30" fmla="*/ 99 w 1319"/>
              <a:gd name="T31" fmla="*/ 448 h 755"/>
              <a:gd name="T32" fmla="*/ 33 w 1319"/>
              <a:gd name="T33" fmla="*/ 506 h 755"/>
              <a:gd name="T34" fmla="*/ 213 w 1319"/>
              <a:gd name="T35" fmla="*/ 755 h 755"/>
              <a:gd name="T36" fmla="*/ 240 w 1319"/>
              <a:gd name="T37" fmla="*/ 730 h 755"/>
              <a:gd name="T38" fmla="*/ 296 w 1319"/>
              <a:gd name="T39" fmla="*/ 681 h 755"/>
              <a:gd name="T40" fmla="*/ 355 w 1319"/>
              <a:gd name="T41" fmla="*/ 635 h 755"/>
              <a:gd name="T42" fmla="*/ 416 w 1319"/>
              <a:gd name="T43" fmla="*/ 591 h 755"/>
              <a:gd name="T44" fmla="*/ 478 w 1319"/>
              <a:gd name="T45" fmla="*/ 551 h 755"/>
              <a:gd name="T46" fmla="*/ 543 w 1319"/>
              <a:gd name="T47" fmla="*/ 512 h 755"/>
              <a:gd name="T48" fmla="*/ 610 w 1319"/>
              <a:gd name="T49" fmla="*/ 476 h 755"/>
              <a:gd name="T50" fmla="*/ 679 w 1319"/>
              <a:gd name="T51" fmla="*/ 445 h 755"/>
              <a:gd name="T52" fmla="*/ 749 w 1319"/>
              <a:gd name="T53" fmla="*/ 415 h 755"/>
              <a:gd name="T54" fmla="*/ 821 w 1319"/>
              <a:gd name="T55" fmla="*/ 389 h 755"/>
              <a:gd name="T56" fmla="*/ 894 w 1319"/>
              <a:gd name="T57" fmla="*/ 367 h 755"/>
              <a:gd name="T58" fmla="*/ 969 w 1319"/>
              <a:gd name="T59" fmla="*/ 348 h 755"/>
              <a:gd name="T60" fmla="*/ 1045 w 1319"/>
              <a:gd name="T61" fmla="*/ 332 h 755"/>
              <a:gd name="T62" fmla="*/ 1121 w 1319"/>
              <a:gd name="T63" fmla="*/ 319 h 755"/>
              <a:gd name="T64" fmla="*/ 1200 w 1319"/>
              <a:gd name="T65" fmla="*/ 310 h 755"/>
              <a:gd name="T66" fmla="*/ 1279 w 1319"/>
              <a:gd name="T67" fmla="*/ 306 h 755"/>
              <a:gd name="T68" fmla="*/ 1319 w 1319"/>
              <a:gd name="T69" fmla="*/ 305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19" h="755">
                <a:moveTo>
                  <a:pt x="1319" y="305"/>
                </a:moveTo>
                <a:lnTo>
                  <a:pt x="1314" y="0"/>
                </a:lnTo>
                <a:lnTo>
                  <a:pt x="1314" y="0"/>
                </a:lnTo>
                <a:lnTo>
                  <a:pt x="1267" y="1"/>
                </a:lnTo>
                <a:lnTo>
                  <a:pt x="1219" y="2"/>
                </a:lnTo>
                <a:lnTo>
                  <a:pt x="1172" y="6"/>
                </a:lnTo>
                <a:lnTo>
                  <a:pt x="1127" y="12"/>
                </a:lnTo>
                <a:lnTo>
                  <a:pt x="1080" y="17"/>
                </a:lnTo>
                <a:lnTo>
                  <a:pt x="1034" y="23"/>
                </a:lnTo>
                <a:lnTo>
                  <a:pt x="987" y="32"/>
                </a:lnTo>
                <a:lnTo>
                  <a:pt x="943" y="40"/>
                </a:lnTo>
                <a:lnTo>
                  <a:pt x="897" y="51"/>
                </a:lnTo>
                <a:lnTo>
                  <a:pt x="853" y="62"/>
                </a:lnTo>
                <a:lnTo>
                  <a:pt x="809" y="74"/>
                </a:lnTo>
                <a:lnTo>
                  <a:pt x="766" y="87"/>
                </a:lnTo>
                <a:lnTo>
                  <a:pt x="722" y="100"/>
                </a:lnTo>
                <a:lnTo>
                  <a:pt x="679" y="116"/>
                </a:lnTo>
                <a:lnTo>
                  <a:pt x="637" y="131"/>
                </a:lnTo>
                <a:lnTo>
                  <a:pt x="595" y="148"/>
                </a:lnTo>
                <a:lnTo>
                  <a:pt x="554" y="167"/>
                </a:lnTo>
                <a:lnTo>
                  <a:pt x="513" y="185"/>
                </a:lnTo>
                <a:lnTo>
                  <a:pt x="473" y="204"/>
                </a:lnTo>
                <a:lnTo>
                  <a:pt x="433" y="225"/>
                </a:lnTo>
                <a:lnTo>
                  <a:pt x="394" y="247"/>
                </a:lnTo>
                <a:lnTo>
                  <a:pt x="355" y="269"/>
                </a:lnTo>
                <a:lnTo>
                  <a:pt x="317" y="292"/>
                </a:lnTo>
                <a:lnTo>
                  <a:pt x="279" y="316"/>
                </a:lnTo>
                <a:lnTo>
                  <a:pt x="241" y="341"/>
                </a:lnTo>
                <a:lnTo>
                  <a:pt x="205" y="367"/>
                </a:lnTo>
                <a:lnTo>
                  <a:pt x="170" y="393"/>
                </a:lnTo>
                <a:lnTo>
                  <a:pt x="135" y="420"/>
                </a:lnTo>
                <a:lnTo>
                  <a:pt x="99" y="448"/>
                </a:lnTo>
                <a:lnTo>
                  <a:pt x="66" y="476"/>
                </a:lnTo>
                <a:lnTo>
                  <a:pt x="33" y="506"/>
                </a:lnTo>
                <a:lnTo>
                  <a:pt x="0" y="536"/>
                </a:lnTo>
                <a:lnTo>
                  <a:pt x="213" y="755"/>
                </a:lnTo>
                <a:lnTo>
                  <a:pt x="213" y="755"/>
                </a:lnTo>
                <a:lnTo>
                  <a:pt x="240" y="730"/>
                </a:lnTo>
                <a:lnTo>
                  <a:pt x="267" y="706"/>
                </a:lnTo>
                <a:lnTo>
                  <a:pt x="296" y="681"/>
                </a:lnTo>
                <a:lnTo>
                  <a:pt x="326" y="657"/>
                </a:lnTo>
                <a:lnTo>
                  <a:pt x="355" y="635"/>
                </a:lnTo>
                <a:lnTo>
                  <a:pt x="386" y="613"/>
                </a:lnTo>
                <a:lnTo>
                  <a:pt x="416" y="591"/>
                </a:lnTo>
                <a:lnTo>
                  <a:pt x="447" y="570"/>
                </a:lnTo>
                <a:lnTo>
                  <a:pt x="478" y="551"/>
                </a:lnTo>
                <a:lnTo>
                  <a:pt x="511" y="531"/>
                </a:lnTo>
                <a:lnTo>
                  <a:pt x="543" y="512"/>
                </a:lnTo>
                <a:lnTo>
                  <a:pt x="577" y="495"/>
                </a:lnTo>
                <a:lnTo>
                  <a:pt x="610" y="476"/>
                </a:lnTo>
                <a:lnTo>
                  <a:pt x="645" y="461"/>
                </a:lnTo>
                <a:lnTo>
                  <a:pt x="679" y="445"/>
                </a:lnTo>
                <a:lnTo>
                  <a:pt x="714" y="430"/>
                </a:lnTo>
                <a:lnTo>
                  <a:pt x="749" y="415"/>
                </a:lnTo>
                <a:lnTo>
                  <a:pt x="784" y="402"/>
                </a:lnTo>
                <a:lnTo>
                  <a:pt x="821" y="389"/>
                </a:lnTo>
                <a:lnTo>
                  <a:pt x="857" y="377"/>
                </a:lnTo>
                <a:lnTo>
                  <a:pt x="894" y="367"/>
                </a:lnTo>
                <a:lnTo>
                  <a:pt x="931" y="357"/>
                </a:lnTo>
                <a:lnTo>
                  <a:pt x="969" y="348"/>
                </a:lnTo>
                <a:lnTo>
                  <a:pt x="1007" y="338"/>
                </a:lnTo>
                <a:lnTo>
                  <a:pt x="1045" y="332"/>
                </a:lnTo>
                <a:lnTo>
                  <a:pt x="1082" y="325"/>
                </a:lnTo>
                <a:lnTo>
                  <a:pt x="1121" y="319"/>
                </a:lnTo>
                <a:lnTo>
                  <a:pt x="1160" y="314"/>
                </a:lnTo>
                <a:lnTo>
                  <a:pt x="1200" y="310"/>
                </a:lnTo>
                <a:lnTo>
                  <a:pt x="1240" y="307"/>
                </a:lnTo>
                <a:lnTo>
                  <a:pt x="1279" y="306"/>
                </a:lnTo>
                <a:lnTo>
                  <a:pt x="1319" y="305"/>
                </a:lnTo>
                <a:lnTo>
                  <a:pt x="1319" y="30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3" name="Freeform 49"/>
          <p:cNvSpPr>
            <a:spLocks/>
          </p:cNvSpPr>
          <p:nvPr/>
        </p:nvSpPr>
        <p:spPr bwMode="auto">
          <a:xfrm>
            <a:off x="3797300" y="3244851"/>
            <a:ext cx="309563" cy="523875"/>
          </a:xfrm>
          <a:custGeom>
            <a:avLst/>
            <a:gdLst>
              <a:gd name="T0" fmla="*/ 561 w 780"/>
              <a:gd name="T1" fmla="*/ 0 h 1320"/>
              <a:gd name="T2" fmla="*/ 530 w 780"/>
              <a:gd name="T3" fmla="*/ 32 h 1320"/>
              <a:gd name="T4" fmla="*/ 470 w 780"/>
              <a:gd name="T5" fmla="*/ 99 h 1320"/>
              <a:gd name="T6" fmla="*/ 412 w 780"/>
              <a:gd name="T7" fmla="*/ 168 h 1320"/>
              <a:gd name="T8" fmla="*/ 359 w 780"/>
              <a:gd name="T9" fmla="*/ 240 h 1320"/>
              <a:gd name="T10" fmla="*/ 308 w 780"/>
              <a:gd name="T11" fmla="*/ 315 h 1320"/>
              <a:gd name="T12" fmla="*/ 261 w 780"/>
              <a:gd name="T13" fmla="*/ 392 h 1320"/>
              <a:gd name="T14" fmla="*/ 218 w 780"/>
              <a:gd name="T15" fmla="*/ 470 h 1320"/>
              <a:gd name="T16" fmla="*/ 178 w 780"/>
              <a:gd name="T17" fmla="*/ 552 h 1320"/>
              <a:gd name="T18" fmla="*/ 142 w 780"/>
              <a:gd name="T19" fmla="*/ 635 h 1320"/>
              <a:gd name="T20" fmla="*/ 110 w 780"/>
              <a:gd name="T21" fmla="*/ 720 h 1320"/>
              <a:gd name="T22" fmla="*/ 82 w 780"/>
              <a:gd name="T23" fmla="*/ 807 h 1320"/>
              <a:gd name="T24" fmla="*/ 57 w 780"/>
              <a:gd name="T25" fmla="*/ 895 h 1320"/>
              <a:gd name="T26" fmla="*/ 36 w 780"/>
              <a:gd name="T27" fmla="*/ 987 h 1320"/>
              <a:gd name="T28" fmla="*/ 21 w 780"/>
              <a:gd name="T29" fmla="*/ 1079 h 1320"/>
              <a:gd name="T30" fmla="*/ 9 w 780"/>
              <a:gd name="T31" fmla="*/ 1171 h 1320"/>
              <a:gd name="T32" fmla="*/ 1 w 780"/>
              <a:gd name="T33" fmla="*/ 1267 h 1320"/>
              <a:gd name="T34" fmla="*/ 304 w 780"/>
              <a:gd name="T35" fmla="*/ 1320 h 1320"/>
              <a:gd name="T36" fmla="*/ 306 w 780"/>
              <a:gd name="T37" fmla="*/ 1280 h 1320"/>
              <a:gd name="T38" fmla="*/ 312 w 780"/>
              <a:gd name="T39" fmla="*/ 1199 h 1320"/>
              <a:gd name="T40" fmla="*/ 323 w 780"/>
              <a:gd name="T41" fmla="*/ 1121 h 1320"/>
              <a:gd name="T42" fmla="*/ 336 w 780"/>
              <a:gd name="T43" fmla="*/ 1043 h 1320"/>
              <a:gd name="T44" fmla="*/ 354 w 780"/>
              <a:gd name="T45" fmla="*/ 967 h 1320"/>
              <a:gd name="T46" fmla="*/ 375 w 780"/>
              <a:gd name="T47" fmla="*/ 892 h 1320"/>
              <a:gd name="T48" fmla="*/ 398 w 780"/>
              <a:gd name="T49" fmla="*/ 819 h 1320"/>
              <a:gd name="T50" fmla="*/ 425 w 780"/>
              <a:gd name="T51" fmla="*/ 747 h 1320"/>
              <a:gd name="T52" fmla="*/ 457 w 780"/>
              <a:gd name="T53" fmla="*/ 677 h 1320"/>
              <a:gd name="T54" fmla="*/ 491 w 780"/>
              <a:gd name="T55" fmla="*/ 608 h 1320"/>
              <a:gd name="T56" fmla="*/ 527 w 780"/>
              <a:gd name="T57" fmla="*/ 541 h 1320"/>
              <a:gd name="T58" fmla="*/ 567 w 780"/>
              <a:gd name="T59" fmla="*/ 476 h 1320"/>
              <a:gd name="T60" fmla="*/ 609 w 780"/>
              <a:gd name="T61" fmla="*/ 414 h 1320"/>
              <a:gd name="T62" fmla="*/ 655 w 780"/>
              <a:gd name="T63" fmla="*/ 354 h 1320"/>
              <a:gd name="T64" fmla="*/ 703 w 780"/>
              <a:gd name="T65" fmla="*/ 295 h 1320"/>
              <a:gd name="T66" fmla="*/ 754 w 780"/>
              <a:gd name="T67" fmla="*/ 239 h 1320"/>
              <a:gd name="T68" fmla="*/ 780 w 780"/>
              <a:gd name="T69" fmla="*/ 212 h 1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80" h="1320">
                <a:moveTo>
                  <a:pt x="780" y="212"/>
                </a:moveTo>
                <a:lnTo>
                  <a:pt x="561" y="0"/>
                </a:lnTo>
                <a:lnTo>
                  <a:pt x="561" y="0"/>
                </a:lnTo>
                <a:lnTo>
                  <a:pt x="530" y="32"/>
                </a:lnTo>
                <a:lnTo>
                  <a:pt x="500" y="65"/>
                </a:lnTo>
                <a:lnTo>
                  <a:pt x="470" y="99"/>
                </a:lnTo>
                <a:lnTo>
                  <a:pt x="441" y="132"/>
                </a:lnTo>
                <a:lnTo>
                  <a:pt x="412" y="168"/>
                </a:lnTo>
                <a:lnTo>
                  <a:pt x="385" y="204"/>
                </a:lnTo>
                <a:lnTo>
                  <a:pt x="359" y="240"/>
                </a:lnTo>
                <a:lnTo>
                  <a:pt x="333" y="277"/>
                </a:lnTo>
                <a:lnTo>
                  <a:pt x="308" y="315"/>
                </a:lnTo>
                <a:lnTo>
                  <a:pt x="285" y="352"/>
                </a:lnTo>
                <a:lnTo>
                  <a:pt x="261" y="392"/>
                </a:lnTo>
                <a:lnTo>
                  <a:pt x="239" y="431"/>
                </a:lnTo>
                <a:lnTo>
                  <a:pt x="218" y="470"/>
                </a:lnTo>
                <a:lnTo>
                  <a:pt x="198" y="510"/>
                </a:lnTo>
                <a:lnTo>
                  <a:pt x="178" y="552"/>
                </a:lnTo>
                <a:lnTo>
                  <a:pt x="160" y="593"/>
                </a:lnTo>
                <a:lnTo>
                  <a:pt x="142" y="635"/>
                </a:lnTo>
                <a:lnTo>
                  <a:pt x="126" y="677"/>
                </a:lnTo>
                <a:lnTo>
                  <a:pt x="110" y="720"/>
                </a:lnTo>
                <a:lnTo>
                  <a:pt x="95" y="763"/>
                </a:lnTo>
                <a:lnTo>
                  <a:pt x="82" y="807"/>
                </a:lnTo>
                <a:lnTo>
                  <a:pt x="69" y="851"/>
                </a:lnTo>
                <a:lnTo>
                  <a:pt x="57" y="895"/>
                </a:lnTo>
                <a:lnTo>
                  <a:pt x="47" y="941"/>
                </a:lnTo>
                <a:lnTo>
                  <a:pt x="36" y="987"/>
                </a:lnTo>
                <a:lnTo>
                  <a:pt x="28" y="1032"/>
                </a:lnTo>
                <a:lnTo>
                  <a:pt x="21" y="1079"/>
                </a:lnTo>
                <a:lnTo>
                  <a:pt x="14" y="1125"/>
                </a:lnTo>
                <a:lnTo>
                  <a:pt x="9" y="1171"/>
                </a:lnTo>
                <a:lnTo>
                  <a:pt x="5" y="1220"/>
                </a:lnTo>
                <a:lnTo>
                  <a:pt x="1" y="1267"/>
                </a:lnTo>
                <a:lnTo>
                  <a:pt x="0" y="1315"/>
                </a:lnTo>
                <a:lnTo>
                  <a:pt x="304" y="1320"/>
                </a:lnTo>
                <a:lnTo>
                  <a:pt x="304" y="1320"/>
                </a:lnTo>
                <a:lnTo>
                  <a:pt x="306" y="1280"/>
                </a:lnTo>
                <a:lnTo>
                  <a:pt x="308" y="1239"/>
                </a:lnTo>
                <a:lnTo>
                  <a:pt x="312" y="1199"/>
                </a:lnTo>
                <a:lnTo>
                  <a:pt x="317" y="1160"/>
                </a:lnTo>
                <a:lnTo>
                  <a:pt x="323" y="1121"/>
                </a:lnTo>
                <a:lnTo>
                  <a:pt x="329" y="1082"/>
                </a:lnTo>
                <a:lnTo>
                  <a:pt x="336" y="1043"/>
                </a:lnTo>
                <a:lnTo>
                  <a:pt x="345" y="1005"/>
                </a:lnTo>
                <a:lnTo>
                  <a:pt x="354" y="967"/>
                </a:lnTo>
                <a:lnTo>
                  <a:pt x="363" y="929"/>
                </a:lnTo>
                <a:lnTo>
                  <a:pt x="375" y="892"/>
                </a:lnTo>
                <a:lnTo>
                  <a:pt x="386" y="855"/>
                </a:lnTo>
                <a:lnTo>
                  <a:pt x="398" y="819"/>
                </a:lnTo>
                <a:lnTo>
                  <a:pt x="411" y="782"/>
                </a:lnTo>
                <a:lnTo>
                  <a:pt x="425" y="747"/>
                </a:lnTo>
                <a:lnTo>
                  <a:pt x="441" y="712"/>
                </a:lnTo>
                <a:lnTo>
                  <a:pt x="457" y="677"/>
                </a:lnTo>
                <a:lnTo>
                  <a:pt x="474" y="642"/>
                </a:lnTo>
                <a:lnTo>
                  <a:pt x="491" y="608"/>
                </a:lnTo>
                <a:lnTo>
                  <a:pt x="509" y="574"/>
                </a:lnTo>
                <a:lnTo>
                  <a:pt x="527" y="541"/>
                </a:lnTo>
                <a:lnTo>
                  <a:pt x="547" y="509"/>
                </a:lnTo>
                <a:lnTo>
                  <a:pt x="567" y="476"/>
                </a:lnTo>
                <a:lnTo>
                  <a:pt x="588" y="445"/>
                </a:lnTo>
                <a:lnTo>
                  <a:pt x="609" y="414"/>
                </a:lnTo>
                <a:lnTo>
                  <a:pt x="632" y="384"/>
                </a:lnTo>
                <a:lnTo>
                  <a:pt x="655" y="354"/>
                </a:lnTo>
                <a:lnTo>
                  <a:pt x="678" y="324"/>
                </a:lnTo>
                <a:lnTo>
                  <a:pt x="703" y="295"/>
                </a:lnTo>
                <a:lnTo>
                  <a:pt x="728" y="267"/>
                </a:lnTo>
                <a:lnTo>
                  <a:pt x="754" y="239"/>
                </a:lnTo>
                <a:lnTo>
                  <a:pt x="780" y="212"/>
                </a:lnTo>
                <a:lnTo>
                  <a:pt x="780" y="212"/>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4" name="Freeform 50"/>
          <p:cNvSpPr>
            <a:spLocks/>
          </p:cNvSpPr>
          <p:nvPr/>
        </p:nvSpPr>
        <p:spPr bwMode="auto">
          <a:xfrm>
            <a:off x="4583113" y="3014663"/>
            <a:ext cx="522288" cy="300038"/>
          </a:xfrm>
          <a:custGeom>
            <a:avLst/>
            <a:gdLst>
              <a:gd name="T0" fmla="*/ 1319 w 1319"/>
              <a:gd name="T1" fmla="*/ 536 h 755"/>
              <a:gd name="T2" fmla="*/ 1286 w 1319"/>
              <a:gd name="T3" fmla="*/ 506 h 755"/>
              <a:gd name="T4" fmla="*/ 1220 w 1319"/>
              <a:gd name="T5" fmla="*/ 448 h 755"/>
              <a:gd name="T6" fmla="*/ 1149 w 1319"/>
              <a:gd name="T7" fmla="*/ 393 h 755"/>
              <a:gd name="T8" fmla="*/ 1078 w 1319"/>
              <a:gd name="T9" fmla="*/ 341 h 755"/>
              <a:gd name="T10" fmla="*/ 1002 w 1319"/>
              <a:gd name="T11" fmla="*/ 292 h 755"/>
              <a:gd name="T12" fmla="*/ 925 w 1319"/>
              <a:gd name="T13" fmla="*/ 247 h 755"/>
              <a:gd name="T14" fmla="*/ 847 w 1319"/>
              <a:gd name="T15" fmla="*/ 204 h 755"/>
              <a:gd name="T16" fmla="*/ 765 w 1319"/>
              <a:gd name="T17" fmla="*/ 167 h 755"/>
              <a:gd name="T18" fmla="*/ 682 w 1319"/>
              <a:gd name="T19" fmla="*/ 131 h 755"/>
              <a:gd name="T20" fmla="*/ 597 w 1319"/>
              <a:gd name="T21" fmla="*/ 100 h 755"/>
              <a:gd name="T22" fmla="*/ 510 w 1319"/>
              <a:gd name="T23" fmla="*/ 74 h 755"/>
              <a:gd name="T24" fmla="*/ 422 w 1319"/>
              <a:gd name="T25" fmla="*/ 51 h 755"/>
              <a:gd name="T26" fmla="*/ 332 w 1319"/>
              <a:gd name="T27" fmla="*/ 32 h 755"/>
              <a:gd name="T28" fmla="*/ 239 w 1319"/>
              <a:gd name="T29" fmla="*/ 17 h 755"/>
              <a:gd name="T30" fmla="*/ 147 w 1319"/>
              <a:gd name="T31" fmla="*/ 6 h 755"/>
              <a:gd name="T32" fmla="*/ 52 w 1319"/>
              <a:gd name="T33" fmla="*/ 1 h 755"/>
              <a:gd name="T34" fmla="*/ 0 w 1319"/>
              <a:gd name="T35" fmla="*/ 305 h 755"/>
              <a:gd name="T36" fmla="*/ 40 w 1319"/>
              <a:gd name="T37" fmla="*/ 306 h 755"/>
              <a:gd name="T38" fmla="*/ 119 w 1319"/>
              <a:gd name="T39" fmla="*/ 310 h 755"/>
              <a:gd name="T40" fmla="*/ 198 w 1319"/>
              <a:gd name="T41" fmla="*/ 319 h 755"/>
              <a:gd name="T42" fmla="*/ 274 w 1319"/>
              <a:gd name="T43" fmla="*/ 332 h 755"/>
              <a:gd name="T44" fmla="*/ 351 w 1319"/>
              <a:gd name="T45" fmla="*/ 348 h 755"/>
              <a:gd name="T46" fmla="*/ 425 w 1319"/>
              <a:gd name="T47" fmla="*/ 367 h 755"/>
              <a:gd name="T48" fmla="*/ 498 w 1319"/>
              <a:gd name="T49" fmla="*/ 389 h 755"/>
              <a:gd name="T50" fmla="*/ 570 w 1319"/>
              <a:gd name="T51" fmla="*/ 415 h 755"/>
              <a:gd name="T52" fmla="*/ 640 w 1319"/>
              <a:gd name="T53" fmla="*/ 445 h 755"/>
              <a:gd name="T54" fmla="*/ 709 w 1319"/>
              <a:gd name="T55" fmla="*/ 476 h 755"/>
              <a:gd name="T56" fmla="*/ 776 w 1319"/>
              <a:gd name="T57" fmla="*/ 512 h 755"/>
              <a:gd name="T58" fmla="*/ 841 w 1319"/>
              <a:gd name="T59" fmla="*/ 551 h 755"/>
              <a:gd name="T60" fmla="*/ 903 w 1319"/>
              <a:gd name="T61" fmla="*/ 591 h 755"/>
              <a:gd name="T62" fmla="*/ 964 w 1319"/>
              <a:gd name="T63" fmla="*/ 635 h 755"/>
              <a:gd name="T64" fmla="*/ 1023 w 1319"/>
              <a:gd name="T65" fmla="*/ 681 h 755"/>
              <a:gd name="T66" fmla="*/ 1079 w 1319"/>
              <a:gd name="T67" fmla="*/ 730 h 755"/>
              <a:gd name="T68" fmla="*/ 1106 w 1319"/>
              <a:gd name="T69" fmla="*/ 755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19" h="755">
                <a:moveTo>
                  <a:pt x="1106" y="755"/>
                </a:moveTo>
                <a:lnTo>
                  <a:pt x="1319" y="536"/>
                </a:lnTo>
                <a:lnTo>
                  <a:pt x="1319" y="536"/>
                </a:lnTo>
                <a:lnTo>
                  <a:pt x="1286" y="506"/>
                </a:lnTo>
                <a:lnTo>
                  <a:pt x="1253" y="476"/>
                </a:lnTo>
                <a:lnTo>
                  <a:pt x="1220" y="448"/>
                </a:lnTo>
                <a:lnTo>
                  <a:pt x="1184" y="420"/>
                </a:lnTo>
                <a:lnTo>
                  <a:pt x="1149" y="393"/>
                </a:lnTo>
                <a:lnTo>
                  <a:pt x="1114" y="367"/>
                </a:lnTo>
                <a:lnTo>
                  <a:pt x="1078" y="341"/>
                </a:lnTo>
                <a:lnTo>
                  <a:pt x="1040" y="316"/>
                </a:lnTo>
                <a:lnTo>
                  <a:pt x="1002" y="292"/>
                </a:lnTo>
                <a:lnTo>
                  <a:pt x="964" y="269"/>
                </a:lnTo>
                <a:lnTo>
                  <a:pt x="925" y="247"/>
                </a:lnTo>
                <a:lnTo>
                  <a:pt x="886" y="225"/>
                </a:lnTo>
                <a:lnTo>
                  <a:pt x="847" y="204"/>
                </a:lnTo>
                <a:lnTo>
                  <a:pt x="807" y="185"/>
                </a:lnTo>
                <a:lnTo>
                  <a:pt x="765" y="167"/>
                </a:lnTo>
                <a:lnTo>
                  <a:pt x="724" y="148"/>
                </a:lnTo>
                <a:lnTo>
                  <a:pt x="682" y="131"/>
                </a:lnTo>
                <a:lnTo>
                  <a:pt x="640" y="116"/>
                </a:lnTo>
                <a:lnTo>
                  <a:pt x="597" y="100"/>
                </a:lnTo>
                <a:lnTo>
                  <a:pt x="554" y="87"/>
                </a:lnTo>
                <a:lnTo>
                  <a:pt x="510" y="74"/>
                </a:lnTo>
                <a:lnTo>
                  <a:pt x="466" y="62"/>
                </a:lnTo>
                <a:lnTo>
                  <a:pt x="422" y="51"/>
                </a:lnTo>
                <a:lnTo>
                  <a:pt x="376" y="40"/>
                </a:lnTo>
                <a:lnTo>
                  <a:pt x="332" y="32"/>
                </a:lnTo>
                <a:lnTo>
                  <a:pt x="286" y="23"/>
                </a:lnTo>
                <a:lnTo>
                  <a:pt x="239" y="17"/>
                </a:lnTo>
                <a:lnTo>
                  <a:pt x="194" y="12"/>
                </a:lnTo>
                <a:lnTo>
                  <a:pt x="147" y="6"/>
                </a:lnTo>
                <a:lnTo>
                  <a:pt x="100" y="2"/>
                </a:lnTo>
                <a:lnTo>
                  <a:pt x="52" y="1"/>
                </a:lnTo>
                <a:lnTo>
                  <a:pt x="5" y="0"/>
                </a:lnTo>
                <a:lnTo>
                  <a:pt x="0" y="305"/>
                </a:lnTo>
                <a:lnTo>
                  <a:pt x="0" y="305"/>
                </a:lnTo>
                <a:lnTo>
                  <a:pt x="40" y="306"/>
                </a:lnTo>
                <a:lnTo>
                  <a:pt x="79" y="307"/>
                </a:lnTo>
                <a:lnTo>
                  <a:pt x="119" y="310"/>
                </a:lnTo>
                <a:lnTo>
                  <a:pt x="159" y="314"/>
                </a:lnTo>
                <a:lnTo>
                  <a:pt x="198" y="319"/>
                </a:lnTo>
                <a:lnTo>
                  <a:pt x="237" y="325"/>
                </a:lnTo>
                <a:lnTo>
                  <a:pt x="274" y="332"/>
                </a:lnTo>
                <a:lnTo>
                  <a:pt x="313" y="338"/>
                </a:lnTo>
                <a:lnTo>
                  <a:pt x="351" y="348"/>
                </a:lnTo>
                <a:lnTo>
                  <a:pt x="388" y="357"/>
                </a:lnTo>
                <a:lnTo>
                  <a:pt x="425" y="367"/>
                </a:lnTo>
                <a:lnTo>
                  <a:pt x="462" y="377"/>
                </a:lnTo>
                <a:lnTo>
                  <a:pt x="498" y="389"/>
                </a:lnTo>
                <a:lnTo>
                  <a:pt x="535" y="402"/>
                </a:lnTo>
                <a:lnTo>
                  <a:pt x="570" y="415"/>
                </a:lnTo>
                <a:lnTo>
                  <a:pt x="605" y="430"/>
                </a:lnTo>
                <a:lnTo>
                  <a:pt x="640" y="445"/>
                </a:lnTo>
                <a:lnTo>
                  <a:pt x="675" y="461"/>
                </a:lnTo>
                <a:lnTo>
                  <a:pt x="709" y="476"/>
                </a:lnTo>
                <a:lnTo>
                  <a:pt x="742" y="495"/>
                </a:lnTo>
                <a:lnTo>
                  <a:pt x="776" y="512"/>
                </a:lnTo>
                <a:lnTo>
                  <a:pt x="808" y="531"/>
                </a:lnTo>
                <a:lnTo>
                  <a:pt x="841" y="551"/>
                </a:lnTo>
                <a:lnTo>
                  <a:pt x="872" y="570"/>
                </a:lnTo>
                <a:lnTo>
                  <a:pt x="903" y="591"/>
                </a:lnTo>
                <a:lnTo>
                  <a:pt x="934" y="613"/>
                </a:lnTo>
                <a:lnTo>
                  <a:pt x="964" y="635"/>
                </a:lnTo>
                <a:lnTo>
                  <a:pt x="994" y="657"/>
                </a:lnTo>
                <a:lnTo>
                  <a:pt x="1023" y="681"/>
                </a:lnTo>
                <a:lnTo>
                  <a:pt x="1052" y="706"/>
                </a:lnTo>
                <a:lnTo>
                  <a:pt x="1079" y="730"/>
                </a:lnTo>
                <a:lnTo>
                  <a:pt x="1106" y="755"/>
                </a:lnTo>
                <a:lnTo>
                  <a:pt x="1106" y="75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8" name="Freeform 54"/>
          <p:cNvSpPr>
            <a:spLocks/>
          </p:cNvSpPr>
          <p:nvPr/>
        </p:nvSpPr>
        <p:spPr bwMode="auto">
          <a:xfrm>
            <a:off x="3976688" y="3787776"/>
            <a:ext cx="228600" cy="409575"/>
          </a:xfrm>
          <a:custGeom>
            <a:avLst/>
            <a:gdLst>
              <a:gd name="T0" fmla="*/ 235 w 579"/>
              <a:gd name="T1" fmla="*/ 5 h 1035"/>
              <a:gd name="T2" fmla="*/ 235 w 579"/>
              <a:gd name="T3" fmla="*/ 5 h 1035"/>
              <a:gd name="T4" fmla="*/ 235 w 579"/>
              <a:gd name="T5" fmla="*/ 0 h 1035"/>
              <a:gd name="T6" fmla="*/ 0 w 579"/>
              <a:gd name="T7" fmla="*/ 4 h 1035"/>
              <a:gd name="T8" fmla="*/ 0 w 579"/>
              <a:gd name="T9" fmla="*/ 4 h 1035"/>
              <a:gd name="T10" fmla="*/ 0 w 579"/>
              <a:gd name="T11" fmla="*/ 5 h 1035"/>
              <a:gd name="T12" fmla="*/ 0 w 579"/>
              <a:gd name="T13" fmla="*/ 5 h 1035"/>
              <a:gd name="T14" fmla="*/ 0 w 579"/>
              <a:gd name="T15" fmla="*/ 43 h 1035"/>
              <a:gd name="T16" fmla="*/ 2 w 579"/>
              <a:gd name="T17" fmla="*/ 79 h 1035"/>
              <a:gd name="T18" fmla="*/ 4 w 579"/>
              <a:gd name="T19" fmla="*/ 116 h 1035"/>
              <a:gd name="T20" fmla="*/ 7 w 579"/>
              <a:gd name="T21" fmla="*/ 153 h 1035"/>
              <a:gd name="T22" fmla="*/ 11 w 579"/>
              <a:gd name="T23" fmla="*/ 189 h 1035"/>
              <a:gd name="T24" fmla="*/ 16 w 579"/>
              <a:gd name="T25" fmla="*/ 225 h 1035"/>
              <a:gd name="T26" fmla="*/ 21 w 579"/>
              <a:gd name="T27" fmla="*/ 262 h 1035"/>
              <a:gd name="T28" fmla="*/ 28 w 579"/>
              <a:gd name="T29" fmla="*/ 297 h 1035"/>
              <a:gd name="T30" fmla="*/ 36 w 579"/>
              <a:gd name="T31" fmla="*/ 332 h 1035"/>
              <a:gd name="T32" fmla="*/ 43 w 579"/>
              <a:gd name="T33" fmla="*/ 367 h 1035"/>
              <a:gd name="T34" fmla="*/ 53 w 579"/>
              <a:gd name="T35" fmla="*/ 401 h 1035"/>
              <a:gd name="T36" fmla="*/ 63 w 579"/>
              <a:gd name="T37" fmla="*/ 436 h 1035"/>
              <a:gd name="T38" fmla="*/ 73 w 579"/>
              <a:gd name="T39" fmla="*/ 470 h 1035"/>
              <a:gd name="T40" fmla="*/ 85 w 579"/>
              <a:gd name="T41" fmla="*/ 502 h 1035"/>
              <a:gd name="T42" fmla="*/ 97 w 579"/>
              <a:gd name="T43" fmla="*/ 536 h 1035"/>
              <a:gd name="T44" fmla="*/ 110 w 579"/>
              <a:gd name="T45" fmla="*/ 569 h 1035"/>
              <a:gd name="T46" fmla="*/ 123 w 579"/>
              <a:gd name="T47" fmla="*/ 601 h 1035"/>
              <a:gd name="T48" fmla="*/ 137 w 579"/>
              <a:gd name="T49" fmla="*/ 634 h 1035"/>
              <a:gd name="T50" fmla="*/ 153 w 579"/>
              <a:gd name="T51" fmla="*/ 665 h 1035"/>
              <a:gd name="T52" fmla="*/ 168 w 579"/>
              <a:gd name="T53" fmla="*/ 696 h 1035"/>
              <a:gd name="T54" fmla="*/ 185 w 579"/>
              <a:gd name="T55" fmla="*/ 728 h 1035"/>
              <a:gd name="T56" fmla="*/ 202 w 579"/>
              <a:gd name="T57" fmla="*/ 758 h 1035"/>
              <a:gd name="T58" fmla="*/ 221 w 579"/>
              <a:gd name="T59" fmla="*/ 788 h 1035"/>
              <a:gd name="T60" fmla="*/ 239 w 579"/>
              <a:gd name="T61" fmla="*/ 818 h 1035"/>
              <a:gd name="T62" fmla="*/ 258 w 579"/>
              <a:gd name="T63" fmla="*/ 846 h 1035"/>
              <a:gd name="T64" fmla="*/ 278 w 579"/>
              <a:gd name="T65" fmla="*/ 875 h 1035"/>
              <a:gd name="T66" fmla="*/ 299 w 579"/>
              <a:gd name="T67" fmla="*/ 903 h 1035"/>
              <a:gd name="T68" fmla="*/ 319 w 579"/>
              <a:gd name="T69" fmla="*/ 931 h 1035"/>
              <a:gd name="T70" fmla="*/ 342 w 579"/>
              <a:gd name="T71" fmla="*/ 957 h 1035"/>
              <a:gd name="T72" fmla="*/ 364 w 579"/>
              <a:gd name="T73" fmla="*/ 984 h 1035"/>
              <a:gd name="T74" fmla="*/ 386 w 579"/>
              <a:gd name="T75" fmla="*/ 1010 h 1035"/>
              <a:gd name="T76" fmla="*/ 411 w 579"/>
              <a:gd name="T77" fmla="*/ 1035 h 1035"/>
              <a:gd name="T78" fmla="*/ 579 w 579"/>
              <a:gd name="T79" fmla="*/ 872 h 1035"/>
              <a:gd name="T80" fmla="*/ 579 w 579"/>
              <a:gd name="T81" fmla="*/ 872 h 1035"/>
              <a:gd name="T82" fmla="*/ 540 w 579"/>
              <a:gd name="T83" fmla="*/ 828 h 1035"/>
              <a:gd name="T84" fmla="*/ 503 w 579"/>
              <a:gd name="T85" fmla="*/ 784 h 1035"/>
              <a:gd name="T86" fmla="*/ 468 w 579"/>
              <a:gd name="T87" fmla="*/ 737 h 1035"/>
              <a:gd name="T88" fmla="*/ 435 w 579"/>
              <a:gd name="T89" fmla="*/ 689 h 1035"/>
              <a:gd name="T90" fmla="*/ 405 w 579"/>
              <a:gd name="T91" fmla="*/ 638 h 1035"/>
              <a:gd name="T92" fmla="*/ 377 w 579"/>
              <a:gd name="T93" fmla="*/ 587 h 1035"/>
              <a:gd name="T94" fmla="*/ 351 w 579"/>
              <a:gd name="T95" fmla="*/ 534 h 1035"/>
              <a:gd name="T96" fmla="*/ 327 w 579"/>
              <a:gd name="T97" fmla="*/ 479 h 1035"/>
              <a:gd name="T98" fmla="*/ 306 w 579"/>
              <a:gd name="T99" fmla="*/ 424 h 1035"/>
              <a:gd name="T100" fmla="*/ 288 w 579"/>
              <a:gd name="T101" fmla="*/ 367 h 1035"/>
              <a:gd name="T102" fmla="*/ 273 w 579"/>
              <a:gd name="T103" fmla="*/ 310 h 1035"/>
              <a:gd name="T104" fmla="*/ 258 w 579"/>
              <a:gd name="T105" fmla="*/ 250 h 1035"/>
              <a:gd name="T106" fmla="*/ 249 w 579"/>
              <a:gd name="T107" fmla="*/ 190 h 1035"/>
              <a:gd name="T108" fmla="*/ 241 w 579"/>
              <a:gd name="T109" fmla="*/ 129 h 1035"/>
              <a:gd name="T110" fmla="*/ 236 w 579"/>
              <a:gd name="T111" fmla="*/ 68 h 1035"/>
              <a:gd name="T112" fmla="*/ 235 w 579"/>
              <a:gd name="T113" fmla="*/ 5 h 1035"/>
              <a:gd name="T114" fmla="*/ 235 w 579"/>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9" h="1035">
                <a:moveTo>
                  <a:pt x="235" y="5"/>
                </a:moveTo>
                <a:lnTo>
                  <a:pt x="235" y="5"/>
                </a:lnTo>
                <a:lnTo>
                  <a:pt x="235" y="0"/>
                </a:lnTo>
                <a:lnTo>
                  <a:pt x="0" y="4"/>
                </a:lnTo>
                <a:lnTo>
                  <a:pt x="0" y="4"/>
                </a:lnTo>
                <a:lnTo>
                  <a:pt x="0" y="5"/>
                </a:lnTo>
                <a:lnTo>
                  <a:pt x="0" y="5"/>
                </a:lnTo>
                <a:lnTo>
                  <a:pt x="0" y="43"/>
                </a:lnTo>
                <a:lnTo>
                  <a:pt x="2" y="79"/>
                </a:lnTo>
                <a:lnTo>
                  <a:pt x="4" y="116"/>
                </a:lnTo>
                <a:lnTo>
                  <a:pt x="7" y="153"/>
                </a:lnTo>
                <a:lnTo>
                  <a:pt x="11" y="189"/>
                </a:lnTo>
                <a:lnTo>
                  <a:pt x="16" y="225"/>
                </a:lnTo>
                <a:lnTo>
                  <a:pt x="21" y="262"/>
                </a:lnTo>
                <a:lnTo>
                  <a:pt x="28" y="297"/>
                </a:lnTo>
                <a:lnTo>
                  <a:pt x="36" y="332"/>
                </a:lnTo>
                <a:lnTo>
                  <a:pt x="43" y="367"/>
                </a:lnTo>
                <a:lnTo>
                  <a:pt x="53" y="401"/>
                </a:lnTo>
                <a:lnTo>
                  <a:pt x="63" y="436"/>
                </a:lnTo>
                <a:lnTo>
                  <a:pt x="73" y="470"/>
                </a:lnTo>
                <a:lnTo>
                  <a:pt x="85" y="502"/>
                </a:lnTo>
                <a:lnTo>
                  <a:pt x="97" y="536"/>
                </a:lnTo>
                <a:lnTo>
                  <a:pt x="110" y="569"/>
                </a:lnTo>
                <a:lnTo>
                  <a:pt x="123" y="601"/>
                </a:lnTo>
                <a:lnTo>
                  <a:pt x="137" y="634"/>
                </a:lnTo>
                <a:lnTo>
                  <a:pt x="153" y="665"/>
                </a:lnTo>
                <a:lnTo>
                  <a:pt x="168" y="696"/>
                </a:lnTo>
                <a:lnTo>
                  <a:pt x="185" y="728"/>
                </a:lnTo>
                <a:lnTo>
                  <a:pt x="202" y="758"/>
                </a:lnTo>
                <a:lnTo>
                  <a:pt x="221" y="788"/>
                </a:lnTo>
                <a:lnTo>
                  <a:pt x="239" y="818"/>
                </a:lnTo>
                <a:lnTo>
                  <a:pt x="258" y="846"/>
                </a:lnTo>
                <a:lnTo>
                  <a:pt x="278" y="875"/>
                </a:lnTo>
                <a:lnTo>
                  <a:pt x="299" y="903"/>
                </a:lnTo>
                <a:lnTo>
                  <a:pt x="319" y="931"/>
                </a:lnTo>
                <a:lnTo>
                  <a:pt x="342" y="957"/>
                </a:lnTo>
                <a:lnTo>
                  <a:pt x="364" y="984"/>
                </a:lnTo>
                <a:lnTo>
                  <a:pt x="386" y="1010"/>
                </a:lnTo>
                <a:lnTo>
                  <a:pt x="411" y="1035"/>
                </a:lnTo>
                <a:lnTo>
                  <a:pt x="579" y="872"/>
                </a:lnTo>
                <a:lnTo>
                  <a:pt x="579" y="872"/>
                </a:lnTo>
                <a:lnTo>
                  <a:pt x="540" y="828"/>
                </a:lnTo>
                <a:lnTo>
                  <a:pt x="503" y="784"/>
                </a:lnTo>
                <a:lnTo>
                  <a:pt x="468" y="737"/>
                </a:lnTo>
                <a:lnTo>
                  <a:pt x="435" y="689"/>
                </a:lnTo>
                <a:lnTo>
                  <a:pt x="405" y="638"/>
                </a:lnTo>
                <a:lnTo>
                  <a:pt x="377" y="587"/>
                </a:lnTo>
                <a:lnTo>
                  <a:pt x="351" y="534"/>
                </a:lnTo>
                <a:lnTo>
                  <a:pt x="327" y="479"/>
                </a:lnTo>
                <a:lnTo>
                  <a:pt x="306" y="424"/>
                </a:lnTo>
                <a:lnTo>
                  <a:pt x="288" y="367"/>
                </a:lnTo>
                <a:lnTo>
                  <a:pt x="273" y="310"/>
                </a:lnTo>
                <a:lnTo>
                  <a:pt x="258" y="250"/>
                </a:lnTo>
                <a:lnTo>
                  <a:pt x="249" y="190"/>
                </a:lnTo>
                <a:lnTo>
                  <a:pt x="241" y="129"/>
                </a:lnTo>
                <a:lnTo>
                  <a:pt x="236" y="68"/>
                </a:lnTo>
                <a:lnTo>
                  <a:pt x="235" y="5"/>
                </a:lnTo>
                <a:lnTo>
                  <a:pt x="235" y="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9" name="Freeform 55"/>
          <p:cNvSpPr>
            <a:spLocks/>
          </p:cNvSpPr>
          <p:nvPr/>
        </p:nvSpPr>
        <p:spPr bwMode="auto">
          <a:xfrm>
            <a:off x="3976688" y="3370263"/>
            <a:ext cx="239713" cy="400050"/>
          </a:xfrm>
          <a:custGeom>
            <a:avLst/>
            <a:gdLst>
              <a:gd name="T0" fmla="*/ 603 w 603"/>
              <a:gd name="T1" fmla="*/ 164 h 1010"/>
              <a:gd name="T2" fmla="*/ 433 w 603"/>
              <a:gd name="T3" fmla="*/ 0 h 1010"/>
              <a:gd name="T4" fmla="*/ 433 w 603"/>
              <a:gd name="T5" fmla="*/ 0 h 1010"/>
              <a:gd name="T6" fmla="*/ 410 w 603"/>
              <a:gd name="T7" fmla="*/ 24 h 1010"/>
              <a:gd name="T8" fmla="*/ 386 w 603"/>
              <a:gd name="T9" fmla="*/ 49 h 1010"/>
              <a:gd name="T10" fmla="*/ 363 w 603"/>
              <a:gd name="T11" fmla="*/ 75 h 1010"/>
              <a:gd name="T12" fmla="*/ 341 w 603"/>
              <a:gd name="T13" fmla="*/ 101 h 1010"/>
              <a:gd name="T14" fmla="*/ 320 w 603"/>
              <a:gd name="T15" fmla="*/ 129 h 1010"/>
              <a:gd name="T16" fmla="*/ 298 w 603"/>
              <a:gd name="T17" fmla="*/ 156 h 1010"/>
              <a:gd name="T18" fmla="*/ 278 w 603"/>
              <a:gd name="T19" fmla="*/ 183 h 1010"/>
              <a:gd name="T20" fmla="*/ 259 w 603"/>
              <a:gd name="T21" fmla="*/ 212 h 1010"/>
              <a:gd name="T22" fmla="*/ 239 w 603"/>
              <a:gd name="T23" fmla="*/ 241 h 1010"/>
              <a:gd name="T24" fmla="*/ 221 w 603"/>
              <a:gd name="T25" fmla="*/ 269 h 1010"/>
              <a:gd name="T26" fmla="*/ 203 w 603"/>
              <a:gd name="T27" fmla="*/ 299 h 1010"/>
              <a:gd name="T28" fmla="*/ 186 w 603"/>
              <a:gd name="T29" fmla="*/ 329 h 1010"/>
              <a:gd name="T30" fmla="*/ 169 w 603"/>
              <a:gd name="T31" fmla="*/ 360 h 1010"/>
              <a:gd name="T32" fmla="*/ 153 w 603"/>
              <a:gd name="T33" fmla="*/ 390 h 1010"/>
              <a:gd name="T34" fmla="*/ 139 w 603"/>
              <a:gd name="T35" fmla="*/ 422 h 1010"/>
              <a:gd name="T36" fmla="*/ 125 w 603"/>
              <a:gd name="T37" fmla="*/ 454 h 1010"/>
              <a:gd name="T38" fmla="*/ 110 w 603"/>
              <a:gd name="T39" fmla="*/ 485 h 1010"/>
              <a:gd name="T40" fmla="*/ 97 w 603"/>
              <a:gd name="T41" fmla="*/ 518 h 1010"/>
              <a:gd name="T42" fmla="*/ 86 w 603"/>
              <a:gd name="T43" fmla="*/ 552 h 1010"/>
              <a:gd name="T44" fmla="*/ 74 w 603"/>
              <a:gd name="T45" fmla="*/ 584 h 1010"/>
              <a:gd name="T46" fmla="*/ 64 w 603"/>
              <a:gd name="T47" fmla="*/ 618 h 1010"/>
              <a:gd name="T48" fmla="*/ 53 w 603"/>
              <a:gd name="T49" fmla="*/ 652 h 1010"/>
              <a:gd name="T50" fmla="*/ 44 w 603"/>
              <a:gd name="T51" fmla="*/ 686 h 1010"/>
              <a:gd name="T52" fmla="*/ 36 w 603"/>
              <a:gd name="T53" fmla="*/ 721 h 1010"/>
              <a:gd name="T54" fmla="*/ 28 w 603"/>
              <a:gd name="T55" fmla="*/ 755 h 1010"/>
              <a:gd name="T56" fmla="*/ 22 w 603"/>
              <a:gd name="T57" fmla="*/ 790 h 1010"/>
              <a:gd name="T58" fmla="*/ 15 w 603"/>
              <a:gd name="T59" fmla="*/ 827 h 1010"/>
              <a:gd name="T60" fmla="*/ 12 w 603"/>
              <a:gd name="T61" fmla="*/ 862 h 1010"/>
              <a:gd name="T62" fmla="*/ 6 w 603"/>
              <a:gd name="T63" fmla="*/ 898 h 1010"/>
              <a:gd name="T64" fmla="*/ 4 w 603"/>
              <a:gd name="T65" fmla="*/ 933 h 1010"/>
              <a:gd name="T66" fmla="*/ 1 w 603"/>
              <a:gd name="T67" fmla="*/ 970 h 1010"/>
              <a:gd name="T68" fmla="*/ 0 w 603"/>
              <a:gd name="T69" fmla="*/ 1006 h 1010"/>
              <a:gd name="T70" fmla="*/ 234 w 603"/>
              <a:gd name="T71" fmla="*/ 1010 h 1010"/>
              <a:gd name="T72" fmla="*/ 234 w 603"/>
              <a:gd name="T73" fmla="*/ 1010 h 1010"/>
              <a:gd name="T74" fmla="*/ 238 w 603"/>
              <a:gd name="T75" fmla="*/ 949 h 1010"/>
              <a:gd name="T76" fmla="*/ 245 w 603"/>
              <a:gd name="T77" fmla="*/ 889 h 1010"/>
              <a:gd name="T78" fmla="*/ 254 w 603"/>
              <a:gd name="T79" fmla="*/ 829 h 1010"/>
              <a:gd name="T80" fmla="*/ 267 w 603"/>
              <a:gd name="T81" fmla="*/ 769 h 1010"/>
              <a:gd name="T82" fmla="*/ 281 w 603"/>
              <a:gd name="T83" fmla="*/ 712 h 1010"/>
              <a:gd name="T84" fmla="*/ 298 w 603"/>
              <a:gd name="T85" fmla="*/ 655 h 1010"/>
              <a:gd name="T86" fmla="*/ 319 w 603"/>
              <a:gd name="T87" fmla="*/ 600 h 1010"/>
              <a:gd name="T88" fmla="*/ 341 w 603"/>
              <a:gd name="T89" fmla="*/ 545 h 1010"/>
              <a:gd name="T90" fmla="*/ 366 w 603"/>
              <a:gd name="T91" fmla="*/ 492 h 1010"/>
              <a:gd name="T92" fmla="*/ 393 w 603"/>
              <a:gd name="T93" fmla="*/ 441 h 1010"/>
              <a:gd name="T94" fmla="*/ 423 w 603"/>
              <a:gd name="T95" fmla="*/ 390 h 1010"/>
              <a:gd name="T96" fmla="*/ 454 w 603"/>
              <a:gd name="T97" fmla="*/ 342 h 1010"/>
              <a:gd name="T98" fmla="*/ 488 w 603"/>
              <a:gd name="T99" fmla="*/ 294 h 1010"/>
              <a:gd name="T100" fmla="*/ 524 w 603"/>
              <a:gd name="T101" fmla="*/ 250 h 1010"/>
              <a:gd name="T102" fmla="*/ 562 w 603"/>
              <a:gd name="T103" fmla="*/ 205 h 1010"/>
              <a:gd name="T104" fmla="*/ 603 w 603"/>
              <a:gd name="T105" fmla="*/ 164 h 1010"/>
              <a:gd name="T106" fmla="*/ 603 w 603"/>
              <a:gd name="T107" fmla="*/ 164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3" h="1010">
                <a:moveTo>
                  <a:pt x="603" y="164"/>
                </a:moveTo>
                <a:lnTo>
                  <a:pt x="433" y="0"/>
                </a:lnTo>
                <a:lnTo>
                  <a:pt x="433" y="0"/>
                </a:lnTo>
                <a:lnTo>
                  <a:pt x="410" y="24"/>
                </a:lnTo>
                <a:lnTo>
                  <a:pt x="386" y="49"/>
                </a:lnTo>
                <a:lnTo>
                  <a:pt x="363" y="75"/>
                </a:lnTo>
                <a:lnTo>
                  <a:pt x="341" y="101"/>
                </a:lnTo>
                <a:lnTo>
                  <a:pt x="320" y="129"/>
                </a:lnTo>
                <a:lnTo>
                  <a:pt x="298" y="156"/>
                </a:lnTo>
                <a:lnTo>
                  <a:pt x="278" y="183"/>
                </a:lnTo>
                <a:lnTo>
                  <a:pt x="259" y="212"/>
                </a:lnTo>
                <a:lnTo>
                  <a:pt x="239" y="241"/>
                </a:lnTo>
                <a:lnTo>
                  <a:pt x="221" y="269"/>
                </a:lnTo>
                <a:lnTo>
                  <a:pt x="203" y="299"/>
                </a:lnTo>
                <a:lnTo>
                  <a:pt x="186" y="329"/>
                </a:lnTo>
                <a:lnTo>
                  <a:pt x="169" y="360"/>
                </a:lnTo>
                <a:lnTo>
                  <a:pt x="153" y="390"/>
                </a:lnTo>
                <a:lnTo>
                  <a:pt x="139" y="422"/>
                </a:lnTo>
                <a:lnTo>
                  <a:pt x="125" y="454"/>
                </a:lnTo>
                <a:lnTo>
                  <a:pt x="110" y="485"/>
                </a:lnTo>
                <a:lnTo>
                  <a:pt x="97" y="518"/>
                </a:lnTo>
                <a:lnTo>
                  <a:pt x="86" y="552"/>
                </a:lnTo>
                <a:lnTo>
                  <a:pt x="74" y="584"/>
                </a:lnTo>
                <a:lnTo>
                  <a:pt x="64" y="618"/>
                </a:lnTo>
                <a:lnTo>
                  <a:pt x="53" y="652"/>
                </a:lnTo>
                <a:lnTo>
                  <a:pt x="44" y="686"/>
                </a:lnTo>
                <a:lnTo>
                  <a:pt x="36" y="721"/>
                </a:lnTo>
                <a:lnTo>
                  <a:pt x="28" y="755"/>
                </a:lnTo>
                <a:lnTo>
                  <a:pt x="22" y="790"/>
                </a:lnTo>
                <a:lnTo>
                  <a:pt x="15" y="827"/>
                </a:lnTo>
                <a:lnTo>
                  <a:pt x="12" y="862"/>
                </a:lnTo>
                <a:lnTo>
                  <a:pt x="6" y="898"/>
                </a:lnTo>
                <a:lnTo>
                  <a:pt x="4" y="933"/>
                </a:lnTo>
                <a:lnTo>
                  <a:pt x="1" y="970"/>
                </a:lnTo>
                <a:lnTo>
                  <a:pt x="0" y="1006"/>
                </a:lnTo>
                <a:lnTo>
                  <a:pt x="234" y="1010"/>
                </a:lnTo>
                <a:lnTo>
                  <a:pt x="234" y="1010"/>
                </a:lnTo>
                <a:lnTo>
                  <a:pt x="238" y="949"/>
                </a:lnTo>
                <a:lnTo>
                  <a:pt x="245" y="889"/>
                </a:lnTo>
                <a:lnTo>
                  <a:pt x="254" y="829"/>
                </a:lnTo>
                <a:lnTo>
                  <a:pt x="267" y="769"/>
                </a:lnTo>
                <a:lnTo>
                  <a:pt x="281" y="712"/>
                </a:lnTo>
                <a:lnTo>
                  <a:pt x="298" y="655"/>
                </a:lnTo>
                <a:lnTo>
                  <a:pt x="319" y="600"/>
                </a:lnTo>
                <a:lnTo>
                  <a:pt x="341" y="545"/>
                </a:lnTo>
                <a:lnTo>
                  <a:pt x="366" y="492"/>
                </a:lnTo>
                <a:lnTo>
                  <a:pt x="393" y="441"/>
                </a:lnTo>
                <a:lnTo>
                  <a:pt x="423" y="390"/>
                </a:lnTo>
                <a:lnTo>
                  <a:pt x="454" y="342"/>
                </a:lnTo>
                <a:lnTo>
                  <a:pt x="488" y="294"/>
                </a:lnTo>
                <a:lnTo>
                  <a:pt x="524" y="250"/>
                </a:lnTo>
                <a:lnTo>
                  <a:pt x="562" y="205"/>
                </a:lnTo>
                <a:lnTo>
                  <a:pt x="603" y="164"/>
                </a:lnTo>
                <a:lnTo>
                  <a:pt x="603" y="164"/>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0" name="Freeform 56"/>
          <p:cNvSpPr>
            <a:spLocks/>
          </p:cNvSpPr>
          <p:nvPr/>
        </p:nvSpPr>
        <p:spPr bwMode="auto">
          <a:xfrm>
            <a:off x="4162425" y="3194051"/>
            <a:ext cx="401638" cy="230188"/>
          </a:xfrm>
          <a:custGeom>
            <a:avLst/>
            <a:gdLst>
              <a:gd name="T0" fmla="*/ 1010 w 1010"/>
              <a:gd name="T1" fmla="*/ 235 h 579"/>
              <a:gd name="T2" fmla="*/ 1006 w 1010"/>
              <a:gd name="T3" fmla="*/ 0 h 579"/>
              <a:gd name="T4" fmla="*/ 1006 w 1010"/>
              <a:gd name="T5" fmla="*/ 0 h 579"/>
              <a:gd name="T6" fmla="*/ 969 w 1010"/>
              <a:gd name="T7" fmla="*/ 1 h 579"/>
              <a:gd name="T8" fmla="*/ 933 w 1010"/>
              <a:gd name="T9" fmla="*/ 4 h 579"/>
              <a:gd name="T10" fmla="*/ 898 w 1010"/>
              <a:gd name="T11" fmla="*/ 6 h 579"/>
              <a:gd name="T12" fmla="*/ 861 w 1010"/>
              <a:gd name="T13" fmla="*/ 9 h 579"/>
              <a:gd name="T14" fmla="*/ 826 w 1010"/>
              <a:gd name="T15" fmla="*/ 14 h 579"/>
              <a:gd name="T16" fmla="*/ 791 w 1010"/>
              <a:gd name="T17" fmla="*/ 19 h 579"/>
              <a:gd name="T18" fmla="*/ 756 w 1010"/>
              <a:gd name="T19" fmla="*/ 24 h 579"/>
              <a:gd name="T20" fmla="*/ 721 w 1010"/>
              <a:gd name="T21" fmla="*/ 32 h 579"/>
              <a:gd name="T22" fmla="*/ 687 w 1010"/>
              <a:gd name="T23" fmla="*/ 40 h 579"/>
              <a:gd name="T24" fmla="*/ 653 w 1010"/>
              <a:gd name="T25" fmla="*/ 48 h 579"/>
              <a:gd name="T26" fmla="*/ 619 w 1010"/>
              <a:gd name="T27" fmla="*/ 57 h 579"/>
              <a:gd name="T28" fmla="*/ 585 w 1010"/>
              <a:gd name="T29" fmla="*/ 67 h 579"/>
              <a:gd name="T30" fmla="*/ 553 w 1010"/>
              <a:gd name="T31" fmla="*/ 78 h 579"/>
              <a:gd name="T32" fmla="*/ 520 w 1010"/>
              <a:gd name="T33" fmla="*/ 90 h 579"/>
              <a:gd name="T34" fmla="*/ 488 w 1010"/>
              <a:gd name="T35" fmla="*/ 101 h 579"/>
              <a:gd name="T36" fmla="*/ 455 w 1010"/>
              <a:gd name="T37" fmla="*/ 114 h 579"/>
              <a:gd name="T38" fmla="*/ 424 w 1010"/>
              <a:gd name="T39" fmla="*/ 127 h 579"/>
              <a:gd name="T40" fmla="*/ 393 w 1010"/>
              <a:gd name="T41" fmla="*/ 142 h 579"/>
              <a:gd name="T42" fmla="*/ 361 w 1010"/>
              <a:gd name="T43" fmla="*/ 157 h 579"/>
              <a:gd name="T44" fmla="*/ 330 w 1010"/>
              <a:gd name="T45" fmla="*/ 173 h 579"/>
              <a:gd name="T46" fmla="*/ 300 w 1010"/>
              <a:gd name="T47" fmla="*/ 188 h 579"/>
              <a:gd name="T48" fmla="*/ 270 w 1010"/>
              <a:gd name="T49" fmla="*/ 205 h 579"/>
              <a:gd name="T50" fmla="*/ 213 w 1010"/>
              <a:gd name="T51" fmla="*/ 242 h 579"/>
              <a:gd name="T52" fmla="*/ 157 w 1010"/>
              <a:gd name="T53" fmla="*/ 281 h 579"/>
              <a:gd name="T54" fmla="*/ 102 w 1010"/>
              <a:gd name="T55" fmla="*/ 321 h 579"/>
              <a:gd name="T56" fmla="*/ 50 w 1010"/>
              <a:gd name="T57" fmla="*/ 364 h 579"/>
              <a:gd name="T58" fmla="*/ 0 w 1010"/>
              <a:gd name="T59" fmla="*/ 410 h 579"/>
              <a:gd name="T60" fmla="*/ 162 w 1010"/>
              <a:gd name="T61" fmla="*/ 579 h 579"/>
              <a:gd name="T62" fmla="*/ 162 w 1010"/>
              <a:gd name="T63" fmla="*/ 579 h 579"/>
              <a:gd name="T64" fmla="*/ 205 w 1010"/>
              <a:gd name="T65" fmla="*/ 541 h 579"/>
              <a:gd name="T66" fmla="*/ 249 w 1010"/>
              <a:gd name="T67" fmla="*/ 505 h 579"/>
              <a:gd name="T68" fmla="*/ 295 w 1010"/>
              <a:gd name="T69" fmla="*/ 470 h 579"/>
              <a:gd name="T70" fmla="*/ 343 w 1010"/>
              <a:gd name="T71" fmla="*/ 438 h 579"/>
              <a:gd name="T72" fmla="*/ 391 w 1010"/>
              <a:gd name="T73" fmla="*/ 407 h 579"/>
              <a:gd name="T74" fmla="*/ 442 w 1010"/>
              <a:gd name="T75" fmla="*/ 380 h 579"/>
              <a:gd name="T76" fmla="*/ 494 w 1010"/>
              <a:gd name="T77" fmla="*/ 354 h 579"/>
              <a:gd name="T78" fmla="*/ 546 w 1010"/>
              <a:gd name="T79" fmla="*/ 330 h 579"/>
              <a:gd name="T80" fmla="*/ 601 w 1010"/>
              <a:gd name="T81" fmla="*/ 310 h 579"/>
              <a:gd name="T82" fmla="*/ 656 w 1010"/>
              <a:gd name="T83" fmla="*/ 291 h 579"/>
              <a:gd name="T84" fmla="*/ 713 w 1010"/>
              <a:gd name="T85" fmla="*/ 276 h 579"/>
              <a:gd name="T86" fmla="*/ 770 w 1010"/>
              <a:gd name="T87" fmla="*/ 261 h 579"/>
              <a:gd name="T88" fmla="*/ 829 w 1010"/>
              <a:gd name="T89" fmla="*/ 251 h 579"/>
              <a:gd name="T90" fmla="*/ 889 w 1010"/>
              <a:gd name="T91" fmla="*/ 243 h 579"/>
              <a:gd name="T92" fmla="*/ 949 w 1010"/>
              <a:gd name="T93" fmla="*/ 238 h 579"/>
              <a:gd name="T94" fmla="*/ 1010 w 1010"/>
              <a:gd name="T95" fmla="*/ 235 h 579"/>
              <a:gd name="T96" fmla="*/ 1010 w 1010"/>
              <a:gd name="T97" fmla="*/ 235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0" h="579">
                <a:moveTo>
                  <a:pt x="1010" y="235"/>
                </a:moveTo>
                <a:lnTo>
                  <a:pt x="1006" y="0"/>
                </a:lnTo>
                <a:lnTo>
                  <a:pt x="1006" y="0"/>
                </a:lnTo>
                <a:lnTo>
                  <a:pt x="969" y="1"/>
                </a:lnTo>
                <a:lnTo>
                  <a:pt x="933" y="4"/>
                </a:lnTo>
                <a:lnTo>
                  <a:pt x="898" y="6"/>
                </a:lnTo>
                <a:lnTo>
                  <a:pt x="861" y="9"/>
                </a:lnTo>
                <a:lnTo>
                  <a:pt x="826" y="14"/>
                </a:lnTo>
                <a:lnTo>
                  <a:pt x="791" y="19"/>
                </a:lnTo>
                <a:lnTo>
                  <a:pt x="756" y="24"/>
                </a:lnTo>
                <a:lnTo>
                  <a:pt x="721" y="32"/>
                </a:lnTo>
                <a:lnTo>
                  <a:pt x="687" y="40"/>
                </a:lnTo>
                <a:lnTo>
                  <a:pt x="653" y="48"/>
                </a:lnTo>
                <a:lnTo>
                  <a:pt x="619" y="57"/>
                </a:lnTo>
                <a:lnTo>
                  <a:pt x="585" y="67"/>
                </a:lnTo>
                <a:lnTo>
                  <a:pt x="553" y="78"/>
                </a:lnTo>
                <a:lnTo>
                  <a:pt x="520" y="90"/>
                </a:lnTo>
                <a:lnTo>
                  <a:pt x="488" y="101"/>
                </a:lnTo>
                <a:lnTo>
                  <a:pt x="455" y="114"/>
                </a:lnTo>
                <a:lnTo>
                  <a:pt x="424" y="127"/>
                </a:lnTo>
                <a:lnTo>
                  <a:pt x="393" y="142"/>
                </a:lnTo>
                <a:lnTo>
                  <a:pt x="361" y="157"/>
                </a:lnTo>
                <a:lnTo>
                  <a:pt x="330" y="173"/>
                </a:lnTo>
                <a:lnTo>
                  <a:pt x="300" y="188"/>
                </a:lnTo>
                <a:lnTo>
                  <a:pt x="270" y="205"/>
                </a:lnTo>
                <a:lnTo>
                  <a:pt x="213" y="242"/>
                </a:lnTo>
                <a:lnTo>
                  <a:pt x="157" y="281"/>
                </a:lnTo>
                <a:lnTo>
                  <a:pt x="102" y="321"/>
                </a:lnTo>
                <a:lnTo>
                  <a:pt x="50" y="364"/>
                </a:lnTo>
                <a:lnTo>
                  <a:pt x="0" y="410"/>
                </a:lnTo>
                <a:lnTo>
                  <a:pt x="162" y="579"/>
                </a:lnTo>
                <a:lnTo>
                  <a:pt x="162" y="579"/>
                </a:lnTo>
                <a:lnTo>
                  <a:pt x="205" y="541"/>
                </a:lnTo>
                <a:lnTo>
                  <a:pt x="249" y="505"/>
                </a:lnTo>
                <a:lnTo>
                  <a:pt x="295" y="470"/>
                </a:lnTo>
                <a:lnTo>
                  <a:pt x="343" y="438"/>
                </a:lnTo>
                <a:lnTo>
                  <a:pt x="391" y="407"/>
                </a:lnTo>
                <a:lnTo>
                  <a:pt x="442" y="380"/>
                </a:lnTo>
                <a:lnTo>
                  <a:pt x="494" y="354"/>
                </a:lnTo>
                <a:lnTo>
                  <a:pt x="546" y="330"/>
                </a:lnTo>
                <a:lnTo>
                  <a:pt x="601" y="310"/>
                </a:lnTo>
                <a:lnTo>
                  <a:pt x="656" y="291"/>
                </a:lnTo>
                <a:lnTo>
                  <a:pt x="713" y="276"/>
                </a:lnTo>
                <a:lnTo>
                  <a:pt x="770" y="261"/>
                </a:lnTo>
                <a:lnTo>
                  <a:pt x="829" y="251"/>
                </a:lnTo>
                <a:lnTo>
                  <a:pt x="889" y="243"/>
                </a:lnTo>
                <a:lnTo>
                  <a:pt x="949" y="238"/>
                </a:lnTo>
                <a:lnTo>
                  <a:pt x="1010" y="235"/>
                </a:lnTo>
                <a:lnTo>
                  <a:pt x="1010" y="23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2" name="Freeform 58"/>
          <p:cNvSpPr>
            <a:spLocks/>
          </p:cNvSpPr>
          <p:nvPr/>
        </p:nvSpPr>
        <p:spPr bwMode="auto">
          <a:xfrm>
            <a:off x="4938713" y="3787776"/>
            <a:ext cx="228600" cy="409575"/>
          </a:xfrm>
          <a:custGeom>
            <a:avLst/>
            <a:gdLst>
              <a:gd name="T0" fmla="*/ 344 w 580"/>
              <a:gd name="T1" fmla="*/ 5 h 1035"/>
              <a:gd name="T2" fmla="*/ 344 w 580"/>
              <a:gd name="T3" fmla="*/ 5 h 1035"/>
              <a:gd name="T4" fmla="*/ 343 w 580"/>
              <a:gd name="T5" fmla="*/ 68 h 1035"/>
              <a:gd name="T6" fmla="*/ 338 w 580"/>
              <a:gd name="T7" fmla="*/ 129 h 1035"/>
              <a:gd name="T8" fmla="*/ 331 w 580"/>
              <a:gd name="T9" fmla="*/ 190 h 1035"/>
              <a:gd name="T10" fmla="*/ 321 w 580"/>
              <a:gd name="T11" fmla="*/ 250 h 1035"/>
              <a:gd name="T12" fmla="*/ 308 w 580"/>
              <a:gd name="T13" fmla="*/ 310 h 1035"/>
              <a:gd name="T14" fmla="*/ 292 w 580"/>
              <a:gd name="T15" fmla="*/ 367 h 1035"/>
              <a:gd name="T16" fmla="*/ 273 w 580"/>
              <a:gd name="T17" fmla="*/ 424 h 1035"/>
              <a:gd name="T18" fmla="*/ 252 w 580"/>
              <a:gd name="T19" fmla="*/ 479 h 1035"/>
              <a:gd name="T20" fmla="*/ 228 w 580"/>
              <a:gd name="T21" fmla="*/ 534 h 1035"/>
              <a:gd name="T22" fmla="*/ 202 w 580"/>
              <a:gd name="T23" fmla="*/ 587 h 1035"/>
              <a:gd name="T24" fmla="*/ 175 w 580"/>
              <a:gd name="T25" fmla="*/ 638 h 1035"/>
              <a:gd name="T26" fmla="*/ 144 w 580"/>
              <a:gd name="T27" fmla="*/ 689 h 1035"/>
              <a:gd name="T28" fmla="*/ 111 w 580"/>
              <a:gd name="T29" fmla="*/ 737 h 1035"/>
              <a:gd name="T30" fmla="*/ 76 w 580"/>
              <a:gd name="T31" fmla="*/ 784 h 1035"/>
              <a:gd name="T32" fmla="*/ 39 w 580"/>
              <a:gd name="T33" fmla="*/ 828 h 1035"/>
              <a:gd name="T34" fmla="*/ 0 w 580"/>
              <a:gd name="T35" fmla="*/ 872 h 1035"/>
              <a:gd name="T36" fmla="*/ 170 w 580"/>
              <a:gd name="T37" fmla="*/ 1035 h 1035"/>
              <a:gd name="T38" fmla="*/ 170 w 580"/>
              <a:gd name="T39" fmla="*/ 1035 h 1035"/>
              <a:gd name="T40" fmla="*/ 193 w 580"/>
              <a:gd name="T41" fmla="*/ 1010 h 1035"/>
              <a:gd name="T42" fmla="*/ 215 w 580"/>
              <a:gd name="T43" fmla="*/ 984 h 1035"/>
              <a:gd name="T44" fmla="*/ 237 w 580"/>
              <a:gd name="T45" fmla="*/ 957 h 1035"/>
              <a:gd name="T46" fmla="*/ 260 w 580"/>
              <a:gd name="T47" fmla="*/ 931 h 1035"/>
              <a:gd name="T48" fmla="*/ 280 w 580"/>
              <a:gd name="T49" fmla="*/ 903 h 1035"/>
              <a:gd name="T50" fmla="*/ 301 w 580"/>
              <a:gd name="T51" fmla="*/ 875 h 1035"/>
              <a:gd name="T52" fmla="*/ 321 w 580"/>
              <a:gd name="T53" fmla="*/ 846 h 1035"/>
              <a:gd name="T54" fmla="*/ 340 w 580"/>
              <a:gd name="T55" fmla="*/ 818 h 1035"/>
              <a:gd name="T56" fmla="*/ 358 w 580"/>
              <a:gd name="T57" fmla="*/ 788 h 1035"/>
              <a:gd name="T58" fmla="*/ 377 w 580"/>
              <a:gd name="T59" fmla="*/ 758 h 1035"/>
              <a:gd name="T60" fmla="*/ 394 w 580"/>
              <a:gd name="T61" fmla="*/ 728 h 1035"/>
              <a:gd name="T62" fmla="*/ 411 w 580"/>
              <a:gd name="T63" fmla="*/ 696 h 1035"/>
              <a:gd name="T64" fmla="*/ 426 w 580"/>
              <a:gd name="T65" fmla="*/ 665 h 1035"/>
              <a:gd name="T66" fmla="*/ 442 w 580"/>
              <a:gd name="T67" fmla="*/ 634 h 1035"/>
              <a:gd name="T68" fmla="*/ 456 w 580"/>
              <a:gd name="T69" fmla="*/ 601 h 1035"/>
              <a:gd name="T70" fmla="*/ 469 w 580"/>
              <a:gd name="T71" fmla="*/ 569 h 1035"/>
              <a:gd name="T72" fmla="*/ 482 w 580"/>
              <a:gd name="T73" fmla="*/ 536 h 1035"/>
              <a:gd name="T74" fmla="*/ 495 w 580"/>
              <a:gd name="T75" fmla="*/ 502 h 1035"/>
              <a:gd name="T76" fmla="*/ 506 w 580"/>
              <a:gd name="T77" fmla="*/ 470 h 1035"/>
              <a:gd name="T78" fmla="*/ 516 w 580"/>
              <a:gd name="T79" fmla="*/ 436 h 1035"/>
              <a:gd name="T80" fmla="*/ 526 w 580"/>
              <a:gd name="T81" fmla="*/ 401 h 1035"/>
              <a:gd name="T82" fmla="*/ 536 w 580"/>
              <a:gd name="T83" fmla="*/ 367 h 1035"/>
              <a:gd name="T84" fmla="*/ 543 w 580"/>
              <a:gd name="T85" fmla="*/ 332 h 1035"/>
              <a:gd name="T86" fmla="*/ 551 w 580"/>
              <a:gd name="T87" fmla="*/ 297 h 1035"/>
              <a:gd name="T88" fmla="*/ 558 w 580"/>
              <a:gd name="T89" fmla="*/ 262 h 1035"/>
              <a:gd name="T90" fmla="*/ 563 w 580"/>
              <a:gd name="T91" fmla="*/ 225 h 1035"/>
              <a:gd name="T92" fmla="*/ 568 w 580"/>
              <a:gd name="T93" fmla="*/ 189 h 1035"/>
              <a:gd name="T94" fmla="*/ 572 w 580"/>
              <a:gd name="T95" fmla="*/ 153 h 1035"/>
              <a:gd name="T96" fmla="*/ 575 w 580"/>
              <a:gd name="T97" fmla="*/ 116 h 1035"/>
              <a:gd name="T98" fmla="*/ 577 w 580"/>
              <a:gd name="T99" fmla="*/ 79 h 1035"/>
              <a:gd name="T100" fmla="*/ 579 w 580"/>
              <a:gd name="T101" fmla="*/ 43 h 1035"/>
              <a:gd name="T102" fmla="*/ 580 w 580"/>
              <a:gd name="T103" fmla="*/ 5 h 1035"/>
              <a:gd name="T104" fmla="*/ 580 w 580"/>
              <a:gd name="T105" fmla="*/ 5 h 1035"/>
              <a:gd name="T106" fmla="*/ 580 w 580"/>
              <a:gd name="T107" fmla="*/ 4 h 1035"/>
              <a:gd name="T108" fmla="*/ 344 w 580"/>
              <a:gd name="T109" fmla="*/ 0 h 1035"/>
              <a:gd name="T110" fmla="*/ 344 w 580"/>
              <a:gd name="T111" fmla="*/ 0 h 1035"/>
              <a:gd name="T112" fmla="*/ 344 w 580"/>
              <a:gd name="T113" fmla="*/ 5 h 1035"/>
              <a:gd name="T114" fmla="*/ 344 w 580"/>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80" h="1035">
                <a:moveTo>
                  <a:pt x="344" y="5"/>
                </a:moveTo>
                <a:lnTo>
                  <a:pt x="344" y="5"/>
                </a:lnTo>
                <a:lnTo>
                  <a:pt x="343" y="68"/>
                </a:lnTo>
                <a:lnTo>
                  <a:pt x="338" y="129"/>
                </a:lnTo>
                <a:lnTo>
                  <a:pt x="331" y="190"/>
                </a:lnTo>
                <a:lnTo>
                  <a:pt x="321" y="250"/>
                </a:lnTo>
                <a:lnTo>
                  <a:pt x="308" y="310"/>
                </a:lnTo>
                <a:lnTo>
                  <a:pt x="292" y="367"/>
                </a:lnTo>
                <a:lnTo>
                  <a:pt x="273" y="424"/>
                </a:lnTo>
                <a:lnTo>
                  <a:pt x="252" y="479"/>
                </a:lnTo>
                <a:lnTo>
                  <a:pt x="228" y="534"/>
                </a:lnTo>
                <a:lnTo>
                  <a:pt x="202" y="587"/>
                </a:lnTo>
                <a:lnTo>
                  <a:pt x="175" y="638"/>
                </a:lnTo>
                <a:lnTo>
                  <a:pt x="144" y="689"/>
                </a:lnTo>
                <a:lnTo>
                  <a:pt x="111" y="737"/>
                </a:lnTo>
                <a:lnTo>
                  <a:pt x="76" y="784"/>
                </a:lnTo>
                <a:lnTo>
                  <a:pt x="39" y="828"/>
                </a:lnTo>
                <a:lnTo>
                  <a:pt x="0" y="872"/>
                </a:lnTo>
                <a:lnTo>
                  <a:pt x="170" y="1035"/>
                </a:lnTo>
                <a:lnTo>
                  <a:pt x="170" y="1035"/>
                </a:lnTo>
                <a:lnTo>
                  <a:pt x="193" y="1010"/>
                </a:lnTo>
                <a:lnTo>
                  <a:pt x="215" y="984"/>
                </a:lnTo>
                <a:lnTo>
                  <a:pt x="237" y="957"/>
                </a:lnTo>
                <a:lnTo>
                  <a:pt x="260" y="931"/>
                </a:lnTo>
                <a:lnTo>
                  <a:pt x="280" y="903"/>
                </a:lnTo>
                <a:lnTo>
                  <a:pt x="301" y="875"/>
                </a:lnTo>
                <a:lnTo>
                  <a:pt x="321" y="846"/>
                </a:lnTo>
                <a:lnTo>
                  <a:pt x="340" y="818"/>
                </a:lnTo>
                <a:lnTo>
                  <a:pt x="358" y="788"/>
                </a:lnTo>
                <a:lnTo>
                  <a:pt x="377" y="758"/>
                </a:lnTo>
                <a:lnTo>
                  <a:pt x="394" y="728"/>
                </a:lnTo>
                <a:lnTo>
                  <a:pt x="411" y="696"/>
                </a:lnTo>
                <a:lnTo>
                  <a:pt x="426" y="665"/>
                </a:lnTo>
                <a:lnTo>
                  <a:pt x="442" y="634"/>
                </a:lnTo>
                <a:lnTo>
                  <a:pt x="456" y="601"/>
                </a:lnTo>
                <a:lnTo>
                  <a:pt x="469" y="569"/>
                </a:lnTo>
                <a:lnTo>
                  <a:pt x="482" y="536"/>
                </a:lnTo>
                <a:lnTo>
                  <a:pt x="495" y="502"/>
                </a:lnTo>
                <a:lnTo>
                  <a:pt x="506" y="470"/>
                </a:lnTo>
                <a:lnTo>
                  <a:pt x="516" y="436"/>
                </a:lnTo>
                <a:lnTo>
                  <a:pt x="526" y="401"/>
                </a:lnTo>
                <a:lnTo>
                  <a:pt x="536" y="367"/>
                </a:lnTo>
                <a:lnTo>
                  <a:pt x="543" y="332"/>
                </a:lnTo>
                <a:lnTo>
                  <a:pt x="551" y="297"/>
                </a:lnTo>
                <a:lnTo>
                  <a:pt x="558" y="262"/>
                </a:lnTo>
                <a:lnTo>
                  <a:pt x="563" y="225"/>
                </a:lnTo>
                <a:lnTo>
                  <a:pt x="568" y="189"/>
                </a:lnTo>
                <a:lnTo>
                  <a:pt x="572" y="153"/>
                </a:lnTo>
                <a:lnTo>
                  <a:pt x="575" y="116"/>
                </a:lnTo>
                <a:lnTo>
                  <a:pt x="577" y="79"/>
                </a:lnTo>
                <a:lnTo>
                  <a:pt x="579" y="43"/>
                </a:lnTo>
                <a:lnTo>
                  <a:pt x="580" y="5"/>
                </a:lnTo>
                <a:lnTo>
                  <a:pt x="580" y="5"/>
                </a:lnTo>
                <a:lnTo>
                  <a:pt x="580" y="4"/>
                </a:lnTo>
                <a:lnTo>
                  <a:pt x="344" y="0"/>
                </a:lnTo>
                <a:lnTo>
                  <a:pt x="344" y="0"/>
                </a:lnTo>
                <a:lnTo>
                  <a:pt x="344" y="5"/>
                </a:lnTo>
                <a:lnTo>
                  <a:pt x="344" y="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4" name="Freeform 60"/>
          <p:cNvSpPr>
            <a:spLocks/>
          </p:cNvSpPr>
          <p:nvPr/>
        </p:nvSpPr>
        <p:spPr bwMode="auto">
          <a:xfrm>
            <a:off x="4579938" y="3194051"/>
            <a:ext cx="401638" cy="230188"/>
          </a:xfrm>
          <a:custGeom>
            <a:avLst/>
            <a:gdLst>
              <a:gd name="T0" fmla="*/ 848 w 1010"/>
              <a:gd name="T1" fmla="*/ 579 h 579"/>
              <a:gd name="T2" fmla="*/ 1010 w 1010"/>
              <a:gd name="T3" fmla="*/ 410 h 579"/>
              <a:gd name="T4" fmla="*/ 1010 w 1010"/>
              <a:gd name="T5" fmla="*/ 410 h 579"/>
              <a:gd name="T6" fmla="*/ 961 w 1010"/>
              <a:gd name="T7" fmla="*/ 364 h 579"/>
              <a:gd name="T8" fmla="*/ 908 w 1010"/>
              <a:gd name="T9" fmla="*/ 321 h 579"/>
              <a:gd name="T10" fmla="*/ 854 w 1010"/>
              <a:gd name="T11" fmla="*/ 281 h 579"/>
              <a:gd name="T12" fmla="*/ 797 w 1010"/>
              <a:gd name="T13" fmla="*/ 242 h 579"/>
              <a:gd name="T14" fmla="*/ 740 w 1010"/>
              <a:gd name="T15" fmla="*/ 205 h 579"/>
              <a:gd name="T16" fmla="*/ 710 w 1010"/>
              <a:gd name="T17" fmla="*/ 188 h 579"/>
              <a:gd name="T18" fmla="*/ 680 w 1010"/>
              <a:gd name="T19" fmla="*/ 173 h 579"/>
              <a:gd name="T20" fmla="*/ 649 w 1010"/>
              <a:gd name="T21" fmla="*/ 157 h 579"/>
              <a:gd name="T22" fmla="*/ 619 w 1010"/>
              <a:gd name="T23" fmla="*/ 142 h 579"/>
              <a:gd name="T24" fmla="*/ 586 w 1010"/>
              <a:gd name="T25" fmla="*/ 127 h 579"/>
              <a:gd name="T26" fmla="*/ 555 w 1010"/>
              <a:gd name="T27" fmla="*/ 114 h 579"/>
              <a:gd name="T28" fmla="*/ 524 w 1010"/>
              <a:gd name="T29" fmla="*/ 101 h 579"/>
              <a:gd name="T30" fmla="*/ 491 w 1010"/>
              <a:gd name="T31" fmla="*/ 90 h 579"/>
              <a:gd name="T32" fmla="*/ 457 w 1010"/>
              <a:gd name="T33" fmla="*/ 78 h 579"/>
              <a:gd name="T34" fmla="*/ 425 w 1010"/>
              <a:gd name="T35" fmla="*/ 67 h 579"/>
              <a:gd name="T36" fmla="*/ 391 w 1010"/>
              <a:gd name="T37" fmla="*/ 57 h 579"/>
              <a:gd name="T38" fmla="*/ 357 w 1010"/>
              <a:gd name="T39" fmla="*/ 48 h 579"/>
              <a:gd name="T40" fmla="*/ 323 w 1010"/>
              <a:gd name="T41" fmla="*/ 40 h 579"/>
              <a:gd name="T42" fmla="*/ 289 w 1010"/>
              <a:gd name="T43" fmla="*/ 32 h 579"/>
              <a:gd name="T44" fmla="*/ 254 w 1010"/>
              <a:gd name="T45" fmla="*/ 24 h 579"/>
              <a:gd name="T46" fmla="*/ 219 w 1010"/>
              <a:gd name="T47" fmla="*/ 19 h 579"/>
              <a:gd name="T48" fmla="*/ 184 w 1010"/>
              <a:gd name="T49" fmla="*/ 14 h 579"/>
              <a:gd name="T50" fmla="*/ 149 w 1010"/>
              <a:gd name="T51" fmla="*/ 9 h 579"/>
              <a:gd name="T52" fmla="*/ 113 w 1010"/>
              <a:gd name="T53" fmla="*/ 6 h 579"/>
              <a:gd name="T54" fmla="*/ 77 w 1010"/>
              <a:gd name="T55" fmla="*/ 4 h 579"/>
              <a:gd name="T56" fmla="*/ 41 w 1010"/>
              <a:gd name="T57" fmla="*/ 1 h 579"/>
              <a:gd name="T58" fmla="*/ 4 w 1010"/>
              <a:gd name="T59" fmla="*/ 0 h 579"/>
              <a:gd name="T60" fmla="*/ 0 w 1010"/>
              <a:gd name="T61" fmla="*/ 235 h 579"/>
              <a:gd name="T62" fmla="*/ 0 w 1010"/>
              <a:gd name="T63" fmla="*/ 235 h 579"/>
              <a:gd name="T64" fmla="*/ 61 w 1010"/>
              <a:gd name="T65" fmla="*/ 238 h 579"/>
              <a:gd name="T66" fmla="*/ 121 w 1010"/>
              <a:gd name="T67" fmla="*/ 243 h 579"/>
              <a:gd name="T68" fmla="*/ 181 w 1010"/>
              <a:gd name="T69" fmla="*/ 251 h 579"/>
              <a:gd name="T70" fmla="*/ 240 w 1010"/>
              <a:gd name="T71" fmla="*/ 261 h 579"/>
              <a:gd name="T72" fmla="*/ 297 w 1010"/>
              <a:gd name="T73" fmla="*/ 276 h 579"/>
              <a:gd name="T74" fmla="*/ 354 w 1010"/>
              <a:gd name="T75" fmla="*/ 291 h 579"/>
              <a:gd name="T76" fmla="*/ 409 w 1010"/>
              <a:gd name="T77" fmla="*/ 310 h 579"/>
              <a:gd name="T78" fmla="*/ 464 w 1010"/>
              <a:gd name="T79" fmla="*/ 330 h 579"/>
              <a:gd name="T80" fmla="*/ 517 w 1010"/>
              <a:gd name="T81" fmla="*/ 354 h 579"/>
              <a:gd name="T82" fmla="*/ 568 w 1010"/>
              <a:gd name="T83" fmla="*/ 380 h 579"/>
              <a:gd name="T84" fmla="*/ 619 w 1010"/>
              <a:gd name="T85" fmla="*/ 407 h 579"/>
              <a:gd name="T86" fmla="*/ 668 w 1010"/>
              <a:gd name="T87" fmla="*/ 438 h 579"/>
              <a:gd name="T88" fmla="*/ 715 w 1010"/>
              <a:gd name="T89" fmla="*/ 470 h 579"/>
              <a:gd name="T90" fmla="*/ 761 w 1010"/>
              <a:gd name="T91" fmla="*/ 505 h 579"/>
              <a:gd name="T92" fmla="*/ 805 w 1010"/>
              <a:gd name="T93" fmla="*/ 541 h 579"/>
              <a:gd name="T94" fmla="*/ 848 w 1010"/>
              <a:gd name="T95" fmla="*/ 579 h 579"/>
              <a:gd name="T96" fmla="*/ 848 w 1010"/>
              <a:gd name="T97" fmla="*/ 579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0" h="579">
                <a:moveTo>
                  <a:pt x="848" y="579"/>
                </a:moveTo>
                <a:lnTo>
                  <a:pt x="1010" y="410"/>
                </a:lnTo>
                <a:lnTo>
                  <a:pt x="1010" y="410"/>
                </a:lnTo>
                <a:lnTo>
                  <a:pt x="961" y="364"/>
                </a:lnTo>
                <a:lnTo>
                  <a:pt x="908" y="321"/>
                </a:lnTo>
                <a:lnTo>
                  <a:pt x="854" y="281"/>
                </a:lnTo>
                <a:lnTo>
                  <a:pt x="797" y="242"/>
                </a:lnTo>
                <a:lnTo>
                  <a:pt x="740" y="205"/>
                </a:lnTo>
                <a:lnTo>
                  <a:pt x="710" y="188"/>
                </a:lnTo>
                <a:lnTo>
                  <a:pt x="680" y="173"/>
                </a:lnTo>
                <a:lnTo>
                  <a:pt x="649" y="157"/>
                </a:lnTo>
                <a:lnTo>
                  <a:pt x="619" y="142"/>
                </a:lnTo>
                <a:lnTo>
                  <a:pt x="586" y="127"/>
                </a:lnTo>
                <a:lnTo>
                  <a:pt x="555" y="114"/>
                </a:lnTo>
                <a:lnTo>
                  <a:pt x="524" y="101"/>
                </a:lnTo>
                <a:lnTo>
                  <a:pt x="491" y="90"/>
                </a:lnTo>
                <a:lnTo>
                  <a:pt x="457" y="78"/>
                </a:lnTo>
                <a:lnTo>
                  <a:pt x="425" y="67"/>
                </a:lnTo>
                <a:lnTo>
                  <a:pt x="391" y="57"/>
                </a:lnTo>
                <a:lnTo>
                  <a:pt x="357" y="48"/>
                </a:lnTo>
                <a:lnTo>
                  <a:pt x="323" y="40"/>
                </a:lnTo>
                <a:lnTo>
                  <a:pt x="289" y="32"/>
                </a:lnTo>
                <a:lnTo>
                  <a:pt x="254" y="24"/>
                </a:lnTo>
                <a:lnTo>
                  <a:pt x="219" y="19"/>
                </a:lnTo>
                <a:lnTo>
                  <a:pt x="184" y="14"/>
                </a:lnTo>
                <a:lnTo>
                  <a:pt x="149" y="9"/>
                </a:lnTo>
                <a:lnTo>
                  <a:pt x="113" y="6"/>
                </a:lnTo>
                <a:lnTo>
                  <a:pt x="77" y="4"/>
                </a:lnTo>
                <a:lnTo>
                  <a:pt x="41" y="1"/>
                </a:lnTo>
                <a:lnTo>
                  <a:pt x="4" y="0"/>
                </a:lnTo>
                <a:lnTo>
                  <a:pt x="0" y="235"/>
                </a:lnTo>
                <a:lnTo>
                  <a:pt x="0" y="235"/>
                </a:lnTo>
                <a:lnTo>
                  <a:pt x="61" y="238"/>
                </a:lnTo>
                <a:lnTo>
                  <a:pt x="121" y="243"/>
                </a:lnTo>
                <a:lnTo>
                  <a:pt x="181" y="251"/>
                </a:lnTo>
                <a:lnTo>
                  <a:pt x="240" y="261"/>
                </a:lnTo>
                <a:lnTo>
                  <a:pt x="297" y="276"/>
                </a:lnTo>
                <a:lnTo>
                  <a:pt x="354" y="291"/>
                </a:lnTo>
                <a:lnTo>
                  <a:pt x="409" y="310"/>
                </a:lnTo>
                <a:lnTo>
                  <a:pt x="464" y="330"/>
                </a:lnTo>
                <a:lnTo>
                  <a:pt x="517" y="354"/>
                </a:lnTo>
                <a:lnTo>
                  <a:pt x="568" y="380"/>
                </a:lnTo>
                <a:lnTo>
                  <a:pt x="619" y="407"/>
                </a:lnTo>
                <a:lnTo>
                  <a:pt x="668" y="438"/>
                </a:lnTo>
                <a:lnTo>
                  <a:pt x="715" y="470"/>
                </a:lnTo>
                <a:lnTo>
                  <a:pt x="761" y="505"/>
                </a:lnTo>
                <a:lnTo>
                  <a:pt x="805" y="541"/>
                </a:lnTo>
                <a:lnTo>
                  <a:pt x="848" y="579"/>
                </a:lnTo>
                <a:lnTo>
                  <a:pt x="848" y="579"/>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5" name="Freeform 62"/>
          <p:cNvSpPr>
            <a:spLocks/>
          </p:cNvSpPr>
          <p:nvPr/>
        </p:nvSpPr>
        <p:spPr bwMode="auto">
          <a:xfrm>
            <a:off x="4578350" y="3338513"/>
            <a:ext cx="301625" cy="169863"/>
          </a:xfrm>
          <a:custGeom>
            <a:avLst/>
            <a:gdLst>
              <a:gd name="T0" fmla="*/ 645 w 761"/>
              <a:gd name="T1" fmla="*/ 425 h 425"/>
              <a:gd name="T2" fmla="*/ 761 w 761"/>
              <a:gd name="T3" fmla="*/ 307 h 425"/>
              <a:gd name="T4" fmla="*/ 761 w 761"/>
              <a:gd name="T5" fmla="*/ 307 h 425"/>
              <a:gd name="T6" fmla="*/ 723 w 761"/>
              <a:gd name="T7" fmla="*/ 273 h 425"/>
              <a:gd name="T8" fmla="*/ 682 w 761"/>
              <a:gd name="T9" fmla="*/ 240 h 425"/>
              <a:gd name="T10" fmla="*/ 642 w 761"/>
              <a:gd name="T11" fmla="*/ 209 h 425"/>
              <a:gd name="T12" fmla="*/ 599 w 761"/>
              <a:gd name="T13" fmla="*/ 181 h 425"/>
              <a:gd name="T14" fmla="*/ 555 w 761"/>
              <a:gd name="T15" fmla="*/ 155 h 425"/>
              <a:gd name="T16" fmla="*/ 511 w 761"/>
              <a:gd name="T17" fmla="*/ 128 h 425"/>
              <a:gd name="T18" fmla="*/ 464 w 761"/>
              <a:gd name="T19" fmla="*/ 106 h 425"/>
              <a:gd name="T20" fmla="*/ 417 w 761"/>
              <a:gd name="T21" fmla="*/ 86 h 425"/>
              <a:gd name="T22" fmla="*/ 369 w 761"/>
              <a:gd name="T23" fmla="*/ 66 h 425"/>
              <a:gd name="T24" fmla="*/ 319 w 761"/>
              <a:gd name="T25" fmla="*/ 50 h 425"/>
              <a:gd name="T26" fmla="*/ 268 w 761"/>
              <a:gd name="T27" fmla="*/ 36 h 425"/>
              <a:gd name="T28" fmla="*/ 216 w 761"/>
              <a:gd name="T29" fmla="*/ 24 h 425"/>
              <a:gd name="T30" fmla="*/ 164 w 761"/>
              <a:gd name="T31" fmla="*/ 14 h 425"/>
              <a:gd name="T32" fmla="*/ 111 w 761"/>
              <a:gd name="T33" fmla="*/ 7 h 425"/>
              <a:gd name="T34" fmla="*/ 58 w 761"/>
              <a:gd name="T35" fmla="*/ 2 h 425"/>
              <a:gd name="T36" fmla="*/ 3 w 761"/>
              <a:gd name="T37" fmla="*/ 0 h 425"/>
              <a:gd name="T38" fmla="*/ 0 w 761"/>
              <a:gd name="T39" fmla="*/ 165 h 425"/>
              <a:gd name="T40" fmla="*/ 0 w 761"/>
              <a:gd name="T41" fmla="*/ 165 h 425"/>
              <a:gd name="T42" fmla="*/ 46 w 761"/>
              <a:gd name="T43" fmla="*/ 168 h 425"/>
              <a:gd name="T44" fmla="*/ 93 w 761"/>
              <a:gd name="T45" fmla="*/ 171 h 425"/>
              <a:gd name="T46" fmla="*/ 137 w 761"/>
              <a:gd name="T47" fmla="*/ 178 h 425"/>
              <a:gd name="T48" fmla="*/ 183 w 761"/>
              <a:gd name="T49" fmla="*/ 186 h 425"/>
              <a:gd name="T50" fmla="*/ 226 w 761"/>
              <a:gd name="T51" fmla="*/ 196 h 425"/>
              <a:gd name="T52" fmla="*/ 268 w 761"/>
              <a:gd name="T53" fmla="*/ 208 h 425"/>
              <a:gd name="T54" fmla="*/ 311 w 761"/>
              <a:gd name="T55" fmla="*/ 222 h 425"/>
              <a:gd name="T56" fmla="*/ 352 w 761"/>
              <a:gd name="T57" fmla="*/ 238 h 425"/>
              <a:gd name="T58" fmla="*/ 393 w 761"/>
              <a:gd name="T59" fmla="*/ 256 h 425"/>
              <a:gd name="T60" fmla="*/ 433 w 761"/>
              <a:gd name="T61" fmla="*/ 274 h 425"/>
              <a:gd name="T62" fmla="*/ 470 w 761"/>
              <a:gd name="T63" fmla="*/ 296 h 425"/>
              <a:gd name="T64" fmla="*/ 508 w 761"/>
              <a:gd name="T65" fmla="*/ 319 h 425"/>
              <a:gd name="T66" fmla="*/ 544 w 761"/>
              <a:gd name="T67" fmla="*/ 343 h 425"/>
              <a:gd name="T68" fmla="*/ 580 w 761"/>
              <a:gd name="T69" fmla="*/ 369 h 425"/>
              <a:gd name="T70" fmla="*/ 613 w 761"/>
              <a:gd name="T71" fmla="*/ 397 h 425"/>
              <a:gd name="T72" fmla="*/ 645 w 761"/>
              <a:gd name="T73" fmla="*/ 425 h 425"/>
              <a:gd name="T74" fmla="*/ 645 w 761"/>
              <a:gd name="T75"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1" h="425">
                <a:moveTo>
                  <a:pt x="645" y="425"/>
                </a:moveTo>
                <a:lnTo>
                  <a:pt x="761" y="307"/>
                </a:lnTo>
                <a:lnTo>
                  <a:pt x="761" y="307"/>
                </a:lnTo>
                <a:lnTo>
                  <a:pt x="723" y="273"/>
                </a:lnTo>
                <a:lnTo>
                  <a:pt x="682" y="240"/>
                </a:lnTo>
                <a:lnTo>
                  <a:pt x="642" y="209"/>
                </a:lnTo>
                <a:lnTo>
                  <a:pt x="599" y="181"/>
                </a:lnTo>
                <a:lnTo>
                  <a:pt x="555" y="155"/>
                </a:lnTo>
                <a:lnTo>
                  <a:pt x="511" y="128"/>
                </a:lnTo>
                <a:lnTo>
                  <a:pt x="464" y="106"/>
                </a:lnTo>
                <a:lnTo>
                  <a:pt x="417" y="86"/>
                </a:lnTo>
                <a:lnTo>
                  <a:pt x="369" y="66"/>
                </a:lnTo>
                <a:lnTo>
                  <a:pt x="319" y="50"/>
                </a:lnTo>
                <a:lnTo>
                  <a:pt x="268" y="36"/>
                </a:lnTo>
                <a:lnTo>
                  <a:pt x="216" y="24"/>
                </a:lnTo>
                <a:lnTo>
                  <a:pt x="164" y="14"/>
                </a:lnTo>
                <a:lnTo>
                  <a:pt x="111" y="7"/>
                </a:lnTo>
                <a:lnTo>
                  <a:pt x="58" y="2"/>
                </a:lnTo>
                <a:lnTo>
                  <a:pt x="3" y="0"/>
                </a:lnTo>
                <a:lnTo>
                  <a:pt x="0" y="165"/>
                </a:lnTo>
                <a:lnTo>
                  <a:pt x="0" y="165"/>
                </a:lnTo>
                <a:lnTo>
                  <a:pt x="46" y="168"/>
                </a:lnTo>
                <a:lnTo>
                  <a:pt x="93" y="171"/>
                </a:lnTo>
                <a:lnTo>
                  <a:pt x="137" y="178"/>
                </a:lnTo>
                <a:lnTo>
                  <a:pt x="183" y="186"/>
                </a:lnTo>
                <a:lnTo>
                  <a:pt x="226" y="196"/>
                </a:lnTo>
                <a:lnTo>
                  <a:pt x="268" y="208"/>
                </a:lnTo>
                <a:lnTo>
                  <a:pt x="311" y="222"/>
                </a:lnTo>
                <a:lnTo>
                  <a:pt x="352" y="238"/>
                </a:lnTo>
                <a:lnTo>
                  <a:pt x="393" y="256"/>
                </a:lnTo>
                <a:lnTo>
                  <a:pt x="433" y="274"/>
                </a:lnTo>
                <a:lnTo>
                  <a:pt x="470" y="296"/>
                </a:lnTo>
                <a:lnTo>
                  <a:pt x="508" y="319"/>
                </a:lnTo>
                <a:lnTo>
                  <a:pt x="544" y="343"/>
                </a:lnTo>
                <a:lnTo>
                  <a:pt x="580" y="369"/>
                </a:lnTo>
                <a:lnTo>
                  <a:pt x="613" y="397"/>
                </a:lnTo>
                <a:lnTo>
                  <a:pt x="645" y="425"/>
                </a:lnTo>
                <a:lnTo>
                  <a:pt x="645" y="42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6" name="Freeform 63"/>
          <p:cNvSpPr>
            <a:spLocks/>
          </p:cNvSpPr>
          <p:nvPr/>
        </p:nvSpPr>
        <p:spPr bwMode="auto">
          <a:xfrm>
            <a:off x="4852988" y="3786188"/>
            <a:ext cx="169863" cy="311150"/>
          </a:xfrm>
          <a:custGeom>
            <a:avLst/>
            <a:gdLst>
              <a:gd name="T0" fmla="*/ 260 w 427"/>
              <a:gd name="T1" fmla="*/ 9 h 785"/>
              <a:gd name="T2" fmla="*/ 260 w 427"/>
              <a:gd name="T3" fmla="*/ 9 h 785"/>
              <a:gd name="T4" fmla="*/ 260 w 427"/>
              <a:gd name="T5" fmla="*/ 57 h 785"/>
              <a:gd name="T6" fmla="*/ 256 w 427"/>
              <a:gd name="T7" fmla="*/ 104 h 785"/>
              <a:gd name="T8" fmla="*/ 251 w 427"/>
              <a:gd name="T9" fmla="*/ 150 h 785"/>
              <a:gd name="T10" fmla="*/ 243 w 427"/>
              <a:gd name="T11" fmla="*/ 195 h 785"/>
              <a:gd name="T12" fmla="*/ 233 w 427"/>
              <a:gd name="T13" fmla="*/ 241 h 785"/>
              <a:gd name="T14" fmla="*/ 221 w 427"/>
              <a:gd name="T15" fmla="*/ 285 h 785"/>
              <a:gd name="T16" fmla="*/ 207 w 427"/>
              <a:gd name="T17" fmla="*/ 328 h 785"/>
              <a:gd name="T18" fmla="*/ 191 w 427"/>
              <a:gd name="T19" fmla="*/ 370 h 785"/>
              <a:gd name="T20" fmla="*/ 173 w 427"/>
              <a:gd name="T21" fmla="*/ 411 h 785"/>
              <a:gd name="T22" fmla="*/ 154 w 427"/>
              <a:gd name="T23" fmla="*/ 452 h 785"/>
              <a:gd name="T24" fmla="*/ 133 w 427"/>
              <a:gd name="T25" fmla="*/ 491 h 785"/>
              <a:gd name="T26" fmla="*/ 109 w 427"/>
              <a:gd name="T27" fmla="*/ 530 h 785"/>
              <a:gd name="T28" fmla="*/ 85 w 427"/>
              <a:gd name="T29" fmla="*/ 566 h 785"/>
              <a:gd name="T30" fmla="*/ 59 w 427"/>
              <a:gd name="T31" fmla="*/ 603 h 785"/>
              <a:gd name="T32" fmla="*/ 30 w 427"/>
              <a:gd name="T33" fmla="*/ 637 h 785"/>
              <a:gd name="T34" fmla="*/ 0 w 427"/>
              <a:gd name="T35" fmla="*/ 670 h 785"/>
              <a:gd name="T36" fmla="*/ 120 w 427"/>
              <a:gd name="T37" fmla="*/ 785 h 785"/>
              <a:gd name="T38" fmla="*/ 120 w 427"/>
              <a:gd name="T39" fmla="*/ 785 h 785"/>
              <a:gd name="T40" fmla="*/ 154 w 427"/>
              <a:gd name="T41" fmla="*/ 746 h 785"/>
              <a:gd name="T42" fmla="*/ 187 w 427"/>
              <a:gd name="T43" fmla="*/ 706 h 785"/>
              <a:gd name="T44" fmla="*/ 219 w 427"/>
              <a:gd name="T45" fmla="*/ 664 h 785"/>
              <a:gd name="T46" fmla="*/ 247 w 427"/>
              <a:gd name="T47" fmla="*/ 620 h 785"/>
              <a:gd name="T48" fmla="*/ 275 w 427"/>
              <a:gd name="T49" fmla="*/ 575 h 785"/>
              <a:gd name="T50" fmla="*/ 301 w 427"/>
              <a:gd name="T51" fmla="*/ 530 h 785"/>
              <a:gd name="T52" fmla="*/ 323 w 427"/>
              <a:gd name="T53" fmla="*/ 482 h 785"/>
              <a:gd name="T54" fmla="*/ 344 w 427"/>
              <a:gd name="T55" fmla="*/ 433 h 785"/>
              <a:gd name="T56" fmla="*/ 363 w 427"/>
              <a:gd name="T57" fmla="*/ 384 h 785"/>
              <a:gd name="T58" fmla="*/ 379 w 427"/>
              <a:gd name="T59" fmla="*/ 333 h 785"/>
              <a:gd name="T60" fmla="*/ 393 w 427"/>
              <a:gd name="T61" fmla="*/ 281 h 785"/>
              <a:gd name="T62" fmla="*/ 405 w 427"/>
              <a:gd name="T63" fmla="*/ 228 h 785"/>
              <a:gd name="T64" fmla="*/ 414 w 427"/>
              <a:gd name="T65" fmla="*/ 174 h 785"/>
              <a:gd name="T66" fmla="*/ 420 w 427"/>
              <a:gd name="T67" fmla="*/ 120 h 785"/>
              <a:gd name="T68" fmla="*/ 424 w 427"/>
              <a:gd name="T69" fmla="*/ 65 h 785"/>
              <a:gd name="T70" fmla="*/ 427 w 427"/>
              <a:gd name="T71" fmla="*/ 9 h 785"/>
              <a:gd name="T72" fmla="*/ 427 w 427"/>
              <a:gd name="T73" fmla="*/ 9 h 785"/>
              <a:gd name="T74" fmla="*/ 426 w 427"/>
              <a:gd name="T75" fmla="*/ 2 h 785"/>
              <a:gd name="T76" fmla="*/ 260 w 427"/>
              <a:gd name="T77" fmla="*/ 0 h 785"/>
              <a:gd name="T78" fmla="*/ 260 w 427"/>
              <a:gd name="T79" fmla="*/ 0 h 785"/>
              <a:gd name="T80" fmla="*/ 260 w 427"/>
              <a:gd name="T81" fmla="*/ 9 h 785"/>
              <a:gd name="T82" fmla="*/ 260 w 427"/>
              <a:gd name="T83" fmla="*/ 9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 h="785">
                <a:moveTo>
                  <a:pt x="260" y="9"/>
                </a:moveTo>
                <a:lnTo>
                  <a:pt x="260" y="9"/>
                </a:lnTo>
                <a:lnTo>
                  <a:pt x="260" y="57"/>
                </a:lnTo>
                <a:lnTo>
                  <a:pt x="256" y="104"/>
                </a:lnTo>
                <a:lnTo>
                  <a:pt x="251" y="150"/>
                </a:lnTo>
                <a:lnTo>
                  <a:pt x="243" y="195"/>
                </a:lnTo>
                <a:lnTo>
                  <a:pt x="233" y="241"/>
                </a:lnTo>
                <a:lnTo>
                  <a:pt x="221" y="285"/>
                </a:lnTo>
                <a:lnTo>
                  <a:pt x="207" y="328"/>
                </a:lnTo>
                <a:lnTo>
                  <a:pt x="191" y="370"/>
                </a:lnTo>
                <a:lnTo>
                  <a:pt x="173" y="411"/>
                </a:lnTo>
                <a:lnTo>
                  <a:pt x="154" y="452"/>
                </a:lnTo>
                <a:lnTo>
                  <a:pt x="133" y="491"/>
                </a:lnTo>
                <a:lnTo>
                  <a:pt x="109" y="530"/>
                </a:lnTo>
                <a:lnTo>
                  <a:pt x="85" y="566"/>
                </a:lnTo>
                <a:lnTo>
                  <a:pt x="59" y="603"/>
                </a:lnTo>
                <a:lnTo>
                  <a:pt x="30" y="637"/>
                </a:lnTo>
                <a:lnTo>
                  <a:pt x="0" y="670"/>
                </a:lnTo>
                <a:lnTo>
                  <a:pt x="120" y="785"/>
                </a:lnTo>
                <a:lnTo>
                  <a:pt x="120" y="785"/>
                </a:lnTo>
                <a:lnTo>
                  <a:pt x="154" y="746"/>
                </a:lnTo>
                <a:lnTo>
                  <a:pt x="187" y="706"/>
                </a:lnTo>
                <a:lnTo>
                  <a:pt x="219" y="664"/>
                </a:lnTo>
                <a:lnTo>
                  <a:pt x="247" y="620"/>
                </a:lnTo>
                <a:lnTo>
                  <a:pt x="275" y="575"/>
                </a:lnTo>
                <a:lnTo>
                  <a:pt x="301" y="530"/>
                </a:lnTo>
                <a:lnTo>
                  <a:pt x="323" y="482"/>
                </a:lnTo>
                <a:lnTo>
                  <a:pt x="344" y="433"/>
                </a:lnTo>
                <a:lnTo>
                  <a:pt x="363" y="384"/>
                </a:lnTo>
                <a:lnTo>
                  <a:pt x="379" y="333"/>
                </a:lnTo>
                <a:lnTo>
                  <a:pt x="393" y="281"/>
                </a:lnTo>
                <a:lnTo>
                  <a:pt x="405" y="228"/>
                </a:lnTo>
                <a:lnTo>
                  <a:pt x="414" y="174"/>
                </a:lnTo>
                <a:lnTo>
                  <a:pt x="420" y="120"/>
                </a:lnTo>
                <a:lnTo>
                  <a:pt x="424" y="65"/>
                </a:lnTo>
                <a:lnTo>
                  <a:pt x="427" y="9"/>
                </a:lnTo>
                <a:lnTo>
                  <a:pt x="427" y="9"/>
                </a:lnTo>
                <a:lnTo>
                  <a:pt x="426" y="2"/>
                </a:lnTo>
                <a:lnTo>
                  <a:pt x="260" y="0"/>
                </a:lnTo>
                <a:lnTo>
                  <a:pt x="260" y="0"/>
                </a:lnTo>
                <a:lnTo>
                  <a:pt x="260" y="9"/>
                </a:lnTo>
                <a:lnTo>
                  <a:pt x="260" y="9"/>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7" name="Freeform 65"/>
          <p:cNvSpPr>
            <a:spLocks/>
          </p:cNvSpPr>
          <p:nvPr/>
        </p:nvSpPr>
        <p:spPr bwMode="auto">
          <a:xfrm>
            <a:off x="4121150" y="3470276"/>
            <a:ext cx="179388" cy="303213"/>
          </a:xfrm>
          <a:custGeom>
            <a:avLst/>
            <a:gdLst>
              <a:gd name="T0" fmla="*/ 451 w 451"/>
              <a:gd name="T1" fmla="*/ 114 h 760"/>
              <a:gd name="T2" fmla="*/ 332 w 451"/>
              <a:gd name="T3" fmla="*/ 0 h 760"/>
              <a:gd name="T4" fmla="*/ 332 w 451"/>
              <a:gd name="T5" fmla="*/ 0 h 760"/>
              <a:gd name="T6" fmla="*/ 296 w 451"/>
              <a:gd name="T7" fmla="*/ 36 h 760"/>
              <a:gd name="T8" fmla="*/ 262 w 451"/>
              <a:gd name="T9" fmla="*/ 75 h 760"/>
              <a:gd name="T10" fmla="*/ 229 w 451"/>
              <a:gd name="T11" fmla="*/ 117 h 760"/>
              <a:gd name="T12" fmla="*/ 200 w 451"/>
              <a:gd name="T13" fmla="*/ 159 h 760"/>
              <a:gd name="T14" fmla="*/ 171 w 451"/>
              <a:gd name="T15" fmla="*/ 203 h 760"/>
              <a:gd name="T16" fmla="*/ 145 w 451"/>
              <a:gd name="T17" fmla="*/ 247 h 760"/>
              <a:gd name="T18" fmla="*/ 120 w 451"/>
              <a:gd name="T19" fmla="*/ 294 h 760"/>
              <a:gd name="T20" fmla="*/ 98 w 451"/>
              <a:gd name="T21" fmla="*/ 341 h 760"/>
              <a:gd name="T22" fmla="*/ 77 w 451"/>
              <a:gd name="T23" fmla="*/ 389 h 760"/>
              <a:gd name="T24" fmla="*/ 59 w 451"/>
              <a:gd name="T25" fmla="*/ 440 h 760"/>
              <a:gd name="T26" fmla="*/ 43 w 451"/>
              <a:gd name="T27" fmla="*/ 491 h 760"/>
              <a:gd name="T28" fmla="*/ 30 w 451"/>
              <a:gd name="T29" fmla="*/ 542 h 760"/>
              <a:gd name="T30" fmla="*/ 19 w 451"/>
              <a:gd name="T31" fmla="*/ 595 h 760"/>
              <a:gd name="T32" fmla="*/ 11 w 451"/>
              <a:gd name="T33" fmla="*/ 648 h 760"/>
              <a:gd name="T34" fmla="*/ 4 w 451"/>
              <a:gd name="T35" fmla="*/ 703 h 760"/>
              <a:gd name="T36" fmla="*/ 0 w 451"/>
              <a:gd name="T37" fmla="*/ 758 h 760"/>
              <a:gd name="T38" fmla="*/ 167 w 451"/>
              <a:gd name="T39" fmla="*/ 760 h 760"/>
              <a:gd name="T40" fmla="*/ 167 w 451"/>
              <a:gd name="T41" fmla="*/ 760 h 760"/>
              <a:gd name="T42" fmla="*/ 170 w 451"/>
              <a:gd name="T43" fmla="*/ 713 h 760"/>
              <a:gd name="T44" fmla="*/ 175 w 451"/>
              <a:gd name="T45" fmla="*/ 667 h 760"/>
              <a:gd name="T46" fmla="*/ 183 w 451"/>
              <a:gd name="T47" fmla="*/ 621 h 760"/>
              <a:gd name="T48" fmla="*/ 192 w 451"/>
              <a:gd name="T49" fmla="*/ 577 h 760"/>
              <a:gd name="T50" fmla="*/ 203 w 451"/>
              <a:gd name="T51" fmla="*/ 532 h 760"/>
              <a:gd name="T52" fmla="*/ 216 w 451"/>
              <a:gd name="T53" fmla="*/ 489 h 760"/>
              <a:gd name="T54" fmla="*/ 232 w 451"/>
              <a:gd name="T55" fmla="*/ 447 h 760"/>
              <a:gd name="T56" fmla="*/ 250 w 451"/>
              <a:gd name="T57" fmla="*/ 405 h 760"/>
              <a:gd name="T58" fmla="*/ 270 w 451"/>
              <a:gd name="T59" fmla="*/ 364 h 760"/>
              <a:gd name="T60" fmla="*/ 291 w 451"/>
              <a:gd name="T61" fmla="*/ 325 h 760"/>
              <a:gd name="T62" fmla="*/ 313 w 451"/>
              <a:gd name="T63" fmla="*/ 288 h 760"/>
              <a:gd name="T64" fmla="*/ 338 w 451"/>
              <a:gd name="T65" fmla="*/ 250 h 760"/>
              <a:gd name="T66" fmla="*/ 364 w 451"/>
              <a:gd name="T67" fmla="*/ 215 h 760"/>
              <a:gd name="T68" fmla="*/ 391 w 451"/>
              <a:gd name="T69" fmla="*/ 180 h 760"/>
              <a:gd name="T70" fmla="*/ 421 w 451"/>
              <a:gd name="T71" fmla="*/ 147 h 760"/>
              <a:gd name="T72" fmla="*/ 451 w 451"/>
              <a:gd name="T73" fmla="*/ 114 h 760"/>
              <a:gd name="T74" fmla="*/ 451 w 451"/>
              <a:gd name="T75" fmla="*/ 114 h 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51" h="760">
                <a:moveTo>
                  <a:pt x="451" y="114"/>
                </a:moveTo>
                <a:lnTo>
                  <a:pt x="332" y="0"/>
                </a:lnTo>
                <a:lnTo>
                  <a:pt x="332" y="0"/>
                </a:lnTo>
                <a:lnTo>
                  <a:pt x="296" y="36"/>
                </a:lnTo>
                <a:lnTo>
                  <a:pt x="262" y="75"/>
                </a:lnTo>
                <a:lnTo>
                  <a:pt x="229" y="117"/>
                </a:lnTo>
                <a:lnTo>
                  <a:pt x="200" y="159"/>
                </a:lnTo>
                <a:lnTo>
                  <a:pt x="171" y="203"/>
                </a:lnTo>
                <a:lnTo>
                  <a:pt x="145" y="247"/>
                </a:lnTo>
                <a:lnTo>
                  <a:pt x="120" y="294"/>
                </a:lnTo>
                <a:lnTo>
                  <a:pt x="98" y="341"/>
                </a:lnTo>
                <a:lnTo>
                  <a:pt x="77" y="389"/>
                </a:lnTo>
                <a:lnTo>
                  <a:pt x="59" y="440"/>
                </a:lnTo>
                <a:lnTo>
                  <a:pt x="43" y="491"/>
                </a:lnTo>
                <a:lnTo>
                  <a:pt x="30" y="542"/>
                </a:lnTo>
                <a:lnTo>
                  <a:pt x="19" y="595"/>
                </a:lnTo>
                <a:lnTo>
                  <a:pt x="11" y="648"/>
                </a:lnTo>
                <a:lnTo>
                  <a:pt x="4" y="703"/>
                </a:lnTo>
                <a:lnTo>
                  <a:pt x="0" y="758"/>
                </a:lnTo>
                <a:lnTo>
                  <a:pt x="167" y="760"/>
                </a:lnTo>
                <a:lnTo>
                  <a:pt x="167" y="760"/>
                </a:lnTo>
                <a:lnTo>
                  <a:pt x="170" y="713"/>
                </a:lnTo>
                <a:lnTo>
                  <a:pt x="175" y="667"/>
                </a:lnTo>
                <a:lnTo>
                  <a:pt x="183" y="621"/>
                </a:lnTo>
                <a:lnTo>
                  <a:pt x="192" y="577"/>
                </a:lnTo>
                <a:lnTo>
                  <a:pt x="203" y="532"/>
                </a:lnTo>
                <a:lnTo>
                  <a:pt x="216" y="489"/>
                </a:lnTo>
                <a:lnTo>
                  <a:pt x="232" y="447"/>
                </a:lnTo>
                <a:lnTo>
                  <a:pt x="250" y="405"/>
                </a:lnTo>
                <a:lnTo>
                  <a:pt x="270" y="364"/>
                </a:lnTo>
                <a:lnTo>
                  <a:pt x="291" y="325"/>
                </a:lnTo>
                <a:lnTo>
                  <a:pt x="313" y="288"/>
                </a:lnTo>
                <a:lnTo>
                  <a:pt x="338" y="250"/>
                </a:lnTo>
                <a:lnTo>
                  <a:pt x="364" y="215"/>
                </a:lnTo>
                <a:lnTo>
                  <a:pt x="391" y="180"/>
                </a:lnTo>
                <a:lnTo>
                  <a:pt x="421" y="147"/>
                </a:lnTo>
                <a:lnTo>
                  <a:pt x="451" y="114"/>
                </a:lnTo>
                <a:lnTo>
                  <a:pt x="451" y="114"/>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8" name="Freeform 66"/>
          <p:cNvSpPr>
            <a:spLocks/>
          </p:cNvSpPr>
          <p:nvPr/>
        </p:nvSpPr>
        <p:spPr bwMode="auto">
          <a:xfrm>
            <a:off x="4121150" y="3786188"/>
            <a:ext cx="169863" cy="311150"/>
          </a:xfrm>
          <a:custGeom>
            <a:avLst/>
            <a:gdLst>
              <a:gd name="T0" fmla="*/ 166 w 426"/>
              <a:gd name="T1" fmla="*/ 9 h 785"/>
              <a:gd name="T2" fmla="*/ 166 w 426"/>
              <a:gd name="T3" fmla="*/ 9 h 785"/>
              <a:gd name="T4" fmla="*/ 166 w 426"/>
              <a:gd name="T5" fmla="*/ 0 h 785"/>
              <a:gd name="T6" fmla="*/ 0 w 426"/>
              <a:gd name="T7" fmla="*/ 2 h 785"/>
              <a:gd name="T8" fmla="*/ 0 w 426"/>
              <a:gd name="T9" fmla="*/ 2 h 785"/>
              <a:gd name="T10" fmla="*/ 0 w 426"/>
              <a:gd name="T11" fmla="*/ 9 h 785"/>
              <a:gd name="T12" fmla="*/ 0 w 426"/>
              <a:gd name="T13" fmla="*/ 9 h 785"/>
              <a:gd name="T14" fmla="*/ 2 w 426"/>
              <a:gd name="T15" fmla="*/ 65 h 785"/>
              <a:gd name="T16" fmla="*/ 6 w 426"/>
              <a:gd name="T17" fmla="*/ 120 h 785"/>
              <a:gd name="T18" fmla="*/ 12 w 426"/>
              <a:gd name="T19" fmla="*/ 174 h 785"/>
              <a:gd name="T20" fmla="*/ 21 w 426"/>
              <a:gd name="T21" fmla="*/ 228 h 785"/>
              <a:gd name="T22" fmla="*/ 33 w 426"/>
              <a:gd name="T23" fmla="*/ 281 h 785"/>
              <a:gd name="T24" fmla="*/ 47 w 426"/>
              <a:gd name="T25" fmla="*/ 333 h 785"/>
              <a:gd name="T26" fmla="*/ 63 w 426"/>
              <a:gd name="T27" fmla="*/ 384 h 785"/>
              <a:gd name="T28" fmla="*/ 82 w 426"/>
              <a:gd name="T29" fmla="*/ 433 h 785"/>
              <a:gd name="T30" fmla="*/ 103 w 426"/>
              <a:gd name="T31" fmla="*/ 482 h 785"/>
              <a:gd name="T32" fmla="*/ 127 w 426"/>
              <a:gd name="T33" fmla="*/ 530 h 785"/>
              <a:gd name="T34" fmla="*/ 151 w 426"/>
              <a:gd name="T35" fmla="*/ 575 h 785"/>
              <a:gd name="T36" fmla="*/ 179 w 426"/>
              <a:gd name="T37" fmla="*/ 620 h 785"/>
              <a:gd name="T38" fmla="*/ 207 w 426"/>
              <a:gd name="T39" fmla="*/ 664 h 785"/>
              <a:gd name="T40" fmla="*/ 239 w 426"/>
              <a:gd name="T41" fmla="*/ 706 h 785"/>
              <a:gd name="T42" fmla="*/ 272 w 426"/>
              <a:gd name="T43" fmla="*/ 746 h 785"/>
              <a:gd name="T44" fmla="*/ 306 w 426"/>
              <a:gd name="T45" fmla="*/ 785 h 785"/>
              <a:gd name="T46" fmla="*/ 426 w 426"/>
              <a:gd name="T47" fmla="*/ 670 h 785"/>
              <a:gd name="T48" fmla="*/ 426 w 426"/>
              <a:gd name="T49" fmla="*/ 670 h 785"/>
              <a:gd name="T50" fmla="*/ 396 w 426"/>
              <a:gd name="T51" fmla="*/ 637 h 785"/>
              <a:gd name="T52" fmla="*/ 369 w 426"/>
              <a:gd name="T53" fmla="*/ 603 h 785"/>
              <a:gd name="T54" fmla="*/ 341 w 426"/>
              <a:gd name="T55" fmla="*/ 566 h 785"/>
              <a:gd name="T56" fmla="*/ 317 w 426"/>
              <a:gd name="T57" fmla="*/ 530 h 785"/>
              <a:gd name="T58" fmla="*/ 293 w 426"/>
              <a:gd name="T59" fmla="*/ 491 h 785"/>
              <a:gd name="T60" fmla="*/ 272 w 426"/>
              <a:gd name="T61" fmla="*/ 452 h 785"/>
              <a:gd name="T62" fmla="*/ 253 w 426"/>
              <a:gd name="T63" fmla="*/ 411 h 785"/>
              <a:gd name="T64" fmla="*/ 235 w 426"/>
              <a:gd name="T65" fmla="*/ 370 h 785"/>
              <a:gd name="T66" fmla="*/ 219 w 426"/>
              <a:gd name="T67" fmla="*/ 328 h 785"/>
              <a:gd name="T68" fmla="*/ 205 w 426"/>
              <a:gd name="T69" fmla="*/ 285 h 785"/>
              <a:gd name="T70" fmla="*/ 193 w 426"/>
              <a:gd name="T71" fmla="*/ 241 h 785"/>
              <a:gd name="T72" fmla="*/ 184 w 426"/>
              <a:gd name="T73" fmla="*/ 195 h 785"/>
              <a:gd name="T74" fmla="*/ 176 w 426"/>
              <a:gd name="T75" fmla="*/ 150 h 785"/>
              <a:gd name="T76" fmla="*/ 170 w 426"/>
              <a:gd name="T77" fmla="*/ 104 h 785"/>
              <a:gd name="T78" fmla="*/ 167 w 426"/>
              <a:gd name="T79" fmla="*/ 57 h 785"/>
              <a:gd name="T80" fmla="*/ 166 w 426"/>
              <a:gd name="T81" fmla="*/ 9 h 785"/>
              <a:gd name="T82" fmla="*/ 166 w 426"/>
              <a:gd name="T83" fmla="*/ 9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6" h="785">
                <a:moveTo>
                  <a:pt x="166" y="9"/>
                </a:moveTo>
                <a:lnTo>
                  <a:pt x="166" y="9"/>
                </a:lnTo>
                <a:lnTo>
                  <a:pt x="166" y="0"/>
                </a:lnTo>
                <a:lnTo>
                  <a:pt x="0" y="2"/>
                </a:lnTo>
                <a:lnTo>
                  <a:pt x="0" y="2"/>
                </a:lnTo>
                <a:lnTo>
                  <a:pt x="0" y="9"/>
                </a:lnTo>
                <a:lnTo>
                  <a:pt x="0" y="9"/>
                </a:lnTo>
                <a:lnTo>
                  <a:pt x="2" y="65"/>
                </a:lnTo>
                <a:lnTo>
                  <a:pt x="6" y="120"/>
                </a:lnTo>
                <a:lnTo>
                  <a:pt x="12" y="174"/>
                </a:lnTo>
                <a:lnTo>
                  <a:pt x="21" y="228"/>
                </a:lnTo>
                <a:lnTo>
                  <a:pt x="33" y="281"/>
                </a:lnTo>
                <a:lnTo>
                  <a:pt x="47" y="333"/>
                </a:lnTo>
                <a:lnTo>
                  <a:pt x="63" y="384"/>
                </a:lnTo>
                <a:lnTo>
                  <a:pt x="82" y="433"/>
                </a:lnTo>
                <a:lnTo>
                  <a:pt x="103" y="482"/>
                </a:lnTo>
                <a:lnTo>
                  <a:pt x="127" y="530"/>
                </a:lnTo>
                <a:lnTo>
                  <a:pt x="151" y="575"/>
                </a:lnTo>
                <a:lnTo>
                  <a:pt x="179" y="620"/>
                </a:lnTo>
                <a:lnTo>
                  <a:pt x="207" y="664"/>
                </a:lnTo>
                <a:lnTo>
                  <a:pt x="239" y="706"/>
                </a:lnTo>
                <a:lnTo>
                  <a:pt x="272" y="746"/>
                </a:lnTo>
                <a:lnTo>
                  <a:pt x="306" y="785"/>
                </a:lnTo>
                <a:lnTo>
                  <a:pt x="426" y="670"/>
                </a:lnTo>
                <a:lnTo>
                  <a:pt x="426" y="670"/>
                </a:lnTo>
                <a:lnTo>
                  <a:pt x="396" y="637"/>
                </a:lnTo>
                <a:lnTo>
                  <a:pt x="369" y="603"/>
                </a:lnTo>
                <a:lnTo>
                  <a:pt x="341" y="566"/>
                </a:lnTo>
                <a:lnTo>
                  <a:pt x="317" y="530"/>
                </a:lnTo>
                <a:lnTo>
                  <a:pt x="293" y="491"/>
                </a:lnTo>
                <a:lnTo>
                  <a:pt x="272" y="452"/>
                </a:lnTo>
                <a:lnTo>
                  <a:pt x="253" y="411"/>
                </a:lnTo>
                <a:lnTo>
                  <a:pt x="235" y="370"/>
                </a:lnTo>
                <a:lnTo>
                  <a:pt x="219" y="328"/>
                </a:lnTo>
                <a:lnTo>
                  <a:pt x="205" y="285"/>
                </a:lnTo>
                <a:lnTo>
                  <a:pt x="193" y="241"/>
                </a:lnTo>
                <a:lnTo>
                  <a:pt x="184" y="195"/>
                </a:lnTo>
                <a:lnTo>
                  <a:pt x="176" y="150"/>
                </a:lnTo>
                <a:lnTo>
                  <a:pt x="170" y="104"/>
                </a:lnTo>
                <a:lnTo>
                  <a:pt x="167" y="57"/>
                </a:lnTo>
                <a:lnTo>
                  <a:pt x="166" y="9"/>
                </a:lnTo>
                <a:lnTo>
                  <a:pt x="166" y="9"/>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9" name="Freeform 67"/>
          <p:cNvSpPr>
            <a:spLocks/>
          </p:cNvSpPr>
          <p:nvPr/>
        </p:nvSpPr>
        <p:spPr bwMode="auto">
          <a:xfrm>
            <a:off x="4268788" y="3954465"/>
            <a:ext cx="311150" cy="179388"/>
          </a:xfrm>
          <a:custGeom>
            <a:avLst/>
            <a:gdLst>
              <a:gd name="T0" fmla="*/ 114 w 785"/>
              <a:gd name="T1" fmla="*/ 0 h 450"/>
              <a:gd name="T2" fmla="*/ 0 w 785"/>
              <a:gd name="T3" fmla="*/ 118 h 450"/>
              <a:gd name="T4" fmla="*/ 0 w 785"/>
              <a:gd name="T5" fmla="*/ 118 h 450"/>
              <a:gd name="T6" fmla="*/ 37 w 785"/>
              <a:gd name="T7" fmla="*/ 155 h 450"/>
              <a:gd name="T8" fmla="*/ 78 w 785"/>
              <a:gd name="T9" fmla="*/ 190 h 450"/>
              <a:gd name="T10" fmla="*/ 119 w 785"/>
              <a:gd name="T11" fmla="*/ 223 h 450"/>
              <a:gd name="T12" fmla="*/ 164 w 785"/>
              <a:gd name="T13" fmla="*/ 254 h 450"/>
              <a:gd name="T14" fmla="*/ 208 w 785"/>
              <a:gd name="T15" fmla="*/ 284 h 450"/>
              <a:gd name="T16" fmla="*/ 255 w 785"/>
              <a:gd name="T17" fmla="*/ 310 h 450"/>
              <a:gd name="T18" fmla="*/ 303 w 785"/>
              <a:gd name="T19" fmla="*/ 335 h 450"/>
              <a:gd name="T20" fmla="*/ 351 w 785"/>
              <a:gd name="T21" fmla="*/ 358 h 450"/>
              <a:gd name="T22" fmla="*/ 402 w 785"/>
              <a:gd name="T23" fmla="*/ 378 h 450"/>
              <a:gd name="T24" fmla="*/ 453 w 785"/>
              <a:gd name="T25" fmla="*/ 396 h 450"/>
              <a:gd name="T26" fmla="*/ 506 w 785"/>
              <a:gd name="T27" fmla="*/ 411 h 450"/>
              <a:gd name="T28" fmla="*/ 559 w 785"/>
              <a:gd name="T29" fmla="*/ 424 h 450"/>
              <a:gd name="T30" fmla="*/ 614 w 785"/>
              <a:gd name="T31" fmla="*/ 435 h 450"/>
              <a:gd name="T32" fmla="*/ 669 w 785"/>
              <a:gd name="T33" fmla="*/ 443 h 450"/>
              <a:gd name="T34" fmla="*/ 725 w 785"/>
              <a:gd name="T35" fmla="*/ 448 h 450"/>
              <a:gd name="T36" fmla="*/ 782 w 785"/>
              <a:gd name="T37" fmla="*/ 450 h 450"/>
              <a:gd name="T38" fmla="*/ 785 w 785"/>
              <a:gd name="T39" fmla="*/ 284 h 450"/>
              <a:gd name="T40" fmla="*/ 785 w 785"/>
              <a:gd name="T41" fmla="*/ 284 h 450"/>
              <a:gd name="T42" fmla="*/ 735 w 785"/>
              <a:gd name="T43" fmla="*/ 282 h 450"/>
              <a:gd name="T44" fmla="*/ 687 w 785"/>
              <a:gd name="T45" fmla="*/ 279 h 450"/>
              <a:gd name="T46" fmla="*/ 640 w 785"/>
              <a:gd name="T47" fmla="*/ 271 h 450"/>
              <a:gd name="T48" fmla="*/ 593 w 785"/>
              <a:gd name="T49" fmla="*/ 262 h 450"/>
              <a:gd name="T50" fmla="*/ 548 w 785"/>
              <a:gd name="T51" fmla="*/ 251 h 450"/>
              <a:gd name="T52" fmla="*/ 502 w 785"/>
              <a:gd name="T53" fmla="*/ 238 h 450"/>
              <a:gd name="T54" fmla="*/ 459 w 785"/>
              <a:gd name="T55" fmla="*/ 223 h 450"/>
              <a:gd name="T56" fmla="*/ 416 w 785"/>
              <a:gd name="T57" fmla="*/ 206 h 450"/>
              <a:gd name="T58" fmla="*/ 373 w 785"/>
              <a:gd name="T59" fmla="*/ 186 h 450"/>
              <a:gd name="T60" fmla="*/ 333 w 785"/>
              <a:gd name="T61" fmla="*/ 164 h 450"/>
              <a:gd name="T62" fmla="*/ 293 w 785"/>
              <a:gd name="T63" fmla="*/ 141 h 450"/>
              <a:gd name="T64" fmla="*/ 255 w 785"/>
              <a:gd name="T65" fmla="*/ 116 h 450"/>
              <a:gd name="T66" fmla="*/ 217 w 785"/>
              <a:gd name="T67" fmla="*/ 90 h 450"/>
              <a:gd name="T68" fmla="*/ 182 w 785"/>
              <a:gd name="T69" fmla="*/ 61 h 450"/>
              <a:gd name="T70" fmla="*/ 147 w 785"/>
              <a:gd name="T71" fmla="*/ 31 h 450"/>
              <a:gd name="T72" fmla="*/ 114 w 785"/>
              <a:gd name="T73" fmla="*/ 0 h 450"/>
              <a:gd name="T74" fmla="*/ 114 w 785"/>
              <a:gd name="T75"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85" h="450">
                <a:moveTo>
                  <a:pt x="114" y="0"/>
                </a:moveTo>
                <a:lnTo>
                  <a:pt x="0" y="118"/>
                </a:lnTo>
                <a:lnTo>
                  <a:pt x="0" y="118"/>
                </a:lnTo>
                <a:lnTo>
                  <a:pt x="37" y="155"/>
                </a:lnTo>
                <a:lnTo>
                  <a:pt x="78" y="190"/>
                </a:lnTo>
                <a:lnTo>
                  <a:pt x="119" y="223"/>
                </a:lnTo>
                <a:lnTo>
                  <a:pt x="164" y="254"/>
                </a:lnTo>
                <a:lnTo>
                  <a:pt x="208" y="284"/>
                </a:lnTo>
                <a:lnTo>
                  <a:pt x="255" y="310"/>
                </a:lnTo>
                <a:lnTo>
                  <a:pt x="303" y="335"/>
                </a:lnTo>
                <a:lnTo>
                  <a:pt x="351" y="358"/>
                </a:lnTo>
                <a:lnTo>
                  <a:pt x="402" y="378"/>
                </a:lnTo>
                <a:lnTo>
                  <a:pt x="453" y="396"/>
                </a:lnTo>
                <a:lnTo>
                  <a:pt x="506" y="411"/>
                </a:lnTo>
                <a:lnTo>
                  <a:pt x="559" y="424"/>
                </a:lnTo>
                <a:lnTo>
                  <a:pt x="614" y="435"/>
                </a:lnTo>
                <a:lnTo>
                  <a:pt x="669" y="443"/>
                </a:lnTo>
                <a:lnTo>
                  <a:pt x="725" y="448"/>
                </a:lnTo>
                <a:lnTo>
                  <a:pt x="782" y="450"/>
                </a:lnTo>
                <a:lnTo>
                  <a:pt x="785" y="284"/>
                </a:lnTo>
                <a:lnTo>
                  <a:pt x="785" y="284"/>
                </a:lnTo>
                <a:lnTo>
                  <a:pt x="735" y="282"/>
                </a:lnTo>
                <a:lnTo>
                  <a:pt x="687" y="279"/>
                </a:lnTo>
                <a:lnTo>
                  <a:pt x="640" y="271"/>
                </a:lnTo>
                <a:lnTo>
                  <a:pt x="593" y="262"/>
                </a:lnTo>
                <a:lnTo>
                  <a:pt x="548" y="251"/>
                </a:lnTo>
                <a:lnTo>
                  <a:pt x="502" y="238"/>
                </a:lnTo>
                <a:lnTo>
                  <a:pt x="459" y="223"/>
                </a:lnTo>
                <a:lnTo>
                  <a:pt x="416" y="206"/>
                </a:lnTo>
                <a:lnTo>
                  <a:pt x="373" y="186"/>
                </a:lnTo>
                <a:lnTo>
                  <a:pt x="333" y="164"/>
                </a:lnTo>
                <a:lnTo>
                  <a:pt x="293" y="141"/>
                </a:lnTo>
                <a:lnTo>
                  <a:pt x="255" y="116"/>
                </a:lnTo>
                <a:lnTo>
                  <a:pt x="217" y="90"/>
                </a:lnTo>
                <a:lnTo>
                  <a:pt x="182" y="61"/>
                </a:lnTo>
                <a:lnTo>
                  <a:pt x="147" y="31"/>
                </a:lnTo>
                <a:lnTo>
                  <a:pt x="114" y="0"/>
                </a:lnTo>
                <a:lnTo>
                  <a:pt x="114"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0" name="Freeform 68"/>
          <p:cNvSpPr>
            <a:spLocks/>
          </p:cNvSpPr>
          <p:nvPr/>
        </p:nvSpPr>
        <p:spPr bwMode="auto">
          <a:xfrm>
            <a:off x="4578350" y="4060826"/>
            <a:ext cx="312738" cy="179388"/>
          </a:xfrm>
          <a:custGeom>
            <a:avLst/>
            <a:gdLst>
              <a:gd name="T0" fmla="*/ 671 w 787"/>
              <a:gd name="T1" fmla="*/ 0 h 450"/>
              <a:gd name="T2" fmla="*/ 671 w 787"/>
              <a:gd name="T3" fmla="*/ 0 h 450"/>
              <a:gd name="T4" fmla="*/ 638 w 787"/>
              <a:gd name="T5" fmla="*/ 31 h 450"/>
              <a:gd name="T6" fmla="*/ 603 w 787"/>
              <a:gd name="T7" fmla="*/ 61 h 450"/>
              <a:gd name="T8" fmla="*/ 568 w 787"/>
              <a:gd name="T9" fmla="*/ 90 h 450"/>
              <a:gd name="T10" fmla="*/ 530 w 787"/>
              <a:gd name="T11" fmla="*/ 116 h 450"/>
              <a:gd name="T12" fmla="*/ 492 w 787"/>
              <a:gd name="T13" fmla="*/ 141 h 450"/>
              <a:gd name="T14" fmla="*/ 452 w 787"/>
              <a:gd name="T15" fmla="*/ 164 h 450"/>
              <a:gd name="T16" fmla="*/ 412 w 787"/>
              <a:gd name="T17" fmla="*/ 186 h 450"/>
              <a:gd name="T18" fmla="*/ 370 w 787"/>
              <a:gd name="T19" fmla="*/ 206 h 450"/>
              <a:gd name="T20" fmla="*/ 326 w 787"/>
              <a:gd name="T21" fmla="*/ 223 h 450"/>
              <a:gd name="T22" fmla="*/ 283 w 787"/>
              <a:gd name="T23" fmla="*/ 238 h 450"/>
              <a:gd name="T24" fmla="*/ 237 w 787"/>
              <a:gd name="T25" fmla="*/ 251 h 450"/>
              <a:gd name="T26" fmla="*/ 192 w 787"/>
              <a:gd name="T27" fmla="*/ 262 h 450"/>
              <a:gd name="T28" fmla="*/ 145 w 787"/>
              <a:gd name="T29" fmla="*/ 271 h 450"/>
              <a:gd name="T30" fmla="*/ 98 w 787"/>
              <a:gd name="T31" fmla="*/ 279 h 450"/>
              <a:gd name="T32" fmla="*/ 50 w 787"/>
              <a:gd name="T33" fmla="*/ 282 h 450"/>
              <a:gd name="T34" fmla="*/ 0 w 787"/>
              <a:gd name="T35" fmla="*/ 284 h 450"/>
              <a:gd name="T36" fmla="*/ 3 w 787"/>
              <a:gd name="T37" fmla="*/ 450 h 450"/>
              <a:gd name="T38" fmla="*/ 3 w 787"/>
              <a:gd name="T39" fmla="*/ 450 h 450"/>
              <a:gd name="T40" fmla="*/ 60 w 787"/>
              <a:gd name="T41" fmla="*/ 448 h 450"/>
              <a:gd name="T42" fmla="*/ 116 w 787"/>
              <a:gd name="T43" fmla="*/ 443 h 450"/>
              <a:gd name="T44" fmla="*/ 172 w 787"/>
              <a:gd name="T45" fmla="*/ 435 h 450"/>
              <a:gd name="T46" fmla="*/ 226 w 787"/>
              <a:gd name="T47" fmla="*/ 424 h 450"/>
              <a:gd name="T48" fmla="*/ 280 w 787"/>
              <a:gd name="T49" fmla="*/ 411 h 450"/>
              <a:gd name="T50" fmla="*/ 332 w 787"/>
              <a:gd name="T51" fmla="*/ 396 h 450"/>
              <a:gd name="T52" fmla="*/ 383 w 787"/>
              <a:gd name="T53" fmla="*/ 378 h 450"/>
              <a:gd name="T54" fmla="*/ 434 w 787"/>
              <a:gd name="T55" fmla="*/ 358 h 450"/>
              <a:gd name="T56" fmla="*/ 483 w 787"/>
              <a:gd name="T57" fmla="*/ 335 h 450"/>
              <a:gd name="T58" fmla="*/ 530 w 787"/>
              <a:gd name="T59" fmla="*/ 310 h 450"/>
              <a:gd name="T60" fmla="*/ 577 w 787"/>
              <a:gd name="T61" fmla="*/ 284 h 450"/>
              <a:gd name="T62" fmla="*/ 621 w 787"/>
              <a:gd name="T63" fmla="*/ 254 h 450"/>
              <a:gd name="T64" fmla="*/ 666 w 787"/>
              <a:gd name="T65" fmla="*/ 223 h 450"/>
              <a:gd name="T66" fmla="*/ 707 w 787"/>
              <a:gd name="T67" fmla="*/ 190 h 450"/>
              <a:gd name="T68" fmla="*/ 748 w 787"/>
              <a:gd name="T69" fmla="*/ 155 h 450"/>
              <a:gd name="T70" fmla="*/ 787 w 787"/>
              <a:gd name="T71" fmla="*/ 118 h 450"/>
              <a:gd name="T72" fmla="*/ 671 w 787"/>
              <a:gd name="T73"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87" h="450">
                <a:moveTo>
                  <a:pt x="671" y="0"/>
                </a:moveTo>
                <a:lnTo>
                  <a:pt x="671" y="0"/>
                </a:lnTo>
                <a:lnTo>
                  <a:pt x="638" y="31"/>
                </a:lnTo>
                <a:lnTo>
                  <a:pt x="603" y="61"/>
                </a:lnTo>
                <a:lnTo>
                  <a:pt x="568" y="90"/>
                </a:lnTo>
                <a:lnTo>
                  <a:pt x="530" y="116"/>
                </a:lnTo>
                <a:lnTo>
                  <a:pt x="492" y="141"/>
                </a:lnTo>
                <a:lnTo>
                  <a:pt x="452" y="164"/>
                </a:lnTo>
                <a:lnTo>
                  <a:pt x="412" y="186"/>
                </a:lnTo>
                <a:lnTo>
                  <a:pt x="370" y="206"/>
                </a:lnTo>
                <a:lnTo>
                  <a:pt x="326" y="223"/>
                </a:lnTo>
                <a:lnTo>
                  <a:pt x="283" y="238"/>
                </a:lnTo>
                <a:lnTo>
                  <a:pt x="237" y="251"/>
                </a:lnTo>
                <a:lnTo>
                  <a:pt x="192" y="262"/>
                </a:lnTo>
                <a:lnTo>
                  <a:pt x="145" y="271"/>
                </a:lnTo>
                <a:lnTo>
                  <a:pt x="98" y="279"/>
                </a:lnTo>
                <a:lnTo>
                  <a:pt x="50" y="282"/>
                </a:lnTo>
                <a:lnTo>
                  <a:pt x="0" y="284"/>
                </a:lnTo>
                <a:lnTo>
                  <a:pt x="3" y="450"/>
                </a:lnTo>
                <a:lnTo>
                  <a:pt x="3" y="450"/>
                </a:lnTo>
                <a:lnTo>
                  <a:pt x="60" y="448"/>
                </a:lnTo>
                <a:lnTo>
                  <a:pt x="116" y="443"/>
                </a:lnTo>
                <a:lnTo>
                  <a:pt x="172" y="435"/>
                </a:lnTo>
                <a:lnTo>
                  <a:pt x="226" y="424"/>
                </a:lnTo>
                <a:lnTo>
                  <a:pt x="280" y="411"/>
                </a:lnTo>
                <a:lnTo>
                  <a:pt x="332" y="396"/>
                </a:lnTo>
                <a:lnTo>
                  <a:pt x="383" y="378"/>
                </a:lnTo>
                <a:lnTo>
                  <a:pt x="434" y="358"/>
                </a:lnTo>
                <a:lnTo>
                  <a:pt x="483" y="335"/>
                </a:lnTo>
                <a:lnTo>
                  <a:pt x="530" y="310"/>
                </a:lnTo>
                <a:lnTo>
                  <a:pt x="577" y="284"/>
                </a:lnTo>
                <a:lnTo>
                  <a:pt x="621" y="254"/>
                </a:lnTo>
                <a:lnTo>
                  <a:pt x="666" y="223"/>
                </a:lnTo>
                <a:lnTo>
                  <a:pt x="707" y="190"/>
                </a:lnTo>
                <a:lnTo>
                  <a:pt x="748" y="155"/>
                </a:lnTo>
                <a:lnTo>
                  <a:pt x="787" y="118"/>
                </a:lnTo>
                <a:lnTo>
                  <a:pt x="671"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1" name="Freeform 69"/>
          <p:cNvSpPr>
            <a:spLocks/>
          </p:cNvSpPr>
          <p:nvPr/>
        </p:nvSpPr>
        <p:spPr bwMode="auto">
          <a:xfrm>
            <a:off x="4264025" y="3338513"/>
            <a:ext cx="301625" cy="169863"/>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2" name="Freeform 71"/>
          <p:cNvSpPr>
            <a:spLocks/>
          </p:cNvSpPr>
          <p:nvPr/>
        </p:nvSpPr>
        <p:spPr bwMode="auto">
          <a:xfrm>
            <a:off x="4238625" y="3784601"/>
            <a:ext cx="123825" cy="231775"/>
          </a:xfrm>
          <a:custGeom>
            <a:avLst/>
            <a:gdLst>
              <a:gd name="T0" fmla="*/ 122 w 311"/>
              <a:gd name="T1" fmla="*/ 13 h 583"/>
              <a:gd name="T2" fmla="*/ 122 w 311"/>
              <a:gd name="T3" fmla="*/ 13 h 583"/>
              <a:gd name="T4" fmla="*/ 122 w 311"/>
              <a:gd name="T5" fmla="*/ 0 h 583"/>
              <a:gd name="T6" fmla="*/ 0 w 311"/>
              <a:gd name="T7" fmla="*/ 1 h 583"/>
              <a:gd name="T8" fmla="*/ 0 w 311"/>
              <a:gd name="T9" fmla="*/ 1 h 583"/>
              <a:gd name="T10" fmla="*/ 0 w 311"/>
              <a:gd name="T11" fmla="*/ 13 h 583"/>
              <a:gd name="T12" fmla="*/ 0 w 311"/>
              <a:gd name="T13" fmla="*/ 13 h 583"/>
              <a:gd name="T14" fmla="*/ 1 w 311"/>
              <a:gd name="T15" fmla="*/ 53 h 583"/>
              <a:gd name="T16" fmla="*/ 4 w 311"/>
              <a:gd name="T17" fmla="*/ 95 h 583"/>
              <a:gd name="T18" fmla="*/ 9 w 311"/>
              <a:gd name="T19" fmla="*/ 134 h 583"/>
              <a:gd name="T20" fmla="*/ 16 w 311"/>
              <a:gd name="T21" fmla="*/ 174 h 583"/>
              <a:gd name="T22" fmla="*/ 25 w 311"/>
              <a:gd name="T23" fmla="*/ 212 h 583"/>
              <a:gd name="T24" fmla="*/ 34 w 311"/>
              <a:gd name="T25" fmla="*/ 250 h 583"/>
              <a:gd name="T26" fmla="*/ 47 w 311"/>
              <a:gd name="T27" fmla="*/ 288 h 583"/>
              <a:gd name="T28" fmla="*/ 60 w 311"/>
              <a:gd name="T29" fmla="*/ 324 h 583"/>
              <a:gd name="T30" fmla="*/ 75 w 311"/>
              <a:gd name="T31" fmla="*/ 361 h 583"/>
              <a:gd name="T32" fmla="*/ 92 w 311"/>
              <a:gd name="T33" fmla="*/ 395 h 583"/>
              <a:gd name="T34" fmla="*/ 111 w 311"/>
              <a:gd name="T35" fmla="*/ 428 h 583"/>
              <a:gd name="T36" fmla="*/ 130 w 311"/>
              <a:gd name="T37" fmla="*/ 462 h 583"/>
              <a:gd name="T38" fmla="*/ 151 w 311"/>
              <a:gd name="T39" fmla="*/ 493 h 583"/>
              <a:gd name="T40" fmla="*/ 174 w 311"/>
              <a:gd name="T41" fmla="*/ 525 h 583"/>
              <a:gd name="T42" fmla="*/ 198 w 311"/>
              <a:gd name="T43" fmla="*/ 555 h 583"/>
              <a:gd name="T44" fmla="*/ 224 w 311"/>
              <a:gd name="T45" fmla="*/ 583 h 583"/>
              <a:gd name="T46" fmla="*/ 311 w 311"/>
              <a:gd name="T47" fmla="*/ 497 h 583"/>
              <a:gd name="T48" fmla="*/ 311 w 311"/>
              <a:gd name="T49" fmla="*/ 497 h 583"/>
              <a:gd name="T50" fmla="*/ 290 w 311"/>
              <a:gd name="T51" fmla="*/ 473 h 583"/>
              <a:gd name="T52" fmla="*/ 269 w 311"/>
              <a:gd name="T53" fmla="*/ 448 h 583"/>
              <a:gd name="T54" fmla="*/ 251 w 311"/>
              <a:gd name="T55" fmla="*/ 422 h 583"/>
              <a:gd name="T56" fmla="*/ 233 w 311"/>
              <a:gd name="T57" fmla="*/ 395 h 583"/>
              <a:gd name="T58" fmla="*/ 216 w 311"/>
              <a:gd name="T59" fmla="*/ 366 h 583"/>
              <a:gd name="T60" fmla="*/ 200 w 311"/>
              <a:gd name="T61" fmla="*/ 337 h 583"/>
              <a:gd name="T62" fmla="*/ 186 w 311"/>
              <a:gd name="T63" fmla="*/ 307 h 583"/>
              <a:gd name="T64" fmla="*/ 173 w 311"/>
              <a:gd name="T65" fmla="*/ 277 h 583"/>
              <a:gd name="T66" fmla="*/ 161 w 311"/>
              <a:gd name="T67" fmla="*/ 246 h 583"/>
              <a:gd name="T68" fmla="*/ 151 w 311"/>
              <a:gd name="T69" fmla="*/ 215 h 583"/>
              <a:gd name="T70" fmla="*/ 142 w 311"/>
              <a:gd name="T71" fmla="*/ 182 h 583"/>
              <a:gd name="T72" fmla="*/ 135 w 311"/>
              <a:gd name="T73" fmla="*/ 150 h 583"/>
              <a:gd name="T74" fmla="*/ 130 w 311"/>
              <a:gd name="T75" fmla="*/ 116 h 583"/>
              <a:gd name="T76" fmla="*/ 125 w 311"/>
              <a:gd name="T77" fmla="*/ 82 h 583"/>
              <a:gd name="T78" fmla="*/ 122 w 311"/>
              <a:gd name="T79" fmla="*/ 48 h 583"/>
              <a:gd name="T80" fmla="*/ 122 w 311"/>
              <a:gd name="T81" fmla="*/ 13 h 583"/>
              <a:gd name="T82" fmla="*/ 122 w 311"/>
              <a:gd name="T83" fmla="*/ 13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583">
                <a:moveTo>
                  <a:pt x="122" y="13"/>
                </a:moveTo>
                <a:lnTo>
                  <a:pt x="122" y="13"/>
                </a:lnTo>
                <a:lnTo>
                  <a:pt x="122" y="0"/>
                </a:lnTo>
                <a:lnTo>
                  <a:pt x="0" y="1"/>
                </a:lnTo>
                <a:lnTo>
                  <a:pt x="0" y="1"/>
                </a:lnTo>
                <a:lnTo>
                  <a:pt x="0" y="13"/>
                </a:lnTo>
                <a:lnTo>
                  <a:pt x="0" y="13"/>
                </a:lnTo>
                <a:lnTo>
                  <a:pt x="1" y="53"/>
                </a:lnTo>
                <a:lnTo>
                  <a:pt x="4" y="95"/>
                </a:lnTo>
                <a:lnTo>
                  <a:pt x="9" y="134"/>
                </a:lnTo>
                <a:lnTo>
                  <a:pt x="16" y="174"/>
                </a:lnTo>
                <a:lnTo>
                  <a:pt x="25" y="212"/>
                </a:lnTo>
                <a:lnTo>
                  <a:pt x="34" y="250"/>
                </a:lnTo>
                <a:lnTo>
                  <a:pt x="47" y="288"/>
                </a:lnTo>
                <a:lnTo>
                  <a:pt x="60" y="324"/>
                </a:lnTo>
                <a:lnTo>
                  <a:pt x="75" y="361"/>
                </a:lnTo>
                <a:lnTo>
                  <a:pt x="92" y="395"/>
                </a:lnTo>
                <a:lnTo>
                  <a:pt x="111" y="428"/>
                </a:lnTo>
                <a:lnTo>
                  <a:pt x="130" y="462"/>
                </a:lnTo>
                <a:lnTo>
                  <a:pt x="151" y="493"/>
                </a:lnTo>
                <a:lnTo>
                  <a:pt x="174" y="525"/>
                </a:lnTo>
                <a:lnTo>
                  <a:pt x="198" y="555"/>
                </a:lnTo>
                <a:lnTo>
                  <a:pt x="224" y="583"/>
                </a:lnTo>
                <a:lnTo>
                  <a:pt x="311" y="497"/>
                </a:lnTo>
                <a:lnTo>
                  <a:pt x="311" y="497"/>
                </a:lnTo>
                <a:lnTo>
                  <a:pt x="290" y="473"/>
                </a:lnTo>
                <a:lnTo>
                  <a:pt x="269" y="448"/>
                </a:lnTo>
                <a:lnTo>
                  <a:pt x="251" y="422"/>
                </a:lnTo>
                <a:lnTo>
                  <a:pt x="233" y="395"/>
                </a:lnTo>
                <a:lnTo>
                  <a:pt x="216" y="366"/>
                </a:lnTo>
                <a:lnTo>
                  <a:pt x="200" y="337"/>
                </a:lnTo>
                <a:lnTo>
                  <a:pt x="186" y="307"/>
                </a:lnTo>
                <a:lnTo>
                  <a:pt x="173" y="277"/>
                </a:lnTo>
                <a:lnTo>
                  <a:pt x="161" y="246"/>
                </a:lnTo>
                <a:lnTo>
                  <a:pt x="151" y="215"/>
                </a:lnTo>
                <a:lnTo>
                  <a:pt x="142" y="182"/>
                </a:lnTo>
                <a:lnTo>
                  <a:pt x="135" y="150"/>
                </a:lnTo>
                <a:lnTo>
                  <a:pt x="130" y="116"/>
                </a:lnTo>
                <a:lnTo>
                  <a:pt x="125" y="82"/>
                </a:lnTo>
                <a:lnTo>
                  <a:pt x="122" y="48"/>
                </a:lnTo>
                <a:lnTo>
                  <a:pt x="122" y="13"/>
                </a:lnTo>
                <a:lnTo>
                  <a:pt x="122" y="13"/>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3" name="Freeform 72"/>
          <p:cNvSpPr>
            <a:spLocks/>
          </p:cNvSpPr>
          <p:nvPr/>
        </p:nvSpPr>
        <p:spPr bwMode="auto">
          <a:xfrm>
            <a:off x="4781550" y="3784601"/>
            <a:ext cx="123825" cy="231775"/>
          </a:xfrm>
          <a:custGeom>
            <a:avLst/>
            <a:gdLst>
              <a:gd name="T0" fmla="*/ 311 w 311"/>
              <a:gd name="T1" fmla="*/ 1 h 583"/>
              <a:gd name="T2" fmla="*/ 189 w 311"/>
              <a:gd name="T3" fmla="*/ 0 h 583"/>
              <a:gd name="T4" fmla="*/ 189 w 311"/>
              <a:gd name="T5" fmla="*/ 0 h 583"/>
              <a:gd name="T6" fmla="*/ 189 w 311"/>
              <a:gd name="T7" fmla="*/ 13 h 583"/>
              <a:gd name="T8" fmla="*/ 189 w 311"/>
              <a:gd name="T9" fmla="*/ 13 h 583"/>
              <a:gd name="T10" fmla="*/ 189 w 311"/>
              <a:gd name="T11" fmla="*/ 48 h 583"/>
              <a:gd name="T12" fmla="*/ 186 w 311"/>
              <a:gd name="T13" fmla="*/ 82 h 583"/>
              <a:gd name="T14" fmla="*/ 182 w 311"/>
              <a:gd name="T15" fmla="*/ 116 h 583"/>
              <a:gd name="T16" fmla="*/ 176 w 311"/>
              <a:gd name="T17" fmla="*/ 150 h 583"/>
              <a:gd name="T18" fmla="*/ 169 w 311"/>
              <a:gd name="T19" fmla="*/ 182 h 583"/>
              <a:gd name="T20" fmla="*/ 160 w 311"/>
              <a:gd name="T21" fmla="*/ 215 h 583"/>
              <a:gd name="T22" fmla="*/ 150 w 311"/>
              <a:gd name="T23" fmla="*/ 246 h 583"/>
              <a:gd name="T24" fmla="*/ 138 w 311"/>
              <a:gd name="T25" fmla="*/ 277 h 583"/>
              <a:gd name="T26" fmla="*/ 125 w 311"/>
              <a:gd name="T27" fmla="*/ 307 h 583"/>
              <a:gd name="T28" fmla="*/ 111 w 311"/>
              <a:gd name="T29" fmla="*/ 337 h 583"/>
              <a:gd name="T30" fmla="*/ 95 w 311"/>
              <a:gd name="T31" fmla="*/ 366 h 583"/>
              <a:gd name="T32" fmla="*/ 78 w 311"/>
              <a:gd name="T33" fmla="*/ 395 h 583"/>
              <a:gd name="T34" fmla="*/ 61 w 311"/>
              <a:gd name="T35" fmla="*/ 422 h 583"/>
              <a:gd name="T36" fmla="*/ 42 w 311"/>
              <a:gd name="T37" fmla="*/ 448 h 583"/>
              <a:gd name="T38" fmla="*/ 21 w 311"/>
              <a:gd name="T39" fmla="*/ 473 h 583"/>
              <a:gd name="T40" fmla="*/ 0 w 311"/>
              <a:gd name="T41" fmla="*/ 497 h 583"/>
              <a:gd name="T42" fmla="*/ 87 w 311"/>
              <a:gd name="T43" fmla="*/ 583 h 583"/>
              <a:gd name="T44" fmla="*/ 87 w 311"/>
              <a:gd name="T45" fmla="*/ 583 h 583"/>
              <a:gd name="T46" fmla="*/ 113 w 311"/>
              <a:gd name="T47" fmla="*/ 555 h 583"/>
              <a:gd name="T48" fmla="*/ 137 w 311"/>
              <a:gd name="T49" fmla="*/ 525 h 583"/>
              <a:gd name="T50" fmla="*/ 160 w 311"/>
              <a:gd name="T51" fmla="*/ 493 h 583"/>
              <a:gd name="T52" fmla="*/ 181 w 311"/>
              <a:gd name="T53" fmla="*/ 462 h 583"/>
              <a:gd name="T54" fmla="*/ 200 w 311"/>
              <a:gd name="T55" fmla="*/ 428 h 583"/>
              <a:gd name="T56" fmla="*/ 219 w 311"/>
              <a:gd name="T57" fmla="*/ 395 h 583"/>
              <a:gd name="T58" fmla="*/ 236 w 311"/>
              <a:gd name="T59" fmla="*/ 361 h 583"/>
              <a:gd name="T60" fmla="*/ 251 w 311"/>
              <a:gd name="T61" fmla="*/ 324 h 583"/>
              <a:gd name="T62" fmla="*/ 266 w 311"/>
              <a:gd name="T63" fmla="*/ 288 h 583"/>
              <a:gd name="T64" fmla="*/ 277 w 311"/>
              <a:gd name="T65" fmla="*/ 250 h 583"/>
              <a:gd name="T66" fmla="*/ 288 w 311"/>
              <a:gd name="T67" fmla="*/ 212 h 583"/>
              <a:gd name="T68" fmla="*/ 295 w 311"/>
              <a:gd name="T69" fmla="*/ 174 h 583"/>
              <a:gd name="T70" fmla="*/ 302 w 311"/>
              <a:gd name="T71" fmla="*/ 134 h 583"/>
              <a:gd name="T72" fmla="*/ 307 w 311"/>
              <a:gd name="T73" fmla="*/ 95 h 583"/>
              <a:gd name="T74" fmla="*/ 310 w 311"/>
              <a:gd name="T75" fmla="*/ 53 h 583"/>
              <a:gd name="T76" fmla="*/ 311 w 311"/>
              <a:gd name="T77" fmla="*/ 13 h 583"/>
              <a:gd name="T78" fmla="*/ 311 w 311"/>
              <a:gd name="T79" fmla="*/ 13 h 583"/>
              <a:gd name="T80" fmla="*/ 311 w 311"/>
              <a:gd name="T81" fmla="*/ 1 h 583"/>
              <a:gd name="T82" fmla="*/ 311 w 311"/>
              <a:gd name="T83" fmla="*/ 1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583">
                <a:moveTo>
                  <a:pt x="311" y="1"/>
                </a:moveTo>
                <a:lnTo>
                  <a:pt x="189" y="0"/>
                </a:lnTo>
                <a:lnTo>
                  <a:pt x="189" y="0"/>
                </a:lnTo>
                <a:lnTo>
                  <a:pt x="189" y="13"/>
                </a:lnTo>
                <a:lnTo>
                  <a:pt x="189" y="13"/>
                </a:lnTo>
                <a:lnTo>
                  <a:pt x="189" y="48"/>
                </a:lnTo>
                <a:lnTo>
                  <a:pt x="186" y="82"/>
                </a:lnTo>
                <a:lnTo>
                  <a:pt x="182" y="116"/>
                </a:lnTo>
                <a:lnTo>
                  <a:pt x="176" y="150"/>
                </a:lnTo>
                <a:lnTo>
                  <a:pt x="169" y="182"/>
                </a:lnTo>
                <a:lnTo>
                  <a:pt x="160" y="215"/>
                </a:lnTo>
                <a:lnTo>
                  <a:pt x="150" y="246"/>
                </a:lnTo>
                <a:lnTo>
                  <a:pt x="138" y="277"/>
                </a:lnTo>
                <a:lnTo>
                  <a:pt x="125" y="307"/>
                </a:lnTo>
                <a:lnTo>
                  <a:pt x="111" y="337"/>
                </a:lnTo>
                <a:lnTo>
                  <a:pt x="95" y="366"/>
                </a:lnTo>
                <a:lnTo>
                  <a:pt x="78" y="395"/>
                </a:lnTo>
                <a:lnTo>
                  <a:pt x="61" y="422"/>
                </a:lnTo>
                <a:lnTo>
                  <a:pt x="42" y="448"/>
                </a:lnTo>
                <a:lnTo>
                  <a:pt x="21" y="473"/>
                </a:lnTo>
                <a:lnTo>
                  <a:pt x="0" y="497"/>
                </a:lnTo>
                <a:lnTo>
                  <a:pt x="87" y="583"/>
                </a:lnTo>
                <a:lnTo>
                  <a:pt x="87" y="583"/>
                </a:lnTo>
                <a:lnTo>
                  <a:pt x="113" y="555"/>
                </a:lnTo>
                <a:lnTo>
                  <a:pt x="137" y="525"/>
                </a:lnTo>
                <a:lnTo>
                  <a:pt x="160" y="493"/>
                </a:lnTo>
                <a:lnTo>
                  <a:pt x="181" y="462"/>
                </a:lnTo>
                <a:lnTo>
                  <a:pt x="200" y="428"/>
                </a:lnTo>
                <a:lnTo>
                  <a:pt x="219" y="395"/>
                </a:lnTo>
                <a:lnTo>
                  <a:pt x="236" y="361"/>
                </a:lnTo>
                <a:lnTo>
                  <a:pt x="251" y="324"/>
                </a:lnTo>
                <a:lnTo>
                  <a:pt x="266" y="288"/>
                </a:lnTo>
                <a:lnTo>
                  <a:pt x="277" y="250"/>
                </a:lnTo>
                <a:lnTo>
                  <a:pt x="288" y="212"/>
                </a:lnTo>
                <a:lnTo>
                  <a:pt x="295" y="174"/>
                </a:lnTo>
                <a:lnTo>
                  <a:pt x="302" y="134"/>
                </a:lnTo>
                <a:lnTo>
                  <a:pt x="307" y="95"/>
                </a:lnTo>
                <a:lnTo>
                  <a:pt x="310" y="53"/>
                </a:lnTo>
                <a:lnTo>
                  <a:pt x="311" y="13"/>
                </a:lnTo>
                <a:lnTo>
                  <a:pt x="311" y="13"/>
                </a:lnTo>
                <a:lnTo>
                  <a:pt x="311" y="1"/>
                </a:lnTo>
                <a:lnTo>
                  <a:pt x="311" y="1"/>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4" name="Freeform 73"/>
          <p:cNvSpPr>
            <a:spLocks/>
          </p:cNvSpPr>
          <p:nvPr/>
        </p:nvSpPr>
        <p:spPr bwMode="auto">
          <a:xfrm>
            <a:off x="4335463" y="3989388"/>
            <a:ext cx="231775" cy="133350"/>
          </a:xfrm>
          <a:custGeom>
            <a:avLst/>
            <a:gdLst>
              <a:gd name="T0" fmla="*/ 85 w 584"/>
              <a:gd name="T1" fmla="*/ 0 h 336"/>
              <a:gd name="T2" fmla="*/ 0 w 584"/>
              <a:gd name="T3" fmla="*/ 88 h 336"/>
              <a:gd name="T4" fmla="*/ 0 w 584"/>
              <a:gd name="T5" fmla="*/ 88 h 336"/>
              <a:gd name="T6" fmla="*/ 29 w 584"/>
              <a:gd name="T7" fmla="*/ 115 h 336"/>
              <a:gd name="T8" fmla="*/ 59 w 584"/>
              <a:gd name="T9" fmla="*/ 142 h 336"/>
              <a:gd name="T10" fmla="*/ 90 w 584"/>
              <a:gd name="T11" fmla="*/ 166 h 336"/>
              <a:gd name="T12" fmla="*/ 121 w 584"/>
              <a:gd name="T13" fmla="*/ 190 h 336"/>
              <a:gd name="T14" fmla="*/ 155 w 584"/>
              <a:gd name="T15" fmla="*/ 211 h 336"/>
              <a:gd name="T16" fmla="*/ 189 w 584"/>
              <a:gd name="T17" fmla="*/ 231 h 336"/>
              <a:gd name="T18" fmla="*/ 226 w 584"/>
              <a:gd name="T19" fmla="*/ 250 h 336"/>
              <a:gd name="T20" fmla="*/ 262 w 584"/>
              <a:gd name="T21" fmla="*/ 267 h 336"/>
              <a:gd name="T22" fmla="*/ 299 w 584"/>
              <a:gd name="T23" fmla="*/ 282 h 336"/>
              <a:gd name="T24" fmla="*/ 338 w 584"/>
              <a:gd name="T25" fmla="*/ 295 h 336"/>
              <a:gd name="T26" fmla="*/ 377 w 584"/>
              <a:gd name="T27" fmla="*/ 307 h 336"/>
              <a:gd name="T28" fmla="*/ 416 w 584"/>
              <a:gd name="T29" fmla="*/ 316 h 336"/>
              <a:gd name="T30" fmla="*/ 456 w 584"/>
              <a:gd name="T31" fmla="*/ 324 h 336"/>
              <a:gd name="T32" fmla="*/ 498 w 584"/>
              <a:gd name="T33" fmla="*/ 330 h 336"/>
              <a:gd name="T34" fmla="*/ 539 w 584"/>
              <a:gd name="T35" fmla="*/ 334 h 336"/>
              <a:gd name="T36" fmla="*/ 582 w 584"/>
              <a:gd name="T37" fmla="*/ 336 h 336"/>
              <a:gd name="T38" fmla="*/ 584 w 584"/>
              <a:gd name="T39" fmla="*/ 213 h 336"/>
              <a:gd name="T40" fmla="*/ 584 w 584"/>
              <a:gd name="T41" fmla="*/ 213 h 336"/>
              <a:gd name="T42" fmla="*/ 547 w 584"/>
              <a:gd name="T43" fmla="*/ 212 h 336"/>
              <a:gd name="T44" fmla="*/ 512 w 584"/>
              <a:gd name="T45" fmla="*/ 208 h 336"/>
              <a:gd name="T46" fmla="*/ 476 w 584"/>
              <a:gd name="T47" fmla="*/ 204 h 336"/>
              <a:gd name="T48" fmla="*/ 442 w 584"/>
              <a:gd name="T49" fmla="*/ 196 h 336"/>
              <a:gd name="T50" fmla="*/ 408 w 584"/>
              <a:gd name="T51" fmla="*/ 188 h 336"/>
              <a:gd name="T52" fmla="*/ 374 w 584"/>
              <a:gd name="T53" fmla="*/ 178 h 336"/>
              <a:gd name="T54" fmla="*/ 341 w 584"/>
              <a:gd name="T55" fmla="*/ 166 h 336"/>
              <a:gd name="T56" fmla="*/ 309 w 584"/>
              <a:gd name="T57" fmla="*/ 153 h 336"/>
              <a:gd name="T58" fmla="*/ 278 w 584"/>
              <a:gd name="T59" fmla="*/ 139 h 336"/>
              <a:gd name="T60" fmla="*/ 248 w 584"/>
              <a:gd name="T61" fmla="*/ 123 h 336"/>
              <a:gd name="T62" fmla="*/ 218 w 584"/>
              <a:gd name="T63" fmla="*/ 106 h 336"/>
              <a:gd name="T64" fmla="*/ 189 w 584"/>
              <a:gd name="T65" fmla="*/ 87 h 336"/>
              <a:gd name="T66" fmla="*/ 162 w 584"/>
              <a:gd name="T67" fmla="*/ 67 h 336"/>
              <a:gd name="T68" fmla="*/ 136 w 584"/>
              <a:gd name="T69" fmla="*/ 46 h 336"/>
              <a:gd name="T70" fmla="*/ 110 w 584"/>
              <a:gd name="T71" fmla="*/ 23 h 336"/>
              <a:gd name="T72" fmla="*/ 85 w 584"/>
              <a:gd name="T73" fmla="*/ 0 h 336"/>
              <a:gd name="T74" fmla="*/ 85 w 584"/>
              <a:gd name="T75"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84" h="336">
                <a:moveTo>
                  <a:pt x="85" y="0"/>
                </a:moveTo>
                <a:lnTo>
                  <a:pt x="0" y="88"/>
                </a:lnTo>
                <a:lnTo>
                  <a:pt x="0" y="88"/>
                </a:lnTo>
                <a:lnTo>
                  <a:pt x="29" y="115"/>
                </a:lnTo>
                <a:lnTo>
                  <a:pt x="59" y="142"/>
                </a:lnTo>
                <a:lnTo>
                  <a:pt x="90" y="166"/>
                </a:lnTo>
                <a:lnTo>
                  <a:pt x="121" y="190"/>
                </a:lnTo>
                <a:lnTo>
                  <a:pt x="155" y="211"/>
                </a:lnTo>
                <a:lnTo>
                  <a:pt x="189" y="231"/>
                </a:lnTo>
                <a:lnTo>
                  <a:pt x="226" y="250"/>
                </a:lnTo>
                <a:lnTo>
                  <a:pt x="262" y="267"/>
                </a:lnTo>
                <a:lnTo>
                  <a:pt x="299" y="282"/>
                </a:lnTo>
                <a:lnTo>
                  <a:pt x="338" y="295"/>
                </a:lnTo>
                <a:lnTo>
                  <a:pt x="377" y="307"/>
                </a:lnTo>
                <a:lnTo>
                  <a:pt x="416" y="316"/>
                </a:lnTo>
                <a:lnTo>
                  <a:pt x="456" y="324"/>
                </a:lnTo>
                <a:lnTo>
                  <a:pt x="498" y="330"/>
                </a:lnTo>
                <a:lnTo>
                  <a:pt x="539" y="334"/>
                </a:lnTo>
                <a:lnTo>
                  <a:pt x="582" y="336"/>
                </a:lnTo>
                <a:lnTo>
                  <a:pt x="584" y="213"/>
                </a:lnTo>
                <a:lnTo>
                  <a:pt x="584" y="213"/>
                </a:lnTo>
                <a:lnTo>
                  <a:pt x="547" y="212"/>
                </a:lnTo>
                <a:lnTo>
                  <a:pt x="512" y="208"/>
                </a:lnTo>
                <a:lnTo>
                  <a:pt x="476" y="204"/>
                </a:lnTo>
                <a:lnTo>
                  <a:pt x="442" y="196"/>
                </a:lnTo>
                <a:lnTo>
                  <a:pt x="408" y="188"/>
                </a:lnTo>
                <a:lnTo>
                  <a:pt x="374" y="178"/>
                </a:lnTo>
                <a:lnTo>
                  <a:pt x="341" y="166"/>
                </a:lnTo>
                <a:lnTo>
                  <a:pt x="309" y="153"/>
                </a:lnTo>
                <a:lnTo>
                  <a:pt x="278" y="139"/>
                </a:lnTo>
                <a:lnTo>
                  <a:pt x="248" y="123"/>
                </a:lnTo>
                <a:lnTo>
                  <a:pt x="218" y="106"/>
                </a:lnTo>
                <a:lnTo>
                  <a:pt x="189" y="87"/>
                </a:lnTo>
                <a:lnTo>
                  <a:pt x="162" y="67"/>
                </a:lnTo>
                <a:lnTo>
                  <a:pt x="136" y="46"/>
                </a:lnTo>
                <a:lnTo>
                  <a:pt x="110" y="23"/>
                </a:lnTo>
                <a:lnTo>
                  <a:pt x="85" y="0"/>
                </a:lnTo>
                <a:lnTo>
                  <a:pt x="85"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5" name="Freeform 76"/>
          <p:cNvSpPr>
            <a:spLocks/>
          </p:cNvSpPr>
          <p:nvPr/>
        </p:nvSpPr>
        <p:spPr bwMode="auto">
          <a:xfrm>
            <a:off x="4240213" y="3552826"/>
            <a:ext cx="133350" cy="222250"/>
          </a:xfrm>
          <a:custGeom>
            <a:avLst/>
            <a:gdLst>
              <a:gd name="T0" fmla="*/ 336 w 336"/>
              <a:gd name="T1" fmla="*/ 84 h 558"/>
              <a:gd name="T2" fmla="*/ 248 w 336"/>
              <a:gd name="T3" fmla="*/ 0 h 558"/>
              <a:gd name="T4" fmla="*/ 248 w 336"/>
              <a:gd name="T5" fmla="*/ 0 h 558"/>
              <a:gd name="T6" fmla="*/ 222 w 336"/>
              <a:gd name="T7" fmla="*/ 27 h 558"/>
              <a:gd name="T8" fmla="*/ 197 w 336"/>
              <a:gd name="T9" fmla="*/ 56 h 558"/>
              <a:gd name="T10" fmla="*/ 172 w 336"/>
              <a:gd name="T11" fmla="*/ 86 h 558"/>
              <a:gd name="T12" fmla="*/ 150 w 336"/>
              <a:gd name="T13" fmla="*/ 117 h 558"/>
              <a:gd name="T14" fmla="*/ 128 w 336"/>
              <a:gd name="T15" fmla="*/ 148 h 558"/>
              <a:gd name="T16" fmla="*/ 108 w 336"/>
              <a:gd name="T17" fmla="*/ 182 h 558"/>
              <a:gd name="T18" fmla="*/ 90 w 336"/>
              <a:gd name="T19" fmla="*/ 216 h 558"/>
              <a:gd name="T20" fmla="*/ 73 w 336"/>
              <a:gd name="T21" fmla="*/ 250 h 558"/>
              <a:gd name="T22" fmla="*/ 59 w 336"/>
              <a:gd name="T23" fmla="*/ 286 h 558"/>
              <a:gd name="T24" fmla="*/ 44 w 336"/>
              <a:gd name="T25" fmla="*/ 323 h 558"/>
              <a:gd name="T26" fmla="*/ 33 w 336"/>
              <a:gd name="T27" fmla="*/ 360 h 558"/>
              <a:gd name="T28" fmla="*/ 22 w 336"/>
              <a:gd name="T29" fmla="*/ 398 h 558"/>
              <a:gd name="T30" fmla="*/ 15 w 336"/>
              <a:gd name="T31" fmla="*/ 437 h 558"/>
              <a:gd name="T32" fmla="*/ 8 w 336"/>
              <a:gd name="T33" fmla="*/ 476 h 558"/>
              <a:gd name="T34" fmla="*/ 3 w 336"/>
              <a:gd name="T35" fmla="*/ 517 h 558"/>
              <a:gd name="T36" fmla="*/ 0 w 336"/>
              <a:gd name="T37" fmla="*/ 557 h 558"/>
              <a:gd name="T38" fmla="*/ 123 w 336"/>
              <a:gd name="T39" fmla="*/ 558 h 558"/>
              <a:gd name="T40" fmla="*/ 123 w 336"/>
              <a:gd name="T41" fmla="*/ 558 h 558"/>
              <a:gd name="T42" fmla="*/ 125 w 336"/>
              <a:gd name="T43" fmla="*/ 524 h 558"/>
              <a:gd name="T44" fmla="*/ 130 w 336"/>
              <a:gd name="T45" fmla="*/ 491 h 558"/>
              <a:gd name="T46" fmla="*/ 136 w 336"/>
              <a:gd name="T47" fmla="*/ 457 h 558"/>
              <a:gd name="T48" fmla="*/ 143 w 336"/>
              <a:gd name="T49" fmla="*/ 423 h 558"/>
              <a:gd name="T50" fmla="*/ 151 w 336"/>
              <a:gd name="T51" fmla="*/ 392 h 558"/>
              <a:gd name="T52" fmla="*/ 162 w 336"/>
              <a:gd name="T53" fmla="*/ 359 h 558"/>
              <a:gd name="T54" fmla="*/ 173 w 336"/>
              <a:gd name="T55" fmla="*/ 328 h 558"/>
              <a:gd name="T56" fmla="*/ 186 w 336"/>
              <a:gd name="T57" fmla="*/ 298 h 558"/>
              <a:gd name="T58" fmla="*/ 201 w 336"/>
              <a:gd name="T59" fmla="*/ 268 h 558"/>
              <a:gd name="T60" fmla="*/ 216 w 336"/>
              <a:gd name="T61" fmla="*/ 239 h 558"/>
              <a:gd name="T62" fmla="*/ 233 w 336"/>
              <a:gd name="T63" fmla="*/ 211 h 558"/>
              <a:gd name="T64" fmla="*/ 251 w 336"/>
              <a:gd name="T65" fmla="*/ 185 h 558"/>
              <a:gd name="T66" fmla="*/ 271 w 336"/>
              <a:gd name="T67" fmla="*/ 157 h 558"/>
              <a:gd name="T68" fmla="*/ 292 w 336"/>
              <a:gd name="T69" fmla="*/ 132 h 558"/>
              <a:gd name="T70" fmla="*/ 313 w 336"/>
              <a:gd name="T71" fmla="*/ 108 h 558"/>
              <a:gd name="T72" fmla="*/ 336 w 336"/>
              <a:gd name="T73" fmla="*/ 84 h 558"/>
              <a:gd name="T74" fmla="*/ 336 w 336"/>
              <a:gd name="T75" fmla="*/ 84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36" h="558">
                <a:moveTo>
                  <a:pt x="336" y="84"/>
                </a:moveTo>
                <a:lnTo>
                  <a:pt x="248" y="0"/>
                </a:lnTo>
                <a:lnTo>
                  <a:pt x="248" y="0"/>
                </a:lnTo>
                <a:lnTo>
                  <a:pt x="222" y="27"/>
                </a:lnTo>
                <a:lnTo>
                  <a:pt x="197" y="56"/>
                </a:lnTo>
                <a:lnTo>
                  <a:pt x="172" y="86"/>
                </a:lnTo>
                <a:lnTo>
                  <a:pt x="150" y="117"/>
                </a:lnTo>
                <a:lnTo>
                  <a:pt x="128" y="148"/>
                </a:lnTo>
                <a:lnTo>
                  <a:pt x="108" y="182"/>
                </a:lnTo>
                <a:lnTo>
                  <a:pt x="90" y="216"/>
                </a:lnTo>
                <a:lnTo>
                  <a:pt x="73" y="250"/>
                </a:lnTo>
                <a:lnTo>
                  <a:pt x="59" y="286"/>
                </a:lnTo>
                <a:lnTo>
                  <a:pt x="44" y="323"/>
                </a:lnTo>
                <a:lnTo>
                  <a:pt x="33" y="360"/>
                </a:lnTo>
                <a:lnTo>
                  <a:pt x="22" y="398"/>
                </a:lnTo>
                <a:lnTo>
                  <a:pt x="15" y="437"/>
                </a:lnTo>
                <a:lnTo>
                  <a:pt x="8" y="476"/>
                </a:lnTo>
                <a:lnTo>
                  <a:pt x="3" y="517"/>
                </a:lnTo>
                <a:lnTo>
                  <a:pt x="0" y="557"/>
                </a:lnTo>
                <a:lnTo>
                  <a:pt x="123" y="558"/>
                </a:lnTo>
                <a:lnTo>
                  <a:pt x="123" y="558"/>
                </a:lnTo>
                <a:lnTo>
                  <a:pt x="125" y="524"/>
                </a:lnTo>
                <a:lnTo>
                  <a:pt x="130" y="491"/>
                </a:lnTo>
                <a:lnTo>
                  <a:pt x="136" y="457"/>
                </a:lnTo>
                <a:lnTo>
                  <a:pt x="143" y="423"/>
                </a:lnTo>
                <a:lnTo>
                  <a:pt x="151" y="392"/>
                </a:lnTo>
                <a:lnTo>
                  <a:pt x="162" y="359"/>
                </a:lnTo>
                <a:lnTo>
                  <a:pt x="173" y="328"/>
                </a:lnTo>
                <a:lnTo>
                  <a:pt x="186" y="298"/>
                </a:lnTo>
                <a:lnTo>
                  <a:pt x="201" y="268"/>
                </a:lnTo>
                <a:lnTo>
                  <a:pt x="216" y="239"/>
                </a:lnTo>
                <a:lnTo>
                  <a:pt x="233" y="211"/>
                </a:lnTo>
                <a:lnTo>
                  <a:pt x="251" y="185"/>
                </a:lnTo>
                <a:lnTo>
                  <a:pt x="271" y="157"/>
                </a:lnTo>
                <a:lnTo>
                  <a:pt x="292" y="132"/>
                </a:lnTo>
                <a:lnTo>
                  <a:pt x="313" y="108"/>
                </a:lnTo>
                <a:lnTo>
                  <a:pt x="336" y="84"/>
                </a:lnTo>
                <a:lnTo>
                  <a:pt x="336" y="84"/>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6" name="Freeform 77"/>
          <p:cNvSpPr>
            <a:spLocks/>
          </p:cNvSpPr>
          <p:nvPr/>
        </p:nvSpPr>
        <p:spPr bwMode="auto">
          <a:xfrm>
            <a:off x="4576763" y="3989388"/>
            <a:ext cx="231775" cy="133350"/>
          </a:xfrm>
          <a:custGeom>
            <a:avLst/>
            <a:gdLst>
              <a:gd name="T0" fmla="*/ 0 w 584"/>
              <a:gd name="T1" fmla="*/ 213 h 336"/>
              <a:gd name="T2" fmla="*/ 3 w 584"/>
              <a:gd name="T3" fmla="*/ 336 h 336"/>
              <a:gd name="T4" fmla="*/ 3 w 584"/>
              <a:gd name="T5" fmla="*/ 336 h 336"/>
              <a:gd name="T6" fmla="*/ 45 w 584"/>
              <a:gd name="T7" fmla="*/ 334 h 336"/>
              <a:gd name="T8" fmla="*/ 86 w 584"/>
              <a:gd name="T9" fmla="*/ 330 h 336"/>
              <a:gd name="T10" fmla="*/ 128 w 584"/>
              <a:gd name="T11" fmla="*/ 324 h 336"/>
              <a:gd name="T12" fmla="*/ 168 w 584"/>
              <a:gd name="T13" fmla="*/ 316 h 336"/>
              <a:gd name="T14" fmla="*/ 209 w 584"/>
              <a:gd name="T15" fmla="*/ 307 h 336"/>
              <a:gd name="T16" fmla="*/ 248 w 584"/>
              <a:gd name="T17" fmla="*/ 295 h 336"/>
              <a:gd name="T18" fmla="*/ 285 w 584"/>
              <a:gd name="T19" fmla="*/ 282 h 336"/>
              <a:gd name="T20" fmla="*/ 323 w 584"/>
              <a:gd name="T21" fmla="*/ 267 h 336"/>
              <a:gd name="T22" fmla="*/ 358 w 584"/>
              <a:gd name="T23" fmla="*/ 250 h 336"/>
              <a:gd name="T24" fmla="*/ 395 w 584"/>
              <a:gd name="T25" fmla="*/ 231 h 336"/>
              <a:gd name="T26" fmla="*/ 429 w 584"/>
              <a:gd name="T27" fmla="*/ 211 h 336"/>
              <a:gd name="T28" fmla="*/ 463 w 584"/>
              <a:gd name="T29" fmla="*/ 190 h 336"/>
              <a:gd name="T30" fmla="*/ 495 w 584"/>
              <a:gd name="T31" fmla="*/ 166 h 336"/>
              <a:gd name="T32" fmla="*/ 525 w 584"/>
              <a:gd name="T33" fmla="*/ 142 h 336"/>
              <a:gd name="T34" fmla="*/ 555 w 584"/>
              <a:gd name="T35" fmla="*/ 115 h 336"/>
              <a:gd name="T36" fmla="*/ 584 w 584"/>
              <a:gd name="T37" fmla="*/ 88 h 336"/>
              <a:gd name="T38" fmla="*/ 499 w 584"/>
              <a:gd name="T39" fmla="*/ 0 h 336"/>
              <a:gd name="T40" fmla="*/ 499 w 584"/>
              <a:gd name="T41" fmla="*/ 0 h 336"/>
              <a:gd name="T42" fmla="*/ 474 w 584"/>
              <a:gd name="T43" fmla="*/ 23 h 336"/>
              <a:gd name="T44" fmla="*/ 450 w 584"/>
              <a:gd name="T45" fmla="*/ 46 h 336"/>
              <a:gd name="T46" fmla="*/ 422 w 584"/>
              <a:gd name="T47" fmla="*/ 67 h 336"/>
              <a:gd name="T48" fmla="*/ 395 w 584"/>
              <a:gd name="T49" fmla="*/ 87 h 336"/>
              <a:gd name="T50" fmla="*/ 366 w 584"/>
              <a:gd name="T51" fmla="*/ 106 h 336"/>
              <a:gd name="T52" fmla="*/ 336 w 584"/>
              <a:gd name="T53" fmla="*/ 123 h 336"/>
              <a:gd name="T54" fmla="*/ 306 w 584"/>
              <a:gd name="T55" fmla="*/ 139 h 336"/>
              <a:gd name="T56" fmla="*/ 275 w 584"/>
              <a:gd name="T57" fmla="*/ 153 h 336"/>
              <a:gd name="T58" fmla="*/ 243 w 584"/>
              <a:gd name="T59" fmla="*/ 166 h 336"/>
              <a:gd name="T60" fmla="*/ 210 w 584"/>
              <a:gd name="T61" fmla="*/ 178 h 336"/>
              <a:gd name="T62" fmla="*/ 177 w 584"/>
              <a:gd name="T63" fmla="*/ 188 h 336"/>
              <a:gd name="T64" fmla="*/ 142 w 584"/>
              <a:gd name="T65" fmla="*/ 196 h 336"/>
              <a:gd name="T66" fmla="*/ 108 w 584"/>
              <a:gd name="T67" fmla="*/ 204 h 336"/>
              <a:gd name="T68" fmla="*/ 73 w 584"/>
              <a:gd name="T69" fmla="*/ 208 h 336"/>
              <a:gd name="T70" fmla="*/ 37 w 584"/>
              <a:gd name="T71" fmla="*/ 212 h 336"/>
              <a:gd name="T72" fmla="*/ 0 w 584"/>
              <a:gd name="T73" fmla="*/ 213 h 336"/>
              <a:gd name="T74" fmla="*/ 0 w 584"/>
              <a:gd name="T75" fmla="*/ 213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84" h="336">
                <a:moveTo>
                  <a:pt x="0" y="213"/>
                </a:moveTo>
                <a:lnTo>
                  <a:pt x="3" y="336"/>
                </a:lnTo>
                <a:lnTo>
                  <a:pt x="3" y="336"/>
                </a:lnTo>
                <a:lnTo>
                  <a:pt x="45" y="334"/>
                </a:lnTo>
                <a:lnTo>
                  <a:pt x="86" y="330"/>
                </a:lnTo>
                <a:lnTo>
                  <a:pt x="128" y="324"/>
                </a:lnTo>
                <a:lnTo>
                  <a:pt x="168" y="316"/>
                </a:lnTo>
                <a:lnTo>
                  <a:pt x="209" y="307"/>
                </a:lnTo>
                <a:lnTo>
                  <a:pt x="248" y="295"/>
                </a:lnTo>
                <a:lnTo>
                  <a:pt x="285" y="282"/>
                </a:lnTo>
                <a:lnTo>
                  <a:pt x="323" y="267"/>
                </a:lnTo>
                <a:lnTo>
                  <a:pt x="358" y="250"/>
                </a:lnTo>
                <a:lnTo>
                  <a:pt x="395" y="231"/>
                </a:lnTo>
                <a:lnTo>
                  <a:pt x="429" y="211"/>
                </a:lnTo>
                <a:lnTo>
                  <a:pt x="463" y="190"/>
                </a:lnTo>
                <a:lnTo>
                  <a:pt x="495" y="166"/>
                </a:lnTo>
                <a:lnTo>
                  <a:pt x="525" y="142"/>
                </a:lnTo>
                <a:lnTo>
                  <a:pt x="555" y="115"/>
                </a:lnTo>
                <a:lnTo>
                  <a:pt x="584" y="88"/>
                </a:lnTo>
                <a:lnTo>
                  <a:pt x="499" y="0"/>
                </a:lnTo>
                <a:lnTo>
                  <a:pt x="499" y="0"/>
                </a:lnTo>
                <a:lnTo>
                  <a:pt x="474" y="23"/>
                </a:lnTo>
                <a:lnTo>
                  <a:pt x="450" y="46"/>
                </a:lnTo>
                <a:lnTo>
                  <a:pt x="422" y="67"/>
                </a:lnTo>
                <a:lnTo>
                  <a:pt x="395" y="87"/>
                </a:lnTo>
                <a:lnTo>
                  <a:pt x="366" y="106"/>
                </a:lnTo>
                <a:lnTo>
                  <a:pt x="336" y="123"/>
                </a:lnTo>
                <a:lnTo>
                  <a:pt x="306" y="139"/>
                </a:lnTo>
                <a:lnTo>
                  <a:pt x="275" y="153"/>
                </a:lnTo>
                <a:lnTo>
                  <a:pt x="243" y="166"/>
                </a:lnTo>
                <a:lnTo>
                  <a:pt x="210" y="178"/>
                </a:lnTo>
                <a:lnTo>
                  <a:pt x="177" y="188"/>
                </a:lnTo>
                <a:lnTo>
                  <a:pt x="142" y="196"/>
                </a:lnTo>
                <a:lnTo>
                  <a:pt x="108" y="204"/>
                </a:lnTo>
                <a:lnTo>
                  <a:pt x="73" y="208"/>
                </a:lnTo>
                <a:lnTo>
                  <a:pt x="37" y="212"/>
                </a:lnTo>
                <a:lnTo>
                  <a:pt x="0" y="213"/>
                </a:lnTo>
                <a:lnTo>
                  <a:pt x="0" y="213"/>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7" name="ZoneTexte 56"/>
          <p:cNvSpPr txBox="1"/>
          <p:nvPr/>
        </p:nvSpPr>
        <p:spPr>
          <a:xfrm>
            <a:off x="6413500" y="4122064"/>
            <a:ext cx="2730500"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..et même si ma maman lé partie en 2006, mi continue </a:t>
            </a:r>
            <a:r>
              <a:rPr lang="fr-FR" b="1" dirty="0" err="1" smtClean="0"/>
              <a:t>avek</a:t>
            </a:r>
            <a:r>
              <a:rPr lang="fr-FR" b="1" dirty="0" smtClean="0"/>
              <a:t> el ce procédé de création et de relation privilégiée (C.H.)</a:t>
            </a:r>
            <a:endParaRPr lang="fr-FR" b="1" dirty="0"/>
          </a:p>
        </p:txBody>
      </p:sp>
      <p:sp>
        <p:nvSpPr>
          <p:cNvPr id="58" name="ZoneTexte 57"/>
          <p:cNvSpPr txBox="1"/>
          <p:nvPr/>
        </p:nvSpPr>
        <p:spPr>
          <a:xfrm>
            <a:off x="4038600" y="1242914"/>
            <a:ext cx="5105400" cy="923330"/>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Kan ou </a:t>
            </a:r>
            <a:r>
              <a:rPr lang="fr-FR" b="1" dirty="0" err="1" smtClean="0"/>
              <a:t>ékri</a:t>
            </a:r>
            <a:r>
              <a:rPr lang="fr-FR" b="1" dirty="0" smtClean="0"/>
              <a:t> an </a:t>
            </a:r>
            <a:r>
              <a:rPr lang="fr-FR" b="1" dirty="0" err="1" smtClean="0"/>
              <a:t>kréol</a:t>
            </a:r>
            <a:r>
              <a:rPr lang="fr-FR" b="1" dirty="0" smtClean="0"/>
              <a:t>, ou </a:t>
            </a:r>
            <a:r>
              <a:rPr lang="fr-FR" b="1" dirty="0" err="1" smtClean="0"/>
              <a:t>exprim</a:t>
            </a:r>
            <a:r>
              <a:rPr lang="fr-FR" b="1" dirty="0" smtClean="0"/>
              <a:t> </a:t>
            </a:r>
            <a:r>
              <a:rPr lang="fr-FR" b="1" dirty="0" err="1" smtClean="0"/>
              <a:t>kosa</a:t>
            </a:r>
            <a:r>
              <a:rPr lang="fr-FR" b="1" dirty="0" smtClean="0"/>
              <a:t> ou </a:t>
            </a:r>
            <a:r>
              <a:rPr lang="fr-FR" b="1" dirty="0" err="1" smtClean="0"/>
              <a:t>lévraiment</a:t>
            </a:r>
            <a:r>
              <a:rPr lang="fr-FR" b="1" dirty="0" smtClean="0"/>
              <a:t>! Lé plus profond, plus vrai, plus authentique! Mi </a:t>
            </a:r>
            <a:r>
              <a:rPr lang="fr-FR" b="1" dirty="0" err="1" smtClean="0"/>
              <a:t>rent</a:t>
            </a:r>
            <a:r>
              <a:rPr lang="fr-FR" b="1" dirty="0" smtClean="0"/>
              <a:t> vraiment au </a:t>
            </a:r>
            <a:r>
              <a:rPr lang="fr-FR" b="1" dirty="0" err="1" smtClean="0"/>
              <a:t>fonn</a:t>
            </a:r>
            <a:r>
              <a:rPr lang="fr-FR" b="1" dirty="0" smtClean="0"/>
              <a:t> mon </a:t>
            </a:r>
            <a:r>
              <a:rPr lang="fr-FR" b="1" dirty="0" err="1" smtClean="0"/>
              <a:t>coeur</a:t>
            </a:r>
            <a:r>
              <a:rPr lang="fr-FR" b="1" dirty="0" smtClean="0"/>
              <a:t> (C.H.)</a:t>
            </a:r>
            <a:endParaRPr lang="fr-FR" b="1" dirty="0"/>
          </a:p>
        </p:txBody>
      </p:sp>
      <p:sp>
        <p:nvSpPr>
          <p:cNvPr id="59" name="ZoneTexte 58"/>
          <p:cNvSpPr txBox="1"/>
          <p:nvPr/>
        </p:nvSpPr>
        <p:spPr>
          <a:xfrm>
            <a:off x="0" y="1107023"/>
            <a:ext cx="3978276" cy="1200329"/>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La découverte d’un liv « CEMIN BRACANOT » de Daniel Honoré, sa liv-là </a:t>
            </a:r>
            <a:r>
              <a:rPr lang="fr-FR" b="1" dirty="0" err="1" smtClean="0"/>
              <a:t>lété</a:t>
            </a:r>
            <a:r>
              <a:rPr lang="fr-FR" b="1" dirty="0" smtClean="0"/>
              <a:t> une révélation pou </a:t>
            </a:r>
            <a:r>
              <a:rPr lang="fr-FR" b="1" dirty="0" err="1" smtClean="0"/>
              <a:t>mwin</a:t>
            </a:r>
            <a:r>
              <a:rPr lang="fr-FR" b="1" dirty="0" smtClean="0"/>
              <a:t>: </a:t>
            </a:r>
            <a:r>
              <a:rPr lang="fr-FR" b="1" dirty="0" err="1" smtClean="0"/>
              <a:t>mwin</a:t>
            </a:r>
            <a:r>
              <a:rPr lang="fr-FR" b="1" dirty="0" smtClean="0"/>
              <a:t> la rende à </a:t>
            </a:r>
            <a:r>
              <a:rPr lang="fr-FR" b="1" dirty="0" err="1" smtClean="0"/>
              <a:t>mwin</a:t>
            </a:r>
            <a:r>
              <a:rPr lang="fr-FR" b="1" dirty="0" smtClean="0"/>
              <a:t> compte…(C.H.) </a:t>
            </a:r>
            <a:endParaRPr lang="fr-FR" b="1" dirty="0"/>
          </a:p>
        </p:txBody>
      </p:sp>
      <p:sp>
        <p:nvSpPr>
          <p:cNvPr id="61" name="ZoneTexte 60"/>
          <p:cNvSpPr txBox="1"/>
          <p:nvPr/>
        </p:nvSpPr>
        <p:spPr>
          <a:xfrm>
            <a:off x="130263" y="2443244"/>
            <a:ext cx="3755938"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..la </a:t>
            </a:r>
            <a:r>
              <a:rPr lang="fr-FR" b="1" dirty="0" err="1" smtClean="0"/>
              <a:t>manièr</a:t>
            </a:r>
            <a:r>
              <a:rPr lang="fr-FR" b="1" dirty="0" smtClean="0"/>
              <a:t> </a:t>
            </a:r>
            <a:r>
              <a:rPr lang="fr-FR" b="1" dirty="0" err="1" smtClean="0"/>
              <a:t>exprim</a:t>
            </a:r>
            <a:r>
              <a:rPr lang="fr-FR" b="1" dirty="0" smtClean="0"/>
              <a:t> a li i correspond bien à ma sensibilité. Sa liv-là lé </a:t>
            </a:r>
            <a:r>
              <a:rPr lang="fr-FR" b="1" dirty="0" err="1" smtClean="0"/>
              <a:t>fort!Mi</a:t>
            </a:r>
            <a:r>
              <a:rPr lang="fr-FR" b="1" dirty="0" smtClean="0"/>
              <a:t> ressens un tas de trucs </a:t>
            </a:r>
            <a:r>
              <a:rPr lang="fr-FR" b="1" dirty="0" err="1" smtClean="0"/>
              <a:t>ke</a:t>
            </a:r>
            <a:r>
              <a:rPr lang="fr-FR" b="1" dirty="0" smtClean="0"/>
              <a:t> </a:t>
            </a:r>
            <a:r>
              <a:rPr lang="fr-FR" b="1" dirty="0" err="1" smtClean="0"/>
              <a:t>lété</a:t>
            </a:r>
            <a:r>
              <a:rPr lang="fr-FR" b="1" dirty="0" smtClean="0"/>
              <a:t> profond en moi-même! Mi </a:t>
            </a:r>
            <a:r>
              <a:rPr lang="fr-FR" b="1" dirty="0" err="1" smtClean="0"/>
              <a:t>retrouv</a:t>
            </a:r>
            <a:r>
              <a:rPr lang="fr-FR" b="1" dirty="0" smtClean="0"/>
              <a:t> a </a:t>
            </a:r>
            <a:r>
              <a:rPr lang="fr-FR" b="1" dirty="0" err="1" smtClean="0"/>
              <a:t>mwin</a:t>
            </a:r>
            <a:r>
              <a:rPr lang="fr-FR" b="1" dirty="0" smtClean="0"/>
              <a:t> </a:t>
            </a:r>
            <a:r>
              <a:rPr lang="fr-FR" b="1" dirty="0" err="1" smtClean="0"/>
              <a:t>dann</a:t>
            </a:r>
            <a:r>
              <a:rPr lang="fr-FR" b="1" dirty="0" smtClean="0"/>
              <a:t> ce liv-là (C.H.)</a:t>
            </a:r>
            <a:endParaRPr lang="fr-FR" b="1" dirty="0"/>
          </a:p>
        </p:txBody>
      </p:sp>
      <p:sp>
        <p:nvSpPr>
          <p:cNvPr id="62" name="ZoneTexte 61"/>
          <p:cNvSpPr txBox="1"/>
          <p:nvPr/>
        </p:nvSpPr>
        <p:spPr>
          <a:xfrm>
            <a:off x="2460624" y="4197351"/>
            <a:ext cx="3952875"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err="1" smtClean="0"/>
              <a:t>Ékrir</a:t>
            </a:r>
            <a:r>
              <a:rPr lang="fr-FR" b="1" dirty="0" smtClean="0"/>
              <a:t> an </a:t>
            </a:r>
            <a:r>
              <a:rPr lang="fr-FR" b="1" dirty="0" err="1" smtClean="0"/>
              <a:t>kréol</a:t>
            </a:r>
            <a:r>
              <a:rPr lang="fr-FR" b="1" dirty="0" smtClean="0"/>
              <a:t> </a:t>
            </a:r>
            <a:r>
              <a:rPr lang="fr-FR" b="1" dirty="0" err="1" smtClean="0"/>
              <a:t>sé</a:t>
            </a:r>
            <a:r>
              <a:rPr lang="fr-FR" b="1" dirty="0" smtClean="0"/>
              <a:t> </a:t>
            </a:r>
            <a:r>
              <a:rPr lang="fr-FR" b="1" dirty="0" err="1" smtClean="0"/>
              <a:t>kom</a:t>
            </a:r>
            <a:r>
              <a:rPr lang="fr-FR" b="1" dirty="0" smtClean="0"/>
              <a:t> un l’héritage. Lé </a:t>
            </a:r>
            <a:r>
              <a:rPr lang="fr-FR" b="1" dirty="0" err="1" smtClean="0"/>
              <a:t>importan</a:t>
            </a:r>
            <a:r>
              <a:rPr lang="fr-FR" b="1" dirty="0" smtClean="0"/>
              <a:t> car  </a:t>
            </a:r>
            <a:r>
              <a:rPr lang="fr-FR" b="1" dirty="0" err="1" smtClean="0"/>
              <a:t>sé</a:t>
            </a:r>
            <a:r>
              <a:rPr lang="fr-FR" b="1" dirty="0" smtClean="0"/>
              <a:t> </a:t>
            </a:r>
            <a:r>
              <a:rPr lang="fr-FR" b="1" dirty="0" err="1" smtClean="0"/>
              <a:t>nout</a:t>
            </a:r>
            <a:r>
              <a:rPr lang="fr-FR" b="1" dirty="0" smtClean="0"/>
              <a:t> langue maternelle. Kan </a:t>
            </a:r>
            <a:r>
              <a:rPr lang="fr-FR" b="1" dirty="0" err="1" smtClean="0"/>
              <a:t>mwin</a:t>
            </a:r>
            <a:r>
              <a:rPr lang="fr-FR" b="1" dirty="0" smtClean="0"/>
              <a:t> la </a:t>
            </a:r>
            <a:r>
              <a:rPr lang="fr-FR" b="1" dirty="0" err="1" smtClean="0"/>
              <a:t>ékri</a:t>
            </a:r>
            <a:r>
              <a:rPr lang="fr-FR" b="1" dirty="0" smtClean="0"/>
              <a:t> un texte an </a:t>
            </a:r>
            <a:r>
              <a:rPr lang="fr-FR" b="1" dirty="0" err="1" smtClean="0"/>
              <a:t>kréol</a:t>
            </a:r>
            <a:r>
              <a:rPr lang="fr-FR" b="1" dirty="0" smtClean="0"/>
              <a:t>, après, </a:t>
            </a:r>
            <a:r>
              <a:rPr lang="fr-FR" b="1" dirty="0" err="1" smtClean="0"/>
              <a:t>mwin</a:t>
            </a:r>
            <a:r>
              <a:rPr lang="fr-FR" b="1" dirty="0" smtClean="0"/>
              <a:t> lé soulagé (C.H.)</a:t>
            </a:r>
            <a:endParaRPr lang="fr-FR" b="1" dirty="0"/>
          </a:p>
        </p:txBody>
      </p:sp>
      <p:sp>
        <p:nvSpPr>
          <p:cNvPr id="63" name="ZoneTexte 62"/>
          <p:cNvSpPr txBox="1"/>
          <p:nvPr/>
        </p:nvSpPr>
        <p:spPr>
          <a:xfrm>
            <a:off x="347638" y="5778500"/>
            <a:ext cx="8298620" cy="9233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 …c’est pou sa même </a:t>
            </a:r>
            <a:r>
              <a:rPr lang="fr-FR" b="1" dirty="0" err="1" smtClean="0"/>
              <a:t>mwin</a:t>
            </a:r>
            <a:r>
              <a:rPr lang="fr-FR" b="1" dirty="0" smtClean="0"/>
              <a:t> la </a:t>
            </a:r>
            <a:r>
              <a:rPr lang="fr-FR" b="1" dirty="0" err="1" smtClean="0"/>
              <a:t>ékri</a:t>
            </a:r>
            <a:r>
              <a:rPr lang="fr-FR" b="1" dirty="0" smtClean="0"/>
              <a:t> un texte LAMOUR (</a:t>
            </a:r>
            <a:r>
              <a:rPr lang="fr-FR" b="1" dirty="0" err="1" smtClean="0"/>
              <a:t>pri</a:t>
            </a:r>
            <a:r>
              <a:rPr lang="fr-FR" b="1" dirty="0" smtClean="0"/>
              <a:t> </a:t>
            </a:r>
            <a:r>
              <a:rPr lang="fr-FR" b="1" dirty="0" err="1" smtClean="0"/>
              <a:t>Koudpous</a:t>
            </a:r>
            <a:r>
              <a:rPr lang="fr-FR" b="1" dirty="0" smtClean="0"/>
              <a:t> </a:t>
            </a:r>
            <a:r>
              <a:rPr lang="fr-FR" b="1" dirty="0" err="1" smtClean="0"/>
              <a:t>LanKréol</a:t>
            </a:r>
            <a:r>
              <a:rPr lang="fr-FR" b="1" dirty="0" smtClean="0"/>
              <a:t> 2012) pou rend hommage à ma maman. ÉKRIR AN KRÉOL, c’est une passion, un plaisir (C.H.)</a:t>
            </a:r>
            <a:endParaRPr lang="fr-FR" b="1" dirty="0"/>
          </a:p>
        </p:txBody>
      </p:sp>
      <p:sp>
        <p:nvSpPr>
          <p:cNvPr id="66" name="Freeform 54"/>
          <p:cNvSpPr>
            <a:spLocks/>
          </p:cNvSpPr>
          <p:nvPr/>
        </p:nvSpPr>
        <p:spPr bwMode="auto">
          <a:xfrm rot="10800000">
            <a:off x="4932040" y="3356992"/>
            <a:ext cx="228600" cy="409575"/>
          </a:xfrm>
          <a:custGeom>
            <a:avLst/>
            <a:gdLst>
              <a:gd name="T0" fmla="*/ 235 w 579"/>
              <a:gd name="T1" fmla="*/ 5 h 1035"/>
              <a:gd name="T2" fmla="*/ 235 w 579"/>
              <a:gd name="T3" fmla="*/ 5 h 1035"/>
              <a:gd name="T4" fmla="*/ 235 w 579"/>
              <a:gd name="T5" fmla="*/ 0 h 1035"/>
              <a:gd name="T6" fmla="*/ 0 w 579"/>
              <a:gd name="T7" fmla="*/ 4 h 1035"/>
              <a:gd name="T8" fmla="*/ 0 w 579"/>
              <a:gd name="T9" fmla="*/ 4 h 1035"/>
              <a:gd name="T10" fmla="*/ 0 w 579"/>
              <a:gd name="T11" fmla="*/ 5 h 1035"/>
              <a:gd name="T12" fmla="*/ 0 w 579"/>
              <a:gd name="T13" fmla="*/ 5 h 1035"/>
              <a:gd name="T14" fmla="*/ 0 w 579"/>
              <a:gd name="T15" fmla="*/ 43 h 1035"/>
              <a:gd name="T16" fmla="*/ 2 w 579"/>
              <a:gd name="T17" fmla="*/ 79 h 1035"/>
              <a:gd name="T18" fmla="*/ 4 w 579"/>
              <a:gd name="T19" fmla="*/ 116 h 1035"/>
              <a:gd name="T20" fmla="*/ 7 w 579"/>
              <a:gd name="T21" fmla="*/ 153 h 1035"/>
              <a:gd name="T22" fmla="*/ 11 w 579"/>
              <a:gd name="T23" fmla="*/ 189 h 1035"/>
              <a:gd name="T24" fmla="*/ 16 w 579"/>
              <a:gd name="T25" fmla="*/ 225 h 1035"/>
              <a:gd name="T26" fmla="*/ 21 w 579"/>
              <a:gd name="T27" fmla="*/ 262 h 1035"/>
              <a:gd name="T28" fmla="*/ 28 w 579"/>
              <a:gd name="T29" fmla="*/ 297 h 1035"/>
              <a:gd name="T30" fmla="*/ 36 w 579"/>
              <a:gd name="T31" fmla="*/ 332 h 1035"/>
              <a:gd name="T32" fmla="*/ 43 w 579"/>
              <a:gd name="T33" fmla="*/ 367 h 1035"/>
              <a:gd name="T34" fmla="*/ 53 w 579"/>
              <a:gd name="T35" fmla="*/ 401 h 1035"/>
              <a:gd name="T36" fmla="*/ 63 w 579"/>
              <a:gd name="T37" fmla="*/ 436 h 1035"/>
              <a:gd name="T38" fmla="*/ 73 w 579"/>
              <a:gd name="T39" fmla="*/ 470 h 1035"/>
              <a:gd name="T40" fmla="*/ 85 w 579"/>
              <a:gd name="T41" fmla="*/ 502 h 1035"/>
              <a:gd name="T42" fmla="*/ 97 w 579"/>
              <a:gd name="T43" fmla="*/ 536 h 1035"/>
              <a:gd name="T44" fmla="*/ 110 w 579"/>
              <a:gd name="T45" fmla="*/ 569 h 1035"/>
              <a:gd name="T46" fmla="*/ 123 w 579"/>
              <a:gd name="T47" fmla="*/ 601 h 1035"/>
              <a:gd name="T48" fmla="*/ 137 w 579"/>
              <a:gd name="T49" fmla="*/ 634 h 1035"/>
              <a:gd name="T50" fmla="*/ 153 w 579"/>
              <a:gd name="T51" fmla="*/ 665 h 1035"/>
              <a:gd name="T52" fmla="*/ 168 w 579"/>
              <a:gd name="T53" fmla="*/ 696 h 1035"/>
              <a:gd name="T54" fmla="*/ 185 w 579"/>
              <a:gd name="T55" fmla="*/ 728 h 1035"/>
              <a:gd name="T56" fmla="*/ 202 w 579"/>
              <a:gd name="T57" fmla="*/ 758 h 1035"/>
              <a:gd name="T58" fmla="*/ 221 w 579"/>
              <a:gd name="T59" fmla="*/ 788 h 1035"/>
              <a:gd name="T60" fmla="*/ 239 w 579"/>
              <a:gd name="T61" fmla="*/ 818 h 1035"/>
              <a:gd name="T62" fmla="*/ 258 w 579"/>
              <a:gd name="T63" fmla="*/ 846 h 1035"/>
              <a:gd name="T64" fmla="*/ 278 w 579"/>
              <a:gd name="T65" fmla="*/ 875 h 1035"/>
              <a:gd name="T66" fmla="*/ 299 w 579"/>
              <a:gd name="T67" fmla="*/ 903 h 1035"/>
              <a:gd name="T68" fmla="*/ 319 w 579"/>
              <a:gd name="T69" fmla="*/ 931 h 1035"/>
              <a:gd name="T70" fmla="*/ 342 w 579"/>
              <a:gd name="T71" fmla="*/ 957 h 1035"/>
              <a:gd name="T72" fmla="*/ 364 w 579"/>
              <a:gd name="T73" fmla="*/ 984 h 1035"/>
              <a:gd name="T74" fmla="*/ 386 w 579"/>
              <a:gd name="T75" fmla="*/ 1010 h 1035"/>
              <a:gd name="T76" fmla="*/ 411 w 579"/>
              <a:gd name="T77" fmla="*/ 1035 h 1035"/>
              <a:gd name="T78" fmla="*/ 579 w 579"/>
              <a:gd name="T79" fmla="*/ 872 h 1035"/>
              <a:gd name="T80" fmla="*/ 579 w 579"/>
              <a:gd name="T81" fmla="*/ 872 h 1035"/>
              <a:gd name="T82" fmla="*/ 540 w 579"/>
              <a:gd name="T83" fmla="*/ 828 h 1035"/>
              <a:gd name="T84" fmla="*/ 503 w 579"/>
              <a:gd name="T85" fmla="*/ 784 h 1035"/>
              <a:gd name="T86" fmla="*/ 468 w 579"/>
              <a:gd name="T87" fmla="*/ 737 h 1035"/>
              <a:gd name="T88" fmla="*/ 435 w 579"/>
              <a:gd name="T89" fmla="*/ 689 h 1035"/>
              <a:gd name="T90" fmla="*/ 405 w 579"/>
              <a:gd name="T91" fmla="*/ 638 h 1035"/>
              <a:gd name="T92" fmla="*/ 377 w 579"/>
              <a:gd name="T93" fmla="*/ 587 h 1035"/>
              <a:gd name="T94" fmla="*/ 351 w 579"/>
              <a:gd name="T95" fmla="*/ 534 h 1035"/>
              <a:gd name="T96" fmla="*/ 327 w 579"/>
              <a:gd name="T97" fmla="*/ 479 h 1035"/>
              <a:gd name="T98" fmla="*/ 306 w 579"/>
              <a:gd name="T99" fmla="*/ 424 h 1035"/>
              <a:gd name="T100" fmla="*/ 288 w 579"/>
              <a:gd name="T101" fmla="*/ 367 h 1035"/>
              <a:gd name="T102" fmla="*/ 273 w 579"/>
              <a:gd name="T103" fmla="*/ 310 h 1035"/>
              <a:gd name="T104" fmla="*/ 258 w 579"/>
              <a:gd name="T105" fmla="*/ 250 h 1035"/>
              <a:gd name="T106" fmla="*/ 249 w 579"/>
              <a:gd name="T107" fmla="*/ 190 h 1035"/>
              <a:gd name="T108" fmla="*/ 241 w 579"/>
              <a:gd name="T109" fmla="*/ 129 h 1035"/>
              <a:gd name="T110" fmla="*/ 236 w 579"/>
              <a:gd name="T111" fmla="*/ 68 h 1035"/>
              <a:gd name="T112" fmla="*/ 235 w 579"/>
              <a:gd name="T113" fmla="*/ 5 h 1035"/>
              <a:gd name="T114" fmla="*/ 235 w 579"/>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9" h="1035">
                <a:moveTo>
                  <a:pt x="235" y="5"/>
                </a:moveTo>
                <a:lnTo>
                  <a:pt x="235" y="5"/>
                </a:lnTo>
                <a:lnTo>
                  <a:pt x="235" y="0"/>
                </a:lnTo>
                <a:lnTo>
                  <a:pt x="0" y="4"/>
                </a:lnTo>
                <a:lnTo>
                  <a:pt x="0" y="4"/>
                </a:lnTo>
                <a:lnTo>
                  <a:pt x="0" y="5"/>
                </a:lnTo>
                <a:lnTo>
                  <a:pt x="0" y="5"/>
                </a:lnTo>
                <a:lnTo>
                  <a:pt x="0" y="43"/>
                </a:lnTo>
                <a:lnTo>
                  <a:pt x="2" y="79"/>
                </a:lnTo>
                <a:lnTo>
                  <a:pt x="4" y="116"/>
                </a:lnTo>
                <a:lnTo>
                  <a:pt x="7" y="153"/>
                </a:lnTo>
                <a:lnTo>
                  <a:pt x="11" y="189"/>
                </a:lnTo>
                <a:lnTo>
                  <a:pt x="16" y="225"/>
                </a:lnTo>
                <a:lnTo>
                  <a:pt x="21" y="262"/>
                </a:lnTo>
                <a:lnTo>
                  <a:pt x="28" y="297"/>
                </a:lnTo>
                <a:lnTo>
                  <a:pt x="36" y="332"/>
                </a:lnTo>
                <a:lnTo>
                  <a:pt x="43" y="367"/>
                </a:lnTo>
                <a:lnTo>
                  <a:pt x="53" y="401"/>
                </a:lnTo>
                <a:lnTo>
                  <a:pt x="63" y="436"/>
                </a:lnTo>
                <a:lnTo>
                  <a:pt x="73" y="470"/>
                </a:lnTo>
                <a:lnTo>
                  <a:pt x="85" y="502"/>
                </a:lnTo>
                <a:lnTo>
                  <a:pt x="97" y="536"/>
                </a:lnTo>
                <a:lnTo>
                  <a:pt x="110" y="569"/>
                </a:lnTo>
                <a:lnTo>
                  <a:pt x="123" y="601"/>
                </a:lnTo>
                <a:lnTo>
                  <a:pt x="137" y="634"/>
                </a:lnTo>
                <a:lnTo>
                  <a:pt x="153" y="665"/>
                </a:lnTo>
                <a:lnTo>
                  <a:pt x="168" y="696"/>
                </a:lnTo>
                <a:lnTo>
                  <a:pt x="185" y="728"/>
                </a:lnTo>
                <a:lnTo>
                  <a:pt x="202" y="758"/>
                </a:lnTo>
                <a:lnTo>
                  <a:pt x="221" y="788"/>
                </a:lnTo>
                <a:lnTo>
                  <a:pt x="239" y="818"/>
                </a:lnTo>
                <a:lnTo>
                  <a:pt x="258" y="846"/>
                </a:lnTo>
                <a:lnTo>
                  <a:pt x="278" y="875"/>
                </a:lnTo>
                <a:lnTo>
                  <a:pt x="299" y="903"/>
                </a:lnTo>
                <a:lnTo>
                  <a:pt x="319" y="931"/>
                </a:lnTo>
                <a:lnTo>
                  <a:pt x="342" y="957"/>
                </a:lnTo>
                <a:lnTo>
                  <a:pt x="364" y="984"/>
                </a:lnTo>
                <a:lnTo>
                  <a:pt x="386" y="1010"/>
                </a:lnTo>
                <a:lnTo>
                  <a:pt x="411" y="1035"/>
                </a:lnTo>
                <a:lnTo>
                  <a:pt x="579" y="872"/>
                </a:lnTo>
                <a:lnTo>
                  <a:pt x="579" y="872"/>
                </a:lnTo>
                <a:lnTo>
                  <a:pt x="540" y="828"/>
                </a:lnTo>
                <a:lnTo>
                  <a:pt x="503" y="784"/>
                </a:lnTo>
                <a:lnTo>
                  <a:pt x="468" y="737"/>
                </a:lnTo>
                <a:lnTo>
                  <a:pt x="435" y="689"/>
                </a:lnTo>
                <a:lnTo>
                  <a:pt x="405" y="638"/>
                </a:lnTo>
                <a:lnTo>
                  <a:pt x="377" y="587"/>
                </a:lnTo>
                <a:lnTo>
                  <a:pt x="351" y="534"/>
                </a:lnTo>
                <a:lnTo>
                  <a:pt x="327" y="479"/>
                </a:lnTo>
                <a:lnTo>
                  <a:pt x="306" y="424"/>
                </a:lnTo>
                <a:lnTo>
                  <a:pt x="288" y="367"/>
                </a:lnTo>
                <a:lnTo>
                  <a:pt x="273" y="310"/>
                </a:lnTo>
                <a:lnTo>
                  <a:pt x="258" y="250"/>
                </a:lnTo>
                <a:lnTo>
                  <a:pt x="249" y="190"/>
                </a:lnTo>
                <a:lnTo>
                  <a:pt x="241" y="129"/>
                </a:lnTo>
                <a:lnTo>
                  <a:pt x="236" y="68"/>
                </a:lnTo>
                <a:lnTo>
                  <a:pt x="235" y="5"/>
                </a:lnTo>
                <a:lnTo>
                  <a:pt x="235" y="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75" name="Freeform 18"/>
          <p:cNvSpPr>
            <a:spLocks/>
          </p:cNvSpPr>
          <p:nvPr/>
        </p:nvSpPr>
        <p:spPr bwMode="auto">
          <a:xfrm rot="10592407">
            <a:off x="5209125" y="3084404"/>
            <a:ext cx="332300" cy="690798"/>
          </a:xfrm>
          <a:custGeom>
            <a:avLst/>
            <a:gdLst>
              <a:gd name="T0" fmla="*/ 0 w 1955"/>
              <a:gd name="T1" fmla="*/ 13 h 3405"/>
              <a:gd name="T2" fmla="*/ 2 w 1955"/>
              <a:gd name="T3" fmla="*/ 136 h 3405"/>
              <a:gd name="T4" fmla="*/ 17 w 1955"/>
              <a:gd name="T5" fmla="*/ 380 h 3405"/>
              <a:gd name="T6" fmla="*/ 44 w 1955"/>
              <a:gd name="T7" fmla="*/ 621 h 3405"/>
              <a:gd name="T8" fmla="*/ 81 w 1955"/>
              <a:gd name="T9" fmla="*/ 858 h 3405"/>
              <a:gd name="T10" fmla="*/ 129 w 1955"/>
              <a:gd name="T11" fmla="*/ 1091 h 3405"/>
              <a:gd name="T12" fmla="*/ 189 w 1955"/>
              <a:gd name="T13" fmla="*/ 1320 h 3405"/>
              <a:gd name="T14" fmla="*/ 258 w 1955"/>
              <a:gd name="T15" fmla="*/ 1544 h 3405"/>
              <a:gd name="T16" fmla="*/ 337 w 1955"/>
              <a:gd name="T17" fmla="*/ 1764 h 3405"/>
              <a:gd name="T18" fmla="*/ 427 w 1955"/>
              <a:gd name="T19" fmla="*/ 1979 h 3405"/>
              <a:gd name="T20" fmla="*/ 527 w 1955"/>
              <a:gd name="T21" fmla="*/ 2188 h 3405"/>
              <a:gd name="T22" fmla="*/ 635 w 1955"/>
              <a:gd name="T23" fmla="*/ 2393 h 3405"/>
              <a:gd name="T24" fmla="*/ 752 w 1955"/>
              <a:gd name="T25" fmla="*/ 2591 h 3405"/>
              <a:gd name="T26" fmla="*/ 879 w 1955"/>
              <a:gd name="T27" fmla="*/ 2784 h 3405"/>
              <a:gd name="T28" fmla="*/ 1014 w 1955"/>
              <a:gd name="T29" fmla="*/ 2970 h 3405"/>
              <a:gd name="T30" fmla="*/ 1157 w 1955"/>
              <a:gd name="T31" fmla="*/ 3149 h 3405"/>
              <a:gd name="T32" fmla="*/ 1308 w 1955"/>
              <a:gd name="T33" fmla="*/ 3321 h 3405"/>
              <a:gd name="T34" fmla="*/ 1955 w 1955"/>
              <a:gd name="T35" fmla="*/ 2855 h 3405"/>
              <a:gd name="T36" fmla="*/ 1889 w 1955"/>
              <a:gd name="T37" fmla="*/ 2785 h 3405"/>
              <a:gd name="T38" fmla="*/ 1761 w 1955"/>
              <a:gd name="T39" fmla="*/ 2640 h 3405"/>
              <a:gd name="T40" fmla="*/ 1642 w 1955"/>
              <a:gd name="T41" fmla="*/ 2489 h 3405"/>
              <a:gd name="T42" fmla="*/ 1528 w 1955"/>
              <a:gd name="T43" fmla="*/ 2333 h 3405"/>
              <a:gd name="T44" fmla="*/ 1422 w 1955"/>
              <a:gd name="T45" fmla="*/ 2170 h 3405"/>
              <a:gd name="T46" fmla="*/ 1323 w 1955"/>
              <a:gd name="T47" fmla="*/ 2004 h 3405"/>
              <a:gd name="T48" fmla="*/ 1232 w 1955"/>
              <a:gd name="T49" fmla="*/ 1832 h 3405"/>
              <a:gd name="T50" fmla="*/ 1148 w 1955"/>
              <a:gd name="T51" fmla="*/ 1655 h 3405"/>
              <a:gd name="T52" fmla="*/ 1073 w 1955"/>
              <a:gd name="T53" fmla="*/ 1474 h 3405"/>
              <a:gd name="T54" fmla="*/ 1006 w 1955"/>
              <a:gd name="T55" fmla="*/ 1289 h 3405"/>
              <a:gd name="T56" fmla="*/ 948 w 1955"/>
              <a:gd name="T57" fmla="*/ 1100 h 3405"/>
              <a:gd name="T58" fmla="*/ 898 w 1955"/>
              <a:gd name="T59" fmla="*/ 907 h 3405"/>
              <a:gd name="T60" fmla="*/ 858 w 1955"/>
              <a:gd name="T61" fmla="*/ 711 h 3405"/>
              <a:gd name="T62" fmla="*/ 825 w 1955"/>
              <a:gd name="T63" fmla="*/ 511 h 3405"/>
              <a:gd name="T64" fmla="*/ 804 w 1955"/>
              <a:gd name="T65" fmla="*/ 310 h 3405"/>
              <a:gd name="T66" fmla="*/ 793 w 1955"/>
              <a:gd name="T67" fmla="*/ 104 h 3405"/>
              <a:gd name="T68" fmla="*/ 790 w 1955"/>
              <a:gd name="T69" fmla="*/ 0 h 3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55" h="3405">
                <a:moveTo>
                  <a:pt x="790" y="0"/>
                </a:moveTo>
                <a:lnTo>
                  <a:pt x="0" y="13"/>
                </a:lnTo>
                <a:lnTo>
                  <a:pt x="0" y="13"/>
                </a:lnTo>
                <a:lnTo>
                  <a:pt x="2" y="136"/>
                </a:lnTo>
                <a:lnTo>
                  <a:pt x="9" y="259"/>
                </a:lnTo>
                <a:lnTo>
                  <a:pt x="17" y="380"/>
                </a:lnTo>
                <a:lnTo>
                  <a:pt x="29" y="501"/>
                </a:lnTo>
                <a:lnTo>
                  <a:pt x="44" y="621"/>
                </a:lnTo>
                <a:lnTo>
                  <a:pt x="61" y="739"/>
                </a:lnTo>
                <a:lnTo>
                  <a:pt x="81" y="858"/>
                </a:lnTo>
                <a:lnTo>
                  <a:pt x="104" y="975"/>
                </a:lnTo>
                <a:lnTo>
                  <a:pt x="129" y="1091"/>
                </a:lnTo>
                <a:lnTo>
                  <a:pt x="157" y="1205"/>
                </a:lnTo>
                <a:lnTo>
                  <a:pt x="189" y="1320"/>
                </a:lnTo>
                <a:lnTo>
                  <a:pt x="221" y="1432"/>
                </a:lnTo>
                <a:lnTo>
                  <a:pt x="258" y="1544"/>
                </a:lnTo>
                <a:lnTo>
                  <a:pt x="297" y="1655"/>
                </a:lnTo>
                <a:lnTo>
                  <a:pt x="337" y="1764"/>
                </a:lnTo>
                <a:lnTo>
                  <a:pt x="381" y="1872"/>
                </a:lnTo>
                <a:lnTo>
                  <a:pt x="427" y="1979"/>
                </a:lnTo>
                <a:lnTo>
                  <a:pt x="475" y="2084"/>
                </a:lnTo>
                <a:lnTo>
                  <a:pt x="527" y="2188"/>
                </a:lnTo>
                <a:lnTo>
                  <a:pt x="579" y="2291"/>
                </a:lnTo>
                <a:lnTo>
                  <a:pt x="635" y="2393"/>
                </a:lnTo>
                <a:lnTo>
                  <a:pt x="693" y="2493"/>
                </a:lnTo>
                <a:lnTo>
                  <a:pt x="752" y="2591"/>
                </a:lnTo>
                <a:lnTo>
                  <a:pt x="815" y="2688"/>
                </a:lnTo>
                <a:lnTo>
                  <a:pt x="879" y="2784"/>
                </a:lnTo>
                <a:lnTo>
                  <a:pt x="946" y="2877"/>
                </a:lnTo>
                <a:lnTo>
                  <a:pt x="1014" y="2970"/>
                </a:lnTo>
                <a:lnTo>
                  <a:pt x="1084" y="3060"/>
                </a:lnTo>
                <a:lnTo>
                  <a:pt x="1157" y="3149"/>
                </a:lnTo>
                <a:lnTo>
                  <a:pt x="1233" y="3237"/>
                </a:lnTo>
                <a:lnTo>
                  <a:pt x="1308" y="3321"/>
                </a:lnTo>
                <a:lnTo>
                  <a:pt x="1388" y="3405"/>
                </a:lnTo>
                <a:lnTo>
                  <a:pt x="1955" y="2855"/>
                </a:lnTo>
                <a:lnTo>
                  <a:pt x="1955" y="2855"/>
                </a:lnTo>
                <a:lnTo>
                  <a:pt x="1889" y="2785"/>
                </a:lnTo>
                <a:lnTo>
                  <a:pt x="1824" y="2713"/>
                </a:lnTo>
                <a:lnTo>
                  <a:pt x="1761" y="2640"/>
                </a:lnTo>
                <a:lnTo>
                  <a:pt x="1700" y="2565"/>
                </a:lnTo>
                <a:lnTo>
                  <a:pt x="1642" y="2489"/>
                </a:lnTo>
                <a:lnTo>
                  <a:pt x="1583" y="2411"/>
                </a:lnTo>
                <a:lnTo>
                  <a:pt x="1528" y="2333"/>
                </a:lnTo>
                <a:lnTo>
                  <a:pt x="1474" y="2252"/>
                </a:lnTo>
                <a:lnTo>
                  <a:pt x="1422" y="2170"/>
                </a:lnTo>
                <a:lnTo>
                  <a:pt x="1371" y="2087"/>
                </a:lnTo>
                <a:lnTo>
                  <a:pt x="1323" y="2004"/>
                </a:lnTo>
                <a:lnTo>
                  <a:pt x="1276" y="1918"/>
                </a:lnTo>
                <a:lnTo>
                  <a:pt x="1232" y="1832"/>
                </a:lnTo>
                <a:lnTo>
                  <a:pt x="1189" y="1743"/>
                </a:lnTo>
                <a:lnTo>
                  <a:pt x="1148" y="1655"/>
                </a:lnTo>
                <a:lnTo>
                  <a:pt x="1109" y="1565"/>
                </a:lnTo>
                <a:lnTo>
                  <a:pt x="1073" y="1474"/>
                </a:lnTo>
                <a:lnTo>
                  <a:pt x="1038" y="1382"/>
                </a:lnTo>
                <a:lnTo>
                  <a:pt x="1006" y="1289"/>
                </a:lnTo>
                <a:lnTo>
                  <a:pt x="975" y="1195"/>
                </a:lnTo>
                <a:lnTo>
                  <a:pt x="948" y="1100"/>
                </a:lnTo>
                <a:lnTo>
                  <a:pt x="922" y="1004"/>
                </a:lnTo>
                <a:lnTo>
                  <a:pt x="898" y="907"/>
                </a:lnTo>
                <a:lnTo>
                  <a:pt x="876" y="810"/>
                </a:lnTo>
                <a:lnTo>
                  <a:pt x="858" y="711"/>
                </a:lnTo>
                <a:lnTo>
                  <a:pt x="841" y="612"/>
                </a:lnTo>
                <a:lnTo>
                  <a:pt x="825" y="511"/>
                </a:lnTo>
                <a:lnTo>
                  <a:pt x="814" y="411"/>
                </a:lnTo>
                <a:lnTo>
                  <a:pt x="804" y="310"/>
                </a:lnTo>
                <a:lnTo>
                  <a:pt x="797" y="207"/>
                </a:lnTo>
                <a:lnTo>
                  <a:pt x="793" y="104"/>
                </a:lnTo>
                <a:lnTo>
                  <a:pt x="790" y="0"/>
                </a:lnTo>
                <a:lnTo>
                  <a:pt x="790"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dirty="0"/>
          </a:p>
        </p:txBody>
      </p:sp>
      <p:sp>
        <p:nvSpPr>
          <p:cNvPr id="76" name="Freeform 18"/>
          <p:cNvSpPr>
            <a:spLocks/>
          </p:cNvSpPr>
          <p:nvPr/>
        </p:nvSpPr>
        <p:spPr bwMode="auto">
          <a:xfrm rot="10592407">
            <a:off x="5334527" y="2935287"/>
            <a:ext cx="478483" cy="869952"/>
          </a:xfrm>
          <a:custGeom>
            <a:avLst/>
            <a:gdLst>
              <a:gd name="T0" fmla="*/ 0 w 1955"/>
              <a:gd name="T1" fmla="*/ 13 h 3405"/>
              <a:gd name="T2" fmla="*/ 2 w 1955"/>
              <a:gd name="T3" fmla="*/ 136 h 3405"/>
              <a:gd name="T4" fmla="*/ 17 w 1955"/>
              <a:gd name="T5" fmla="*/ 380 h 3405"/>
              <a:gd name="T6" fmla="*/ 44 w 1955"/>
              <a:gd name="T7" fmla="*/ 621 h 3405"/>
              <a:gd name="T8" fmla="*/ 81 w 1955"/>
              <a:gd name="T9" fmla="*/ 858 h 3405"/>
              <a:gd name="T10" fmla="*/ 129 w 1955"/>
              <a:gd name="T11" fmla="*/ 1091 h 3405"/>
              <a:gd name="T12" fmla="*/ 189 w 1955"/>
              <a:gd name="T13" fmla="*/ 1320 h 3405"/>
              <a:gd name="T14" fmla="*/ 258 w 1955"/>
              <a:gd name="T15" fmla="*/ 1544 h 3405"/>
              <a:gd name="T16" fmla="*/ 337 w 1955"/>
              <a:gd name="T17" fmla="*/ 1764 h 3405"/>
              <a:gd name="T18" fmla="*/ 427 w 1955"/>
              <a:gd name="T19" fmla="*/ 1979 h 3405"/>
              <a:gd name="T20" fmla="*/ 527 w 1955"/>
              <a:gd name="T21" fmla="*/ 2188 h 3405"/>
              <a:gd name="T22" fmla="*/ 635 w 1955"/>
              <a:gd name="T23" fmla="*/ 2393 h 3405"/>
              <a:gd name="T24" fmla="*/ 752 w 1955"/>
              <a:gd name="T25" fmla="*/ 2591 h 3405"/>
              <a:gd name="T26" fmla="*/ 879 w 1955"/>
              <a:gd name="T27" fmla="*/ 2784 h 3405"/>
              <a:gd name="T28" fmla="*/ 1014 w 1955"/>
              <a:gd name="T29" fmla="*/ 2970 h 3405"/>
              <a:gd name="T30" fmla="*/ 1157 w 1955"/>
              <a:gd name="T31" fmla="*/ 3149 h 3405"/>
              <a:gd name="T32" fmla="*/ 1308 w 1955"/>
              <a:gd name="T33" fmla="*/ 3321 h 3405"/>
              <a:gd name="T34" fmla="*/ 1955 w 1955"/>
              <a:gd name="T35" fmla="*/ 2855 h 3405"/>
              <a:gd name="T36" fmla="*/ 1889 w 1955"/>
              <a:gd name="T37" fmla="*/ 2785 h 3405"/>
              <a:gd name="T38" fmla="*/ 1761 w 1955"/>
              <a:gd name="T39" fmla="*/ 2640 h 3405"/>
              <a:gd name="T40" fmla="*/ 1642 w 1955"/>
              <a:gd name="T41" fmla="*/ 2489 h 3405"/>
              <a:gd name="T42" fmla="*/ 1528 w 1955"/>
              <a:gd name="T43" fmla="*/ 2333 h 3405"/>
              <a:gd name="T44" fmla="*/ 1422 w 1955"/>
              <a:gd name="T45" fmla="*/ 2170 h 3405"/>
              <a:gd name="T46" fmla="*/ 1323 w 1955"/>
              <a:gd name="T47" fmla="*/ 2004 h 3405"/>
              <a:gd name="T48" fmla="*/ 1232 w 1955"/>
              <a:gd name="T49" fmla="*/ 1832 h 3405"/>
              <a:gd name="T50" fmla="*/ 1148 w 1955"/>
              <a:gd name="T51" fmla="*/ 1655 h 3405"/>
              <a:gd name="T52" fmla="*/ 1073 w 1955"/>
              <a:gd name="T53" fmla="*/ 1474 h 3405"/>
              <a:gd name="T54" fmla="*/ 1006 w 1955"/>
              <a:gd name="T55" fmla="*/ 1289 h 3405"/>
              <a:gd name="T56" fmla="*/ 948 w 1955"/>
              <a:gd name="T57" fmla="*/ 1100 h 3405"/>
              <a:gd name="T58" fmla="*/ 898 w 1955"/>
              <a:gd name="T59" fmla="*/ 907 h 3405"/>
              <a:gd name="T60" fmla="*/ 858 w 1955"/>
              <a:gd name="T61" fmla="*/ 711 h 3405"/>
              <a:gd name="T62" fmla="*/ 825 w 1955"/>
              <a:gd name="T63" fmla="*/ 511 h 3405"/>
              <a:gd name="T64" fmla="*/ 804 w 1955"/>
              <a:gd name="T65" fmla="*/ 310 h 3405"/>
              <a:gd name="T66" fmla="*/ 793 w 1955"/>
              <a:gd name="T67" fmla="*/ 104 h 3405"/>
              <a:gd name="T68" fmla="*/ 790 w 1955"/>
              <a:gd name="T69" fmla="*/ 0 h 3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55" h="3405">
                <a:moveTo>
                  <a:pt x="790" y="0"/>
                </a:moveTo>
                <a:lnTo>
                  <a:pt x="0" y="13"/>
                </a:lnTo>
                <a:lnTo>
                  <a:pt x="0" y="13"/>
                </a:lnTo>
                <a:lnTo>
                  <a:pt x="2" y="136"/>
                </a:lnTo>
                <a:lnTo>
                  <a:pt x="9" y="259"/>
                </a:lnTo>
                <a:lnTo>
                  <a:pt x="17" y="380"/>
                </a:lnTo>
                <a:lnTo>
                  <a:pt x="29" y="501"/>
                </a:lnTo>
                <a:lnTo>
                  <a:pt x="44" y="621"/>
                </a:lnTo>
                <a:lnTo>
                  <a:pt x="61" y="739"/>
                </a:lnTo>
                <a:lnTo>
                  <a:pt x="81" y="858"/>
                </a:lnTo>
                <a:lnTo>
                  <a:pt x="104" y="975"/>
                </a:lnTo>
                <a:lnTo>
                  <a:pt x="129" y="1091"/>
                </a:lnTo>
                <a:lnTo>
                  <a:pt x="157" y="1205"/>
                </a:lnTo>
                <a:lnTo>
                  <a:pt x="189" y="1320"/>
                </a:lnTo>
                <a:lnTo>
                  <a:pt x="221" y="1432"/>
                </a:lnTo>
                <a:lnTo>
                  <a:pt x="258" y="1544"/>
                </a:lnTo>
                <a:lnTo>
                  <a:pt x="297" y="1655"/>
                </a:lnTo>
                <a:lnTo>
                  <a:pt x="337" y="1764"/>
                </a:lnTo>
                <a:lnTo>
                  <a:pt x="381" y="1872"/>
                </a:lnTo>
                <a:lnTo>
                  <a:pt x="427" y="1979"/>
                </a:lnTo>
                <a:lnTo>
                  <a:pt x="475" y="2084"/>
                </a:lnTo>
                <a:lnTo>
                  <a:pt x="527" y="2188"/>
                </a:lnTo>
                <a:lnTo>
                  <a:pt x="579" y="2291"/>
                </a:lnTo>
                <a:lnTo>
                  <a:pt x="635" y="2393"/>
                </a:lnTo>
                <a:lnTo>
                  <a:pt x="693" y="2493"/>
                </a:lnTo>
                <a:lnTo>
                  <a:pt x="752" y="2591"/>
                </a:lnTo>
                <a:lnTo>
                  <a:pt x="815" y="2688"/>
                </a:lnTo>
                <a:lnTo>
                  <a:pt x="879" y="2784"/>
                </a:lnTo>
                <a:lnTo>
                  <a:pt x="946" y="2877"/>
                </a:lnTo>
                <a:lnTo>
                  <a:pt x="1014" y="2970"/>
                </a:lnTo>
                <a:lnTo>
                  <a:pt x="1084" y="3060"/>
                </a:lnTo>
                <a:lnTo>
                  <a:pt x="1157" y="3149"/>
                </a:lnTo>
                <a:lnTo>
                  <a:pt x="1233" y="3237"/>
                </a:lnTo>
                <a:lnTo>
                  <a:pt x="1308" y="3321"/>
                </a:lnTo>
                <a:lnTo>
                  <a:pt x="1388" y="3405"/>
                </a:lnTo>
                <a:lnTo>
                  <a:pt x="1955" y="2855"/>
                </a:lnTo>
                <a:lnTo>
                  <a:pt x="1955" y="2855"/>
                </a:lnTo>
                <a:lnTo>
                  <a:pt x="1889" y="2785"/>
                </a:lnTo>
                <a:lnTo>
                  <a:pt x="1824" y="2713"/>
                </a:lnTo>
                <a:lnTo>
                  <a:pt x="1761" y="2640"/>
                </a:lnTo>
                <a:lnTo>
                  <a:pt x="1700" y="2565"/>
                </a:lnTo>
                <a:lnTo>
                  <a:pt x="1642" y="2489"/>
                </a:lnTo>
                <a:lnTo>
                  <a:pt x="1583" y="2411"/>
                </a:lnTo>
                <a:lnTo>
                  <a:pt x="1528" y="2333"/>
                </a:lnTo>
                <a:lnTo>
                  <a:pt x="1474" y="2252"/>
                </a:lnTo>
                <a:lnTo>
                  <a:pt x="1422" y="2170"/>
                </a:lnTo>
                <a:lnTo>
                  <a:pt x="1371" y="2087"/>
                </a:lnTo>
                <a:lnTo>
                  <a:pt x="1323" y="2004"/>
                </a:lnTo>
                <a:lnTo>
                  <a:pt x="1276" y="1918"/>
                </a:lnTo>
                <a:lnTo>
                  <a:pt x="1232" y="1832"/>
                </a:lnTo>
                <a:lnTo>
                  <a:pt x="1189" y="1743"/>
                </a:lnTo>
                <a:lnTo>
                  <a:pt x="1148" y="1655"/>
                </a:lnTo>
                <a:lnTo>
                  <a:pt x="1109" y="1565"/>
                </a:lnTo>
                <a:lnTo>
                  <a:pt x="1073" y="1474"/>
                </a:lnTo>
                <a:lnTo>
                  <a:pt x="1038" y="1382"/>
                </a:lnTo>
                <a:lnTo>
                  <a:pt x="1006" y="1289"/>
                </a:lnTo>
                <a:lnTo>
                  <a:pt x="975" y="1195"/>
                </a:lnTo>
                <a:lnTo>
                  <a:pt x="948" y="1100"/>
                </a:lnTo>
                <a:lnTo>
                  <a:pt x="922" y="1004"/>
                </a:lnTo>
                <a:lnTo>
                  <a:pt x="898" y="907"/>
                </a:lnTo>
                <a:lnTo>
                  <a:pt x="876" y="810"/>
                </a:lnTo>
                <a:lnTo>
                  <a:pt x="858" y="711"/>
                </a:lnTo>
                <a:lnTo>
                  <a:pt x="841" y="612"/>
                </a:lnTo>
                <a:lnTo>
                  <a:pt x="825" y="511"/>
                </a:lnTo>
                <a:lnTo>
                  <a:pt x="814" y="411"/>
                </a:lnTo>
                <a:lnTo>
                  <a:pt x="804" y="310"/>
                </a:lnTo>
                <a:lnTo>
                  <a:pt x="797" y="207"/>
                </a:lnTo>
                <a:lnTo>
                  <a:pt x="793" y="104"/>
                </a:lnTo>
                <a:lnTo>
                  <a:pt x="790" y="0"/>
                </a:lnTo>
                <a:lnTo>
                  <a:pt x="790"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dirty="0"/>
          </a:p>
        </p:txBody>
      </p:sp>
      <p:sp>
        <p:nvSpPr>
          <p:cNvPr id="77" name="Freeform 18"/>
          <p:cNvSpPr>
            <a:spLocks/>
          </p:cNvSpPr>
          <p:nvPr/>
        </p:nvSpPr>
        <p:spPr bwMode="auto">
          <a:xfrm rot="10592407">
            <a:off x="5073751" y="3228916"/>
            <a:ext cx="285549" cy="538034"/>
          </a:xfrm>
          <a:custGeom>
            <a:avLst/>
            <a:gdLst>
              <a:gd name="T0" fmla="*/ 0 w 1955"/>
              <a:gd name="T1" fmla="*/ 13 h 3405"/>
              <a:gd name="T2" fmla="*/ 2 w 1955"/>
              <a:gd name="T3" fmla="*/ 136 h 3405"/>
              <a:gd name="T4" fmla="*/ 17 w 1955"/>
              <a:gd name="T5" fmla="*/ 380 h 3405"/>
              <a:gd name="T6" fmla="*/ 44 w 1955"/>
              <a:gd name="T7" fmla="*/ 621 h 3405"/>
              <a:gd name="T8" fmla="*/ 81 w 1955"/>
              <a:gd name="T9" fmla="*/ 858 h 3405"/>
              <a:gd name="T10" fmla="*/ 129 w 1955"/>
              <a:gd name="T11" fmla="*/ 1091 h 3405"/>
              <a:gd name="T12" fmla="*/ 189 w 1955"/>
              <a:gd name="T13" fmla="*/ 1320 h 3405"/>
              <a:gd name="T14" fmla="*/ 258 w 1955"/>
              <a:gd name="T15" fmla="*/ 1544 h 3405"/>
              <a:gd name="T16" fmla="*/ 337 w 1955"/>
              <a:gd name="T17" fmla="*/ 1764 h 3405"/>
              <a:gd name="T18" fmla="*/ 427 w 1955"/>
              <a:gd name="T19" fmla="*/ 1979 h 3405"/>
              <a:gd name="T20" fmla="*/ 527 w 1955"/>
              <a:gd name="T21" fmla="*/ 2188 h 3405"/>
              <a:gd name="T22" fmla="*/ 635 w 1955"/>
              <a:gd name="T23" fmla="*/ 2393 h 3405"/>
              <a:gd name="T24" fmla="*/ 752 w 1955"/>
              <a:gd name="T25" fmla="*/ 2591 h 3405"/>
              <a:gd name="T26" fmla="*/ 879 w 1955"/>
              <a:gd name="T27" fmla="*/ 2784 h 3405"/>
              <a:gd name="T28" fmla="*/ 1014 w 1955"/>
              <a:gd name="T29" fmla="*/ 2970 h 3405"/>
              <a:gd name="T30" fmla="*/ 1157 w 1955"/>
              <a:gd name="T31" fmla="*/ 3149 h 3405"/>
              <a:gd name="T32" fmla="*/ 1308 w 1955"/>
              <a:gd name="T33" fmla="*/ 3321 h 3405"/>
              <a:gd name="T34" fmla="*/ 1955 w 1955"/>
              <a:gd name="T35" fmla="*/ 2855 h 3405"/>
              <a:gd name="T36" fmla="*/ 1889 w 1955"/>
              <a:gd name="T37" fmla="*/ 2785 h 3405"/>
              <a:gd name="T38" fmla="*/ 1761 w 1955"/>
              <a:gd name="T39" fmla="*/ 2640 h 3405"/>
              <a:gd name="T40" fmla="*/ 1642 w 1955"/>
              <a:gd name="T41" fmla="*/ 2489 h 3405"/>
              <a:gd name="T42" fmla="*/ 1528 w 1955"/>
              <a:gd name="T43" fmla="*/ 2333 h 3405"/>
              <a:gd name="T44" fmla="*/ 1422 w 1955"/>
              <a:gd name="T45" fmla="*/ 2170 h 3405"/>
              <a:gd name="T46" fmla="*/ 1323 w 1955"/>
              <a:gd name="T47" fmla="*/ 2004 h 3405"/>
              <a:gd name="T48" fmla="*/ 1232 w 1955"/>
              <a:gd name="T49" fmla="*/ 1832 h 3405"/>
              <a:gd name="T50" fmla="*/ 1148 w 1955"/>
              <a:gd name="T51" fmla="*/ 1655 h 3405"/>
              <a:gd name="T52" fmla="*/ 1073 w 1955"/>
              <a:gd name="T53" fmla="*/ 1474 h 3405"/>
              <a:gd name="T54" fmla="*/ 1006 w 1955"/>
              <a:gd name="T55" fmla="*/ 1289 h 3405"/>
              <a:gd name="T56" fmla="*/ 948 w 1955"/>
              <a:gd name="T57" fmla="*/ 1100 h 3405"/>
              <a:gd name="T58" fmla="*/ 898 w 1955"/>
              <a:gd name="T59" fmla="*/ 907 h 3405"/>
              <a:gd name="T60" fmla="*/ 858 w 1955"/>
              <a:gd name="T61" fmla="*/ 711 h 3405"/>
              <a:gd name="T62" fmla="*/ 825 w 1955"/>
              <a:gd name="T63" fmla="*/ 511 h 3405"/>
              <a:gd name="T64" fmla="*/ 804 w 1955"/>
              <a:gd name="T65" fmla="*/ 310 h 3405"/>
              <a:gd name="T66" fmla="*/ 793 w 1955"/>
              <a:gd name="T67" fmla="*/ 104 h 3405"/>
              <a:gd name="T68" fmla="*/ 790 w 1955"/>
              <a:gd name="T69" fmla="*/ 0 h 3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55" h="3405">
                <a:moveTo>
                  <a:pt x="790" y="0"/>
                </a:moveTo>
                <a:lnTo>
                  <a:pt x="0" y="13"/>
                </a:lnTo>
                <a:lnTo>
                  <a:pt x="0" y="13"/>
                </a:lnTo>
                <a:lnTo>
                  <a:pt x="2" y="136"/>
                </a:lnTo>
                <a:lnTo>
                  <a:pt x="9" y="259"/>
                </a:lnTo>
                <a:lnTo>
                  <a:pt x="17" y="380"/>
                </a:lnTo>
                <a:lnTo>
                  <a:pt x="29" y="501"/>
                </a:lnTo>
                <a:lnTo>
                  <a:pt x="44" y="621"/>
                </a:lnTo>
                <a:lnTo>
                  <a:pt x="61" y="739"/>
                </a:lnTo>
                <a:lnTo>
                  <a:pt x="81" y="858"/>
                </a:lnTo>
                <a:lnTo>
                  <a:pt x="104" y="975"/>
                </a:lnTo>
                <a:lnTo>
                  <a:pt x="129" y="1091"/>
                </a:lnTo>
                <a:lnTo>
                  <a:pt x="157" y="1205"/>
                </a:lnTo>
                <a:lnTo>
                  <a:pt x="189" y="1320"/>
                </a:lnTo>
                <a:lnTo>
                  <a:pt x="221" y="1432"/>
                </a:lnTo>
                <a:lnTo>
                  <a:pt x="258" y="1544"/>
                </a:lnTo>
                <a:lnTo>
                  <a:pt x="297" y="1655"/>
                </a:lnTo>
                <a:lnTo>
                  <a:pt x="337" y="1764"/>
                </a:lnTo>
                <a:lnTo>
                  <a:pt x="381" y="1872"/>
                </a:lnTo>
                <a:lnTo>
                  <a:pt x="427" y="1979"/>
                </a:lnTo>
                <a:lnTo>
                  <a:pt x="475" y="2084"/>
                </a:lnTo>
                <a:lnTo>
                  <a:pt x="527" y="2188"/>
                </a:lnTo>
                <a:lnTo>
                  <a:pt x="579" y="2291"/>
                </a:lnTo>
                <a:lnTo>
                  <a:pt x="635" y="2393"/>
                </a:lnTo>
                <a:lnTo>
                  <a:pt x="693" y="2493"/>
                </a:lnTo>
                <a:lnTo>
                  <a:pt x="752" y="2591"/>
                </a:lnTo>
                <a:lnTo>
                  <a:pt x="815" y="2688"/>
                </a:lnTo>
                <a:lnTo>
                  <a:pt x="879" y="2784"/>
                </a:lnTo>
                <a:lnTo>
                  <a:pt x="946" y="2877"/>
                </a:lnTo>
                <a:lnTo>
                  <a:pt x="1014" y="2970"/>
                </a:lnTo>
                <a:lnTo>
                  <a:pt x="1084" y="3060"/>
                </a:lnTo>
                <a:lnTo>
                  <a:pt x="1157" y="3149"/>
                </a:lnTo>
                <a:lnTo>
                  <a:pt x="1233" y="3237"/>
                </a:lnTo>
                <a:lnTo>
                  <a:pt x="1308" y="3321"/>
                </a:lnTo>
                <a:lnTo>
                  <a:pt x="1388" y="3405"/>
                </a:lnTo>
                <a:lnTo>
                  <a:pt x="1955" y="2855"/>
                </a:lnTo>
                <a:lnTo>
                  <a:pt x="1955" y="2855"/>
                </a:lnTo>
                <a:lnTo>
                  <a:pt x="1889" y="2785"/>
                </a:lnTo>
                <a:lnTo>
                  <a:pt x="1824" y="2713"/>
                </a:lnTo>
                <a:lnTo>
                  <a:pt x="1761" y="2640"/>
                </a:lnTo>
                <a:lnTo>
                  <a:pt x="1700" y="2565"/>
                </a:lnTo>
                <a:lnTo>
                  <a:pt x="1642" y="2489"/>
                </a:lnTo>
                <a:lnTo>
                  <a:pt x="1583" y="2411"/>
                </a:lnTo>
                <a:lnTo>
                  <a:pt x="1528" y="2333"/>
                </a:lnTo>
                <a:lnTo>
                  <a:pt x="1474" y="2252"/>
                </a:lnTo>
                <a:lnTo>
                  <a:pt x="1422" y="2170"/>
                </a:lnTo>
                <a:lnTo>
                  <a:pt x="1371" y="2087"/>
                </a:lnTo>
                <a:lnTo>
                  <a:pt x="1323" y="2004"/>
                </a:lnTo>
                <a:lnTo>
                  <a:pt x="1276" y="1918"/>
                </a:lnTo>
                <a:lnTo>
                  <a:pt x="1232" y="1832"/>
                </a:lnTo>
                <a:lnTo>
                  <a:pt x="1189" y="1743"/>
                </a:lnTo>
                <a:lnTo>
                  <a:pt x="1148" y="1655"/>
                </a:lnTo>
                <a:lnTo>
                  <a:pt x="1109" y="1565"/>
                </a:lnTo>
                <a:lnTo>
                  <a:pt x="1073" y="1474"/>
                </a:lnTo>
                <a:lnTo>
                  <a:pt x="1038" y="1382"/>
                </a:lnTo>
                <a:lnTo>
                  <a:pt x="1006" y="1289"/>
                </a:lnTo>
                <a:lnTo>
                  <a:pt x="975" y="1195"/>
                </a:lnTo>
                <a:lnTo>
                  <a:pt x="948" y="1100"/>
                </a:lnTo>
                <a:lnTo>
                  <a:pt x="922" y="1004"/>
                </a:lnTo>
                <a:lnTo>
                  <a:pt x="898" y="907"/>
                </a:lnTo>
                <a:lnTo>
                  <a:pt x="876" y="810"/>
                </a:lnTo>
                <a:lnTo>
                  <a:pt x="858" y="711"/>
                </a:lnTo>
                <a:lnTo>
                  <a:pt x="841" y="612"/>
                </a:lnTo>
                <a:lnTo>
                  <a:pt x="825" y="511"/>
                </a:lnTo>
                <a:lnTo>
                  <a:pt x="814" y="411"/>
                </a:lnTo>
                <a:lnTo>
                  <a:pt x="804" y="310"/>
                </a:lnTo>
                <a:lnTo>
                  <a:pt x="797" y="207"/>
                </a:lnTo>
                <a:lnTo>
                  <a:pt x="793" y="104"/>
                </a:lnTo>
                <a:lnTo>
                  <a:pt x="790" y="0"/>
                </a:lnTo>
                <a:lnTo>
                  <a:pt x="790"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dirty="0"/>
          </a:p>
        </p:txBody>
      </p:sp>
      <p:sp>
        <p:nvSpPr>
          <p:cNvPr id="79" name="ZoneTexte 78"/>
          <p:cNvSpPr txBox="1"/>
          <p:nvPr/>
        </p:nvSpPr>
        <p:spPr>
          <a:xfrm>
            <a:off x="130262" y="152916"/>
            <a:ext cx="8834226" cy="95410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fr-FR" sz="2800" b="1" dirty="0" smtClean="0">
                <a:ln w="17780" cmpd="sng">
                  <a:solidFill>
                    <a:srgbClr val="FFFFFF"/>
                  </a:solidFill>
                  <a:prstDash val="solid"/>
                  <a:miter lim="800000"/>
                </a:ln>
                <a:solidFill>
                  <a:schemeClr val="tx1"/>
                </a:solidFill>
                <a:effectLst>
                  <a:outerShdw blurRad="50800" algn="tl" rotWithShape="0">
                    <a:srgbClr val="000000"/>
                  </a:outerShdw>
                </a:effectLst>
              </a:rPr>
              <a:t>Effets de l’Imaginaire sur le Transfert de graphie chez quelques poètes &amp; écrivains du Prix </a:t>
            </a:r>
            <a:r>
              <a:rPr lang="fr-FR" sz="2800" b="1" dirty="0" err="1" smtClean="0">
                <a:ln w="17780" cmpd="sng">
                  <a:solidFill>
                    <a:srgbClr val="FFFFFF"/>
                  </a:solidFill>
                  <a:prstDash val="solid"/>
                  <a:miter lim="800000"/>
                </a:ln>
                <a:solidFill>
                  <a:schemeClr val="tx1"/>
                </a:solidFill>
                <a:effectLst>
                  <a:outerShdw blurRad="50800" algn="tl" rotWithShape="0">
                    <a:srgbClr val="000000"/>
                  </a:outerShdw>
                </a:effectLst>
              </a:rPr>
              <a:t>Lankréol</a:t>
            </a:r>
            <a:r>
              <a:rPr lang="fr-FR" sz="2800" b="1" dirty="0" smtClean="0">
                <a:ln w="17780" cmpd="sng">
                  <a:solidFill>
                    <a:srgbClr val="FFFFFF"/>
                  </a:solidFill>
                  <a:prstDash val="solid"/>
                  <a:miter lim="800000"/>
                </a:ln>
                <a:solidFill>
                  <a:schemeClr val="tx1"/>
                </a:solidFill>
                <a:effectLst>
                  <a:outerShdw blurRad="50800" algn="tl" rotWithShape="0">
                    <a:srgbClr val="000000"/>
                  </a:outerShdw>
                </a:effectLst>
              </a:rPr>
              <a:t>   </a:t>
            </a:r>
            <a:r>
              <a:rPr lang="fr-FR" sz="2800" b="1" dirty="0">
                <a:ln w="17780" cmpd="sng">
                  <a:solidFill>
                    <a:srgbClr val="FFFFFF"/>
                  </a:solidFill>
                  <a:prstDash val="solid"/>
                  <a:miter lim="800000"/>
                </a:ln>
                <a:solidFill>
                  <a:schemeClr val="tx1"/>
                </a:solidFill>
                <a:effectLst>
                  <a:outerShdw blurRad="50800" algn="tl" rotWithShape="0">
                    <a:srgbClr val="000000"/>
                  </a:outerShdw>
                </a:effectLst>
              </a:rPr>
              <a:t>4</a:t>
            </a:r>
          </a:p>
        </p:txBody>
      </p:sp>
      <p:sp>
        <p:nvSpPr>
          <p:cNvPr id="80" name="Freeform 69"/>
          <p:cNvSpPr>
            <a:spLocks/>
          </p:cNvSpPr>
          <p:nvPr/>
        </p:nvSpPr>
        <p:spPr bwMode="auto">
          <a:xfrm>
            <a:off x="4335463" y="3470275"/>
            <a:ext cx="256381" cy="135285"/>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1" name="Freeform 62"/>
          <p:cNvSpPr>
            <a:spLocks/>
          </p:cNvSpPr>
          <p:nvPr/>
        </p:nvSpPr>
        <p:spPr bwMode="auto">
          <a:xfrm>
            <a:off x="4594225" y="3467894"/>
            <a:ext cx="214313" cy="137667"/>
          </a:xfrm>
          <a:custGeom>
            <a:avLst/>
            <a:gdLst>
              <a:gd name="T0" fmla="*/ 645 w 761"/>
              <a:gd name="T1" fmla="*/ 425 h 425"/>
              <a:gd name="T2" fmla="*/ 761 w 761"/>
              <a:gd name="T3" fmla="*/ 307 h 425"/>
              <a:gd name="T4" fmla="*/ 761 w 761"/>
              <a:gd name="T5" fmla="*/ 307 h 425"/>
              <a:gd name="T6" fmla="*/ 723 w 761"/>
              <a:gd name="T7" fmla="*/ 273 h 425"/>
              <a:gd name="T8" fmla="*/ 682 w 761"/>
              <a:gd name="T9" fmla="*/ 240 h 425"/>
              <a:gd name="T10" fmla="*/ 642 w 761"/>
              <a:gd name="T11" fmla="*/ 209 h 425"/>
              <a:gd name="T12" fmla="*/ 599 w 761"/>
              <a:gd name="T13" fmla="*/ 181 h 425"/>
              <a:gd name="T14" fmla="*/ 555 w 761"/>
              <a:gd name="T15" fmla="*/ 155 h 425"/>
              <a:gd name="T16" fmla="*/ 511 w 761"/>
              <a:gd name="T17" fmla="*/ 128 h 425"/>
              <a:gd name="T18" fmla="*/ 464 w 761"/>
              <a:gd name="T19" fmla="*/ 106 h 425"/>
              <a:gd name="T20" fmla="*/ 417 w 761"/>
              <a:gd name="T21" fmla="*/ 86 h 425"/>
              <a:gd name="T22" fmla="*/ 369 w 761"/>
              <a:gd name="T23" fmla="*/ 66 h 425"/>
              <a:gd name="T24" fmla="*/ 319 w 761"/>
              <a:gd name="T25" fmla="*/ 50 h 425"/>
              <a:gd name="T26" fmla="*/ 268 w 761"/>
              <a:gd name="T27" fmla="*/ 36 h 425"/>
              <a:gd name="T28" fmla="*/ 216 w 761"/>
              <a:gd name="T29" fmla="*/ 24 h 425"/>
              <a:gd name="T30" fmla="*/ 164 w 761"/>
              <a:gd name="T31" fmla="*/ 14 h 425"/>
              <a:gd name="T32" fmla="*/ 111 w 761"/>
              <a:gd name="T33" fmla="*/ 7 h 425"/>
              <a:gd name="T34" fmla="*/ 58 w 761"/>
              <a:gd name="T35" fmla="*/ 2 h 425"/>
              <a:gd name="T36" fmla="*/ 3 w 761"/>
              <a:gd name="T37" fmla="*/ 0 h 425"/>
              <a:gd name="T38" fmla="*/ 0 w 761"/>
              <a:gd name="T39" fmla="*/ 165 h 425"/>
              <a:gd name="T40" fmla="*/ 0 w 761"/>
              <a:gd name="T41" fmla="*/ 165 h 425"/>
              <a:gd name="T42" fmla="*/ 46 w 761"/>
              <a:gd name="T43" fmla="*/ 168 h 425"/>
              <a:gd name="T44" fmla="*/ 93 w 761"/>
              <a:gd name="T45" fmla="*/ 171 h 425"/>
              <a:gd name="T46" fmla="*/ 137 w 761"/>
              <a:gd name="T47" fmla="*/ 178 h 425"/>
              <a:gd name="T48" fmla="*/ 183 w 761"/>
              <a:gd name="T49" fmla="*/ 186 h 425"/>
              <a:gd name="T50" fmla="*/ 226 w 761"/>
              <a:gd name="T51" fmla="*/ 196 h 425"/>
              <a:gd name="T52" fmla="*/ 268 w 761"/>
              <a:gd name="T53" fmla="*/ 208 h 425"/>
              <a:gd name="T54" fmla="*/ 311 w 761"/>
              <a:gd name="T55" fmla="*/ 222 h 425"/>
              <a:gd name="T56" fmla="*/ 352 w 761"/>
              <a:gd name="T57" fmla="*/ 238 h 425"/>
              <a:gd name="T58" fmla="*/ 393 w 761"/>
              <a:gd name="T59" fmla="*/ 256 h 425"/>
              <a:gd name="T60" fmla="*/ 433 w 761"/>
              <a:gd name="T61" fmla="*/ 274 h 425"/>
              <a:gd name="T62" fmla="*/ 470 w 761"/>
              <a:gd name="T63" fmla="*/ 296 h 425"/>
              <a:gd name="T64" fmla="*/ 508 w 761"/>
              <a:gd name="T65" fmla="*/ 319 h 425"/>
              <a:gd name="T66" fmla="*/ 544 w 761"/>
              <a:gd name="T67" fmla="*/ 343 h 425"/>
              <a:gd name="T68" fmla="*/ 580 w 761"/>
              <a:gd name="T69" fmla="*/ 369 h 425"/>
              <a:gd name="T70" fmla="*/ 613 w 761"/>
              <a:gd name="T71" fmla="*/ 397 h 425"/>
              <a:gd name="T72" fmla="*/ 645 w 761"/>
              <a:gd name="T73" fmla="*/ 425 h 425"/>
              <a:gd name="T74" fmla="*/ 645 w 761"/>
              <a:gd name="T75"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1" h="425">
                <a:moveTo>
                  <a:pt x="645" y="425"/>
                </a:moveTo>
                <a:lnTo>
                  <a:pt x="761" y="307"/>
                </a:lnTo>
                <a:lnTo>
                  <a:pt x="761" y="307"/>
                </a:lnTo>
                <a:lnTo>
                  <a:pt x="723" y="273"/>
                </a:lnTo>
                <a:lnTo>
                  <a:pt x="682" y="240"/>
                </a:lnTo>
                <a:lnTo>
                  <a:pt x="642" y="209"/>
                </a:lnTo>
                <a:lnTo>
                  <a:pt x="599" y="181"/>
                </a:lnTo>
                <a:lnTo>
                  <a:pt x="555" y="155"/>
                </a:lnTo>
                <a:lnTo>
                  <a:pt x="511" y="128"/>
                </a:lnTo>
                <a:lnTo>
                  <a:pt x="464" y="106"/>
                </a:lnTo>
                <a:lnTo>
                  <a:pt x="417" y="86"/>
                </a:lnTo>
                <a:lnTo>
                  <a:pt x="369" y="66"/>
                </a:lnTo>
                <a:lnTo>
                  <a:pt x="319" y="50"/>
                </a:lnTo>
                <a:lnTo>
                  <a:pt x="268" y="36"/>
                </a:lnTo>
                <a:lnTo>
                  <a:pt x="216" y="24"/>
                </a:lnTo>
                <a:lnTo>
                  <a:pt x="164" y="14"/>
                </a:lnTo>
                <a:lnTo>
                  <a:pt x="111" y="7"/>
                </a:lnTo>
                <a:lnTo>
                  <a:pt x="58" y="2"/>
                </a:lnTo>
                <a:lnTo>
                  <a:pt x="3" y="0"/>
                </a:lnTo>
                <a:lnTo>
                  <a:pt x="0" y="165"/>
                </a:lnTo>
                <a:lnTo>
                  <a:pt x="0" y="165"/>
                </a:lnTo>
                <a:lnTo>
                  <a:pt x="46" y="168"/>
                </a:lnTo>
                <a:lnTo>
                  <a:pt x="93" y="171"/>
                </a:lnTo>
                <a:lnTo>
                  <a:pt x="137" y="178"/>
                </a:lnTo>
                <a:lnTo>
                  <a:pt x="183" y="186"/>
                </a:lnTo>
                <a:lnTo>
                  <a:pt x="226" y="196"/>
                </a:lnTo>
                <a:lnTo>
                  <a:pt x="268" y="208"/>
                </a:lnTo>
                <a:lnTo>
                  <a:pt x="311" y="222"/>
                </a:lnTo>
                <a:lnTo>
                  <a:pt x="352" y="238"/>
                </a:lnTo>
                <a:lnTo>
                  <a:pt x="393" y="256"/>
                </a:lnTo>
                <a:lnTo>
                  <a:pt x="433" y="274"/>
                </a:lnTo>
                <a:lnTo>
                  <a:pt x="470" y="296"/>
                </a:lnTo>
                <a:lnTo>
                  <a:pt x="508" y="319"/>
                </a:lnTo>
                <a:lnTo>
                  <a:pt x="544" y="343"/>
                </a:lnTo>
                <a:lnTo>
                  <a:pt x="580" y="369"/>
                </a:lnTo>
                <a:lnTo>
                  <a:pt x="613" y="397"/>
                </a:lnTo>
                <a:lnTo>
                  <a:pt x="645" y="425"/>
                </a:lnTo>
                <a:lnTo>
                  <a:pt x="645" y="42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2" name="Freeform 69"/>
          <p:cNvSpPr>
            <a:spLocks/>
          </p:cNvSpPr>
          <p:nvPr/>
        </p:nvSpPr>
        <p:spPr bwMode="auto">
          <a:xfrm rot="5104073">
            <a:off x="4697270" y="3607414"/>
            <a:ext cx="270217" cy="115995"/>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3" name="Freeform 69"/>
          <p:cNvSpPr>
            <a:spLocks/>
          </p:cNvSpPr>
          <p:nvPr/>
        </p:nvSpPr>
        <p:spPr bwMode="auto">
          <a:xfrm rot="5400000">
            <a:off x="4787107" y="3530824"/>
            <a:ext cx="301625" cy="169863"/>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5" name="ZoneTexte 84"/>
          <p:cNvSpPr txBox="1"/>
          <p:nvPr/>
        </p:nvSpPr>
        <p:spPr>
          <a:xfrm>
            <a:off x="130261" y="4122064"/>
            <a:ext cx="2330363"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err="1" smtClean="0"/>
              <a:t>Ékrir</a:t>
            </a:r>
            <a:r>
              <a:rPr lang="fr-FR" b="1" dirty="0" smtClean="0"/>
              <a:t> an </a:t>
            </a:r>
            <a:r>
              <a:rPr lang="fr-FR" b="1" dirty="0" err="1" smtClean="0"/>
              <a:t>Kréol</a:t>
            </a:r>
            <a:r>
              <a:rPr lang="fr-FR" b="1" dirty="0" smtClean="0"/>
              <a:t>, c’est le seul </a:t>
            </a:r>
            <a:r>
              <a:rPr lang="fr-FR" b="1" dirty="0" err="1" smtClean="0"/>
              <a:t>kado</a:t>
            </a:r>
            <a:r>
              <a:rPr lang="fr-FR" b="1" dirty="0" smtClean="0"/>
              <a:t> mon </a:t>
            </a:r>
            <a:r>
              <a:rPr lang="fr-FR" b="1" dirty="0" err="1" smtClean="0"/>
              <a:t>monmon</a:t>
            </a:r>
            <a:r>
              <a:rPr lang="fr-FR" b="1" dirty="0" smtClean="0"/>
              <a:t> la donne à </a:t>
            </a:r>
            <a:r>
              <a:rPr lang="fr-FR" b="1" dirty="0" err="1" smtClean="0"/>
              <a:t>mwin</a:t>
            </a:r>
            <a:r>
              <a:rPr lang="fr-FR" b="1" dirty="0" smtClean="0"/>
              <a:t> à part la vie.!.(C.H.)</a:t>
            </a:r>
            <a:endParaRPr lang="fr-FR" b="1" dirty="0"/>
          </a:p>
        </p:txBody>
      </p:sp>
      <p:sp>
        <p:nvSpPr>
          <p:cNvPr id="64" name="ZoneTexte 63"/>
          <p:cNvSpPr txBox="1"/>
          <p:nvPr/>
        </p:nvSpPr>
        <p:spPr>
          <a:xfrm>
            <a:off x="4373563" y="2159001"/>
            <a:ext cx="4562350" cy="175432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Pou </a:t>
            </a:r>
            <a:r>
              <a:rPr lang="fr-FR" b="1" dirty="0" err="1" smtClean="0"/>
              <a:t>trouv</a:t>
            </a:r>
            <a:r>
              <a:rPr lang="fr-FR" b="1" dirty="0" smtClean="0"/>
              <a:t> un </a:t>
            </a:r>
            <a:r>
              <a:rPr lang="fr-FR" b="1" dirty="0" err="1" smtClean="0"/>
              <a:t>lexpression</a:t>
            </a:r>
            <a:r>
              <a:rPr lang="fr-FR" b="1" dirty="0" smtClean="0"/>
              <a:t> </a:t>
            </a:r>
            <a:r>
              <a:rPr lang="fr-FR" b="1" dirty="0" err="1" smtClean="0"/>
              <a:t>kréol</a:t>
            </a:r>
            <a:r>
              <a:rPr lang="fr-FR" b="1" dirty="0" smtClean="0"/>
              <a:t> i sonne bien, mi ferme les yeux, mi essaye entende </a:t>
            </a:r>
            <a:r>
              <a:rPr lang="fr-FR" b="1" dirty="0" err="1" smtClean="0"/>
              <a:t>koman</a:t>
            </a:r>
            <a:r>
              <a:rPr lang="fr-FR" b="1" dirty="0" smtClean="0"/>
              <a:t> mon </a:t>
            </a:r>
            <a:r>
              <a:rPr lang="fr-FR" b="1" dirty="0" err="1" smtClean="0"/>
              <a:t>monmon</a:t>
            </a:r>
            <a:r>
              <a:rPr lang="fr-FR" b="1" dirty="0" smtClean="0"/>
              <a:t> i </a:t>
            </a:r>
            <a:r>
              <a:rPr lang="fr-FR" b="1" dirty="0" err="1" smtClean="0"/>
              <a:t>diré</a:t>
            </a:r>
            <a:r>
              <a:rPr lang="fr-FR" b="1" dirty="0" smtClean="0"/>
              <a:t> sa, pou voir si lé </a:t>
            </a:r>
            <a:r>
              <a:rPr lang="fr-FR" b="1" dirty="0" err="1" smtClean="0"/>
              <a:t>typikman</a:t>
            </a:r>
            <a:r>
              <a:rPr lang="fr-FR" b="1" dirty="0" smtClean="0"/>
              <a:t> </a:t>
            </a:r>
            <a:r>
              <a:rPr lang="fr-FR" b="1" dirty="0" err="1" smtClean="0"/>
              <a:t>kréol</a:t>
            </a:r>
            <a:r>
              <a:rPr lang="fr-FR" b="1" dirty="0" smtClean="0"/>
              <a:t>. San </a:t>
            </a:r>
            <a:r>
              <a:rPr lang="fr-FR" b="1" dirty="0" err="1" smtClean="0"/>
              <a:t>koz</a:t>
            </a:r>
            <a:r>
              <a:rPr lang="fr-FR" b="1" dirty="0" smtClean="0"/>
              <a:t> ensemble réellement </a:t>
            </a:r>
            <a:r>
              <a:rPr lang="fr-FR" b="1" dirty="0" err="1" smtClean="0"/>
              <a:t>nout</a:t>
            </a:r>
            <a:r>
              <a:rPr lang="fr-FR" b="1" dirty="0" smtClean="0"/>
              <a:t> 2 el, mi imagine en pensées </a:t>
            </a:r>
            <a:r>
              <a:rPr lang="fr-FR" b="1" dirty="0" err="1" smtClean="0"/>
              <a:t>koman</a:t>
            </a:r>
            <a:r>
              <a:rPr lang="fr-FR" b="1" dirty="0" smtClean="0"/>
              <a:t> elle i </a:t>
            </a:r>
            <a:r>
              <a:rPr lang="fr-FR" b="1" dirty="0" err="1" smtClean="0"/>
              <a:t>diré</a:t>
            </a:r>
            <a:r>
              <a:rPr lang="fr-FR" b="1" dirty="0" smtClean="0"/>
              <a:t> le </a:t>
            </a:r>
            <a:r>
              <a:rPr lang="fr-FR" b="1" dirty="0" err="1" smtClean="0"/>
              <a:t>bann</a:t>
            </a:r>
            <a:r>
              <a:rPr lang="fr-FR" b="1" dirty="0" smtClean="0"/>
              <a:t> mots..(C.H.)</a:t>
            </a:r>
            <a:endParaRPr lang="fr-FR" b="1" dirty="0"/>
          </a:p>
        </p:txBody>
      </p:sp>
    </p:spTree>
    <p:extLst>
      <p:ext uri="{BB962C8B-B14F-4D97-AF65-F5344CB8AC3E}">
        <p14:creationId xmlns="" xmlns:p14="http://schemas.microsoft.com/office/powerpoint/2010/main" val="6571613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a:xfrm>
            <a:off x="6293141" y="5990965"/>
            <a:ext cx="2133600" cy="365125"/>
          </a:xfrm>
        </p:spPr>
        <p:txBody>
          <a:bodyPr/>
          <a:lstStyle/>
          <a:p>
            <a:fld id="{0FCC3241-6341-45E7-9B29-E28FD3B21BE6}" type="slidenum">
              <a:rPr lang="fr-FR" smtClean="0"/>
              <a:pPr/>
              <a:t>34</a:t>
            </a:fld>
            <a:endParaRPr lang="fr-FR"/>
          </a:p>
        </p:txBody>
      </p:sp>
      <p:sp>
        <p:nvSpPr>
          <p:cNvPr id="5" name="Espace réservé du numéro de diapositive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0FCC3241-6341-45E7-9B29-E28FD3B21BE6}" type="slidenum">
              <a:rPr kumimoji="0" lang="fr-FR"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fr-F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3" name="Freeform 24"/>
          <p:cNvSpPr>
            <a:spLocks/>
          </p:cNvSpPr>
          <p:nvPr/>
        </p:nvSpPr>
        <p:spPr bwMode="auto">
          <a:xfrm>
            <a:off x="4594225" y="2197101"/>
            <a:ext cx="1079500" cy="630238"/>
          </a:xfrm>
          <a:custGeom>
            <a:avLst/>
            <a:gdLst>
              <a:gd name="T0" fmla="*/ 0 w 2722"/>
              <a:gd name="T1" fmla="*/ 653 h 1586"/>
              <a:gd name="T2" fmla="*/ 164 w 2722"/>
              <a:gd name="T3" fmla="*/ 660 h 1586"/>
              <a:gd name="T4" fmla="*/ 326 w 2722"/>
              <a:gd name="T5" fmla="*/ 674 h 1586"/>
              <a:gd name="T6" fmla="*/ 486 w 2722"/>
              <a:gd name="T7" fmla="*/ 696 h 1586"/>
              <a:gd name="T8" fmla="*/ 643 w 2722"/>
              <a:gd name="T9" fmla="*/ 725 h 1586"/>
              <a:gd name="T10" fmla="*/ 797 w 2722"/>
              <a:gd name="T11" fmla="*/ 761 h 1586"/>
              <a:gd name="T12" fmla="*/ 949 w 2722"/>
              <a:gd name="T13" fmla="*/ 806 h 1586"/>
              <a:gd name="T14" fmla="*/ 1098 w 2722"/>
              <a:gd name="T15" fmla="*/ 855 h 1586"/>
              <a:gd name="T16" fmla="*/ 1242 w 2722"/>
              <a:gd name="T17" fmla="*/ 912 h 1586"/>
              <a:gd name="T18" fmla="*/ 1384 w 2722"/>
              <a:gd name="T19" fmla="*/ 976 h 1586"/>
              <a:gd name="T20" fmla="*/ 1523 w 2722"/>
              <a:gd name="T21" fmla="*/ 1045 h 1586"/>
              <a:gd name="T22" fmla="*/ 1657 w 2722"/>
              <a:gd name="T23" fmla="*/ 1121 h 1586"/>
              <a:gd name="T24" fmla="*/ 1788 w 2722"/>
              <a:gd name="T25" fmla="*/ 1203 h 1586"/>
              <a:gd name="T26" fmla="*/ 1915 w 2722"/>
              <a:gd name="T27" fmla="*/ 1290 h 1586"/>
              <a:gd name="T28" fmla="*/ 2038 w 2722"/>
              <a:gd name="T29" fmla="*/ 1384 h 1586"/>
              <a:gd name="T30" fmla="*/ 2155 w 2722"/>
              <a:gd name="T31" fmla="*/ 1481 h 1586"/>
              <a:gd name="T32" fmla="*/ 2268 w 2722"/>
              <a:gd name="T33" fmla="*/ 1586 h 1586"/>
              <a:gd name="T34" fmla="*/ 2722 w 2722"/>
              <a:gd name="T35" fmla="*/ 1115 h 1586"/>
              <a:gd name="T36" fmla="*/ 2587 w 2722"/>
              <a:gd name="T37" fmla="*/ 992 h 1586"/>
              <a:gd name="T38" fmla="*/ 2446 w 2722"/>
              <a:gd name="T39" fmla="*/ 875 h 1586"/>
              <a:gd name="T40" fmla="*/ 2301 w 2722"/>
              <a:gd name="T41" fmla="*/ 763 h 1586"/>
              <a:gd name="T42" fmla="*/ 2150 w 2722"/>
              <a:gd name="T43" fmla="*/ 658 h 1586"/>
              <a:gd name="T44" fmla="*/ 1993 w 2722"/>
              <a:gd name="T45" fmla="*/ 559 h 1586"/>
              <a:gd name="T46" fmla="*/ 1832 w 2722"/>
              <a:gd name="T47" fmla="*/ 470 h 1586"/>
              <a:gd name="T48" fmla="*/ 1667 w 2722"/>
              <a:gd name="T49" fmla="*/ 386 h 1586"/>
              <a:gd name="T50" fmla="*/ 1496 w 2722"/>
              <a:gd name="T51" fmla="*/ 309 h 1586"/>
              <a:gd name="T52" fmla="*/ 1323 w 2722"/>
              <a:gd name="T53" fmla="*/ 242 h 1586"/>
              <a:gd name="T54" fmla="*/ 1144 w 2722"/>
              <a:gd name="T55" fmla="*/ 182 h 1586"/>
              <a:gd name="T56" fmla="*/ 963 w 2722"/>
              <a:gd name="T57" fmla="*/ 130 h 1586"/>
              <a:gd name="T58" fmla="*/ 779 w 2722"/>
              <a:gd name="T59" fmla="*/ 86 h 1586"/>
              <a:gd name="T60" fmla="*/ 591 w 2722"/>
              <a:gd name="T61" fmla="*/ 50 h 1586"/>
              <a:gd name="T62" fmla="*/ 401 w 2722"/>
              <a:gd name="T63" fmla="*/ 24 h 1586"/>
              <a:gd name="T64" fmla="*/ 207 w 2722"/>
              <a:gd name="T65" fmla="*/ 7 h 1586"/>
              <a:gd name="T66" fmla="*/ 10 w 2722"/>
              <a:gd name="T67" fmla="*/ 0 h 1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22" h="1586">
                <a:moveTo>
                  <a:pt x="0" y="653"/>
                </a:moveTo>
                <a:lnTo>
                  <a:pt x="0" y="653"/>
                </a:lnTo>
                <a:lnTo>
                  <a:pt x="82" y="656"/>
                </a:lnTo>
                <a:lnTo>
                  <a:pt x="164" y="660"/>
                </a:lnTo>
                <a:lnTo>
                  <a:pt x="245" y="666"/>
                </a:lnTo>
                <a:lnTo>
                  <a:pt x="326" y="674"/>
                </a:lnTo>
                <a:lnTo>
                  <a:pt x="406" y="684"/>
                </a:lnTo>
                <a:lnTo>
                  <a:pt x="486" y="696"/>
                </a:lnTo>
                <a:lnTo>
                  <a:pt x="564" y="709"/>
                </a:lnTo>
                <a:lnTo>
                  <a:pt x="643" y="725"/>
                </a:lnTo>
                <a:lnTo>
                  <a:pt x="720" y="743"/>
                </a:lnTo>
                <a:lnTo>
                  <a:pt x="797" y="761"/>
                </a:lnTo>
                <a:lnTo>
                  <a:pt x="874" y="782"/>
                </a:lnTo>
                <a:lnTo>
                  <a:pt x="949" y="806"/>
                </a:lnTo>
                <a:lnTo>
                  <a:pt x="1023" y="829"/>
                </a:lnTo>
                <a:lnTo>
                  <a:pt x="1098" y="855"/>
                </a:lnTo>
                <a:lnTo>
                  <a:pt x="1170" y="882"/>
                </a:lnTo>
                <a:lnTo>
                  <a:pt x="1242" y="912"/>
                </a:lnTo>
                <a:lnTo>
                  <a:pt x="1314" y="944"/>
                </a:lnTo>
                <a:lnTo>
                  <a:pt x="1384" y="976"/>
                </a:lnTo>
                <a:lnTo>
                  <a:pt x="1454" y="1010"/>
                </a:lnTo>
                <a:lnTo>
                  <a:pt x="1523" y="1045"/>
                </a:lnTo>
                <a:lnTo>
                  <a:pt x="1591" y="1083"/>
                </a:lnTo>
                <a:lnTo>
                  <a:pt x="1657" y="1121"/>
                </a:lnTo>
                <a:lnTo>
                  <a:pt x="1724" y="1161"/>
                </a:lnTo>
                <a:lnTo>
                  <a:pt x="1788" y="1203"/>
                </a:lnTo>
                <a:lnTo>
                  <a:pt x="1851" y="1246"/>
                </a:lnTo>
                <a:lnTo>
                  <a:pt x="1915" y="1290"/>
                </a:lnTo>
                <a:lnTo>
                  <a:pt x="1976" y="1337"/>
                </a:lnTo>
                <a:lnTo>
                  <a:pt x="2038" y="1384"/>
                </a:lnTo>
                <a:lnTo>
                  <a:pt x="2096" y="1432"/>
                </a:lnTo>
                <a:lnTo>
                  <a:pt x="2155" y="1481"/>
                </a:lnTo>
                <a:lnTo>
                  <a:pt x="2212" y="1533"/>
                </a:lnTo>
                <a:lnTo>
                  <a:pt x="2268" y="1586"/>
                </a:lnTo>
                <a:lnTo>
                  <a:pt x="2722" y="1115"/>
                </a:lnTo>
                <a:lnTo>
                  <a:pt x="2722" y="1115"/>
                </a:lnTo>
                <a:lnTo>
                  <a:pt x="2656" y="1053"/>
                </a:lnTo>
                <a:lnTo>
                  <a:pt x="2587" y="992"/>
                </a:lnTo>
                <a:lnTo>
                  <a:pt x="2518" y="932"/>
                </a:lnTo>
                <a:lnTo>
                  <a:pt x="2446" y="875"/>
                </a:lnTo>
                <a:lnTo>
                  <a:pt x="2373" y="817"/>
                </a:lnTo>
                <a:lnTo>
                  <a:pt x="2301" y="763"/>
                </a:lnTo>
                <a:lnTo>
                  <a:pt x="2225" y="709"/>
                </a:lnTo>
                <a:lnTo>
                  <a:pt x="2150" y="658"/>
                </a:lnTo>
                <a:lnTo>
                  <a:pt x="2071" y="608"/>
                </a:lnTo>
                <a:lnTo>
                  <a:pt x="1993" y="559"/>
                </a:lnTo>
                <a:lnTo>
                  <a:pt x="1913" y="514"/>
                </a:lnTo>
                <a:lnTo>
                  <a:pt x="1832" y="470"/>
                </a:lnTo>
                <a:lnTo>
                  <a:pt x="1750" y="427"/>
                </a:lnTo>
                <a:lnTo>
                  <a:pt x="1667" y="386"/>
                </a:lnTo>
                <a:lnTo>
                  <a:pt x="1582" y="347"/>
                </a:lnTo>
                <a:lnTo>
                  <a:pt x="1496" y="309"/>
                </a:lnTo>
                <a:lnTo>
                  <a:pt x="1410" y="274"/>
                </a:lnTo>
                <a:lnTo>
                  <a:pt x="1323" y="242"/>
                </a:lnTo>
                <a:lnTo>
                  <a:pt x="1234" y="211"/>
                </a:lnTo>
                <a:lnTo>
                  <a:pt x="1144" y="182"/>
                </a:lnTo>
                <a:lnTo>
                  <a:pt x="1055" y="155"/>
                </a:lnTo>
                <a:lnTo>
                  <a:pt x="963" y="130"/>
                </a:lnTo>
                <a:lnTo>
                  <a:pt x="872" y="106"/>
                </a:lnTo>
                <a:lnTo>
                  <a:pt x="779" y="86"/>
                </a:lnTo>
                <a:lnTo>
                  <a:pt x="685" y="67"/>
                </a:lnTo>
                <a:lnTo>
                  <a:pt x="591" y="50"/>
                </a:lnTo>
                <a:lnTo>
                  <a:pt x="496" y="37"/>
                </a:lnTo>
                <a:lnTo>
                  <a:pt x="401" y="24"/>
                </a:lnTo>
                <a:lnTo>
                  <a:pt x="303" y="15"/>
                </a:lnTo>
                <a:lnTo>
                  <a:pt x="207" y="7"/>
                </a:lnTo>
                <a:lnTo>
                  <a:pt x="109" y="2"/>
                </a:lnTo>
                <a:lnTo>
                  <a:pt x="10" y="0"/>
                </a:lnTo>
                <a:lnTo>
                  <a:pt x="0" y="653"/>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22" name="Freeform 36"/>
          <p:cNvSpPr>
            <a:spLocks/>
          </p:cNvSpPr>
          <p:nvPr/>
        </p:nvSpPr>
        <p:spPr bwMode="auto">
          <a:xfrm>
            <a:off x="4559300" y="2546350"/>
            <a:ext cx="858838" cy="498475"/>
          </a:xfrm>
          <a:custGeom>
            <a:avLst/>
            <a:gdLst>
              <a:gd name="T0" fmla="*/ 2163 w 2163"/>
              <a:gd name="T1" fmla="*/ 885 h 1255"/>
              <a:gd name="T2" fmla="*/ 2110 w 2163"/>
              <a:gd name="T3" fmla="*/ 836 h 1255"/>
              <a:gd name="T4" fmla="*/ 1999 w 2163"/>
              <a:gd name="T5" fmla="*/ 739 h 1255"/>
              <a:gd name="T6" fmla="*/ 1886 w 2163"/>
              <a:gd name="T7" fmla="*/ 648 h 1255"/>
              <a:gd name="T8" fmla="*/ 1768 w 2163"/>
              <a:gd name="T9" fmla="*/ 563 h 1255"/>
              <a:gd name="T10" fmla="*/ 1645 w 2163"/>
              <a:gd name="T11" fmla="*/ 483 h 1255"/>
              <a:gd name="T12" fmla="*/ 1519 w 2163"/>
              <a:gd name="T13" fmla="*/ 407 h 1255"/>
              <a:gd name="T14" fmla="*/ 1389 w 2163"/>
              <a:gd name="T15" fmla="*/ 338 h 1255"/>
              <a:gd name="T16" fmla="*/ 1256 w 2163"/>
              <a:gd name="T17" fmla="*/ 276 h 1255"/>
              <a:gd name="T18" fmla="*/ 1119 w 2163"/>
              <a:gd name="T19" fmla="*/ 218 h 1255"/>
              <a:gd name="T20" fmla="*/ 980 w 2163"/>
              <a:gd name="T21" fmla="*/ 168 h 1255"/>
              <a:gd name="T22" fmla="*/ 837 w 2163"/>
              <a:gd name="T23" fmla="*/ 122 h 1255"/>
              <a:gd name="T24" fmla="*/ 692 w 2163"/>
              <a:gd name="T25" fmla="*/ 84 h 1255"/>
              <a:gd name="T26" fmla="*/ 544 w 2163"/>
              <a:gd name="T27" fmla="*/ 53 h 1255"/>
              <a:gd name="T28" fmla="*/ 393 w 2163"/>
              <a:gd name="T29" fmla="*/ 30 h 1255"/>
              <a:gd name="T30" fmla="*/ 240 w 2163"/>
              <a:gd name="T31" fmla="*/ 11 h 1255"/>
              <a:gd name="T32" fmla="*/ 86 w 2163"/>
              <a:gd name="T33" fmla="*/ 2 h 1255"/>
              <a:gd name="T34" fmla="*/ 0 w 2163"/>
              <a:gd name="T35" fmla="*/ 514 h 1255"/>
              <a:gd name="T36" fmla="*/ 65 w 2163"/>
              <a:gd name="T37" fmla="*/ 517 h 1255"/>
              <a:gd name="T38" fmla="*/ 195 w 2163"/>
              <a:gd name="T39" fmla="*/ 524 h 1255"/>
              <a:gd name="T40" fmla="*/ 322 w 2163"/>
              <a:gd name="T41" fmla="*/ 539 h 1255"/>
              <a:gd name="T42" fmla="*/ 449 w 2163"/>
              <a:gd name="T43" fmla="*/ 559 h 1255"/>
              <a:gd name="T44" fmla="*/ 572 w 2163"/>
              <a:gd name="T45" fmla="*/ 586 h 1255"/>
              <a:gd name="T46" fmla="*/ 694 w 2163"/>
              <a:gd name="T47" fmla="*/ 617 h 1255"/>
              <a:gd name="T48" fmla="*/ 813 w 2163"/>
              <a:gd name="T49" fmla="*/ 655 h 1255"/>
              <a:gd name="T50" fmla="*/ 931 w 2163"/>
              <a:gd name="T51" fmla="*/ 697 h 1255"/>
              <a:gd name="T52" fmla="*/ 1045 w 2163"/>
              <a:gd name="T53" fmla="*/ 744 h 1255"/>
              <a:gd name="T54" fmla="*/ 1157 w 2163"/>
              <a:gd name="T55" fmla="*/ 798 h 1255"/>
              <a:gd name="T56" fmla="*/ 1265 w 2163"/>
              <a:gd name="T57" fmla="*/ 855 h 1255"/>
              <a:gd name="T58" fmla="*/ 1371 w 2163"/>
              <a:gd name="T59" fmla="*/ 918 h 1255"/>
              <a:gd name="T60" fmla="*/ 1473 w 2163"/>
              <a:gd name="T61" fmla="*/ 985 h 1255"/>
              <a:gd name="T62" fmla="*/ 1572 w 2163"/>
              <a:gd name="T63" fmla="*/ 1057 h 1255"/>
              <a:gd name="T64" fmla="*/ 1669 w 2163"/>
              <a:gd name="T65" fmla="*/ 1134 h 1255"/>
              <a:gd name="T66" fmla="*/ 1760 w 2163"/>
              <a:gd name="T67" fmla="*/ 1213 h 1255"/>
              <a:gd name="T68" fmla="*/ 1805 w 2163"/>
              <a:gd name="T69" fmla="*/ 1255 h 1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163" h="1255">
                <a:moveTo>
                  <a:pt x="1805" y="1255"/>
                </a:moveTo>
                <a:lnTo>
                  <a:pt x="2163" y="885"/>
                </a:lnTo>
                <a:lnTo>
                  <a:pt x="2163" y="885"/>
                </a:lnTo>
                <a:lnTo>
                  <a:pt x="2110" y="836"/>
                </a:lnTo>
                <a:lnTo>
                  <a:pt x="2055" y="787"/>
                </a:lnTo>
                <a:lnTo>
                  <a:pt x="1999" y="739"/>
                </a:lnTo>
                <a:lnTo>
                  <a:pt x="1943" y="694"/>
                </a:lnTo>
                <a:lnTo>
                  <a:pt x="1886" y="648"/>
                </a:lnTo>
                <a:lnTo>
                  <a:pt x="1828" y="605"/>
                </a:lnTo>
                <a:lnTo>
                  <a:pt x="1768" y="563"/>
                </a:lnTo>
                <a:lnTo>
                  <a:pt x="1706" y="522"/>
                </a:lnTo>
                <a:lnTo>
                  <a:pt x="1645" y="483"/>
                </a:lnTo>
                <a:lnTo>
                  <a:pt x="1583" y="445"/>
                </a:lnTo>
                <a:lnTo>
                  <a:pt x="1519" y="407"/>
                </a:lnTo>
                <a:lnTo>
                  <a:pt x="1455" y="372"/>
                </a:lnTo>
                <a:lnTo>
                  <a:pt x="1389" y="338"/>
                </a:lnTo>
                <a:lnTo>
                  <a:pt x="1322" y="306"/>
                </a:lnTo>
                <a:lnTo>
                  <a:pt x="1256" y="276"/>
                </a:lnTo>
                <a:lnTo>
                  <a:pt x="1188" y="246"/>
                </a:lnTo>
                <a:lnTo>
                  <a:pt x="1119" y="218"/>
                </a:lnTo>
                <a:lnTo>
                  <a:pt x="1050" y="192"/>
                </a:lnTo>
                <a:lnTo>
                  <a:pt x="980" y="168"/>
                </a:lnTo>
                <a:lnTo>
                  <a:pt x="908" y="144"/>
                </a:lnTo>
                <a:lnTo>
                  <a:pt x="837" y="122"/>
                </a:lnTo>
                <a:lnTo>
                  <a:pt x="765" y="102"/>
                </a:lnTo>
                <a:lnTo>
                  <a:pt x="692" y="84"/>
                </a:lnTo>
                <a:lnTo>
                  <a:pt x="618" y="69"/>
                </a:lnTo>
                <a:lnTo>
                  <a:pt x="544" y="53"/>
                </a:lnTo>
                <a:lnTo>
                  <a:pt x="468" y="40"/>
                </a:lnTo>
                <a:lnTo>
                  <a:pt x="393" y="30"/>
                </a:lnTo>
                <a:lnTo>
                  <a:pt x="317" y="19"/>
                </a:lnTo>
                <a:lnTo>
                  <a:pt x="240" y="11"/>
                </a:lnTo>
                <a:lnTo>
                  <a:pt x="164" y="6"/>
                </a:lnTo>
                <a:lnTo>
                  <a:pt x="86" y="2"/>
                </a:lnTo>
                <a:lnTo>
                  <a:pt x="7" y="0"/>
                </a:lnTo>
                <a:lnTo>
                  <a:pt x="0" y="514"/>
                </a:lnTo>
                <a:lnTo>
                  <a:pt x="0" y="514"/>
                </a:lnTo>
                <a:lnTo>
                  <a:pt x="65" y="517"/>
                </a:lnTo>
                <a:lnTo>
                  <a:pt x="130" y="519"/>
                </a:lnTo>
                <a:lnTo>
                  <a:pt x="195" y="524"/>
                </a:lnTo>
                <a:lnTo>
                  <a:pt x="259" y="531"/>
                </a:lnTo>
                <a:lnTo>
                  <a:pt x="322" y="539"/>
                </a:lnTo>
                <a:lnTo>
                  <a:pt x="385" y="548"/>
                </a:lnTo>
                <a:lnTo>
                  <a:pt x="449" y="559"/>
                </a:lnTo>
                <a:lnTo>
                  <a:pt x="510" y="571"/>
                </a:lnTo>
                <a:lnTo>
                  <a:pt x="572" y="586"/>
                </a:lnTo>
                <a:lnTo>
                  <a:pt x="634" y="600"/>
                </a:lnTo>
                <a:lnTo>
                  <a:pt x="694" y="617"/>
                </a:lnTo>
                <a:lnTo>
                  <a:pt x="755" y="635"/>
                </a:lnTo>
                <a:lnTo>
                  <a:pt x="813" y="655"/>
                </a:lnTo>
                <a:lnTo>
                  <a:pt x="872" y="675"/>
                </a:lnTo>
                <a:lnTo>
                  <a:pt x="931" y="697"/>
                </a:lnTo>
                <a:lnTo>
                  <a:pt x="988" y="720"/>
                </a:lnTo>
                <a:lnTo>
                  <a:pt x="1045" y="744"/>
                </a:lnTo>
                <a:lnTo>
                  <a:pt x="1101" y="770"/>
                </a:lnTo>
                <a:lnTo>
                  <a:pt x="1157" y="798"/>
                </a:lnTo>
                <a:lnTo>
                  <a:pt x="1212" y="826"/>
                </a:lnTo>
                <a:lnTo>
                  <a:pt x="1265" y="855"/>
                </a:lnTo>
                <a:lnTo>
                  <a:pt x="1318" y="886"/>
                </a:lnTo>
                <a:lnTo>
                  <a:pt x="1371" y="918"/>
                </a:lnTo>
                <a:lnTo>
                  <a:pt x="1423" y="951"/>
                </a:lnTo>
                <a:lnTo>
                  <a:pt x="1473" y="985"/>
                </a:lnTo>
                <a:lnTo>
                  <a:pt x="1523" y="1020"/>
                </a:lnTo>
                <a:lnTo>
                  <a:pt x="1572" y="1057"/>
                </a:lnTo>
                <a:lnTo>
                  <a:pt x="1621" y="1095"/>
                </a:lnTo>
                <a:lnTo>
                  <a:pt x="1669" y="1134"/>
                </a:lnTo>
                <a:lnTo>
                  <a:pt x="1714" y="1173"/>
                </a:lnTo>
                <a:lnTo>
                  <a:pt x="1760" y="1213"/>
                </a:lnTo>
                <a:lnTo>
                  <a:pt x="1805" y="1255"/>
                </a:lnTo>
                <a:lnTo>
                  <a:pt x="1805" y="125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24" name="Freeform 38"/>
          <p:cNvSpPr>
            <a:spLocks/>
          </p:cNvSpPr>
          <p:nvPr/>
        </p:nvSpPr>
        <p:spPr bwMode="auto">
          <a:xfrm>
            <a:off x="3579813" y="3094038"/>
            <a:ext cx="398463" cy="671513"/>
          </a:xfrm>
          <a:custGeom>
            <a:avLst/>
            <a:gdLst>
              <a:gd name="T0" fmla="*/ 401 w 1004"/>
              <a:gd name="T1" fmla="*/ 1694 h 1694"/>
              <a:gd name="T2" fmla="*/ 407 w 1004"/>
              <a:gd name="T3" fmla="*/ 1591 h 1694"/>
              <a:gd name="T4" fmla="*/ 417 w 1004"/>
              <a:gd name="T5" fmla="*/ 1490 h 1694"/>
              <a:gd name="T6" fmla="*/ 431 w 1004"/>
              <a:gd name="T7" fmla="*/ 1391 h 1694"/>
              <a:gd name="T8" fmla="*/ 451 w 1004"/>
              <a:gd name="T9" fmla="*/ 1292 h 1694"/>
              <a:gd name="T10" fmla="*/ 476 w 1004"/>
              <a:gd name="T11" fmla="*/ 1195 h 1694"/>
              <a:gd name="T12" fmla="*/ 504 w 1004"/>
              <a:gd name="T13" fmla="*/ 1100 h 1694"/>
              <a:gd name="T14" fmla="*/ 537 w 1004"/>
              <a:gd name="T15" fmla="*/ 1008 h 1694"/>
              <a:gd name="T16" fmla="*/ 573 w 1004"/>
              <a:gd name="T17" fmla="*/ 917 h 1694"/>
              <a:gd name="T18" fmla="*/ 615 w 1004"/>
              <a:gd name="T19" fmla="*/ 828 h 1694"/>
              <a:gd name="T20" fmla="*/ 659 w 1004"/>
              <a:gd name="T21" fmla="*/ 742 h 1694"/>
              <a:gd name="T22" fmla="*/ 707 w 1004"/>
              <a:gd name="T23" fmla="*/ 659 h 1694"/>
              <a:gd name="T24" fmla="*/ 761 w 1004"/>
              <a:gd name="T25" fmla="*/ 577 h 1694"/>
              <a:gd name="T26" fmla="*/ 817 w 1004"/>
              <a:gd name="T27" fmla="*/ 499 h 1694"/>
              <a:gd name="T28" fmla="*/ 875 w 1004"/>
              <a:gd name="T29" fmla="*/ 422 h 1694"/>
              <a:gd name="T30" fmla="*/ 939 w 1004"/>
              <a:gd name="T31" fmla="*/ 349 h 1694"/>
              <a:gd name="T32" fmla="*/ 1004 w 1004"/>
              <a:gd name="T33" fmla="*/ 279 h 1694"/>
              <a:gd name="T34" fmla="*/ 716 w 1004"/>
              <a:gd name="T35" fmla="*/ 0 h 1694"/>
              <a:gd name="T36" fmla="*/ 638 w 1004"/>
              <a:gd name="T37" fmla="*/ 83 h 1694"/>
              <a:gd name="T38" fmla="*/ 563 w 1004"/>
              <a:gd name="T39" fmla="*/ 171 h 1694"/>
              <a:gd name="T40" fmla="*/ 492 w 1004"/>
              <a:gd name="T41" fmla="*/ 262 h 1694"/>
              <a:gd name="T42" fmla="*/ 426 w 1004"/>
              <a:gd name="T43" fmla="*/ 356 h 1694"/>
              <a:gd name="T44" fmla="*/ 364 w 1004"/>
              <a:gd name="T45" fmla="*/ 453 h 1694"/>
              <a:gd name="T46" fmla="*/ 306 w 1004"/>
              <a:gd name="T47" fmla="*/ 553 h 1694"/>
              <a:gd name="T48" fmla="*/ 253 w 1004"/>
              <a:gd name="T49" fmla="*/ 656 h 1694"/>
              <a:gd name="T50" fmla="*/ 203 w 1004"/>
              <a:gd name="T51" fmla="*/ 762 h 1694"/>
              <a:gd name="T52" fmla="*/ 160 w 1004"/>
              <a:gd name="T53" fmla="*/ 870 h 1694"/>
              <a:gd name="T54" fmla="*/ 121 w 1004"/>
              <a:gd name="T55" fmla="*/ 981 h 1694"/>
              <a:gd name="T56" fmla="*/ 88 w 1004"/>
              <a:gd name="T57" fmla="*/ 1094 h 1694"/>
              <a:gd name="T58" fmla="*/ 59 w 1004"/>
              <a:gd name="T59" fmla="*/ 1208 h 1694"/>
              <a:gd name="T60" fmla="*/ 37 w 1004"/>
              <a:gd name="T61" fmla="*/ 1326 h 1694"/>
              <a:gd name="T62" fmla="*/ 19 w 1004"/>
              <a:gd name="T63" fmla="*/ 1444 h 1694"/>
              <a:gd name="T64" fmla="*/ 7 w 1004"/>
              <a:gd name="T65" fmla="*/ 1565 h 1694"/>
              <a:gd name="T66" fmla="*/ 0 w 1004"/>
              <a:gd name="T67" fmla="*/ 1688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04" h="1694">
                <a:moveTo>
                  <a:pt x="401" y="1694"/>
                </a:moveTo>
                <a:lnTo>
                  <a:pt x="401" y="1694"/>
                </a:lnTo>
                <a:lnTo>
                  <a:pt x="404" y="1642"/>
                </a:lnTo>
                <a:lnTo>
                  <a:pt x="407" y="1591"/>
                </a:lnTo>
                <a:lnTo>
                  <a:pt x="412" y="1540"/>
                </a:lnTo>
                <a:lnTo>
                  <a:pt x="417" y="1490"/>
                </a:lnTo>
                <a:lnTo>
                  <a:pt x="423" y="1440"/>
                </a:lnTo>
                <a:lnTo>
                  <a:pt x="431" y="1391"/>
                </a:lnTo>
                <a:lnTo>
                  <a:pt x="440" y="1341"/>
                </a:lnTo>
                <a:lnTo>
                  <a:pt x="451" y="1292"/>
                </a:lnTo>
                <a:lnTo>
                  <a:pt x="462" y="1244"/>
                </a:lnTo>
                <a:lnTo>
                  <a:pt x="476" y="1195"/>
                </a:lnTo>
                <a:lnTo>
                  <a:pt x="489" y="1147"/>
                </a:lnTo>
                <a:lnTo>
                  <a:pt x="504" y="1100"/>
                </a:lnTo>
                <a:lnTo>
                  <a:pt x="520" y="1053"/>
                </a:lnTo>
                <a:lnTo>
                  <a:pt x="537" y="1008"/>
                </a:lnTo>
                <a:lnTo>
                  <a:pt x="555" y="962"/>
                </a:lnTo>
                <a:lnTo>
                  <a:pt x="573" y="917"/>
                </a:lnTo>
                <a:lnTo>
                  <a:pt x="593" y="872"/>
                </a:lnTo>
                <a:lnTo>
                  <a:pt x="615" y="828"/>
                </a:lnTo>
                <a:lnTo>
                  <a:pt x="636" y="785"/>
                </a:lnTo>
                <a:lnTo>
                  <a:pt x="659" y="742"/>
                </a:lnTo>
                <a:lnTo>
                  <a:pt x="683" y="701"/>
                </a:lnTo>
                <a:lnTo>
                  <a:pt x="707" y="659"/>
                </a:lnTo>
                <a:lnTo>
                  <a:pt x="733" y="617"/>
                </a:lnTo>
                <a:lnTo>
                  <a:pt x="761" y="577"/>
                </a:lnTo>
                <a:lnTo>
                  <a:pt x="788" y="538"/>
                </a:lnTo>
                <a:lnTo>
                  <a:pt x="817" y="499"/>
                </a:lnTo>
                <a:lnTo>
                  <a:pt x="845" y="460"/>
                </a:lnTo>
                <a:lnTo>
                  <a:pt x="875" y="422"/>
                </a:lnTo>
                <a:lnTo>
                  <a:pt x="906" y="386"/>
                </a:lnTo>
                <a:lnTo>
                  <a:pt x="939" y="349"/>
                </a:lnTo>
                <a:lnTo>
                  <a:pt x="972" y="314"/>
                </a:lnTo>
                <a:lnTo>
                  <a:pt x="1004" y="279"/>
                </a:lnTo>
                <a:lnTo>
                  <a:pt x="716" y="0"/>
                </a:lnTo>
                <a:lnTo>
                  <a:pt x="716" y="0"/>
                </a:lnTo>
                <a:lnTo>
                  <a:pt x="677" y="42"/>
                </a:lnTo>
                <a:lnTo>
                  <a:pt x="638" y="83"/>
                </a:lnTo>
                <a:lnTo>
                  <a:pt x="600" y="126"/>
                </a:lnTo>
                <a:lnTo>
                  <a:pt x="563" y="171"/>
                </a:lnTo>
                <a:lnTo>
                  <a:pt x="528" y="216"/>
                </a:lnTo>
                <a:lnTo>
                  <a:pt x="492" y="262"/>
                </a:lnTo>
                <a:lnTo>
                  <a:pt x="459" y="309"/>
                </a:lnTo>
                <a:lnTo>
                  <a:pt x="426" y="356"/>
                </a:lnTo>
                <a:lnTo>
                  <a:pt x="395" y="404"/>
                </a:lnTo>
                <a:lnTo>
                  <a:pt x="364" y="453"/>
                </a:lnTo>
                <a:lnTo>
                  <a:pt x="335" y="503"/>
                </a:lnTo>
                <a:lnTo>
                  <a:pt x="306" y="553"/>
                </a:lnTo>
                <a:lnTo>
                  <a:pt x="279" y="604"/>
                </a:lnTo>
                <a:lnTo>
                  <a:pt x="253" y="656"/>
                </a:lnTo>
                <a:lnTo>
                  <a:pt x="228" y="708"/>
                </a:lnTo>
                <a:lnTo>
                  <a:pt x="203" y="762"/>
                </a:lnTo>
                <a:lnTo>
                  <a:pt x="181" y="815"/>
                </a:lnTo>
                <a:lnTo>
                  <a:pt x="160" y="870"/>
                </a:lnTo>
                <a:lnTo>
                  <a:pt x="141" y="925"/>
                </a:lnTo>
                <a:lnTo>
                  <a:pt x="121" y="981"/>
                </a:lnTo>
                <a:lnTo>
                  <a:pt x="104" y="1037"/>
                </a:lnTo>
                <a:lnTo>
                  <a:pt x="88" y="1094"/>
                </a:lnTo>
                <a:lnTo>
                  <a:pt x="73" y="1151"/>
                </a:lnTo>
                <a:lnTo>
                  <a:pt x="59" y="1208"/>
                </a:lnTo>
                <a:lnTo>
                  <a:pt x="47" y="1267"/>
                </a:lnTo>
                <a:lnTo>
                  <a:pt x="37" y="1326"/>
                </a:lnTo>
                <a:lnTo>
                  <a:pt x="26" y="1384"/>
                </a:lnTo>
                <a:lnTo>
                  <a:pt x="19" y="1444"/>
                </a:lnTo>
                <a:lnTo>
                  <a:pt x="12" y="1505"/>
                </a:lnTo>
                <a:lnTo>
                  <a:pt x="7" y="1565"/>
                </a:lnTo>
                <a:lnTo>
                  <a:pt x="3" y="1626"/>
                </a:lnTo>
                <a:lnTo>
                  <a:pt x="0" y="1688"/>
                </a:lnTo>
                <a:lnTo>
                  <a:pt x="401" y="1694"/>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25" name="Freeform 40"/>
          <p:cNvSpPr>
            <a:spLocks/>
          </p:cNvSpPr>
          <p:nvPr/>
        </p:nvSpPr>
        <p:spPr bwMode="auto">
          <a:xfrm>
            <a:off x="4586288" y="2795588"/>
            <a:ext cx="671513" cy="388938"/>
          </a:xfrm>
          <a:custGeom>
            <a:avLst/>
            <a:gdLst>
              <a:gd name="T0" fmla="*/ 1693 w 1693"/>
              <a:gd name="T1" fmla="*/ 692 h 981"/>
              <a:gd name="T2" fmla="*/ 1652 w 1693"/>
              <a:gd name="T3" fmla="*/ 654 h 981"/>
              <a:gd name="T4" fmla="*/ 1564 w 1693"/>
              <a:gd name="T5" fmla="*/ 579 h 981"/>
              <a:gd name="T6" fmla="*/ 1476 w 1693"/>
              <a:gd name="T7" fmla="*/ 507 h 981"/>
              <a:gd name="T8" fmla="*/ 1383 w 1693"/>
              <a:gd name="T9" fmla="*/ 440 h 981"/>
              <a:gd name="T10" fmla="*/ 1287 w 1693"/>
              <a:gd name="T11" fmla="*/ 378 h 981"/>
              <a:gd name="T12" fmla="*/ 1188 w 1693"/>
              <a:gd name="T13" fmla="*/ 319 h 981"/>
              <a:gd name="T14" fmla="*/ 1087 w 1693"/>
              <a:gd name="T15" fmla="*/ 265 h 981"/>
              <a:gd name="T16" fmla="*/ 982 w 1693"/>
              <a:gd name="T17" fmla="*/ 215 h 981"/>
              <a:gd name="T18" fmla="*/ 876 w 1693"/>
              <a:gd name="T19" fmla="*/ 171 h 981"/>
              <a:gd name="T20" fmla="*/ 766 w 1693"/>
              <a:gd name="T21" fmla="*/ 131 h 981"/>
              <a:gd name="T22" fmla="*/ 654 w 1693"/>
              <a:gd name="T23" fmla="*/ 97 h 981"/>
              <a:gd name="T24" fmla="*/ 541 w 1693"/>
              <a:gd name="T25" fmla="*/ 67 h 981"/>
              <a:gd name="T26" fmla="*/ 425 w 1693"/>
              <a:gd name="T27" fmla="*/ 42 h 981"/>
              <a:gd name="T28" fmla="*/ 307 w 1693"/>
              <a:gd name="T29" fmla="*/ 24 h 981"/>
              <a:gd name="T30" fmla="*/ 188 w 1693"/>
              <a:gd name="T31" fmla="*/ 9 h 981"/>
              <a:gd name="T32" fmla="*/ 67 w 1693"/>
              <a:gd name="T33" fmla="*/ 2 h 981"/>
              <a:gd name="T34" fmla="*/ 0 w 1693"/>
              <a:gd name="T35" fmla="*/ 401 h 981"/>
              <a:gd name="T36" fmla="*/ 50 w 1693"/>
              <a:gd name="T37" fmla="*/ 403 h 981"/>
              <a:gd name="T38" fmla="*/ 152 w 1693"/>
              <a:gd name="T39" fmla="*/ 409 h 981"/>
              <a:gd name="T40" fmla="*/ 252 w 1693"/>
              <a:gd name="T41" fmla="*/ 421 h 981"/>
              <a:gd name="T42" fmla="*/ 351 w 1693"/>
              <a:gd name="T43" fmla="*/ 437 h 981"/>
              <a:gd name="T44" fmla="*/ 447 w 1693"/>
              <a:gd name="T45" fmla="*/ 456 h 981"/>
              <a:gd name="T46" fmla="*/ 544 w 1693"/>
              <a:gd name="T47" fmla="*/ 481 h 981"/>
              <a:gd name="T48" fmla="*/ 637 w 1693"/>
              <a:gd name="T49" fmla="*/ 511 h 981"/>
              <a:gd name="T50" fmla="*/ 729 w 1693"/>
              <a:gd name="T51" fmla="*/ 543 h 981"/>
              <a:gd name="T52" fmla="*/ 818 w 1693"/>
              <a:gd name="T53" fmla="*/ 581 h 981"/>
              <a:gd name="T54" fmla="*/ 906 w 1693"/>
              <a:gd name="T55" fmla="*/ 623 h 981"/>
              <a:gd name="T56" fmla="*/ 990 w 1693"/>
              <a:gd name="T57" fmla="*/ 668 h 981"/>
              <a:gd name="T58" fmla="*/ 1074 w 1693"/>
              <a:gd name="T59" fmla="*/ 717 h 981"/>
              <a:gd name="T60" fmla="*/ 1154 w 1693"/>
              <a:gd name="T61" fmla="*/ 770 h 981"/>
              <a:gd name="T62" fmla="*/ 1231 w 1693"/>
              <a:gd name="T63" fmla="*/ 826 h 981"/>
              <a:gd name="T64" fmla="*/ 1307 w 1693"/>
              <a:gd name="T65" fmla="*/ 885 h 981"/>
              <a:gd name="T66" fmla="*/ 1380 w 1693"/>
              <a:gd name="T67" fmla="*/ 948 h 981"/>
              <a:gd name="T68" fmla="*/ 1413 w 1693"/>
              <a:gd name="T69" fmla="*/ 981 h 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93" h="981">
                <a:moveTo>
                  <a:pt x="1413" y="981"/>
                </a:moveTo>
                <a:lnTo>
                  <a:pt x="1693" y="692"/>
                </a:lnTo>
                <a:lnTo>
                  <a:pt x="1693" y="692"/>
                </a:lnTo>
                <a:lnTo>
                  <a:pt x="1652" y="654"/>
                </a:lnTo>
                <a:lnTo>
                  <a:pt x="1609" y="615"/>
                </a:lnTo>
                <a:lnTo>
                  <a:pt x="1564" y="579"/>
                </a:lnTo>
                <a:lnTo>
                  <a:pt x="1520" y="542"/>
                </a:lnTo>
                <a:lnTo>
                  <a:pt x="1476" y="507"/>
                </a:lnTo>
                <a:lnTo>
                  <a:pt x="1429" y="473"/>
                </a:lnTo>
                <a:lnTo>
                  <a:pt x="1383" y="440"/>
                </a:lnTo>
                <a:lnTo>
                  <a:pt x="1335" y="408"/>
                </a:lnTo>
                <a:lnTo>
                  <a:pt x="1287" y="378"/>
                </a:lnTo>
                <a:lnTo>
                  <a:pt x="1238" y="348"/>
                </a:lnTo>
                <a:lnTo>
                  <a:pt x="1188" y="319"/>
                </a:lnTo>
                <a:lnTo>
                  <a:pt x="1137" y="292"/>
                </a:lnTo>
                <a:lnTo>
                  <a:pt x="1087" y="265"/>
                </a:lnTo>
                <a:lnTo>
                  <a:pt x="1035" y="240"/>
                </a:lnTo>
                <a:lnTo>
                  <a:pt x="982" y="215"/>
                </a:lnTo>
                <a:lnTo>
                  <a:pt x="929" y="193"/>
                </a:lnTo>
                <a:lnTo>
                  <a:pt x="876" y="171"/>
                </a:lnTo>
                <a:lnTo>
                  <a:pt x="821" y="150"/>
                </a:lnTo>
                <a:lnTo>
                  <a:pt x="766" y="131"/>
                </a:lnTo>
                <a:lnTo>
                  <a:pt x="710" y="114"/>
                </a:lnTo>
                <a:lnTo>
                  <a:pt x="654" y="97"/>
                </a:lnTo>
                <a:lnTo>
                  <a:pt x="598" y="81"/>
                </a:lnTo>
                <a:lnTo>
                  <a:pt x="541" y="67"/>
                </a:lnTo>
                <a:lnTo>
                  <a:pt x="483" y="54"/>
                </a:lnTo>
                <a:lnTo>
                  <a:pt x="425" y="42"/>
                </a:lnTo>
                <a:lnTo>
                  <a:pt x="367" y="32"/>
                </a:lnTo>
                <a:lnTo>
                  <a:pt x="307" y="24"/>
                </a:lnTo>
                <a:lnTo>
                  <a:pt x="248" y="16"/>
                </a:lnTo>
                <a:lnTo>
                  <a:pt x="188" y="9"/>
                </a:lnTo>
                <a:lnTo>
                  <a:pt x="127" y="6"/>
                </a:lnTo>
                <a:lnTo>
                  <a:pt x="67" y="2"/>
                </a:lnTo>
                <a:lnTo>
                  <a:pt x="6" y="0"/>
                </a:lnTo>
                <a:lnTo>
                  <a:pt x="0" y="401"/>
                </a:lnTo>
                <a:lnTo>
                  <a:pt x="0" y="401"/>
                </a:lnTo>
                <a:lnTo>
                  <a:pt x="50" y="403"/>
                </a:lnTo>
                <a:lnTo>
                  <a:pt x="101" y="405"/>
                </a:lnTo>
                <a:lnTo>
                  <a:pt x="152" y="409"/>
                </a:lnTo>
                <a:lnTo>
                  <a:pt x="203" y="414"/>
                </a:lnTo>
                <a:lnTo>
                  <a:pt x="252" y="421"/>
                </a:lnTo>
                <a:lnTo>
                  <a:pt x="302" y="427"/>
                </a:lnTo>
                <a:lnTo>
                  <a:pt x="351" y="437"/>
                </a:lnTo>
                <a:lnTo>
                  <a:pt x="399" y="446"/>
                </a:lnTo>
                <a:lnTo>
                  <a:pt x="447" y="456"/>
                </a:lnTo>
                <a:lnTo>
                  <a:pt x="496" y="469"/>
                </a:lnTo>
                <a:lnTo>
                  <a:pt x="544" y="481"/>
                </a:lnTo>
                <a:lnTo>
                  <a:pt x="591" y="495"/>
                </a:lnTo>
                <a:lnTo>
                  <a:pt x="637" y="511"/>
                </a:lnTo>
                <a:lnTo>
                  <a:pt x="683" y="526"/>
                </a:lnTo>
                <a:lnTo>
                  <a:pt x="729" y="543"/>
                </a:lnTo>
                <a:lnTo>
                  <a:pt x="774" y="562"/>
                </a:lnTo>
                <a:lnTo>
                  <a:pt x="818" y="581"/>
                </a:lnTo>
                <a:lnTo>
                  <a:pt x="863" y="602"/>
                </a:lnTo>
                <a:lnTo>
                  <a:pt x="906" y="623"/>
                </a:lnTo>
                <a:lnTo>
                  <a:pt x="949" y="645"/>
                </a:lnTo>
                <a:lnTo>
                  <a:pt x="990" y="668"/>
                </a:lnTo>
                <a:lnTo>
                  <a:pt x="1032" y="692"/>
                </a:lnTo>
                <a:lnTo>
                  <a:pt x="1074" y="717"/>
                </a:lnTo>
                <a:lnTo>
                  <a:pt x="1114" y="743"/>
                </a:lnTo>
                <a:lnTo>
                  <a:pt x="1154" y="770"/>
                </a:lnTo>
                <a:lnTo>
                  <a:pt x="1193" y="797"/>
                </a:lnTo>
                <a:lnTo>
                  <a:pt x="1231" y="826"/>
                </a:lnTo>
                <a:lnTo>
                  <a:pt x="1270" y="855"/>
                </a:lnTo>
                <a:lnTo>
                  <a:pt x="1307" y="885"/>
                </a:lnTo>
                <a:lnTo>
                  <a:pt x="1343" y="916"/>
                </a:lnTo>
                <a:lnTo>
                  <a:pt x="1380" y="948"/>
                </a:lnTo>
                <a:lnTo>
                  <a:pt x="1413" y="981"/>
                </a:lnTo>
                <a:lnTo>
                  <a:pt x="1413" y="981"/>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29" name="Freeform 44"/>
          <p:cNvSpPr>
            <a:spLocks/>
          </p:cNvSpPr>
          <p:nvPr/>
        </p:nvSpPr>
        <p:spPr bwMode="auto">
          <a:xfrm>
            <a:off x="3886200" y="2795588"/>
            <a:ext cx="673100" cy="388938"/>
          </a:xfrm>
          <a:custGeom>
            <a:avLst/>
            <a:gdLst>
              <a:gd name="T0" fmla="*/ 1687 w 1694"/>
              <a:gd name="T1" fmla="*/ 0 h 981"/>
              <a:gd name="T2" fmla="*/ 1626 w 1694"/>
              <a:gd name="T3" fmla="*/ 2 h 981"/>
              <a:gd name="T4" fmla="*/ 1505 w 1694"/>
              <a:gd name="T5" fmla="*/ 9 h 981"/>
              <a:gd name="T6" fmla="*/ 1385 w 1694"/>
              <a:gd name="T7" fmla="*/ 24 h 981"/>
              <a:gd name="T8" fmla="*/ 1267 w 1694"/>
              <a:gd name="T9" fmla="*/ 42 h 981"/>
              <a:gd name="T10" fmla="*/ 1151 w 1694"/>
              <a:gd name="T11" fmla="*/ 67 h 981"/>
              <a:gd name="T12" fmla="*/ 1038 w 1694"/>
              <a:gd name="T13" fmla="*/ 97 h 981"/>
              <a:gd name="T14" fmla="*/ 926 w 1694"/>
              <a:gd name="T15" fmla="*/ 131 h 981"/>
              <a:gd name="T16" fmla="*/ 816 w 1694"/>
              <a:gd name="T17" fmla="*/ 171 h 981"/>
              <a:gd name="T18" fmla="*/ 710 w 1694"/>
              <a:gd name="T19" fmla="*/ 215 h 981"/>
              <a:gd name="T20" fmla="*/ 605 w 1694"/>
              <a:gd name="T21" fmla="*/ 265 h 981"/>
              <a:gd name="T22" fmla="*/ 504 w 1694"/>
              <a:gd name="T23" fmla="*/ 319 h 981"/>
              <a:gd name="T24" fmla="*/ 405 w 1694"/>
              <a:gd name="T25" fmla="*/ 378 h 981"/>
              <a:gd name="T26" fmla="*/ 310 w 1694"/>
              <a:gd name="T27" fmla="*/ 440 h 981"/>
              <a:gd name="T28" fmla="*/ 216 w 1694"/>
              <a:gd name="T29" fmla="*/ 507 h 981"/>
              <a:gd name="T30" fmla="*/ 128 w 1694"/>
              <a:gd name="T31" fmla="*/ 579 h 981"/>
              <a:gd name="T32" fmla="*/ 42 w 1694"/>
              <a:gd name="T33" fmla="*/ 654 h 981"/>
              <a:gd name="T34" fmla="*/ 279 w 1694"/>
              <a:gd name="T35" fmla="*/ 981 h 981"/>
              <a:gd name="T36" fmla="*/ 314 w 1694"/>
              <a:gd name="T37" fmla="*/ 948 h 981"/>
              <a:gd name="T38" fmla="*/ 385 w 1694"/>
              <a:gd name="T39" fmla="*/ 885 h 981"/>
              <a:gd name="T40" fmla="*/ 461 w 1694"/>
              <a:gd name="T41" fmla="*/ 826 h 981"/>
              <a:gd name="T42" fmla="*/ 538 w 1694"/>
              <a:gd name="T43" fmla="*/ 770 h 981"/>
              <a:gd name="T44" fmla="*/ 618 w 1694"/>
              <a:gd name="T45" fmla="*/ 717 h 981"/>
              <a:gd name="T46" fmla="*/ 702 w 1694"/>
              <a:gd name="T47" fmla="*/ 668 h 981"/>
              <a:gd name="T48" fmla="*/ 786 w 1694"/>
              <a:gd name="T49" fmla="*/ 623 h 981"/>
              <a:gd name="T50" fmla="*/ 874 w 1694"/>
              <a:gd name="T51" fmla="*/ 581 h 981"/>
              <a:gd name="T52" fmla="*/ 963 w 1694"/>
              <a:gd name="T53" fmla="*/ 543 h 981"/>
              <a:gd name="T54" fmla="*/ 1056 w 1694"/>
              <a:gd name="T55" fmla="*/ 511 h 981"/>
              <a:gd name="T56" fmla="*/ 1150 w 1694"/>
              <a:gd name="T57" fmla="*/ 481 h 981"/>
              <a:gd name="T58" fmla="*/ 1245 w 1694"/>
              <a:gd name="T59" fmla="*/ 456 h 981"/>
              <a:gd name="T60" fmla="*/ 1341 w 1694"/>
              <a:gd name="T61" fmla="*/ 437 h 981"/>
              <a:gd name="T62" fmla="*/ 1440 w 1694"/>
              <a:gd name="T63" fmla="*/ 421 h 981"/>
              <a:gd name="T64" fmla="*/ 1540 w 1694"/>
              <a:gd name="T65" fmla="*/ 409 h 981"/>
              <a:gd name="T66" fmla="*/ 1642 w 1694"/>
              <a:gd name="T67" fmla="*/ 403 h 981"/>
              <a:gd name="T68" fmla="*/ 1694 w 1694"/>
              <a:gd name="T69" fmla="*/ 401 h 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94" h="981">
                <a:moveTo>
                  <a:pt x="1694" y="401"/>
                </a:moveTo>
                <a:lnTo>
                  <a:pt x="1687" y="0"/>
                </a:lnTo>
                <a:lnTo>
                  <a:pt x="1687" y="0"/>
                </a:lnTo>
                <a:lnTo>
                  <a:pt x="1626" y="2"/>
                </a:lnTo>
                <a:lnTo>
                  <a:pt x="1565" y="6"/>
                </a:lnTo>
                <a:lnTo>
                  <a:pt x="1505" y="9"/>
                </a:lnTo>
                <a:lnTo>
                  <a:pt x="1445" y="16"/>
                </a:lnTo>
                <a:lnTo>
                  <a:pt x="1385" y="24"/>
                </a:lnTo>
                <a:lnTo>
                  <a:pt x="1325" y="32"/>
                </a:lnTo>
                <a:lnTo>
                  <a:pt x="1267" y="42"/>
                </a:lnTo>
                <a:lnTo>
                  <a:pt x="1209" y="54"/>
                </a:lnTo>
                <a:lnTo>
                  <a:pt x="1151" y="67"/>
                </a:lnTo>
                <a:lnTo>
                  <a:pt x="1094" y="81"/>
                </a:lnTo>
                <a:lnTo>
                  <a:pt x="1038" y="97"/>
                </a:lnTo>
                <a:lnTo>
                  <a:pt x="982" y="114"/>
                </a:lnTo>
                <a:lnTo>
                  <a:pt x="926" y="131"/>
                </a:lnTo>
                <a:lnTo>
                  <a:pt x="871" y="150"/>
                </a:lnTo>
                <a:lnTo>
                  <a:pt x="816" y="171"/>
                </a:lnTo>
                <a:lnTo>
                  <a:pt x="763" y="193"/>
                </a:lnTo>
                <a:lnTo>
                  <a:pt x="710" y="215"/>
                </a:lnTo>
                <a:lnTo>
                  <a:pt x="657" y="240"/>
                </a:lnTo>
                <a:lnTo>
                  <a:pt x="605" y="265"/>
                </a:lnTo>
                <a:lnTo>
                  <a:pt x="555" y="292"/>
                </a:lnTo>
                <a:lnTo>
                  <a:pt x="504" y="319"/>
                </a:lnTo>
                <a:lnTo>
                  <a:pt x="454" y="348"/>
                </a:lnTo>
                <a:lnTo>
                  <a:pt x="405" y="378"/>
                </a:lnTo>
                <a:lnTo>
                  <a:pt x="357" y="408"/>
                </a:lnTo>
                <a:lnTo>
                  <a:pt x="310" y="440"/>
                </a:lnTo>
                <a:lnTo>
                  <a:pt x="263" y="473"/>
                </a:lnTo>
                <a:lnTo>
                  <a:pt x="216" y="507"/>
                </a:lnTo>
                <a:lnTo>
                  <a:pt x="172" y="542"/>
                </a:lnTo>
                <a:lnTo>
                  <a:pt x="128" y="579"/>
                </a:lnTo>
                <a:lnTo>
                  <a:pt x="83" y="615"/>
                </a:lnTo>
                <a:lnTo>
                  <a:pt x="42" y="654"/>
                </a:lnTo>
                <a:lnTo>
                  <a:pt x="0" y="692"/>
                </a:lnTo>
                <a:lnTo>
                  <a:pt x="279" y="981"/>
                </a:lnTo>
                <a:lnTo>
                  <a:pt x="279" y="981"/>
                </a:lnTo>
                <a:lnTo>
                  <a:pt x="314" y="948"/>
                </a:lnTo>
                <a:lnTo>
                  <a:pt x="349" y="916"/>
                </a:lnTo>
                <a:lnTo>
                  <a:pt x="385" y="885"/>
                </a:lnTo>
                <a:lnTo>
                  <a:pt x="423" y="855"/>
                </a:lnTo>
                <a:lnTo>
                  <a:pt x="461" y="826"/>
                </a:lnTo>
                <a:lnTo>
                  <a:pt x="499" y="797"/>
                </a:lnTo>
                <a:lnTo>
                  <a:pt x="538" y="770"/>
                </a:lnTo>
                <a:lnTo>
                  <a:pt x="578" y="743"/>
                </a:lnTo>
                <a:lnTo>
                  <a:pt x="618" y="717"/>
                </a:lnTo>
                <a:lnTo>
                  <a:pt x="660" y="692"/>
                </a:lnTo>
                <a:lnTo>
                  <a:pt x="702" y="668"/>
                </a:lnTo>
                <a:lnTo>
                  <a:pt x="743" y="645"/>
                </a:lnTo>
                <a:lnTo>
                  <a:pt x="786" y="623"/>
                </a:lnTo>
                <a:lnTo>
                  <a:pt x="831" y="602"/>
                </a:lnTo>
                <a:lnTo>
                  <a:pt x="874" y="581"/>
                </a:lnTo>
                <a:lnTo>
                  <a:pt x="919" y="562"/>
                </a:lnTo>
                <a:lnTo>
                  <a:pt x="963" y="543"/>
                </a:lnTo>
                <a:lnTo>
                  <a:pt x="1009" y="526"/>
                </a:lnTo>
                <a:lnTo>
                  <a:pt x="1056" y="511"/>
                </a:lnTo>
                <a:lnTo>
                  <a:pt x="1101" y="495"/>
                </a:lnTo>
                <a:lnTo>
                  <a:pt x="1150" y="481"/>
                </a:lnTo>
                <a:lnTo>
                  <a:pt x="1196" y="469"/>
                </a:lnTo>
                <a:lnTo>
                  <a:pt x="1245" y="456"/>
                </a:lnTo>
                <a:lnTo>
                  <a:pt x="1293" y="446"/>
                </a:lnTo>
                <a:lnTo>
                  <a:pt x="1341" y="437"/>
                </a:lnTo>
                <a:lnTo>
                  <a:pt x="1390" y="427"/>
                </a:lnTo>
                <a:lnTo>
                  <a:pt x="1440" y="421"/>
                </a:lnTo>
                <a:lnTo>
                  <a:pt x="1491" y="414"/>
                </a:lnTo>
                <a:lnTo>
                  <a:pt x="1540" y="409"/>
                </a:lnTo>
                <a:lnTo>
                  <a:pt x="1591" y="405"/>
                </a:lnTo>
                <a:lnTo>
                  <a:pt x="1642" y="403"/>
                </a:lnTo>
                <a:lnTo>
                  <a:pt x="1694" y="401"/>
                </a:lnTo>
                <a:lnTo>
                  <a:pt x="1694" y="401"/>
                </a:lnTo>
                <a:close/>
              </a:path>
            </a:pathLst>
          </a:custGeom>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2" name="Freeform 47"/>
          <p:cNvSpPr>
            <a:spLocks/>
          </p:cNvSpPr>
          <p:nvPr/>
        </p:nvSpPr>
        <p:spPr bwMode="auto">
          <a:xfrm>
            <a:off x="4038600" y="3014663"/>
            <a:ext cx="522288" cy="300038"/>
          </a:xfrm>
          <a:custGeom>
            <a:avLst/>
            <a:gdLst>
              <a:gd name="T0" fmla="*/ 1314 w 1319"/>
              <a:gd name="T1" fmla="*/ 0 h 755"/>
              <a:gd name="T2" fmla="*/ 1267 w 1319"/>
              <a:gd name="T3" fmla="*/ 1 h 755"/>
              <a:gd name="T4" fmla="*/ 1172 w 1319"/>
              <a:gd name="T5" fmla="*/ 6 h 755"/>
              <a:gd name="T6" fmla="*/ 1080 w 1319"/>
              <a:gd name="T7" fmla="*/ 17 h 755"/>
              <a:gd name="T8" fmla="*/ 987 w 1319"/>
              <a:gd name="T9" fmla="*/ 32 h 755"/>
              <a:gd name="T10" fmla="*/ 897 w 1319"/>
              <a:gd name="T11" fmla="*/ 51 h 755"/>
              <a:gd name="T12" fmla="*/ 809 w 1319"/>
              <a:gd name="T13" fmla="*/ 74 h 755"/>
              <a:gd name="T14" fmla="*/ 722 w 1319"/>
              <a:gd name="T15" fmla="*/ 100 h 755"/>
              <a:gd name="T16" fmla="*/ 637 w 1319"/>
              <a:gd name="T17" fmla="*/ 131 h 755"/>
              <a:gd name="T18" fmla="*/ 554 w 1319"/>
              <a:gd name="T19" fmla="*/ 167 h 755"/>
              <a:gd name="T20" fmla="*/ 473 w 1319"/>
              <a:gd name="T21" fmla="*/ 204 h 755"/>
              <a:gd name="T22" fmla="*/ 394 w 1319"/>
              <a:gd name="T23" fmla="*/ 247 h 755"/>
              <a:gd name="T24" fmla="*/ 317 w 1319"/>
              <a:gd name="T25" fmla="*/ 292 h 755"/>
              <a:gd name="T26" fmla="*/ 241 w 1319"/>
              <a:gd name="T27" fmla="*/ 341 h 755"/>
              <a:gd name="T28" fmla="*/ 170 w 1319"/>
              <a:gd name="T29" fmla="*/ 393 h 755"/>
              <a:gd name="T30" fmla="*/ 99 w 1319"/>
              <a:gd name="T31" fmla="*/ 448 h 755"/>
              <a:gd name="T32" fmla="*/ 33 w 1319"/>
              <a:gd name="T33" fmla="*/ 506 h 755"/>
              <a:gd name="T34" fmla="*/ 213 w 1319"/>
              <a:gd name="T35" fmla="*/ 755 h 755"/>
              <a:gd name="T36" fmla="*/ 240 w 1319"/>
              <a:gd name="T37" fmla="*/ 730 h 755"/>
              <a:gd name="T38" fmla="*/ 296 w 1319"/>
              <a:gd name="T39" fmla="*/ 681 h 755"/>
              <a:gd name="T40" fmla="*/ 355 w 1319"/>
              <a:gd name="T41" fmla="*/ 635 h 755"/>
              <a:gd name="T42" fmla="*/ 416 w 1319"/>
              <a:gd name="T43" fmla="*/ 591 h 755"/>
              <a:gd name="T44" fmla="*/ 478 w 1319"/>
              <a:gd name="T45" fmla="*/ 551 h 755"/>
              <a:gd name="T46" fmla="*/ 543 w 1319"/>
              <a:gd name="T47" fmla="*/ 512 h 755"/>
              <a:gd name="T48" fmla="*/ 610 w 1319"/>
              <a:gd name="T49" fmla="*/ 476 h 755"/>
              <a:gd name="T50" fmla="*/ 679 w 1319"/>
              <a:gd name="T51" fmla="*/ 445 h 755"/>
              <a:gd name="T52" fmla="*/ 749 w 1319"/>
              <a:gd name="T53" fmla="*/ 415 h 755"/>
              <a:gd name="T54" fmla="*/ 821 w 1319"/>
              <a:gd name="T55" fmla="*/ 389 h 755"/>
              <a:gd name="T56" fmla="*/ 894 w 1319"/>
              <a:gd name="T57" fmla="*/ 367 h 755"/>
              <a:gd name="T58" fmla="*/ 969 w 1319"/>
              <a:gd name="T59" fmla="*/ 348 h 755"/>
              <a:gd name="T60" fmla="*/ 1045 w 1319"/>
              <a:gd name="T61" fmla="*/ 332 h 755"/>
              <a:gd name="T62" fmla="*/ 1121 w 1319"/>
              <a:gd name="T63" fmla="*/ 319 h 755"/>
              <a:gd name="T64" fmla="*/ 1200 w 1319"/>
              <a:gd name="T65" fmla="*/ 310 h 755"/>
              <a:gd name="T66" fmla="*/ 1279 w 1319"/>
              <a:gd name="T67" fmla="*/ 306 h 755"/>
              <a:gd name="T68" fmla="*/ 1319 w 1319"/>
              <a:gd name="T69" fmla="*/ 305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19" h="755">
                <a:moveTo>
                  <a:pt x="1319" y="305"/>
                </a:moveTo>
                <a:lnTo>
                  <a:pt x="1314" y="0"/>
                </a:lnTo>
                <a:lnTo>
                  <a:pt x="1314" y="0"/>
                </a:lnTo>
                <a:lnTo>
                  <a:pt x="1267" y="1"/>
                </a:lnTo>
                <a:lnTo>
                  <a:pt x="1219" y="2"/>
                </a:lnTo>
                <a:lnTo>
                  <a:pt x="1172" y="6"/>
                </a:lnTo>
                <a:lnTo>
                  <a:pt x="1127" y="12"/>
                </a:lnTo>
                <a:lnTo>
                  <a:pt x="1080" y="17"/>
                </a:lnTo>
                <a:lnTo>
                  <a:pt x="1034" y="23"/>
                </a:lnTo>
                <a:lnTo>
                  <a:pt x="987" y="32"/>
                </a:lnTo>
                <a:lnTo>
                  <a:pt x="943" y="40"/>
                </a:lnTo>
                <a:lnTo>
                  <a:pt x="897" y="51"/>
                </a:lnTo>
                <a:lnTo>
                  <a:pt x="853" y="62"/>
                </a:lnTo>
                <a:lnTo>
                  <a:pt x="809" y="74"/>
                </a:lnTo>
                <a:lnTo>
                  <a:pt x="766" y="87"/>
                </a:lnTo>
                <a:lnTo>
                  <a:pt x="722" y="100"/>
                </a:lnTo>
                <a:lnTo>
                  <a:pt x="679" y="116"/>
                </a:lnTo>
                <a:lnTo>
                  <a:pt x="637" y="131"/>
                </a:lnTo>
                <a:lnTo>
                  <a:pt x="595" y="148"/>
                </a:lnTo>
                <a:lnTo>
                  <a:pt x="554" y="167"/>
                </a:lnTo>
                <a:lnTo>
                  <a:pt x="513" y="185"/>
                </a:lnTo>
                <a:lnTo>
                  <a:pt x="473" y="204"/>
                </a:lnTo>
                <a:lnTo>
                  <a:pt x="433" y="225"/>
                </a:lnTo>
                <a:lnTo>
                  <a:pt x="394" y="247"/>
                </a:lnTo>
                <a:lnTo>
                  <a:pt x="355" y="269"/>
                </a:lnTo>
                <a:lnTo>
                  <a:pt x="317" y="292"/>
                </a:lnTo>
                <a:lnTo>
                  <a:pt x="279" y="316"/>
                </a:lnTo>
                <a:lnTo>
                  <a:pt x="241" y="341"/>
                </a:lnTo>
                <a:lnTo>
                  <a:pt x="205" y="367"/>
                </a:lnTo>
                <a:lnTo>
                  <a:pt x="170" y="393"/>
                </a:lnTo>
                <a:lnTo>
                  <a:pt x="135" y="420"/>
                </a:lnTo>
                <a:lnTo>
                  <a:pt x="99" y="448"/>
                </a:lnTo>
                <a:lnTo>
                  <a:pt x="66" y="476"/>
                </a:lnTo>
                <a:lnTo>
                  <a:pt x="33" y="506"/>
                </a:lnTo>
                <a:lnTo>
                  <a:pt x="0" y="536"/>
                </a:lnTo>
                <a:lnTo>
                  <a:pt x="213" y="755"/>
                </a:lnTo>
                <a:lnTo>
                  <a:pt x="213" y="755"/>
                </a:lnTo>
                <a:lnTo>
                  <a:pt x="240" y="730"/>
                </a:lnTo>
                <a:lnTo>
                  <a:pt x="267" y="706"/>
                </a:lnTo>
                <a:lnTo>
                  <a:pt x="296" y="681"/>
                </a:lnTo>
                <a:lnTo>
                  <a:pt x="326" y="657"/>
                </a:lnTo>
                <a:lnTo>
                  <a:pt x="355" y="635"/>
                </a:lnTo>
                <a:lnTo>
                  <a:pt x="386" y="613"/>
                </a:lnTo>
                <a:lnTo>
                  <a:pt x="416" y="591"/>
                </a:lnTo>
                <a:lnTo>
                  <a:pt x="447" y="570"/>
                </a:lnTo>
                <a:lnTo>
                  <a:pt x="478" y="551"/>
                </a:lnTo>
                <a:lnTo>
                  <a:pt x="511" y="531"/>
                </a:lnTo>
                <a:lnTo>
                  <a:pt x="543" y="512"/>
                </a:lnTo>
                <a:lnTo>
                  <a:pt x="577" y="495"/>
                </a:lnTo>
                <a:lnTo>
                  <a:pt x="610" y="476"/>
                </a:lnTo>
                <a:lnTo>
                  <a:pt x="645" y="461"/>
                </a:lnTo>
                <a:lnTo>
                  <a:pt x="679" y="445"/>
                </a:lnTo>
                <a:lnTo>
                  <a:pt x="714" y="430"/>
                </a:lnTo>
                <a:lnTo>
                  <a:pt x="749" y="415"/>
                </a:lnTo>
                <a:lnTo>
                  <a:pt x="784" y="402"/>
                </a:lnTo>
                <a:lnTo>
                  <a:pt x="821" y="389"/>
                </a:lnTo>
                <a:lnTo>
                  <a:pt x="857" y="377"/>
                </a:lnTo>
                <a:lnTo>
                  <a:pt x="894" y="367"/>
                </a:lnTo>
                <a:lnTo>
                  <a:pt x="931" y="357"/>
                </a:lnTo>
                <a:lnTo>
                  <a:pt x="969" y="348"/>
                </a:lnTo>
                <a:lnTo>
                  <a:pt x="1007" y="338"/>
                </a:lnTo>
                <a:lnTo>
                  <a:pt x="1045" y="332"/>
                </a:lnTo>
                <a:lnTo>
                  <a:pt x="1082" y="325"/>
                </a:lnTo>
                <a:lnTo>
                  <a:pt x="1121" y="319"/>
                </a:lnTo>
                <a:lnTo>
                  <a:pt x="1160" y="314"/>
                </a:lnTo>
                <a:lnTo>
                  <a:pt x="1200" y="310"/>
                </a:lnTo>
                <a:lnTo>
                  <a:pt x="1240" y="307"/>
                </a:lnTo>
                <a:lnTo>
                  <a:pt x="1279" y="306"/>
                </a:lnTo>
                <a:lnTo>
                  <a:pt x="1319" y="305"/>
                </a:lnTo>
                <a:lnTo>
                  <a:pt x="1319" y="30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3" name="Freeform 49"/>
          <p:cNvSpPr>
            <a:spLocks/>
          </p:cNvSpPr>
          <p:nvPr/>
        </p:nvSpPr>
        <p:spPr bwMode="auto">
          <a:xfrm>
            <a:off x="3797300" y="3244851"/>
            <a:ext cx="309563" cy="523875"/>
          </a:xfrm>
          <a:custGeom>
            <a:avLst/>
            <a:gdLst>
              <a:gd name="T0" fmla="*/ 561 w 780"/>
              <a:gd name="T1" fmla="*/ 0 h 1320"/>
              <a:gd name="T2" fmla="*/ 530 w 780"/>
              <a:gd name="T3" fmla="*/ 32 h 1320"/>
              <a:gd name="T4" fmla="*/ 470 w 780"/>
              <a:gd name="T5" fmla="*/ 99 h 1320"/>
              <a:gd name="T6" fmla="*/ 412 w 780"/>
              <a:gd name="T7" fmla="*/ 168 h 1320"/>
              <a:gd name="T8" fmla="*/ 359 w 780"/>
              <a:gd name="T9" fmla="*/ 240 h 1320"/>
              <a:gd name="T10" fmla="*/ 308 w 780"/>
              <a:gd name="T11" fmla="*/ 315 h 1320"/>
              <a:gd name="T12" fmla="*/ 261 w 780"/>
              <a:gd name="T13" fmla="*/ 392 h 1320"/>
              <a:gd name="T14" fmla="*/ 218 w 780"/>
              <a:gd name="T15" fmla="*/ 470 h 1320"/>
              <a:gd name="T16" fmla="*/ 178 w 780"/>
              <a:gd name="T17" fmla="*/ 552 h 1320"/>
              <a:gd name="T18" fmla="*/ 142 w 780"/>
              <a:gd name="T19" fmla="*/ 635 h 1320"/>
              <a:gd name="T20" fmla="*/ 110 w 780"/>
              <a:gd name="T21" fmla="*/ 720 h 1320"/>
              <a:gd name="T22" fmla="*/ 82 w 780"/>
              <a:gd name="T23" fmla="*/ 807 h 1320"/>
              <a:gd name="T24" fmla="*/ 57 w 780"/>
              <a:gd name="T25" fmla="*/ 895 h 1320"/>
              <a:gd name="T26" fmla="*/ 36 w 780"/>
              <a:gd name="T27" fmla="*/ 987 h 1320"/>
              <a:gd name="T28" fmla="*/ 21 w 780"/>
              <a:gd name="T29" fmla="*/ 1079 h 1320"/>
              <a:gd name="T30" fmla="*/ 9 w 780"/>
              <a:gd name="T31" fmla="*/ 1171 h 1320"/>
              <a:gd name="T32" fmla="*/ 1 w 780"/>
              <a:gd name="T33" fmla="*/ 1267 h 1320"/>
              <a:gd name="T34" fmla="*/ 304 w 780"/>
              <a:gd name="T35" fmla="*/ 1320 h 1320"/>
              <a:gd name="T36" fmla="*/ 306 w 780"/>
              <a:gd name="T37" fmla="*/ 1280 h 1320"/>
              <a:gd name="T38" fmla="*/ 312 w 780"/>
              <a:gd name="T39" fmla="*/ 1199 h 1320"/>
              <a:gd name="T40" fmla="*/ 323 w 780"/>
              <a:gd name="T41" fmla="*/ 1121 h 1320"/>
              <a:gd name="T42" fmla="*/ 336 w 780"/>
              <a:gd name="T43" fmla="*/ 1043 h 1320"/>
              <a:gd name="T44" fmla="*/ 354 w 780"/>
              <a:gd name="T45" fmla="*/ 967 h 1320"/>
              <a:gd name="T46" fmla="*/ 375 w 780"/>
              <a:gd name="T47" fmla="*/ 892 h 1320"/>
              <a:gd name="T48" fmla="*/ 398 w 780"/>
              <a:gd name="T49" fmla="*/ 819 h 1320"/>
              <a:gd name="T50" fmla="*/ 425 w 780"/>
              <a:gd name="T51" fmla="*/ 747 h 1320"/>
              <a:gd name="T52" fmla="*/ 457 w 780"/>
              <a:gd name="T53" fmla="*/ 677 h 1320"/>
              <a:gd name="T54" fmla="*/ 491 w 780"/>
              <a:gd name="T55" fmla="*/ 608 h 1320"/>
              <a:gd name="T56" fmla="*/ 527 w 780"/>
              <a:gd name="T57" fmla="*/ 541 h 1320"/>
              <a:gd name="T58" fmla="*/ 567 w 780"/>
              <a:gd name="T59" fmla="*/ 476 h 1320"/>
              <a:gd name="T60" fmla="*/ 609 w 780"/>
              <a:gd name="T61" fmla="*/ 414 h 1320"/>
              <a:gd name="T62" fmla="*/ 655 w 780"/>
              <a:gd name="T63" fmla="*/ 354 h 1320"/>
              <a:gd name="T64" fmla="*/ 703 w 780"/>
              <a:gd name="T65" fmla="*/ 295 h 1320"/>
              <a:gd name="T66" fmla="*/ 754 w 780"/>
              <a:gd name="T67" fmla="*/ 239 h 1320"/>
              <a:gd name="T68" fmla="*/ 780 w 780"/>
              <a:gd name="T69" fmla="*/ 212 h 1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80" h="1320">
                <a:moveTo>
                  <a:pt x="780" y="212"/>
                </a:moveTo>
                <a:lnTo>
                  <a:pt x="561" y="0"/>
                </a:lnTo>
                <a:lnTo>
                  <a:pt x="561" y="0"/>
                </a:lnTo>
                <a:lnTo>
                  <a:pt x="530" y="32"/>
                </a:lnTo>
                <a:lnTo>
                  <a:pt x="500" y="65"/>
                </a:lnTo>
                <a:lnTo>
                  <a:pt x="470" y="99"/>
                </a:lnTo>
                <a:lnTo>
                  <a:pt x="441" y="132"/>
                </a:lnTo>
                <a:lnTo>
                  <a:pt x="412" y="168"/>
                </a:lnTo>
                <a:lnTo>
                  <a:pt x="385" y="204"/>
                </a:lnTo>
                <a:lnTo>
                  <a:pt x="359" y="240"/>
                </a:lnTo>
                <a:lnTo>
                  <a:pt x="333" y="277"/>
                </a:lnTo>
                <a:lnTo>
                  <a:pt x="308" y="315"/>
                </a:lnTo>
                <a:lnTo>
                  <a:pt x="285" y="352"/>
                </a:lnTo>
                <a:lnTo>
                  <a:pt x="261" y="392"/>
                </a:lnTo>
                <a:lnTo>
                  <a:pt x="239" y="431"/>
                </a:lnTo>
                <a:lnTo>
                  <a:pt x="218" y="470"/>
                </a:lnTo>
                <a:lnTo>
                  <a:pt x="198" y="510"/>
                </a:lnTo>
                <a:lnTo>
                  <a:pt x="178" y="552"/>
                </a:lnTo>
                <a:lnTo>
                  <a:pt x="160" y="593"/>
                </a:lnTo>
                <a:lnTo>
                  <a:pt x="142" y="635"/>
                </a:lnTo>
                <a:lnTo>
                  <a:pt x="126" y="677"/>
                </a:lnTo>
                <a:lnTo>
                  <a:pt x="110" y="720"/>
                </a:lnTo>
                <a:lnTo>
                  <a:pt x="95" y="763"/>
                </a:lnTo>
                <a:lnTo>
                  <a:pt x="82" y="807"/>
                </a:lnTo>
                <a:lnTo>
                  <a:pt x="69" y="851"/>
                </a:lnTo>
                <a:lnTo>
                  <a:pt x="57" y="895"/>
                </a:lnTo>
                <a:lnTo>
                  <a:pt x="47" y="941"/>
                </a:lnTo>
                <a:lnTo>
                  <a:pt x="36" y="987"/>
                </a:lnTo>
                <a:lnTo>
                  <a:pt x="28" y="1032"/>
                </a:lnTo>
                <a:lnTo>
                  <a:pt x="21" y="1079"/>
                </a:lnTo>
                <a:lnTo>
                  <a:pt x="14" y="1125"/>
                </a:lnTo>
                <a:lnTo>
                  <a:pt x="9" y="1171"/>
                </a:lnTo>
                <a:lnTo>
                  <a:pt x="5" y="1220"/>
                </a:lnTo>
                <a:lnTo>
                  <a:pt x="1" y="1267"/>
                </a:lnTo>
                <a:lnTo>
                  <a:pt x="0" y="1315"/>
                </a:lnTo>
                <a:lnTo>
                  <a:pt x="304" y="1320"/>
                </a:lnTo>
                <a:lnTo>
                  <a:pt x="304" y="1320"/>
                </a:lnTo>
                <a:lnTo>
                  <a:pt x="306" y="1280"/>
                </a:lnTo>
                <a:lnTo>
                  <a:pt x="308" y="1239"/>
                </a:lnTo>
                <a:lnTo>
                  <a:pt x="312" y="1199"/>
                </a:lnTo>
                <a:lnTo>
                  <a:pt x="317" y="1160"/>
                </a:lnTo>
                <a:lnTo>
                  <a:pt x="323" y="1121"/>
                </a:lnTo>
                <a:lnTo>
                  <a:pt x="329" y="1082"/>
                </a:lnTo>
                <a:lnTo>
                  <a:pt x="336" y="1043"/>
                </a:lnTo>
                <a:lnTo>
                  <a:pt x="345" y="1005"/>
                </a:lnTo>
                <a:lnTo>
                  <a:pt x="354" y="967"/>
                </a:lnTo>
                <a:lnTo>
                  <a:pt x="363" y="929"/>
                </a:lnTo>
                <a:lnTo>
                  <a:pt x="375" y="892"/>
                </a:lnTo>
                <a:lnTo>
                  <a:pt x="386" y="855"/>
                </a:lnTo>
                <a:lnTo>
                  <a:pt x="398" y="819"/>
                </a:lnTo>
                <a:lnTo>
                  <a:pt x="411" y="782"/>
                </a:lnTo>
                <a:lnTo>
                  <a:pt x="425" y="747"/>
                </a:lnTo>
                <a:lnTo>
                  <a:pt x="441" y="712"/>
                </a:lnTo>
                <a:lnTo>
                  <a:pt x="457" y="677"/>
                </a:lnTo>
                <a:lnTo>
                  <a:pt x="474" y="642"/>
                </a:lnTo>
                <a:lnTo>
                  <a:pt x="491" y="608"/>
                </a:lnTo>
                <a:lnTo>
                  <a:pt x="509" y="574"/>
                </a:lnTo>
                <a:lnTo>
                  <a:pt x="527" y="541"/>
                </a:lnTo>
                <a:lnTo>
                  <a:pt x="547" y="509"/>
                </a:lnTo>
                <a:lnTo>
                  <a:pt x="567" y="476"/>
                </a:lnTo>
                <a:lnTo>
                  <a:pt x="588" y="445"/>
                </a:lnTo>
                <a:lnTo>
                  <a:pt x="609" y="414"/>
                </a:lnTo>
                <a:lnTo>
                  <a:pt x="632" y="384"/>
                </a:lnTo>
                <a:lnTo>
                  <a:pt x="655" y="354"/>
                </a:lnTo>
                <a:lnTo>
                  <a:pt x="678" y="324"/>
                </a:lnTo>
                <a:lnTo>
                  <a:pt x="703" y="295"/>
                </a:lnTo>
                <a:lnTo>
                  <a:pt x="728" y="267"/>
                </a:lnTo>
                <a:lnTo>
                  <a:pt x="754" y="239"/>
                </a:lnTo>
                <a:lnTo>
                  <a:pt x="780" y="212"/>
                </a:lnTo>
                <a:lnTo>
                  <a:pt x="780" y="212"/>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4" name="Freeform 50"/>
          <p:cNvSpPr>
            <a:spLocks/>
          </p:cNvSpPr>
          <p:nvPr/>
        </p:nvSpPr>
        <p:spPr bwMode="auto">
          <a:xfrm>
            <a:off x="4583113" y="3014663"/>
            <a:ext cx="522288" cy="300038"/>
          </a:xfrm>
          <a:custGeom>
            <a:avLst/>
            <a:gdLst>
              <a:gd name="T0" fmla="*/ 1319 w 1319"/>
              <a:gd name="T1" fmla="*/ 536 h 755"/>
              <a:gd name="T2" fmla="*/ 1286 w 1319"/>
              <a:gd name="T3" fmla="*/ 506 h 755"/>
              <a:gd name="T4" fmla="*/ 1220 w 1319"/>
              <a:gd name="T5" fmla="*/ 448 h 755"/>
              <a:gd name="T6" fmla="*/ 1149 w 1319"/>
              <a:gd name="T7" fmla="*/ 393 h 755"/>
              <a:gd name="T8" fmla="*/ 1078 w 1319"/>
              <a:gd name="T9" fmla="*/ 341 h 755"/>
              <a:gd name="T10" fmla="*/ 1002 w 1319"/>
              <a:gd name="T11" fmla="*/ 292 h 755"/>
              <a:gd name="T12" fmla="*/ 925 w 1319"/>
              <a:gd name="T13" fmla="*/ 247 h 755"/>
              <a:gd name="T14" fmla="*/ 847 w 1319"/>
              <a:gd name="T15" fmla="*/ 204 h 755"/>
              <a:gd name="T16" fmla="*/ 765 w 1319"/>
              <a:gd name="T17" fmla="*/ 167 h 755"/>
              <a:gd name="T18" fmla="*/ 682 w 1319"/>
              <a:gd name="T19" fmla="*/ 131 h 755"/>
              <a:gd name="T20" fmla="*/ 597 w 1319"/>
              <a:gd name="T21" fmla="*/ 100 h 755"/>
              <a:gd name="T22" fmla="*/ 510 w 1319"/>
              <a:gd name="T23" fmla="*/ 74 h 755"/>
              <a:gd name="T24" fmla="*/ 422 w 1319"/>
              <a:gd name="T25" fmla="*/ 51 h 755"/>
              <a:gd name="T26" fmla="*/ 332 w 1319"/>
              <a:gd name="T27" fmla="*/ 32 h 755"/>
              <a:gd name="T28" fmla="*/ 239 w 1319"/>
              <a:gd name="T29" fmla="*/ 17 h 755"/>
              <a:gd name="T30" fmla="*/ 147 w 1319"/>
              <a:gd name="T31" fmla="*/ 6 h 755"/>
              <a:gd name="T32" fmla="*/ 52 w 1319"/>
              <a:gd name="T33" fmla="*/ 1 h 755"/>
              <a:gd name="T34" fmla="*/ 0 w 1319"/>
              <a:gd name="T35" fmla="*/ 305 h 755"/>
              <a:gd name="T36" fmla="*/ 40 w 1319"/>
              <a:gd name="T37" fmla="*/ 306 h 755"/>
              <a:gd name="T38" fmla="*/ 119 w 1319"/>
              <a:gd name="T39" fmla="*/ 310 h 755"/>
              <a:gd name="T40" fmla="*/ 198 w 1319"/>
              <a:gd name="T41" fmla="*/ 319 h 755"/>
              <a:gd name="T42" fmla="*/ 274 w 1319"/>
              <a:gd name="T43" fmla="*/ 332 h 755"/>
              <a:gd name="T44" fmla="*/ 351 w 1319"/>
              <a:gd name="T45" fmla="*/ 348 h 755"/>
              <a:gd name="T46" fmla="*/ 425 w 1319"/>
              <a:gd name="T47" fmla="*/ 367 h 755"/>
              <a:gd name="T48" fmla="*/ 498 w 1319"/>
              <a:gd name="T49" fmla="*/ 389 h 755"/>
              <a:gd name="T50" fmla="*/ 570 w 1319"/>
              <a:gd name="T51" fmla="*/ 415 h 755"/>
              <a:gd name="T52" fmla="*/ 640 w 1319"/>
              <a:gd name="T53" fmla="*/ 445 h 755"/>
              <a:gd name="T54" fmla="*/ 709 w 1319"/>
              <a:gd name="T55" fmla="*/ 476 h 755"/>
              <a:gd name="T56" fmla="*/ 776 w 1319"/>
              <a:gd name="T57" fmla="*/ 512 h 755"/>
              <a:gd name="T58" fmla="*/ 841 w 1319"/>
              <a:gd name="T59" fmla="*/ 551 h 755"/>
              <a:gd name="T60" fmla="*/ 903 w 1319"/>
              <a:gd name="T61" fmla="*/ 591 h 755"/>
              <a:gd name="T62" fmla="*/ 964 w 1319"/>
              <a:gd name="T63" fmla="*/ 635 h 755"/>
              <a:gd name="T64" fmla="*/ 1023 w 1319"/>
              <a:gd name="T65" fmla="*/ 681 h 755"/>
              <a:gd name="T66" fmla="*/ 1079 w 1319"/>
              <a:gd name="T67" fmla="*/ 730 h 755"/>
              <a:gd name="T68" fmla="*/ 1106 w 1319"/>
              <a:gd name="T69" fmla="*/ 755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19" h="755">
                <a:moveTo>
                  <a:pt x="1106" y="755"/>
                </a:moveTo>
                <a:lnTo>
                  <a:pt x="1319" y="536"/>
                </a:lnTo>
                <a:lnTo>
                  <a:pt x="1319" y="536"/>
                </a:lnTo>
                <a:lnTo>
                  <a:pt x="1286" y="506"/>
                </a:lnTo>
                <a:lnTo>
                  <a:pt x="1253" y="476"/>
                </a:lnTo>
                <a:lnTo>
                  <a:pt x="1220" y="448"/>
                </a:lnTo>
                <a:lnTo>
                  <a:pt x="1184" y="420"/>
                </a:lnTo>
                <a:lnTo>
                  <a:pt x="1149" y="393"/>
                </a:lnTo>
                <a:lnTo>
                  <a:pt x="1114" y="367"/>
                </a:lnTo>
                <a:lnTo>
                  <a:pt x="1078" y="341"/>
                </a:lnTo>
                <a:lnTo>
                  <a:pt x="1040" y="316"/>
                </a:lnTo>
                <a:lnTo>
                  <a:pt x="1002" y="292"/>
                </a:lnTo>
                <a:lnTo>
                  <a:pt x="964" y="269"/>
                </a:lnTo>
                <a:lnTo>
                  <a:pt x="925" y="247"/>
                </a:lnTo>
                <a:lnTo>
                  <a:pt x="886" y="225"/>
                </a:lnTo>
                <a:lnTo>
                  <a:pt x="847" y="204"/>
                </a:lnTo>
                <a:lnTo>
                  <a:pt x="807" y="185"/>
                </a:lnTo>
                <a:lnTo>
                  <a:pt x="765" y="167"/>
                </a:lnTo>
                <a:lnTo>
                  <a:pt x="724" y="148"/>
                </a:lnTo>
                <a:lnTo>
                  <a:pt x="682" y="131"/>
                </a:lnTo>
                <a:lnTo>
                  <a:pt x="640" y="116"/>
                </a:lnTo>
                <a:lnTo>
                  <a:pt x="597" y="100"/>
                </a:lnTo>
                <a:lnTo>
                  <a:pt x="554" y="87"/>
                </a:lnTo>
                <a:lnTo>
                  <a:pt x="510" y="74"/>
                </a:lnTo>
                <a:lnTo>
                  <a:pt x="466" y="62"/>
                </a:lnTo>
                <a:lnTo>
                  <a:pt x="422" y="51"/>
                </a:lnTo>
                <a:lnTo>
                  <a:pt x="376" y="40"/>
                </a:lnTo>
                <a:lnTo>
                  <a:pt x="332" y="32"/>
                </a:lnTo>
                <a:lnTo>
                  <a:pt x="286" y="23"/>
                </a:lnTo>
                <a:lnTo>
                  <a:pt x="239" y="17"/>
                </a:lnTo>
                <a:lnTo>
                  <a:pt x="194" y="12"/>
                </a:lnTo>
                <a:lnTo>
                  <a:pt x="147" y="6"/>
                </a:lnTo>
                <a:lnTo>
                  <a:pt x="100" y="2"/>
                </a:lnTo>
                <a:lnTo>
                  <a:pt x="52" y="1"/>
                </a:lnTo>
                <a:lnTo>
                  <a:pt x="5" y="0"/>
                </a:lnTo>
                <a:lnTo>
                  <a:pt x="0" y="305"/>
                </a:lnTo>
                <a:lnTo>
                  <a:pt x="0" y="305"/>
                </a:lnTo>
                <a:lnTo>
                  <a:pt x="40" y="306"/>
                </a:lnTo>
                <a:lnTo>
                  <a:pt x="79" y="307"/>
                </a:lnTo>
                <a:lnTo>
                  <a:pt x="119" y="310"/>
                </a:lnTo>
                <a:lnTo>
                  <a:pt x="159" y="314"/>
                </a:lnTo>
                <a:lnTo>
                  <a:pt x="198" y="319"/>
                </a:lnTo>
                <a:lnTo>
                  <a:pt x="237" y="325"/>
                </a:lnTo>
                <a:lnTo>
                  <a:pt x="274" y="332"/>
                </a:lnTo>
                <a:lnTo>
                  <a:pt x="313" y="338"/>
                </a:lnTo>
                <a:lnTo>
                  <a:pt x="351" y="348"/>
                </a:lnTo>
                <a:lnTo>
                  <a:pt x="388" y="357"/>
                </a:lnTo>
                <a:lnTo>
                  <a:pt x="425" y="367"/>
                </a:lnTo>
                <a:lnTo>
                  <a:pt x="462" y="377"/>
                </a:lnTo>
                <a:lnTo>
                  <a:pt x="498" y="389"/>
                </a:lnTo>
                <a:lnTo>
                  <a:pt x="535" y="402"/>
                </a:lnTo>
                <a:lnTo>
                  <a:pt x="570" y="415"/>
                </a:lnTo>
                <a:lnTo>
                  <a:pt x="605" y="430"/>
                </a:lnTo>
                <a:lnTo>
                  <a:pt x="640" y="445"/>
                </a:lnTo>
                <a:lnTo>
                  <a:pt x="675" y="461"/>
                </a:lnTo>
                <a:lnTo>
                  <a:pt x="709" y="476"/>
                </a:lnTo>
                <a:lnTo>
                  <a:pt x="742" y="495"/>
                </a:lnTo>
                <a:lnTo>
                  <a:pt x="776" y="512"/>
                </a:lnTo>
                <a:lnTo>
                  <a:pt x="808" y="531"/>
                </a:lnTo>
                <a:lnTo>
                  <a:pt x="841" y="551"/>
                </a:lnTo>
                <a:lnTo>
                  <a:pt x="872" y="570"/>
                </a:lnTo>
                <a:lnTo>
                  <a:pt x="903" y="591"/>
                </a:lnTo>
                <a:lnTo>
                  <a:pt x="934" y="613"/>
                </a:lnTo>
                <a:lnTo>
                  <a:pt x="964" y="635"/>
                </a:lnTo>
                <a:lnTo>
                  <a:pt x="994" y="657"/>
                </a:lnTo>
                <a:lnTo>
                  <a:pt x="1023" y="681"/>
                </a:lnTo>
                <a:lnTo>
                  <a:pt x="1052" y="706"/>
                </a:lnTo>
                <a:lnTo>
                  <a:pt x="1079" y="730"/>
                </a:lnTo>
                <a:lnTo>
                  <a:pt x="1106" y="755"/>
                </a:lnTo>
                <a:lnTo>
                  <a:pt x="1106" y="75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8" name="Freeform 54"/>
          <p:cNvSpPr>
            <a:spLocks/>
          </p:cNvSpPr>
          <p:nvPr/>
        </p:nvSpPr>
        <p:spPr bwMode="auto">
          <a:xfrm>
            <a:off x="3976688" y="3787776"/>
            <a:ext cx="228600" cy="409575"/>
          </a:xfrm>
          <a:custGeom>
            <a:avLst/>
            <a:gdLst>
              <a:gd name="T0" fmla="*/ 235 w 579"/>
              <a:gd name="T1" fmla="*/ 5 h 1035"/>
              <a:gd name="T2" fmla="*/ 235 w 579"/>
              <a:gd name="T3" fmla="*/ 5 h 1035"/>
              <a:gd name="T4" fmla="*/ 235 w 579"/>
              <a:gd name="T5" fmla="*/ 0 h 1035"/>
              <a:gd name="T6" fmla="*/ 0 w 579"/>
              <a:gd name="T7" fmla="*/ 4 h 1035"/>
              <a:gd name="T8" fmla="*/ 0 w 579"/>
              <a:gd name="T9" fmla="*/ 4 h 1035"/>
              <a:gd name="T10" fmla="*/ 0 w 579"/>
              <a:gd name="T11" fmla="*/ 5 h 1035"/>
              <a:gd name="T12" fmla="*/ 0 w 579"/>
              <a:gd name="T13" fmla="*/ 5 h 1035"/>
              <a:gd name="T14" fmla="*/ 0 w 579"/>
              <a:gd name="T15" fmla="*/ 43 h 1035"/>
              <a:gd name="T16" fmla="*/ 2 w 579"/>
              <a:gd name="T17" fmla="*/ 79 h 1035"/>
              <a:gd name="T18" fmla="*/ 4 w 579"/>
              <a:gd name="T19" fmla="*/ 116 h 1035"/>
              <a:gd name="T20" fmla="*/ 7 w 579"/>
              <a:gd name="T21" fmla="*/ 153 h 1035"/>
              <a:gd name="T22" fmla="*/ 11 w 579"/>
              <a:gd name="T23" fmla="*/ 189 h 1035"/>
              <a:gd name="T24" fmla="*/ 16 w 579"/>
              <a:gd name="T25" fmla="*/ 225 h 1035"/>
              <a:gd name="T26" fmla="*/ 21 w 579"/>
              <a:gd name="T27" fmla="*/ 262 h 1035"/>
              <a:gd name="T28" fmla="*/ 28 w 579"/>
              <a:gd name="T29" fmla="*/ 297 h 1035"/>
              <a:gd name="T30" fmla="*/ 36 w 579"/>
              <a:gd name="T31" fmla="*/ 332 h 1035"/>
              <a:gd name="T32" fmla="*/ 43 w 579"/>
              <a:gd name="T33" fmla="*/ 367 h 1035"/>
              <a:gd name="T34" fmla="*/ 53 w 579"/>
              <a:gd name="T35" fmla="*/ 401 h 1035"/>
              <a:gd name="T36" fmla="*/ 63 w 579"/>
              <a:gd name="T37" fmla="*/ 436 h 1035"/>
              <a:gd name="T38" fmla="*/ 73 w 579"/>
              <a:gd name="T39" fmla="*/ 470 h 1035"/>
              <a:gd name="T40" fmla="*/ 85 w 579"/>
              <a:gd name="T41" fmla="*/ 502 h 1035"/>
              <a:gd name="T42" fmla="*/ 97 w 579"/>
              <a:gd name="T43" fmla="*/ 536 h 1035"/>
              <a:gd name="T44" fmla="*/ 110 w 579"/>
              <a:gd name="T45" fmla="*/ 569 h 1035"/>
              <a:gd name="T46" fmla="*/ 123 w 579"/>
              <a:gd name="T47" fmla="*/ 601 h 1035"/>
              <a:gd name="T48" fmla="*/ 137 w 579"/>
              <a:gd name="T49" fmla="*/ 634 h 1035"/>
              <a:gd name="T50" fmla="*/ 153 w 579"/>
              <a:gd name="T51" fmla="*/ 665 h 1035"/>
              <a:gd name="T52" fmla="*/ 168 w 579"/>
              <a:gd name="T53" fmla="*/ 696 h 1035"/>
              <a:gd name="T54" fmla="*/ 185 w 579"/>
              <a:gd name="T55" fmla="*/ 728 h 1035"/>
              <a:gd name="T56" fmla="*/ 202 w 579"/>
              <a:gd name="T57" fmla="*/ 758 h 1035"/>
              <a:gd name="T58" fmla="*/ 221 w 579"/>
              <a:gd name="T59" fmla="*/ 788 h 1035"/>
              <a:gd name="T60" fmla="*/ 239 w 579"/>
              <a:gd name="T61" fmla="*/ 818 h 1035"/>
              <a:gd name="T62" fmla="*/ 258 w 579"/>
              <a:gd name="T63" fmla="*/ 846 h 1035"/>
              <a:gd name="T64" fmla="*/ 278 w 579"/>
              <a:gd name="T65" fmla="*/ 875 h 1035"/>
              <a:gd name="T66" fmla="*/ 299 w 579"/>
              <a:gd name="T67" fmla="*/ 903 h 1035"/>
              <a:gd name="T68" fmla="*/ 319 w 579"/>
              <a:gd name="T69" fmla="*/ 931 h 1035"/>
              <a:gd name="T70" fmla="*/ 342 w 579"/>
              <a:gd name="T71" fmla="*/ 957 h 1035"/>
              <a:gd name="T72" fmla="*/ 364 w 579"/>
              <a:gd name="T73" fmla="*/ 984 h 1035"/>
              <a:gd name="T74" fmla="*/ 386 w 579"/>
              <a:gd name="T75" fmla="*/ 1010 h 1035"/>
              <a:gd name="T76" fmla="*/ 411 w 579"/>
              <a:gd name="T77" fmla="*/ 1035 h 1035"/>
              <a:gd name="T78" fmla="*/ 579 w 579"/>
              <a:gd name="T79" fmla="*/ 872 h 1035"/>
              <a:gd name="T80" fmla="*/ 579 w 579"/>
              <a:gd name="T81" fmla="*/ 872 h 1035"/>
              <a:gd name="T82" fmla="*/ 540 w 579"/>
              <a:gd name="T83" fmla="*/ 828 h 1035"/>
              <a:gd name="T84" fmla="*/ 503 w 579"/>
              <a:gd name="T85" fmla="*/ 784 h 1035"/>
              <a:gd name="T86" fmla="*/ 468 w 579"/>
              <a:gd name="T87" fmla="*/ 737 h 1035"/>
              <a:gd name="T88" fmla="*/ 435 w 579"/>
              <a:gd name="T89" fmla="*/ 689 h 1035"/>
              <a:gd name="T90" fmla="*/ 405 w 579"/>
              <a:gd name="T91" fmla="*/ 638 h 1035"/>
              <a:gd name="T92" fmla="*/ 377 w 579"/>
              <a:gd name="T93" fmla="*/ 587 h 1035"/>
              <a:gd name="T94" fmla="*/ 351 w 579"/>
              <a:gd name="T95" fmla="*/ 534 h 1035"/>
              <a:gd name="T96" fmla="*/ 327 w 579"/>
              <a:gd name="T97" fmla="*/ 479 h 1035"/>
              <a:gd name="T98" fmla="*/ 306 w 579"/>
              <a:gd name="T99" fmla="*/ 424 h 1035"/>
              <a:gd name="T100" fmla="*/ 288 w 579"/>
              <a:gd name="T101" fmla="*/ 367 h 1035"/>
              <a:gd name="T102" fmla="*/ 273 w 579"/>
              <a:gd name="T103" fmla="*/ 310 h 1035"/>
              <a:gd name="T104" fmla="*/ 258 w 579"/>
              <a:gd name="T105" fmla="*/ 250 h 1035"/>
              <a:gd name="T106" fmla="*/ 249 w 579"/>
              <a:gd name="T107" fmla="*/ 190 h 1035"/>
              <a:gd name="T108" fmla="*/ 241 w 579"/>
              <a:gd name="T109" fmla="*/ 129 h 1035"/>
              <a:gd name="T110" fmla="*/ 236 w 579"/>
              <a:gd name="T111" fmla="*/ 68 h 1035"/>
              <a:gd name="T112" fmla="*/ 235 w 579"/>
              <a:gd name="T113" fmla="*/ 5 h 1035"/>
              <a:gd name="T114" fmla="*/ 235 w 579"/>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9" h="1035">
                <a:moveTo>
                  <a:pt x="235" y="5"/>
                </a:moveTo>
                <a:lnTo>
                  <a:pt x="235" y="5"/>
                </a:lnTo>
                <a:lnTo>
                  <a:pt x="235" y="0"/>
                </a:lnTo>
                <a:lnTo>
                  <a:pt x="0" y="4"/>
                </a:lnTo>
                <a:lnTo>
                  <a:pt x="0" y="4"/>
                </a:lnTo>
                <a:lnTo>
                  <a:pt x="0" y="5"/>
                </a:lnTo>
                <a:lnTo>
                  <a:pt x="0" y="5"/>
                </a:lnTo>
                <a:lnTo>
                  <a:pt x="0" y="43"/>
                </a:lnTo>
                <a:lnTo>
                  <a:pt x="2" y="79"/>
                </a:lnTo>
                <a:lnTo>
                  <a:pt x="4" y="116"/>
                </a:lnTo>
                <a:lnTo>
                  <a:pt x="7" y="153"/>
                </a:lnTo>
                <a:lnTo>
                  <a:pt x="11" y="189"/>
                </a:lnTo>
                <a:lnTo>
                  <a:pt x="16" y="225"/>
                </a:lnTo>
                <a:lnTo>
                  <a:pt x="21" y="262"/>
                </a:lnTo>
                <a:lnTo>
                  <a:pt x="28" y="297"/>
                </a:lnTo>
                <a:lnTo>
                  <a:pt x="36" y="332"/>
                </a:lnTo>
                <a:lnTo>
                  <a:pt x="43" y="367"/>
                </a:lnTo>
                <a:lnTo>
                  <a:pt x="53" y="401"/>
                </a:lnTo>
                <a:lnTo>
                  <a:pt x="63" y="436"/>
                </a:lnTo>
                <a:lnTo>
                  <a:pt x="73" y="470"/>
                </a:lnTo>
                <a:lnTo>
                  <a:pt x="85" y="502"/>
                </a:lnTo>
                <a:lnTo>
                  <a:pt x="97" y="536"/>
                </a:lnTo>
                <a:lnTo>
                  <a:pt x="110" y="569"/>
                </a:lnTo>
                <a:lnTo>
                  <a:pt x="123" y="601"/>
                </a:lnTo>
                <a:lnTo>
                  <a:pt x="137" y="634"/>
                </a:lnTo>
                <a:lnTo>
                  <a:pt x="153" y="665"/>
                </a:lnTo>
                <a:lnTo>
                  <a:pt x="168" y="696"/>
                </a:lnTo>
                <a:lnTo>
                  <a:pt x="185" y="728"/>
                </a:lnTo>
                <a:lnTo>
                  <a:pt x="202" y="758"/>
                </a:lnTo>
                <a:lnTo>
                  <a:pt x="221" y="788"/>
                </a:lnTo>
                <a:lnTo>
                  <a:pt x="239" y="818"/>
                </a:lnTo>
                <a:lnTo>
                  <a:pt x="258" y="846"/>
                </a:lnTo>
                <a:lnTo>
                  <a:pt x="278" y="875"/>
                </a:lnTo>
                <a:lnTo>
                  <a:pt x="299" y="903"/>
                </a:lnTo>
                <a:lnTo>
                  <a:pt x="319" y="931"/>
                </a:lnTo>
                <a:lnTo>
                  <a:pt x="342" y="957"/>
                </a:lnTo>
                <a:lnTo>
                  <a:pt x="364" y="984"/>
                </a:lnTo>
                <a:lnTo>
                  <a:pt x="386" y="1010"/>
                </a:lnTo>
                <a:lnTo>
                  <a:pt x="411" y="1035"/>
                </a:lnTo>
                <a:lnTo>
                  <a:pt x="579" y="872"/>
                </a:lnTo>
                <a:lnTo>
                  <a:pt x="579" y="872"/>
                </a:lnTo>
                <a:lnTo>
                  <a:pt x="540" y="828"/>
                </a:lnTo>
                <a:lnTo>
                  <a:pt x="503" y="784"/>
                </a:lnTo>
                <a:lnTo>
                  <a:pt x="468" y="737"/>
                </a:lnTo>
                <a:lnTo>
                  <a:pt x="435" y="689"/>
                </a:lnTo>
                <a:lnTo>
                  <a:pt x="405" y="638"/>
                </a:lnTo>
                <a:lnTo>
                  <a:pt x="377" y="587"/>
                </a:lnTo>
                <a:lnTo>
                  <a:pt x="351" y="534"/>
                </a:lnTo>
                <a:lnTo>
                  <a:pt x="327" y="479"/>
                </a:lnTo>
                <a:lnTo>
                  <a:pt x="306" y="424"/>
                </a:lnTo>
                <a:lnTo>
                  <a:pt x="288" y="367"/>
                </a:lnTo>
                <a:lnTo>
                  <a:pt x="273" y="310"/>
                </a:lnTo>
                <a:lnTo>
                  <a:pt x="258" y="250"/>
                </a:lnTo>
                <a:lnTo>
                  <a:pt x="249" y="190"/>
                </a:lnTo>
                <a:lnTo>
                  <a:pt x="241" y="129"/>
                </a:lnTo>
                <a:lnTo>
                  <a:pt x="236" y="68"/>
                </a:lnTo>
                <a:lnTo>
                  <a:pt x="235" y="5"/>
                </a:lnTo>
                <a:lnTo>
                  <a:pt x="235" y="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9" name="Freeform 55"/>
          <p:cNvSpPr>
            <a:spLocks/>
          </p:cNvSpPr>
          <p:nvPr/>
        </p:nvSpPr>
        <p:spPr bwMode="auto">
          <a:xfrm>
            <a:off x="3976688" y="3370263"/>
            <a:ext cx="239713" cy="400050"/>
          </a:xfrm>
          <a:custGeom>
            <a:avLst/>
            <a:gdLst>
              <a:gd name="T0" fmla="*/ 603 w 603"/>
              <a:gd name="T1" fmla="*/ 164 h 1010"/>
              <a:gd name="T2" fmla="*/ 433 w 603"/>
              <a:gd name="T3" fmla="*/ 0 h 1010"/>
              <a:gd name="T4" fmla="*/ 433 w 603"/>
              <a:gd name="T5" fmla="*/ 0 h 1010"/>
              <a:gd name="T6" fmla="*/ 410 w 603"/>
              <a:gd name="T7" fmla="*/ 24 h 1010"/>
              <a:gd name="T8" fmla="*/ 386 w 603"/>
              <a:gd name="T9" fmla="*/ 49 h 1010"/>
              <a:gd name="T10" fmla="*/ 363 w 603"/>
              <a:gd name="T11" fmla="*/ 75 h 1010"/>
              <a:gd name="T12" fmla="*/ 341 w 603"/>
              <a:gd name="T13" fmla="*/ 101 h 1010"/>
              <a:gd name="T14" fmla="*/ 320 w 603"/>
              <a:gd name="T15" fmla="*/ 129 h 1010"/>
              <a:gd name="T16" fmla="*/ 298 w 603"/>
              <a:gd name="T17" fmla="*/ 156 h 1010"/>
              <a:gd name="T18" fmla="*/ 278 w 603"/>
              <a:gd name="T19" fmla="*/ 183 h 1010"/>
              <a:gd name="T20" fmla="*/ 259 w 603"/>
              <a:gd name="T21" fmla="*/ 212 h 1010"/>
              <a:gd name="T22" fmla="*/ 239 w 603"/>
              <a:gd name="T23" fmla="*/ 241 h 1010"/>
              <a:gd name="T24" fmla="*/ 221 w 603"/>
              <a:gd name="T25" fmla="*/ 269 h 1010"/>
              <a:gd name="T26" fmla="*/ 203 w 603"/>
              <a:gd name="T27" fmla="*/ 299 h 1010"/>
              <a:gd name="T28" fmla="*/ 186 w 603"/>
              <a:gd name="T29" fmla="*/ 329 h 1010"/>
              <a:gd name="T30" fmla="*/ 169 w 603"/>
              <a:gd name="T31" fmla="*/ 360 h 1010"/>
              <a:gd name="T32" fmla="*/ 153 w 603"/>
              <a:gd name="T33" fmla="*/ 390 h 1010"/>
              <a:gd name="T34" fmla="*/ 139 w 603"/>
              <a:gd name="T35" fmla="*/ 422 h 1010"/>
              <a:gd name="T36" fmla="*/ 125 w 603"/>
              <a:gd name="T37" fmla="*/ 454 h 1010"/>
              <a:gd name="T38" fmla="*/ 110 w 603"/>
              <a:gd name="T39" fmla="*/ 485 h 1010"/>
              <a:gd name="T40" fmla="*/ 97 w 603"/>
              <a:gd name="T41" fmla="*/ 518 h 1010"/>
              <a:gd name="T42" fmla="*/ 86 w 603"/>
              <a:gd name="T43" fmla="*/ 552 h 1010"/>
              <a:gd name="T44" fmla="*/ 74 w 603"/>
              <a:gd name="T45" fmla="*/ 584 h 1010"/>
              <a:gd name="T46" fmla="*/ 64 w 603"/>
              <a:gd name="T47" fmla="*/ 618 h 1010"/>
              <a:gd name="T48" fmla="*/ 53 w 603"/>
              <a:gd name="T49" fmla="*/ 652 h 1010"/>
              <a:gd name="T50" fmla="*/ 44 w 603"/>
              <a:gd name="T51" fmla="*/ 686 h 1010"/>
              <a:gd name="T52" fmla="*/ 36 w 603"/>
              <a:gd name="T53" fmla="*/ 721 h 1010"/>
              <a:gd name="T54" fmla="*/ 28 w 603"/>
              <a:gd name="T55" fmla="*/ 755 h 1010"/>
              <a:gd name="T56" fmla="*/ 22 w 603"/>
              <a:gd name="T57" fmla="*/ 790 h 1010"/>
              <a:gd name="T58" fmla="*/ 15 w 603"/>
              <a:gd name="T59" fmla="*/ 827 h 1010"/>
              <a:gd name="T60" fmla="*/ 12 w 603"/>
              <a:gd name="T61" fmla="*/ 862 h 1010"/>
              <a:gd name="T62" fmla="*/ 6 w 603"/>
              <a:gd name="T63" fmla="*/ 898 h 1010"/>
              <a:gd name="T64" fmla="*/ 4 w 603"/>
              <a:gd name="T65" fmla="*/ 933 h 1010"/>
              <a:gd name="T66" fmla="*/ 1 w 603"/>
              <a:gd name="T67" fmla="*/ 970 h 1010"/>
              <a:gd name="T68" fmla="*/ 0 w 603"/>
              <a:gd name="T69" fmla="*/ 1006 h 1010"/>
              <a:gd name="T70" fmla="*/ 234 w 603"/>
              <a:gd name="T71" fmla="*/ 1010 h 1010"/>
              <a:gd name="T72" fmla="*/ 234 w 603"/>
              <a:gd name="T73" fmla="*/ 1010 h 1010"/>
              <a:gd name="T74" fmla="*/ 238 w 603"/>
              <a:gd name="T75" fmla="*/ 949 h 1010"/>
              <a:gd name="T76" fmla="*/ 245 w 603"/>
              <a:gd name="T77" fmla="*/ 889 h 1010"/>
              <a:gd name="T78" fmla="*/ 254 w 603"/>
              <a:gd name="T79" fmla="*/ 829 h 1010"/>
              <a:gd name="T80" fmla="*/ 267 w 603"/>
              <a:gd name="T81" fmla="*/ 769 h 1010"/>
              <a:gd name="T82" fmla="*/ 281 w 603"/>
              <a:gd name="T83" fmla="*/ 712 h 1010"/>
              <a:gd name="T84" fmla="*/ 298 w 603"/>
              <a:gd name="T85" fmla="*/ 655 h 1010"/>
              <a:gd name="T86" fmla="*/ 319 w 603"/>
              <a:gd name="T87" fmla="*/ 600 h 1010"/>
              <a:gd name="T88" fmla="*/ 341 w 603"/>
              <a:gd name="T89" fmla="*/ 545 h 1010"/>
              <a:gd name="T90" fmla="*/ 366 w 603"/>
              <a:gd name="T91" fmla="*/ 492 h 1010"/>
              <a:gd name="T92" fmla="*/ 393 w 603"/>
              <a:gd name="T93" fmla="*/ 441 h 1010"/>
              <a:gd name="T94" fmla="*/ 423 w 603"/>
              <a:gd name="T95" fmla="*/ 390 h 1010"/>
              <a:gd name="T96" fmla="*/ 454 w 603"/>
              <a:gd name="T97" fmla="*/ 342 h 1010"/>
              <a:gd name="T98" fmla="*/ 488 w 603"/>
              <a:gd name="T99" fmla="*/ 294 h 1010"/>
              <a:gd name="T100" fmla="*/ 524 w 603"/>
              <a:gd name="T101" fmla="*/ 250 h 1010"/>
              <a:gd name="T102" fmla="*/ 562 w 603"/>
              <a:gd name="T103" fmla="*/ 205 h 1010"/>
              <a:gd name="T104" fmla="*/ 603 w 603"/>
              <a:gd name="T105" fmla="*/ 164 h 1010"/>
              <a:gd name="T106" fmla="*/ 603 w 603"/>
              <a:gd name="T107" fmla="*/ 164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3" h="1010">
                <a:moveTo>
                  <a:pt x="603" y="164"/>
                </a:moveTo>
                <a:lnTo>
                  <a:pt x="433" y="0"/>
                </a:lnTo>
                <a:lnTo>
                  <a:pt x="433" y="0"/>
                </a:lnTo>
                <a:lnTo>
                  <a:pt x="410" y="24"/>
                </a:lnTo>
                <a:lnTo>
                  <a:pt x="386" y="49"/>
                </a:lnTo>
                <a:lnTo>
                  <a:pt x="363" y="75"/>
                </a:lnTo>
                <a:lnTo>
                  <a:pt x="341" y="101"/>
                </a:lnTo>
                <a:lnTo>
                  <a:pt x="320" y="129"/>
                </a:lnTo>
                <a:lnTo>
                  <a:pt x="298" y="156"/>
                </a:lnTo>
                <a:lnTo>
                  <a:pt x="278" y="183"/>
                </a:lnTo>
                <a:lnTo>
                  <a:pt x="259" y="212"/>
                </a:lnTo>
                <a:lnTo>
                  <a:pt x="239" y="241"/>
                </a:lnTo>
                <a:lnTo>
                  <a:pt x="221" y="269"/>
                </a:lnTo>
                <a:lnTo>
                  <a:pt x="203" y="299"/>
                </a:lnTo>
                <a:lnTo>
                  <a:pt x="186" y="329"/>
                </a:lnTo>
                <a:lnTo>
                  <a:pt x="169" y="360"/>
                </a:lnTo>
                <a:lnTo>
                  <a:pt x="153" y="390"/>
                </a:lnTo>
                <a:lnTo>
                  <a:pt x="139" y="422"/>
                </a:lnTo>
                <a:lnTo>
                  <a:pt x="125" y="454"/>
                </a:lnTo>
                <a:lnTo>
                  <a:pt x="110" y="485"/>
                </a:lnTo>
                <a:lnTo>
                  <a:pt x="97" y="518"/>
                </a:lnTo>
                <a:lnTo>
                  <a:pt x="86" y="552"/>
                </a:lnTo>
                <a:lnTo>
                  <a:pt x="74" y="584"/>
                </a:lnTo>
                <a:lnTo>
                  <a:pt x="64" y="618"/>
                </a:lnTo>
                <a:lnTo>
                  <a:pt x="53" y="652"/>
                </a:lnTo>
                <a:lnTo>
                  <a:pt x="44" y="686"/>
                </a:lnTo>
                <a:lnTo>
                  <a:pt x="36" y="721"/>
                </a:lnTo>
                <a:lnTo>
                  <a:pt x="28" y="755"/>
                </a:lnTo>
                <a:lnTo>
                  <a:pt x="22" y="790"/>
                </a:lnTo>
                <a:lnTo>
                  <a:pt x="15" y="827"/>
                </a:lnTo>
                <a:lnTo>
                  <a:pt x="12" y="862"/>
                </a:lnTo>
                <a:lnTo>
                  <a:pt x="6" y="898"/>
                </a:lnTo>
                <a:lnTo>
                  <a:pt x="4" y="933"/>
                </a:lnTo>
                <a:lnTo>
                  <a:pt x="1" y="970"/>
                </a:lnTo>
                <a:lnTo>
                  <a:pt x="0" y="1006"/>
                </a:lnTo>
                <a:lnTo>
                  <a:pt x="234" y="1010"/>
                </a:lnTo>
                <a:lnTo>
                  <a:pt x="234" y="1010"/>
                </a:lnTo>
                <a:lnTo>
                  <a:pt x="238" y="949"/>
                </a:lnTo>
                <a:lnTo>
                  <a:pt x="245" y="889"/>
                </a:lnTo>
                <a:lnTo>
                  <a:pt x="254" y="829"/>
                </a:lnTo>
                <a:lnTo>
                  <a:pt x="267" y="769"/>
                </a:lnTo>
                <a:lnTo>
                  <a:pt x="281" y="712"/>
                </a:lnTo>
                <a:lnTo>
                  <a:pt x="298" y="655"/>
                </a:lnTo>
                <a:lnTo>
                  <a:pt x="319" y="600"/>
                </a:lnTo>
                <a:lnTo>
                  <a:pt x="341" y="545"/>
                </a:lnTo>
                <a:lnTo>
                  <a:pt x="366" y="492"/>
                </a:lnTo>
                <a:lnTo>
                  <a:pt x="393" y="441"/>
                </a:lnTo>
                <a:lnTo>
                  <a:pt x="423" y="390"/>
                </a:lnTo>
                <a:lnTo>
                  <a:pt x="454" y="342"/>
                </a:lnTo>
                <a:lnTo>
                  <a:pt x="488" y="294"/>
                </a:lnTo>
                <a:lnTo>
                  <a:pt x="524" y="250"/>
                </a:lnTo>
                <a:lnTo>
                  <a:pt x="562" y="205"/>
                </a:lnTo>
                <a:lnTo>
                  <a:pt x="603" y="164"/>
                </a:lnTo>
                <a:lnTo>
                  <a:pt x="603" y="164"/>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0" name="Freeform 56"/>
          <p:cNvSpPr>
            <a:spLocks/>
          </p:cNvSpPr>
          <p:nvPr/>
        </p:nvSpPr>
        <p:spPr bwMode="auto">
          <a:xfrm>
            <a:off x="4162425" y="3194051"/>
            <a:ext cx="401638" cy="230188"/>
          </a:xfrm>
          <a:custGeom>
            <a:avLst/>
            <a:gdLst>
              <a:gd name="T0" fmla="*/ 1010 w 1010"/>
              <a:gd name="T1" fmla="*/ 235 h 579"/>
              <a:gd name="T2" fmla="*/ 1006 w 1010"/>
              <a:gd name="T3" fmla="*/ 0 h 579"/>
              <a:gd name="T4" fmla="*/ 1006 w 1010"/>
              <a:gd name="T5" fmla="*/ 0 h 579"/>
              <a:gd name="T6" fmla="*/ 969 w 1010"/>
              <a:gd name="T7" fmla="*/ 1 h 579"/>
              <a:gd name="T8" fmla="*/ 933 w 1010"/>
              <a:gd name="T9" fmla="*/ 4 h 579"/>
              <a:gd name="T10" fmla="*/ 898 w 1010"/>
              <a:gd name="T11" fmla="*/ 6 h 579"/>
              <a:gd name="T12" fmla="*/ 861 w 1010"/>
              <a:gd name="T13" fmla="*/ 9 h 579"/>
              <a:gd name="T14" fmla="*/ 826 w 1010"/>
              <a:gd name="T15" fmla="*/ 14 h 579"/>
              <a:gd name="T16" fmla="*/ 791 w 1010"/>
              <a:gd name="T17" fmla="*/ 19 h 579"/>
              <a:gd name="T18" fmla="*/ 756 w 1010"/>
              <a:gd name="T19" fmla="*/ 24 h 579"/>
              <a:gd name="T20" fmla="*/ 721 w 1010"/>
              <a:gd name="T21" fmla="*/ 32 h 579"/>
              <a:gd name="T22" fmla="*/ 687 w 1010"/>
              <a:gd name="T23" fmla="*/ 40 h 579"/>
              <a:gd name="T24" fmla="*/ 653 w 1010"/>
              <a:gd name="T25" fmla="*/ 48 h 579"/>
              <a:gd name="T26" fmla="*/ 619 w 1010"/>
              <a:gd name="T27" fmla="*/ 57 h 579"/>
              <a:gd name="T28" fmla="*/ 585 w 1010"/>
              <a:gd name="T29" fmla="*/ 67 h 579"/>
              <a:gd name="T30" fmla="*/ 553 w 1010"/>
              <a:gd name="T31" fmla="*/ 78 h 579"/>
              <a:gd name="T32" fmla="*/ 520 w 1010"/>
              <a:gd name="T33" fmla="*/ 90 h 579"/>
              <a:gd name="T34" fmla="*/ 488 w 1010"/>
              <a:gd name="T35" fmla="*/ 101 h 579"/>
              <a:gd name="T36" fmla="*/ 455 w 1010"/>
              <a:gd name="T37" fmla="*/ 114 h 579"/>
              <a:gd name="T38" fmla="*/ 424 w 1010"/>
              <a:gd name="T39" fmla="*/ 127 h 579"/>
              <a:gd name="T40" fmla="*/ 393 w 1010"/>
              <a:gd name="T41" fmla="*/ 142 h 579"/>
              <a:gd name="T42" fmla="*/ 361 w 1010"/>
              <a:gd name="T43" fmla="*/ 157 h 579"/>
              <a:gd name="T44" fmla="*/ 330 w 1010"/>
              <a:gd name="T45" fmla="*/ 173 h 579"/>
              <a:gd name="T46" fmla="*/ 300 w 1010"/>
              <a:gd name="T47" fmla="*/ 188 h 579"/>
              <a:gd name="T48" fmla="*/ 270 w 1010"/>
              <a:gd name="T49" fmla="*/ 205 h 579"/>
              <a:gd name="T50" fmla="*/ 213 w 1010"/>
              <a:gd name="T51" fmla="*/ 242 h 579"/>
              <a:gd name="T52" fmla="*/ 157 w 1010"/>
              <a:gd name="T53" fmla="*/ 281 h 579"/>
              <a:gd name="T54" fmla="*/ 102 w 1010"/>
              <a:gd name="T55" fmla="*/ 321 h 579"/>
              <a:gd name="T56" fmla="*/ 50 w 1010"/>
              <a:gd name="T57" fmla="*/ 364 h 579"/>
              <a:gd name="T58" fmla="*/ 0 w 1010"/>
              <a:gd name="T59" fmla="*/ 410 h 579"/>
              <a:gd name="T60" fmla="*/ 162 w 1010"/>
              <a:gd name="T61" fmla="*/ 579 h 579"/>
              <a:gd name="T62" fmla="*/ 162 w 1010"/>
              <a:gd name="T63" fmla="*/ 579 h 579"/>
              <a:gd name="T64" fmla="*/ 205 w 1010"/>
              <a:gd name="T65" fmla="*/ 541 h 579"/>
              <a:gd name="T66" fmla="*/ 249 w 1010"/>
              <a:gd name="T67" fmla="*/ 505 h 579"/>
              <a:gd name="T68" fmla="*/ 295 w 1010"/>
              <a:gd name="T69" fmla="*/ 470 h 579"/>
              <a:gd name="T70" fmla="*/ 343 w 1010"/>
              <a:gd name="T71" fmla="*/ 438 h 579"/>
              <a:gd name="T72" fmla="*/ 391 w 1010"/>
              <a:gd name="T73" fmla="*/ 407 h 579"/>
              <a:gd name="T74" fmla="*/ 442 w 1010"/>
              <a:gd name="T75" fmla="*/ 380 h 579"/>
              <a:gd name="T76" fmla="*/ 494 w 1010"/>
              <a:gd name="T77" fmla="*/ 354 h 579"/>
              <a:gd name="T78" fmla="*/ 546 w 1010"/>
              <a:gd name="T79" fmla="*/ 330 h 579"/>
              <a:gd name="T80" fmla="*/ 601 w 1010"/>
              <a:gd name="T81" fmla="*/ 310 h 579"/>
              <a:gd name="T82" fmla="*/ 656 w 1010"/>
              <a:gd name="T83" fmla="*/ 291 h 579"/>
              <a:gd name="T84" fmla="*/ 713 w 1010"/>
              <a:gd name="T85" fmla="*/ 276 h 579"/>
              <a:gd name="T86" fmla="*/ 770 w 1010"/>
              <a:gd name="T87" fmla="*/ 261 h 579"/>
              <a:gd name="T88" fmla="*/ 829 w 1010"/>
              <a:gd name="T89" fmla="*/ 251 h 579"/>
              <a:gd name="T90" fmla="*/ 889 w 1010"/>
              <a:gd name="T91" fmla="*/ 243 h 579"/>
              <a:gd name="T92" fmla="*/ 949 w 1010"/>
              <a:gd name="T93" fmla="*/ 238 h 579"/>
              <a:gd name="T94" fmla="*/ 1010 w 1010"/>
              <a:gd name="T95" fmla="*/ 235 h 579"/>
              <a:gd name="T96" fmla="*/ 1010 w 1010"/>
              <a:gd name="T97" fmla="*/ 235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0" h="579">
                <a:moveTo>
                  <a:pt x="1010" y="235"/>
                </a:moveTo>
                <a:lnTo>
                  <a:pt x="1006" y="0"/>
                </a:lnTo>
                <a:lnTo>
                  <a:pt x="1006" y="0"/>
                </a:lnTo>
                <a:lnTo>
                  <a:pt x="969" y="1"/>
                </a:lnTo>
                <a:lnTo>
                  <a:pt x="933" y="4"/>
                </a:lnTo>
                <a:lnTo>
                  <a:pt x="898" y="6"/>
                </a:lnTo>
                <a:lnTo>
                  <a:pt x="861" y="9"/>
                </a:lnTo>
                <a:lnTo>
                  <a:pt x="826" y="14"/>
                </a:lnTo>
                <a:lnTo>
                  <a:pt x="791" y="19"/>
                </a:lnTo>
                <a:lnTo>
                  <a:pt x="756" y="24"/>
                </a:lnTo>
                <a:lnTo>
                  <a:pt x="721" y="32"/>
                </a:lnTo>
                <a:lnTo>
                  <a:pt x="687" y="40"/>
                </a:lnTo>
                <a:lnTo>
                  <a:pt x="653" y="48"/>
                </a:lnTo>
                <a:lnTo>
                  <a:pt x="619" y="57"/>
                </a:lnTo>
                <a:lnTo>
                  <a:pt x="585" y="67"/>
                </a:lnTo>
                <a:lnTo>
                  <a:pt x="553" y="78"/>
                </a:lnTo>
                <a:lnTo>
                  <a:pt x="520" y="90"/>
                </a:lnTo>
                <a:lnTo>
                  <a:pt x="488" y="101"/>
                </a:lnTo>
                <a:lnTo>
                  <a:pt x="455" y="114"/>
                </a:lnTo>
                <a:lnTo>
                  <a:pt x="424" y="127"/>
                </a:lnTo>
                <a:lnTo>
                  <a:pt x="393" y="142"/>
                </a:lnTo>
                <a:lnTo>
                  <a:pt x="361" y="157"/>
                </a:lnTo>
                <a:lnTo>
                  <a:pt x="330" y="173"/>
                </a:lnTo>
                <a:lnTo>
                  <a:pt x="300" y="188"/>
                </a:lnTo>
                <a:lnTo>
                  <a:pt x="270" y="205"/>
                </a:lnTo>
                <a:lnTo>
                  <a:pt x="213" y="242"/>
                </a:lnTo>
                <a:lnTo>
                  <a:pt x="157" y="281"/>
                </a:lnTo>
                <a:lnTo>
                  <a:pt x="102" y="321"/>
                </a:lnTo>
                <a:lnTo>
                  <a:pt x="50" y="364"/>
                </a:lnTo>
                <a:lnTo>
                  <a:pt x="0" y="410"/>
                </a:lnTo>
                <a:lnTo>
                  <a:pt x="162" y="579"/>
                </a:lnTo>
                <a:lnTo>
                  <a:pt x="162" y="579"/>
                </a:lnTo>
                <a:lnTo>
                  <a:pt x="205" y="541"/>
                </a:lnTo>
                <a:lnTo>
                  <a:pt x="249" y="505"/>
                </a:lnTo>
                <a:lnTo>
                  <a:pt x="295" y="470"/>
                </a:lnTo>
                <a:lnTo>
                  <a:pt x="343" y="438"/>
                </a:lnTo>
                <a:lnTo>
                  <a:pt x="391" y="407"/>
                </a:lnTo>
                <a:lnTo>
                  <a:pt x="442" y="380"/>
                </a:lnTo>
                <a:lnTo>
                  <a:pt x="494" y="354"/>
                </a:lnTo>
                <a:lnTo>
                  <a:pt x="546" y="330"/>
                </a:lnTo>
                <a:lnTo>
                  <a:pt x="601" y="310"/>
                </a:lnTo>
                <a:lnTo>
                  <a:pt x="656" y="291"/>
                </a:lnTo>
                <a:lnTo>
                  <a:pt x="713" y="276"/>
                </a:lnTo>
                <a:lnTo>
                  <a:pt x="770" y="261"/>
                </a:lnTo>
                <a:lnTo>
                  <a:pt x="829" y="251"/>
                </a:lnTo>
                <a:lnTo>
                  <a:pt x="889" y="243"/>
                </a:lnTo>
                <a:lnTo>
                  <a:pt x="949" y="238"/>
                </a:lnTo>
                <a:lnTo>
                  <a:pt x="1010" y="235"/>
                </a:lnTo>
                <a:lnTo>
                  <a:pt x="1010" y="23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2" name="Freeform 58"/>
          <p:cNvSpPr>
            <a:spLocks/>
          </p:cNvSpPr>
          <p:nvPr/>
        </p:nvSpPr>
        <p:spPr bwMode="auto">
          <a:xfrm>
            <a:off x="4938713" y="3787776"/>
            <a:ext cx="228600" cy="409575"/>
          </a:xfrm>
          <a:custGeom>
            <a:avLst/>
            <a:gdLst>
              <a:gd name="T0" fmla="*/ 344 w 580"/>
              <a:gd name="T1" fmla="*/ 5 h 1035"/>
              <a:gd name="T2" fmla="*/ 344 w 580"/>
              <a:gd name="T3" fmla="*/ 5 h 1035"/>
              <a:gd name="T4" fmla="*/ 343 w 580"/>
              <a:gd name="T5" fmla="*/ 68 h 1035"/>
              <a:gd name="T6" fmla="*/ 338 w 580"/>
              <a:gd name="T7" fmla="*/ 129 h 1035"/>
              <a:gd name="T8" fmla="*/ 331 w 580"/>
              <a:gd name="T9" fmla="*/ 190 h 1035"/>
              <a:gd name="T10" fmla="*/ 321 w 580"/>
              <a:gd name="T11" fmla="*/ 250 h 1035"/>
              <a:gd name="T12" fmla="*/ 308 w 580"/>
              <a:gd name="T13" fmla="*/ 310 h 1035"/>
              <a:gd name="T14" fmla="*/ 292 w 580"/>
              <a:gd name="T15" fmla="*/ 367 h 1035"/>
              <a:gd name="T16" fmla="*/ 273 w 580"/>
              <a:gd name="T17" fmla="*/ 424 h 1035"/>
              <a:gd name="T18" fmla="*/ 252 w 580"/>
              <a:gd name="T19" fmla="*/ 479 h 1035"/>
              <a:gd name="T20" fmla="*/ 228 w 580"/>
              <a:gd name="T21" fmla="*/ 534 h 1035"/>
              <a:gd name="T22" fmla="*/ 202 w 580"/>
              <a:gd name="T23" fmla="*/ 587 h 1035"/>
              <a:gd name="T24" fmla="*/ 175 w 580"/>
              <a:gd name="T25" fmla="*/ 638 h 1035"/>
              <a:gd name="T26" fmla="*/ 144 w 580"/>
              <a:gd name="T27" fmla="*/ 689 h 1035"/>
              <a:gd name="T28" fmla="*/ 111 w 580"/>
              <a:gd name="T29" fmla="*/ 737 h 1035"/>
              <a:gd name="T30" fmla="*/ 76 w 580"/>
              <a:gd name="T31" fmla="*/ 784 h 1035"/>
              <a:gd name="T32" fmla="*/ 39 w 580"/>
              <a:gd name="T33" fmla="*/ 828 h 1035"/>
              <a:gd name="T34" fmla="*/ 0 w 580"/>
              <a:gd name="T35" fmla="*/ 872 h 1035"/>
              <a:gd name="T36" fmla="*/ 170 w 580"/>
              <a:gd name="T37" fmla="*/ 1035 h 1035"/>
              <a:gd name="T38" fmla="*/ 170 w 580"/>
              <a:gd name="T39" fmla="*/ 1035 h 1035"/>
              <a:gd name="T40" fmla="*/ 193 w 580"/>
              <a:gd name="T41" fmla="*/ 1010 h 1035"/>
              <a:gd name="T42" fmla="*/ 215 w 580"/>
              <a:gd name="T43" fmla="*/ 984 h 1035"/>
              <a:gd name="T44" fmla="*/ 237 w 580"/>
              <a:gd name="T45" fmla="*/ 957 h 1035"/>
              <a:gd name="T46" fmla="*/ 260 w 580"/>
              <a:gd name="T47" fmla="*/ 931 h 1035"/>
              <a:gd name="T48" fmla="*/ 280 w 580"/>
              <a:gd name="T49" fmla="*/ 903 h 1035"/>
              <a:gd name="T50" fmla="*/ 301 w 580"/>
              <a:gd name="T51" fmla="*/ 875 h 1035"/>
              <a:gd name="T52" fmla="*/ 321 w 580"/>
              <a:gd name="T53" fmla="*/ 846 h 1035"/>
              <a:gd name="T54" fmla="*/ 340 w 580"/>
              <a:gd name="T55" fmla="*/ 818 h 1035"/>
              <a:gd name="T56" fmla="*/ 358 w 580"/>
              <a:gd name="T57" fmla="*/ 788 h 1035"/>
              <a:gd name="T58" fmla="*/ 377 w 580"/>
              <a:gd name="T59" fmla="*/ 758 h 1035"/>
              <a:gd name="T60" fmla="*/ 394 w 580"/>
              <a:gd name="T61" fmla="*/ 728 h 1035"/>
              <a:gd name="T62" fmla="*/ 411 w 580"/>
              <a:gd name="T63" fmla="*/ 696 h 1035"/>
              <a:gd name="T64" fmla="*/ 426 w 580"/>
              <a:gd name="T65" fmla="*/ 665 h 1035"/>
              <a:gd name="T66" fmla="*/ 442 w 580"/>
              <a:gd name="T67" fmla="*/ 634 h 1035"/>
              <a:gd name="T68" fmla="*/ 456 w 580"/>
              <a:gd name="T69" fmla="*/ 601 h 1035"/>
              <a:gd name="T70" fmla="*/ 469 w 580"/>
              <a:gd name="T71" fmla="*/ 569 h 1035"/>
              <a:gd name="T72" fmla="*/ 482 w 580"/>
              <a:gd name="T73" fmla="*/ 536 h 1035"/>
              <a:gd name="T74" fmla="*/ 495 w 580"/>
              <a:gd name="T75" fmla="*/ 502 h 1035"/>
              <a:gd name="T76" fmla="*/ 506 w 580"/>
              <a:gd name="T77" fmla="*/ 470 h 1035"/>
              <a:gd name="T78" fmla="*/ 516 w 580"/>
              <a:gd name="T79" fmla="*/ 436 h 1035"/>
              <a:gd name="T80" fmla="*/ 526 w 580"/>
              <a:gd name="T81" fmla="*/ 401 h 1035"/>
              <a:gd name="T82" fmla="*/ 536 w 580"/>
              <a:gd name="T83" fmla="*/ 367 h 1035"/>
              <a:gd name="T84" fmla="*/ 543 w 580"/>
              <a:gd name="T85" fmla="*/ 332 h 1035"/>
              <a:gd name="T86" fmla="*/ 551 w 580"/>
              <a:gd name="T87" fmla="*/ 297 h 1035"/>
              <a:gd name="T88" fmla="*/ 558 w 580"/>
              <a:gd name="T89" fmla="*/ 262 h 1035"/>
              <a:gd name="T90" fmla="*/ 563 w 580"/>
              <a:gd name="T91" fmla="*/ 225 h 1035"/>
              <a:gd name="T92" fmla="*/ 568 w 580"/>
              <a:gd name="T93" fmla="*/ 189 h 1035"/>
              <a:gd name="T94" fmla="*/ 572 w 580"/>
              <a:gd name="T95" fmla="*/ 153 h 1035"/>
              <a:gd name="T96" fmla="*/ 575 w 580"/>
              <a:gd name="T97" fmla="*/ 116 h 1035"/>
              <a:gd name="T98" fmla="*/ 577 w 580"/>
              <a:gd name="T99" fmla="*/ 79 h 1035"/>
              <a:gd name="T100" fmla="*/ 579 w 580"/>
              <a:gd name="T101" fmla="*/ 43 h 1035"/>
              <a:gd name="T102" fmla="*/ 580 w 580"/>
              <a:gd name="T103" fmla="*/ 5 h 1035"/>
              <a:gd name="T104" fmla="*/ 580 w 580"/>
              <a:gd name="T105" fmla="*/ 5 h 1035"/>
              <a:gd name="T106" fmla="*/ 580 w 580"/>
              <a:gd name="T107" fmla="*/ 4 h 1035"/>
              <a:gd name="T108" fmla="*/ 344 w 580"/>
              <a:gd name="T109" fmla="*/ 0 h 1035"/>
              <a:gd name="T110" fmla="*/ 344 w 580"/>
              <a:gd name="T111" fmla="*/ 0 h 1035"/>
              <a:gd name="T112" fmla="*/ 344 w 580"/>
              <a:gd name="T113" fmla="*/ 5 h 1035"/>
              <a:gd name="T114" fmla="*/ 344 w 580"/>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80" h="1035">
                <a:moveTo>
                  <a:pt x="344" y="5"/>
                </a:moveTo>
                <a:lnTo>
                  <a:pt x="344" y="5"/>
                </a:lnTo>
                <a:lnTo>
                  <a:pt x="343" y="68"/>
                </a:lnTo>
                <a:lnTo>
                  <a:pt x="338" y="129"/>
                </a:lnTo>
                <a:lnTo>
                  <a:pt x="331" y="190"/>
                </a:lnTo>
                <a:lnTo>
                  <a:pt x="321" y="250"/>
                </a:lnTo>
                <a:lnTo>
                  <a:pt x="308" y="310"/>
                </a:lnTo>
                <a:lnTo>
                  <a:pt x="292" y="367"/>
                </a:lnTo>
                <a:lnTo>
                  <a:pt x="273" y="424"/>
                </a:lnTo>
                <a:lnTo>
                  <a:pt x="252" y="479"/>
                </a:lnTo>
                <a:lnTo>
                  <a:pt x="228" y="534"/>
                </a:lnTo>
                <a:lnTo>
                  <a:pt x="202" y="587"/>
                </a:lnTo>
                <a:lnTo>
                  <a:pt x="175" y="638"/>
                </a:lnTo>
                <a:lnTo>
                  <a:pt x="144" y="689"/>
                </a:lnTo>
                <a:lnTo>
                  <a:pt x="111" y="737"/>
                </a:lnTo>
                <a:lnTo>
                  <a:pt x="76" y="784"/>
                </a:lnTo>
                <a:lnTo>
                  <a:pt x="39" y="828"/>
                </a:lnTo>
                <a:lnTo>
                  <a:pt x="0" y="872"/>
                </a:lnTo>
                <a:lnTo>
                  <a:pt x="170" y="1035"/>
                </a:lnTo>
                <a:lnTo>
                  <a:pt x="170" y="1035"/>
                </a:lnTo>
                <a:lnTo>
                  <a:pt x="193" y="1010"/>
                </a:lnTo>
                <a:lnTo>
                  <a:pt x="215" y="984"/>
                </a:lnTo>
                <a:lnTo>
                  <a:pt x="237" y="957"/>
                </a:lnTo>
                <a:lnTo>
                  <a:pt x="260" y="931"/>
                </a:lnTo>
                <a:lnTo>
                  <a:pt x="280" y="903"/>
                </a:lnTo>
                <a:lnTo>
                  <a:pt x="301" y="875"/>
                </a:lnTo>
                <a:lnTo>
                  <a:pt x="321" y="846"/>
                </a:lnTo>
                <a:lnTo>
                  <a:pt x="340" y="818"/>
                </a:lnTo>
                <a:lnTo>
                  <a:pt x="358" y="788"/>
                </a:lnTo>
                <a:lnTo>
                  <a:pt x="377" y="758"/>
                </a:lnTo>
                <a:lnTo>
                  <a:pt x="394" y="728"/>
                </a:lnTo>
                <a:lnTo>
                  <a:pt x="411" y="696"/>
                </a:lnTo>
                <a:lnTo>
                  <a:pt x="426" y="665"/>
                </a:lnTo>
                <a:lnTo>
                  <a:pt x="442" y="634"/>
                </a:lnTo>
                <a:lnTo>
                  <a:pt x="456" y="601"/>
                </a:lnTo>
                <a:lnTo>
                  <a:pt x="469" y="569"/>
                </a:lnTo>
                <a:lnTo>
                  <a:pt x="482" y="536"/>
                </a:lnTo>
                <a:lnTo>
                  <a:pt x="495" y="502"/>
                </a:lnTo>
                <a:lnTo>
                  <a:pt x="506" y="470"/>
                </a:lnTo>
                <a:lnTo>
                  <a:pt x="516" y="436"/>
                </a:lnTo>
                <a:lnTo>
                  <a:pt x="526" y="401"/>
                </a:lnTo>
                <a:lnTo>
                  <a:pt x="536" y="367"/>
                </a:lnTo>
                <a:lnTo>
                  <a:pt x="543" y="332"/>
                </a:lnTo>
                <a:lnTo>
                  <a:pt x="551" y="297"/>
                </a:lnTo>
                <a:lnTo>
                  <a:pt x="558" y="262"/>
                </a:lnTo>
                <a:lnTo>
                  <a:pt x="563" y="225"/>
                </a:lnTo>
                <a:lnTo>
                  <a:pt x="568" y="189"/>
                </a:lnTo>
                <a:lnTo>
                  <a:pt x="572" y="153"/>
                </a:lnTo>
                <a:lnTo>
                  <a:pt x="575" y="116"/>
                </a:lnTo>
                <a:lnTo>
                  <a:pt x="577" y="79"/>
                </a:lnTo>
                <a:lnTo>
                  <a:pt x="579" y="43"/>
                </a:lnTo>
                <a:lnTo>
                  <a:pt x="580" y="5"/>
                </a:lnTo>
                <a:lnTo>
                  <a:pt x="580" y="5"/>
                </a:lnTo>
                <a:lnTo>
                  <a:pt x="580" y="4"/>
                </a:lnTo>
                <a:lnTo>
                  <a:pt x="344" y="0"/>
                </a:lnTo>
                <a:lnTo>
                  <a:pt x="344" y="0"/>
                </a:lnTo>
                <a:lnTo>
                  <a:pt x="344" y="5"/>
                </a:lnTo>
                <a:lnTo>
                  <a:pt x="344" y="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4" name="Freeform 60"/>
          <p:cNvSpPr>
            <a:spLocks/>
          </p:cNvSpPr>
          <p:nvPr/>
        </p:nvSpPr>
        <p:spPr bwMode="auto">
          <a:xfrm>
            <a:off x="4579938" y="3194051"/>
            <a:ext cx="401638" cy="230188"/>
          </a:xfrm>
          <a:custGeom>
            <a:avLst/>
            <a:gdLst>
              <a:gd name="T0" fmla="*/ 848 w 1010"/>
              <a:gd name="T1" fmla="*/ 579 h 579"/>
              <a:gd name="T2" fmla="*/ 1010 w 1010"/>
              <a:gd name="T3" fmla="*/ 410 h 579"/>
              <a:gd name="T4" fmla="*/ 1010 w 1010"/>
              <a:gd name="T5" fmla="*/ 410 h 579"/>
              <a:gd name="T6" fmla="*/ 961 w 1010"/>
              <a:gd name="T7" fmla="*/ 364 h 579"/>
              <a:gd name="T8" fmla="*/ 908 w 1010"/>
              <a:gd name="T9" fmla="*/ 321 h 579"/>
              <a:gd name="T10" fmla="*/ 854 w 1010"/>
              <a:gd name="T11" fmla="*/ 281 h 579"/>
              <a:gd name="T12" fmla="*/ 797 w 1010"/>
              <a:gd name="T13" fmla="*/ 242 h 579"/>
              <a:gd name="T14" fmla="*/ 740 w 1010"/>
              <a:gd name="T15" fmla="*/ 205 h 579"/>
              <a:gd name="T16" fmla="*/ 710 w 1010"/>
              <a:gd name="T17" fmla="*/ 188 h 579"/>
              <a:gd name="T18" fmla="*/ 680 w 1010"/>
              <a:gd name="T19" fmla="*/ 173 h 579"/>
              <a:gd name="T20" fmla="*/ 649 w 1010"/>
              <a:gd name="T21" fmla="*/ 157 h 579"/>
              <a:gd name="T22" fmla="*/ 619 w 1010"/>
              <a:gd name="T23" fmla="*/ 142 h 579"/>
              <a:gd name="T24" fmla="*/ 586 w 1010"/>
              <a:gd name="T25" fmla="*/ 127 h 579"/>
              <a:gd name="T26" fmla="*/ 555 w 1010"/>
              <a:gd name="T27" fmla="*/ 114 h 579"/>
              <a:gd name="T28" fmla="*/ 524 w 1010"/>
              <a:gd name="T29" fmla="*/ 101 h 579"/>
              <a:gd name="T30" fmla="*/ 491 w 1010"/>
              <a:gd name="T31" fmla="*/ 90 h 579"/>
              <a:gd name="T32" fmla="*/ 457 w 1010"/>
              <a:gd name="T33" fmla="*/ 78 h 579"/>
              <a:gd name="T34" fmla="*/ 425 w 1010"/>
              <a:gd name="T35" fmla="*/ 67 h 579"/>
              <a:gd name="T36" fmla="*/ 391 w 1010"/>
              <a:gd name="T37" fmla="*/ 57 h 579"/>
              <a:gd name="T38" fmla="*/ 357 w 1010"/>
              <a:gd name="T39" fmla="*/ 48 h 579"/>
              <a:gd name="T40" fmla="*/ 323 w 1010"/>
              <a:gd name="T41" fmla="*/ 40 h 579"/>
              <a:gd name="T42" fmla="*/ 289 w 1010"/>
              <a:gd name="T43" fmla="*/ 32 h 579"/>
              <a:gd name="T44" fmla="*/ 254 w 1010"/>
              <a:gd name="T45" fmla="*/ 24 h 579"/>
              <a:gd name="T46" fmla="*/ 219 w 1010"/>
              <a:gd name="T47" fmla="*/ 19 h 579"/>
              <a:gd name="T48" fmla="*/ 184 w 1010"/>
              <a:gd name="T49" fmla="*/ 14 h 579"/>
              <a:gd name="T50" fmla="*/ 149 w 1010"/>
              <a:gd name="T51" fmla="*/ 9 h 579"/>
              <a:gd name="T52" fmla="*/ 113 w 1010"/>
              <a:gd name="T53" fmla="*/ 6 h 579"/>
              <a:gd name="T54" fmla="*/ 77 w 1010"/>
              <a:gd name="T55" fmla="*/ 4 h 579"/>
              <a:gd name="T56" fmla="*/ 41 w 1010"/>
              <a:gd name="T57" fmla="*/ 1 h 579"/>
              <a:gd name="T58" fmla="*/ 4 w 1010"/>
              <a:gd name="T59" fmla="*/ 0 h 579"/>
              <a:gd name="T60" fmla="*/ 0 w 1010"/>
              <a:gd name="T61" fmla="*/ 235 h 579"/>
              <a:gd name="T62" fmla="*/ 0 w 1010"/>
              <a:gd name="T63" fmla="*/ 235 h 579"/>
              <a:gd name="T64" fmla="*/ 61 w 1010"/>
              <a:gd name="T65" fmla="*/ 238 h 579"/>
              <a:gd name="T66" fmla="*/ 121 w 1010"/>
              <a:gd name="T67" fmla="*/ 243 h 579"/>
              <a:gd name="T68" fmla="*/ 181 w 1010"/>
              <a:gd name="T69" fmla="*/ 251 h 579"/>
              <a:gd name="T70" fmla="*/ 240 w 1010"/>
              <a:gd name="T71" fmla="*/ 261 h 579"/>
              <a:gd name="T72" fmla="*/ 297 w 1010"/>
              <a:gd name="T73" fmla="*/ 276 h 579"/>
              <a:gd name="T74" fmla="*/ 354 w 1010"/>
              <a:gd name="T75" fmla="*/ 291 h 579"/>
              <a:gd name="T76" fmla="*/ 409 w 1010"/>
              <a:gd name="T77" fmla="*/ 310 h 579"/>
              <a:gd name="T78" fmla="*/ 464 w 1010"/>
              <a:gd name="T79" fmla="*/ 330 h 579"/>
              <a:gd name="T80" fmla="*/ 517 w 1010"/>
              <a:gd name="T81" fmla="*/ 354 h 579"/>
              <a:gd name="T82" fmla="*/ 568 w 1010"/>
              <a:gd name="T83" fmla="*/ 380 h 579"/>
              <a:gd name="T84" fmla="*/ 619 w 1010"/>
              <a:gd name="T85" fmla="*/ 407 h 579"/>
              <a:gd name="T86" fmla="*/ 668 w 1010"/>
              <a:gd name="T87" fmla="*/ 438 h 579"/>
              <a:gd name="T88" fmla="*/ 715 w 1010"/>
              <a:gd name="T89" fmla="*/ 470 h 579"/>
              <a:gd name="T90" fmla="*/ 761 w 1010"/>
              <a:gd name="T91" fmla="*/ 505 h 579"/>
              <a:gd name="T92" fmla="*/ 805 w 1010"/>
              <a:gd name="T93" fmla="*/ 541 h 579"/>
              <a:gd name="T94" fmla="*/ 848 w 1010"/>
              <a:gd name="T95" fmla="*/ 579 h 579"/>
              <a:gd name="T96" fmla="*/ 848 w 1010"/>
              <a:gd name="T97" fmla="*/ 579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0" h="579">
                <a:moveTo>
                  <a:pt x="848" y="579"/>
                </a:moveTo>
                <a:lnTo>
                  <a:pt x="1010" y="410"/>
                </a:lnTo>
                <a:lnTo>
                  <a:pt x="1010" y="410"/>
                </a:lnTo>
                <a:lnTo>
                  <a:pt x="961" y="364"/>
                </a:lnTo>
                <a:lnTo>
                  <a:pt x="908" y="321"/>
                </a:lnTo>
                <a:lnTo>
                  <a:pt x="854" y="281"/>
                </a:lnTo>
                <a:lnTo>
                  <a:pt x="797" y="242"/>
                </a:lnTo>
                <a:lnTo>
                  <a:pt x="740" y="205"/>
                </a:lnTo>
                <a:lnTo>
                  <a:pt x="710" y="188"/>
                </a:lnTo>
                <a:lnTo>
                  <a:pt x="680" y="173"/>
                </a:lnTo>
                <a:lnTo>
                  <a:pt x="649" y="157"/>
                </a:lnTo>
                <a:lnTo>
                  <a:pt x="619" y="142"/>
                </a:lnTo>
                <a:lnTo>
                  <a:pt x="586" y="127"/>
                </a:lnTo>
                <a:lnTo>
                  <a:pt x="555" y="114"/>
                </a:lnTo>
                <a:lnTo>
                  <a:pt x="524" y="101"/>
                </a:lnTo>
                <a:lnTo>
                  <a:pt x="491" y="90"/>
                </a:lnTo>
                <a:lnTo>
                  <a:pt x="457" y="78"/>
                </a:lnTo>
                <a:lnTo>
                  <a:pt x="425" y="67"/>
                </a:lnTo>
                <a:lnTo>
                  <a:pt x="391" y="57"/>
                </a:lnTo>
                <a:lnTo>
                  <a:pt x="357" y="48"/>
                </a:lnTo>
                <a:lnTo>
                  <a:pt x="323" y="40"/>
                </a:lnTo>
                <a:lnTo>
                  <a:pt x="289" y="32"/>
                </a:lnTo>
                <a:lnTo>
                  <a:pt x="254" y="24"/>
                </a:lnTo>
                <a:lnTo>
                  <a:pt x="219" y="19"/>
                </a:lnTo>
                <a:lnTo>
                  <a:pt x="184" y="14"/>
                </a:lnTo>
                <a:lnTo>
                  <a:pt x="149" y="9"/>
                </a:lnTo>
                <a:lnTo>
                  <a:pt x="113" y="6"/>
                </a:lnTo>
                <a:lnTo>
                  <a:pt x="77" y="4"/>
                </a:lnTo>
                <a:lnTo>
                  <a:pt x="41" y="1"/>
                </a:lnTo>
                <a:lnTo>
                  <a:pt x="4" y="0"/>
                </a:lnTo>
                <a:lnTo>
                  <a:pt x="0" y="235"/>
                </a:lnTo>
                <a:lnTo>
                  <a:pt x="0" y="235"/>
                </a:lnTo>
                <a:lnTo>
                  <a:pt x="61" y="238"/>
                </a:lnTo>
                <a:lnTo>
                  <a:pt x="121" y="243"/>
                </a:lnTo>
                <a:lnTo>
                  <a:pt x="181" y="251"/>
                </a:lnTo>
                <a:lnTo>
                  <a:pt x="240" y="261"/>
                </a:lnTo>
                <a:lnTo>
                  <a:pt x="297" y="276"/>
                </a:lnTo>
                <a:lnTo>
                  <a:pt x="354" y="291"/>
                </a:lnTo>
                <a:lnTo>
                  <a:pt x="409" y="310"/>
                </a:lnTo>
                <a:lnTo>
                  <a:pt x="464" y="330"/>
                </a:lnTo>
                <a:lnTo>
                  <a:pt x="517" y="354"/>
                </a:lnTo>
                <a:lnTo>
                  <a:pt x="568" y="380"/>
                </a:lnTo>
                <a:lnTo>
                  <a:pt x="619" y="407"/>
                </a:lnTo>
                <a:lnTo>
                  <a:pt x="668" y="438"/>
                </a:lnTo>
                <a:lnTo>
                  <a:pt x="715" y="470"/>
                </a:lnTo>
                <a:lnTo>
                  <a:pt x="761" y="505"/>
                </a:lnTo>
                <a:lnTo>
                  <a:pt x="805" y="541"/>
                </a:lnTo>
                <a:lnTo>
                  <a:pt x="848" y="579"/>
                </a:lnTo>
                <a:lnTo>
                  <a:pt x="848" y="579"/>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5" name="Freeform 62"/>
          <p:cNvSpPr>
            <a:spLocks/>
          </p:cNvSpPr>
          <p:nvPr/>
        </p:nvSpPr>
        <p:spPr bwMode="auto">
          <a:xfrm>
            <a:off x="4578350" y="3338513"/>
            <a:ext cx="301625" cy="169863"/>
          </a:xfrm>
          <a:custGeom>
            <a:avLst/>
            <a:gdLst>
              <a:gd name="T0" fmla="*/ 645 w 761"/>
              <a:gd name="T1" fmla="*/ 425 h 425"/>
              <a:gd name="T2" fmla="*/ 761 w 761"/>
              <a:gd name="T3" fmla="*/ 307 h 425"/>
              <a:gd name="T4" fmla="*/ 761 w 761"/>
              <a:gd name="T5" fmla="*/ 307 h 425"/>
              <a:gd name="T6" fmla="*/ 723 w 761"/>
              <a:gd name="T7" fmla="*/ 273 h 425"/>
              <a:gd name="T8" fmla="*/ 682 w 761"/>
              <a:gd name="T9" fmla="*/ 240 h 425"/>
              <a:gd name="T10" fmla="*/ 642 w 761"/>
              <a:gd name="T11" fmla="*/ 209 h 425"/>
              <a:gd name="T12" fmla="*/ 599 w 761"/>
              <a:gd name="T13" fmla="*/ 181 h 425"/>
              <a:gd name="T14" fmla="*/ 555 w 761"/>
              <a:gd name="T15" fmla="*/ 155 h 425"/>
              <a:gd name="T16" fmla="*/ 511 w 761"/>
              <a:gd name="T17" fmla="*/ 128 h 425"/>
              <a:gd name="T18" fmla="*/ 464 w 761"/>
              <a:gd name="T19" fmla="*/ 106 h 425"/>
              <a:gd name="T20" fmla="*/ 417 w 761"/>
              <a:gd name="T21" fmla="*/ 86 h 425"/>
              <a:gd name="T22" fmla="*/ 369 w 761"/>
              <a:gd name="T23" fmla="*/ 66 h 425"/>
              <a:gd name="T24" fmla="*/ 319 w 761"/>
              <a:gd name="T25" fmla="*/ 50 h 425"/>
              <a:gd name="T26" fmla="*/ 268 w 761"/>
              <a:gd name="T27" fmla="*/ 36 h 425"/>
              <a:gd name="T28" fmla="*/ 216 w 761"/>
              <a:gd name="T29" fmla="*/ 24 h 425"/>
              <a:gd name="T30" fmla="*/ 164 w 761"/>
              <a:gd name="T31" fmla="*/ 14 h 425"/>
              <a:gd name="T32" fmla="*/ 111 w 761"/>
              <a:gd name="T33" fmla="*/ 7 h 425"/>
              <a:gd name="T34" fmla="*/ 58 w 761"/>
              <a:gd name="T35" fmla="*/ 2 h 425"/>
              <a:gd name="T36" fmla="*/ 3 w 761"/>
              <a:gd name="T37" fmla="*/ 0 h 425"/>
              <a:gd name="T38" fmla="*/ 0 w 761"/>
              <a:gd name="T39" fmla="*/ 165 h 425"/>
              <a:gd name="T40" fmla="*/ 0 w 761"/>
              <a:gd name="T41" fmla="*/ 165 h 425"/>
              <a:gd name="T42" fmla="*/ 46 w 761"/>
              <a:gd name="T43" fmla="*/ 168 h 425"/>
              <a:gd name="T44" fmla="*/ 93 w 761"/>
              <a:gd name="T45" fmla="*/ 171 h 425"/>
              <a:gd name="T46" fmla="*/ 137 w 761"/>
              <a:gd name="T47" fmla="*/ 178 h 425"/>
              <a:gd name="T48" fmla="*/ 183 w 761"/>
              <a:gd name="T49" fmla="*/ 186 h 425"/>
              <a:gd name="T50" fmla="*/ 226 w 761"/>
              <a:gd name="T51" fmla="*/ 196 h 425"/>
              <a:gd name="T52" fmla="*/ 268 w 761"/>
              <a:gd name="T53" fmla="*/ 208 h 425"/>
              <a:gd name="T54" fmla="*/ 311 w 761"/>
              <a:gd name="T55" fmla="*/ 222 h 425"/>
              <a:gd name="T56" fmla="*/ 352 w 761"/>
              <a:gd name="T57" fmla="*/ 238 h 425"/>
              <a:gd name="T58" fmla="*/ 393 w 761"/>
              <a:gd name="T59" fmla="*/ 256 h 425"/>
              <a:gd name="T60" fmla="*/ 433 w 761"/>
              <a:gd name="T61" fmla="*/ 274 h 425"/>
              <a:gd name="T62" fmla="*/ 470 w 761"/>
              <a:gd name="T63" fmla="*/ 296 h 425"/>
              <a:gd name="T64" fmla="*/ 508 w 761"/>
              <a:gd name="T65" fmla="*/ 319 h 425"/>
              <a:gd name="T66" fmla="*/ 544 w 761"/>
              <a:gd name="T67" fmla="*/ 343 h 425"/>
              <a:gd name="T68" fmla="*/ 580 w 761"/>
              <a:gd name="T69" fmla="*/ 369 h 425"/>
              <a:gd name="T70" fmla="*/ 613 w 761"/>
              <a:gd name="T71" fmla="*/ 397 h 425"/>
              <a:gd name="T72" fmla="*/ 645 w 761"/>
              <a:gd name="T73" fmla="*/ 425 h 425"/>
              <a:gd name="T74" fmla="*/ 645 w 761"/>
              <a:gd name="T75"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1" h="425">
                <a:moveTo>
                  <a:pt x="645" y="425"/>
                </a:moveTo>
                <a:lnTo>
                  <a:pt x="761" y="307"/>
                </a:lnTo>
                <a:lnTo>
                  <a:pt x="761" y="307"/>
                </a:lnTo>
                <a:lnTo>
                  <a:pt x="723" y="273"/>
                </a:lnTo>
                <a:lnTo>
                  <a:pt x="682" y="240"/>
                </a:lnTo>
                <a:lnTo>
                  <a:pt x="642" y="209"/>
                </a:lnTo>
                <a:lnTo>
                  <a:pt x="599" y="181"/>
                </a:lnTo>
                <a:lnTo>
                  <a:pt x="555" y="155"/>
                </a:lnTo>
                <a:lnTo>
                  <a:pt x="511" y="128"/>
                </a:lnTo>
                <a:lnTo>
                  <a:pt x="464" y="106"/>
                </a:lnTo>
                <a:lnTo>
                  <a:pt x="417" y="86"/>
                </a:lnTo>
                <a:lnTo>
                  <a:pt x="369" y="66"/>
                </a:lnTo>
                <a:lnTo>
                  <a:pt x="319" y="50"/>
                </a:lnTo>
                <a:lnTo>
                  <a:pt x="268" y="36"/>
                </a:lnTo>
                <a:lnTo>
                  <a:pt x="216" y="24"/>
                </a:lnTo>
                <a:lnTo>
                  <a:pt x="164" y="14"/>
                </a:lnTo>
                <a:lnTo>
                  <a:pt x="111" y="7"/>
                </a:lnTo>
                <a:lnTo>
                  <a:pt x="58" y="2"/>
                </a:lnTo>
                <a:lnTo>
                  <a:pt x="3" y="0"/>
                </a:lnTo>
                <a:lnTo>
                  <a:pt x="0" y="165"/>
                </a:lnTo>
                <a:lnTo>
                  <a:pt x="0" y="165"/>
                </a:lnTo>
                <a:lnTo>
                  <a:pt x="46" y="168"/>
                </a:lnTo>
                <a:lnTo>
                  <a:pt x="93" y="171"/>
                </a:lnTo>
                <a:lnTo>
                  <a:pt x="137" y="178"/>
                </a:lnTo>
                <a:lnTo>
                  <a:pt x="183" y="186"/>
                </a:lnTo>
                <a:lnTo>
                  <a:pt x="226" y="196"/>
                </a:lnTo>
                <a:lnTo>
                  <a:pt x="268" y="208"/>
                </a:lnTo>
                <a:lnTo>
                  <a:pt x="311" y="222"/>
                </a:lnTo>
                <a:lnTo>
                  <a:pt x="352" y="238"/>
                </a:lnTo>
                <a:lnTo>
                  <a:pt x="393" y="256"/>
                </a:lnTo>
                <a:lnTo>
                  <a:pt x="433" y="274"/>
                </a:lnTo>
                <a:lnTo>
                  <a:pt x="470" y="296"/>
                </a:lnTo>
                <a:lnTo>
                  <a:pt x="508" y="319"/>
                </a:lnTo>
                <a:lnTo>
                  <a:pt x="544" y="343"/>
                </a:lnTo>
                <a:lnTo>
                  <a:pt x="580" y="369"/>
                </a:lnTo>
                <a:lnTo>
                  <a:pt x="613" y="397"/>
                </a:lnTo>
                <a:lnTo>
                  <a:pt x="645" y="425"/>
                </a:lnTo>
                <a:lnTo>
                  <a:pt x="645" y="42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6" name="Freeform 63"/>
          <p:cNvSpPr>
            <a:spLocks/>
          </p:cNvSpPr>
          <p:nvPr/>
        </p:nvSpPr>
        <p:spPr bwMode="auto">
          <a:xfrm>
            <a:off x="4852988" y="3786188"/>
            <a:ext cx="169863" cy="311150"/>
          </a:xfrm>
          <a:custGeom>
            <a:avLst/>
            <a:gdLst>
              <a:gd name="T0" fmla="*/ 260 w 427"/>
              <a:gd name="T1" fmla="*/ 9 h 785"/>
              <a:gd name="T2" fmla="*/ 260 w 427"/>
              <a:gd name="T3" fmla="*/ 9 h 785"/>
              <a:gd name="T4" fmla="*/ 260 w 427"/>
              <a:gd name="T5" fmla="*/ 57 h 785"/>
              <a:gd name="T6" fmla="*/ 256 w 427"/>
              <a:gd name="T7" fmla="*/ 104 h 785"/>
              <a:gd name="T8" fmla="*/ 251 w 427"/>
              <a:gd name="T9" fmla="*/ 150 h 785"/>
              <a:gd name="T10" fmla="*/ 243 w 427"/>
              <a:gd name="T11" fmla="*/ 195 h 785"/>
              <a:gd name="T12" fmla="*/ 233 w 427"/>
              <a:gd name="T13" fmla="*/ 241 h 785"/>
              <a:gd name="T14" fmla="*/ 221 w 427"/>
              <a:gd name="T15" fmla="*/ 285 h 785"/>
              <a:gd name="T16" fmla="*/ 207 w 427"/>
              <a:gd name="T17" fmla="*/ 328 h 785"/>
              <a:gd name="T18" fmla="*/ 191 w 427"/>
              <a:gd name="T19" fmla="*/ 370 h 785"/>
              <a:gd name="T20" fmla="*/ 173 w 427"/>
              <a:gd name="T21" fmla="*/ 411 h 785"/>
              <a:gd name="T22" fmla="*/ 154 w 427"/>
              <a:gd name="T23" fmla="*/ 452 h 785"/>
              <a:gd name="T24" fmla="*/ 133 w 427"/>
              <a:gd name="T25" fmla="*/ 491 h 785"/>
              <a:gd name="T26" fmla="*/ 109 w 427"/>
              <a:gd name="T27" fmla="*/ 530 h 785"/>
              <a:gd name="T28" fmla="*/ 85 w 427"/>
              <a:gd name="T29" fmla="*/ 566 h 785"/>
              <a:gd name="T30" fmla="*/ 59 w 427"/>
              <a:gd name="T31" fmla="*/ 603 h 785"/>
              <a:gd name="T32" fmla="*/ 30 w 427"/>
              <a:gd name="T33" fmla="*/ 637 h 785"/>
              <a:gd name="T34" fmla="*/ 0 w 427"/>
              <a:gd name="T35" fmla="*/ 670 h 785"/>
              <a:gd name="T36" fmla="*/ 120 w 427"/>
              <a:gd name="T37" fmla="*/ 785 h 785"/>
              <a:gd name="T38" fmla="*/ 120 w 427"/>
              <a:gd name="T39" fmla="*/ 785 h 785"/>
              <a:gd name="T40" fmla="*/ 154 w 427"/>
              <a:gd name="T41" fmla="*/ 746 h 785"/>
              <a:gd name="T42" fmla="*/ 187 w 427"/>
              <a:gd name="T43" fmla="*/ 706 h 785"/>
              <a:gd name="T44" fmla="*/ 219 w 427"/>
              <a:gd name="T45" fmla="*/ 664 h 785"/>
              <a:gd name="T46" fmla="*/ 247 w 427"/>
              <a:gd name="T47" fmla="*/ 620 h 785"/>
              <a:gd name="T48" fmla="*/ 275 w 427"/>
              <a:gd name="T49" fmla="*/ 575 h 785"/>
              <a:gd name="T50" fmla="*/ 301 w 427"/>
              <a:gd name="T51" fmla="*/ 530 h 785"/>
              <a:gd name="T52" fmla="*/ 323 w 427"/>
              <a:gd name="T53" fmla="*/ 482 h 785"/>
              <a:gd name="T54" fmla="*/ 344 w 427"/>
              <a:gd name="T55" fmla="*/ 433 h 785"/>
              <a:gd name="T56" fmla="*/ 363 w 427"/>
              <a:gd name="T57" fmla="*/ 384 h 785"/>
              <a:gd name="T58" fmla="*/ 379 w 427"/>
              <a:gd name="T59" fmla="*/ 333 h 785"/>
              <a:gd name="T60" fmla="*/ 393 w 427"/>
              <a:gd name="T61" fmla="*/ 281 h 785"/>
              <a:gd name="T62" fmla="*/ 405 w 427"/>
              <a:gd name="T63" fmla="*/ 228 h 785"/>
              <a:gd name="T64" fmla="*/ 414 w 427"/>
              <a:gd name="T65" fmla="*/ 174 h 785"/>
              <a:gd name="T66" fmla="*/ 420 w 427"/>
              <a:gd name="T67" fmla="*/ 120 h 785"/>
              <a:gd name="T68" fmla="*/ 424 w 427"/>
              <a:gd name="T69" fmla="*/ 65 h 785"/>
              <a:gd name="T70" fmla="*/ 427 w 427"/>
              <a:gd name="T71" fmla="*/ 9 h 785"/>
              <a:gd name="T72" fmla="*/ 427 w 427"/>
              <a:gd name="T73" fmla="*/ 9 h 785"/>
              <a:gd name="T74" fmla="*/ 426 w 427"/>
              <a:gd name="T75" fmla="*/ 2 h 785"/>
              <a:gd name="T76" fmla="*/ 260 w 427"/>
              <a:gd name="T77" fmla="*/ 0 h 785"/>
              <a:gd name="T78" fmla="*/ 260 w 427"/>
              <a:gd name="T79" fmla="*/ 0 h 785"/>
              <a:gd name="T80" fmla="*/ 260 w 427"/>
              <a:gd name="T81" fmla="*/ 9 h 785"/>
              <a:gd name="T82" fmla="*/ 260 w 427"/>
              <a:gd name="T83" fmla="*/ 9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 h="785">
                <a:moveTo>
                  <a:pt x="260" y="9"/>
                </a:moveTo>
                <a:lnTo>
                  <a:pt x="260" y="9"/>
                </a:lnTo>
                <a:lnTo>
                  <a:pt x="260" y="57"/>
                </a:lnTo>
                <a:lnTo>
                  <a:pt x="256" y="104"/>
                </a:lnTo>
                <a:lnTo>
                  <a:pt x="251" y="150"/>
                </a:lnTo>
                <a:lnTo>
                  <a:pt x="243" y="195"/>
                </a:lnTo>
                <a:lnTo>
                  <a:pt x="233" y="241"/>
                </a:lnTo>
                <a:lnTo>
                  <a:pt x="221" y="285"/>
                </a:lnTo>
                <a:lnTo>
                  <a:pt x="207" y="328"/>
                </a:lnTo>
                <a:lnTo>
                  <a:pt x="191" y="370"/>
                </a:lnTo>
                <a:lnTo>
                  <a:pt x="173" y="411"/>
                </a:lnTo>
                <a:lnTo>
                  <a:pt x="154" y="452"/>
                </a:lnTo>
                <a:lnTo>
                  <a:pt x="133" y="491"/>
                </a:lnTo>
                <a:lnTo>
                  <a:pt x="109" y="530"/>
                </a:lnTo>
                <a:lnTo>
                  <a:pt x="85" y="566"/>
                </a:lnTo>
                <a:lnTo>
                  <a:pt x="59" y="603"/>
                </a:lnTo>
                <a:lnTo>
                  <a:pt x="30" y="637"/>
                </a:lnTo>
                <a:lnTo>
                  <a:pt x="0" y="670"/>
                </a:lnTo>
                <a:lnTo>
                  <a:pt x="120" y="785"/>
                </a:lnTo>
                <a:lnTo>
                  <a:pt x="120" y="785"/>
                </a:lnTo>
                <a:lnTo>
                  <a:pt x="154" y="746"/>
                </a:lnTo>
                <a:lnTo>
                  <a:pt x="187" y="706"/>
                </a:lnTo>
                <a:lnTo>
                  <a:pt x="219" y="664"/>
                </a:lnTo>
                <a:lnTo>
                  <a:pt x="247" y="620"/>
                </a:lnTo>
                <a:lnTo>
                  <a:pt x="275" y="575"/>
                </a:lnTo>
                <a:lnTo>
                  <a:pt x="301" y="530"/>
                </a:lnTo>
                <a:lnTo>
                  <a:pt x="323" y="482"/>
                </a:lnTo>
                <a:lnTo>
                  <a:pt x="344" y="433"/>
                </a:lnTo>
                <a:lnTo>
                  <a:pt x="363" y="384"/>
                </a:lnTo>
                <a:lnTo>
                  <a:pt x="379" y="333"/>
                </a:lnTo>
                <a:lnTo>
                  <a:pt x="393" y="281"/>
                </a:lnTo>
                <a:lnTo>
                  <a:pt x="405" y="228"/>
                </a:lnTo>
                <a:lnTo>
                  <a:pt x="414" y="174"/>
                </a:lnTo>
                <a:lnTo>
                  <a:pt x="420" y="120"/>
                </a:lnTo>
                <a:lnTo>
                  <a:pt x="424" y="65"/>
                </a:lnTo>
                <a:lnTo>
                  <a:pt x="427" y="9"/>
                </a:lnTo>
                <a:lnTo>
                  <a:pt x="427" y="9"/>
                </a:lnTo>
                <a:lnTo>
                  <a:pt x="426" y="2"/>
                </a:lnTo>
                <a:lnTo>
                  <a:pt x="260" y="0"/>
                </a:lnTo>
                <a:lnTo>
                  <a:pt x="260" y="0"/>
                </a:lnTo>
                <a:lnTo>
                  <a:pt x="260" y="9"/>
                </a:lnTo>
                <a:lnTo>
                  <a:pt x="260" y="9"/>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7" name="Freeform 65"/>
          <p:cNvSpPr>
            <a:spLocks/>
          </p:cNvSpPr>
          <p:nvPr/>
        </p:nvSpPr>
        <p:spPr bwMode="auto">
          <a:xfrm>
            <a:off x="4121150" y="3470276"/>
            <a:ext cx="179388" cy="303213"/>
          </a:xfrm>
          <a:custGeom>
            <a:avLst/>
            <a:gdLst>
              <a:gd name="T0" fmla="*/ 451 w 451"/>
              <a:gd name="T1" fmla="*/ 114 h 760"/>
              <a:gd name="T2" fmla="*/ 332 w 451"/>
              <a:gd name="T3" fmla="*/ 0 h 760"/>
              <a:gd name="T4" fmla="*/ 332 w 451"/>
              <a:gd name="T5" fmla="*/ 0 h 760"/>
              <a:gd name="T6" fmla="*/ 296 w 451"/>
              <a:gd name="T7" fmla="*/ 36 h 760"/>
              <a:gd name="T8" fmla="*/ 262 w 451"/>
              <a:gd name="T9" fmla="*/ 75 h 760"/>
              <a:gd name="T10" fmla="*/ 229 w 451"/>
              <a:gd name="T11" fmla="*/ 117 h 760"/>
              <a:gd name="T12" fmla="*/ 200 w 451"/>
              <a:gd name="T13" fmla="*/ 159 h 760"/>
              <a:gd name="T14" fmla="*/ 171 w 451"/>
              <a:gd name="T15" fmla="*/ 203 h 760"/>
              <a:gd name="T16" fmla="*/ 145 w 451"/>
              <a:gd name="T17" fmla="*/ 247 h 760"/>
              <a:gd name="T18" fmla="*/ 120 w 451"/>
              <a:gd name="T19" fmla="*/ 294 h 760"/>
              <a:gd name="T20" fmla="*/ 98 w 451"/>
              <a:gd name="T21" fmla="*/ 341 h 760"/>
              <a:gd name="T22" fmla="*/ 77 w 451"/>
              <a:gd name="T23" fmla="*/ 389 h 760"/>
              <a:gd name="T24" fmla="*/ 59 w 451"/>
              <a:gd name="T25" fmla="*/ 440 h 760"/>
              <a:gd name="T26" fmla="*/ 43 w 451"/>
              <a:gd name="T27" fmla="*/ 491 h 760"/>
              <a:gd name="T28" fmla="*/ 30 w 451"/>
              <a:gd name="T29" fmla="*/ 542 h 760"/>
              <a:gd name="T30" fmla="*/ 19 w 451"/>
              <a:gd name="T31" fmla="*/ 595 h 760"/>
              <a:gd name="T32" fmla="*/ 11 w 451"/>
              <a:gd name="T33" fmla="*/ 648 h 760"/>
              <a:gd name="T34" fmla="*/ 4 w 451"/>
              <a:gd name="T35" fmla="*/ 703 h 760"/>
              <a:gd name="T36" fmla="*/ 0 w 451"/>
              <a:gd name="T37" fmla="*/ 758 h 760"/>
              <a:gd name="T38" fmla="*/ 167 w 451"/>
              <a:gd name="T39" fmla="*/ 760 h 760"/>
              <a:gd name="T40" fmla="*/ 167 w 451"/>
              <a:gd name="T41" fmla="*/ 760 h 760"/>
              <a:gd name="T42" fmla="*/ 170 w 451"/>
              <a:gd name="T43" fmla="*/ 713 h 760"/>
              <a:gd name="T44" fmla="*/ 175 w 451"/>
              <a:gd name="T45" fmla="*/ 667 h 760"/>
              <a:gd name="T46" fmla="*/ 183 w 451"/>
              <a:gd name="T47" fmla="*/ 621 h 760"/>
              <a:gd name="T48" fmla="*/ 192 w 451"/>
              <a:gd name="T49" fmla="*/ 577 h 760"/>
              <a:gd name="T50" fmla="*/ 203 w 451"/>
              <a:gd name="T51" fmla="*/ 532 h 760"/>
              <a:gd name="T52" fmla="*/ 216 w 451"/>
              <a:gd name="T53" fmla="*/ 489 h 760"/>
              <a:gd name="T54" fmla="*/ 232 w 451"/>
              <a:gd name="T55" fmla="*/ 447 h 760"/>
              <a:gd name="T56" fmla="*/ 250 w 451"/>
              <a:gd name="T57" fmla="*/ 405 h 760"/>
              <a:gd name="T58" fmla="*/ 270 w 451"/>
              <a:gd name="T59" fmla="*/ 364 h 760"/>
              <a:gd name="T60" fmla="*/ 291 w 451"/>
              <a:gd name="T61" fmla="*/ 325 h 760"/>
              <a:gd name="T62" fmla="*/ 313 w 451"/>
              <a:gd name="T63" fmla="*/ 288 h 760"/>
              <a:gd name="T64" fmla="*/ 338 w 451"/>
              <a:gd name="T65" fmla="*/ 250 h 760"/>
              <a:gd name="T66" fmla="*/ 364 w 451"/>
              <a:gd name="T67" fmla="*/ 215 h 760"/>
              <a:gd name="T68" fmla="*/ 391 w 451"/>
              <a:gd name="T69" fmla="*/ 180 h 760"/>
              <a:gd name="T70" fmla="*/ 421 w 451"/>
              <a:gd name="T71" fmla="*/ 147 h 760"/>
              <a:gd name="T72" fmla="*/ 451 w 451"/>
              <a:gd name="T73" fmla="*/ 114 h 760"/>
              <a:gd name="T74" fmla="*/ 451 w 451"/>
              <a:gd name="T75" fmla="*/ 114 h 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51" h="760">
                <a:moveTo>
                  <a:pt x="451" y="114"/>
                </a:moveTo>
                <a:lnTo>
                  <a:pt x="332" y="0"/>
                </a:lnTo>
                <a:lnTo>
                  <a:pt x="332" y="0"/>
                </a:lnTo>
                <a:lnTo>
                  <a:pt x="296" y="36"/>
                </a:lnTo>
                <a:lnTo>
                  <a:pt x="262" y="75"/>
                </a:lnTo>
                <a:lnTo>
                  <a:pt x="229" y="117"/>
                </a:lnTo>
                <a:lnTo>
                  <a:pt x="200" y="159"/>
                </a:lnTo>
                <a:lnTo>
                  <a:pt x="171" y="203"/>
                </a:lnTo>
                <a:lnTo>
                  <a:pt x="145" y="247"/>
                </a:lnTo>
                <a:lnTo>
                  <a:pt x="120" y="294"/>
                </a:lnTo>
                <a:lnTo>
                  <a:pt x="98" y="341"/>
                </a:lnTo>
                <a:lnTo>
                  <a:pt x="77" y="389"/>
                </a:lnTo>
                <a:lnTo>
                  <a:pt x="59" y="440"/>
                </a:lnTo>
                <a:lnTo>
                  <a:pt x="43" y="491"/>
                </a:lnTo>
                <a:lnTo>
                  <a:pt x="30" y="542"/>
                </a:lnTo>
                <a:lnTo>
                  <a:pt x="19" y="595"/>
                </a:lnTo>
                <a:lnTo>
                  <a:pt x="11" y="648"/>
                </a:lnTo>
                <a:lnTo>
                  <a:pt x="4" y="703"/>
                </a:lnTo>
                <a:lnTo>
                  <a:pt x="0" y="758"/>
                </a:lnTo>
                <a:lnTo>
                  <a:pt x="167" y="760"/>
                </a:lnTo>
                <a:lnTo>
                  <a:pt x="167" y="760"/>
                </a:lnTo>
                <a:lnTo>
                  <a:pt x="170" y="713"/>
                </a:lnTo>
                <a:lnTo>
                  <a:pt x="175" y="667"/>
                </a:lnTo>
                <a:lnTo>
                  <a:pt x="183" y="621"/>
                </a:lnTo>
                <a:lnTo>
                  <a:pt x="192" y="577"/>
                </a:lnTo>
                <a:lnTo>
                  <a:pt x="203" y="532"/>
                </a:lnTo>
                <a:lnTo>
                  <a:pt x="216" y="489"/>
                </a:lnTo>
                <a:lnTo>
                  <a:pt x="232" y="447"/>
                </a:lnTo>
                <a:lnTo>
                  <a:pt x="250" y="405"/>
                </a:lnTo>
                <a:lnTo>
                  <a:pt x="270" y="364"/>
                </a:lnTo>
                <a:lnTo>
                  <a:pt x="291" y="325"/>
                </a:lnTo>
                <a:lnTo>
                  <a:pt x="313" y="288"/>
                </a:lnTo>
                <a:lnTo>
                  <a:pt x="338" y="250"/>
                </a:lnTo>
                <a:lnTo>
                  <a:pt x="364" y="215"/>
                </a:lnTo>
                <a:lnTo>
                  <a:pt x="391" y="180"/>
                </a:lnTo>
                <a:lnTo>
                  <a:pt x="421" y="147"/>
                </a:lnTo>
                <a:lnTo>
                  <a:pt x="451" y="114"/>
                </a:lnTo>
                <a:lnTo>
                  <a:pt x="451" y="114"/>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8" name="Freeform 66"/>
          <p:cNvSpPr>
            <a:spLocks/>
          </p:cNvSpPr>
          <p:nvPr/>
        </p:nvSpPr>
        <p:spPr bwMode="auto">
          <a:xfrm>
            <a:off x="4121150" y="3786188"/>
            <a:ext cx="169863" cy="311150"/>
          </a:xfrm>
          <a:custGeom>
            <a:avLst/>
            <a:gdLst>
              <a:gd name="T0" fmla="*/ 166 w 426"/>
              <a:gd name="T1" fmla="*/ 9 h 785"/>
              <a:gd name="T2" fmla="*/ 166 w 426"/>
              <a:gd name="T3" fmla="*/ 9 h 785"/>
              <a:gd name="T4" fmla="*/ 166 w 426"/>
              <a:gd name="T5" fmla="*/ 0 h 785"/>
              <a:gd name="T6" fmla="*/ 0 w 426"/>
              <a:gd name="T7" fmla="*/ 2 h 785"/>
              <a:gd name="T8" fmla="*/ 0 w 426"/>
              <a:gd name="T9" fmla="*/ 2 h 785"/>
              <a:gd name="T10" fmla="*/ 0 w 426"/>
              <a:gd name="T11" fmla="*/ 9 h 785"/>
              <a:gd name="T12" fmla="*/ 0 w 426"/>
              <a:gd name="T13" fmla="*/ 9 h 785"/>
              <a:gd name="T14" fmla="*/ 2 w 426"/>
              <a:gd name="T15" fmla="*/ 65 h 785"/>
              <a:gd name="T16" fmla="*/ 6 w 426"/>
              <a:gd name="T17" fmla="*/ 120 h 785"/>
              <a:gd name="T18" fmla="*/ 12 w 426"/>
              <a:gd name="T19" fmla="*/ 174 h 785"/>
              <a:gd name="T20" fmla="*/ 21 w 426"/>
              <a:gd name="T21" fmla="*/ 228 h 785"/>
              <a:gd name="T22" fmla="*/ 33 w 426"/>
              <a:gd name="T23" fmla="*/ 281 h 785"/>
              <a:gd name="T24" fmla="*/ 47 w 426"/>
              <a:gd name="T25" fmla="*/ 333 h 785"/>
              <a:gd name="T26" fmla="*/ 63 w 426"/>
              <a:gd name="T27" fmla="*/ 384 h 785"/>
              <a:gd name="T28" fmla="*/ 82 w 426"/>
              <a:gd name="T29" fmla="*/ 433 h 785"/>
              <a:gd name="T30" fmla="*/ 103 w 426"/>
              <a:gd name="T31" fmla="*/ 482 h 785"/>
              <a:gd name="T32" fmla="*/ 127 w 426"/>
              <a:gd name="T33" fmla="*/ 530 h 785"/>
              <a:gd name="T34" fmla="*/ 151 w 426"/>
              <a:gd name="T35" fmla="*/ 575 h 785"/>
              <a:gd name="T36" fmla="*/ 179 w 426"/>
              <a:gd name="T37" fmla="*/ 620 h 785"/>
              <a:gd name="T38" fmla="*/ 207 w 426"/>
              <a:gd name="T39" fmla="*/ 664 h 785"/>
              <a:gd name="T40" fmla="*/ 239 w 426"/>
              <a:gd name="T41" fmla="*/ 706 h 785"/>
              <a:gd name="T42" fmla="*/ 272 w 426"/>
              <a:gd name="T43" fmla="*/ 746 h 785"/>
              <a:gd name="T44" fmla="*/ 306 w 426"/>
              <a:gd name="T45" fmla="*/ 785 h 785"/>
              <a:gd name="T46" fmla="*/ 426 w 426"/>
              <a:gd name="T47" fmla="*/ 670 h 785"/>
              <a:gd name="T48" fmla="*/ 426 w 426"/>
              <a:gd name="T49" fmla="*/ 670 h 785"/>
              <a:gd name="T50" fmla="*/ 396 w 426"/>
              <a:gd name="T51" fmla="*/ 637 h 785"/>
              <a:gd name="T52" fmla="*/ 369 w 426"/>
              <a:gd name="T53" fmla="*/ 603 h 785"/>
              <a:gd name="T54" fmla="*/ 341 w 426"/>
              <a:gd name="T55" fmla="*/ 566 h 785"/>
              <a:gd name="T56" fmla="*/ 317 w 426"/>
              <a:gd name="T57" fmla="*/ 530 h 785"/>
              <a:gd name="T58" fmla="*/ 293 w 426"/>
              <a:gd name="T59" fmla="*/ 491 h 785"/>
              <a:gd name="T60" fmla="*/ 272 w 426"/>
              <a:gd name="T61" fmla="*/ 452 h 785"/>
              <a:gd name="T62" fmla="*/ 253 w 426"/>
              <a:gd name="T63" fmla="*/ 411 h 785"/>
              <a:gd name="T64" fmla="*/ 235 w 426"/>
              <a:gd name="T65" fmla="*/ 370 h 785"/>
              <a:gd name="T66" fmla="*/ 219 w 426"/>
              <a:gd name="T67" fmla="*/ 328 h 785"/>
              <a:gd name="T68" fmla="*/ 205 w 426"/>
              <a:gd name="T69" fmla="*/ 285 h 785"/>
              <a:gd name="T70" fmla="*/ 193 w 426"/>
              <a:gd name="T71" fmla="*/ 241 h 785"/>
              <a:gd name="T72" fmla="*/ 184 w 426"/>
              <a:gd name="T73" fmla="*/ 195 h 785"/>
              <a:gd name="T74" fmla="*/ 176 w 426"/>
              <a:gd name="T75" fmla="*/ 150 h 785"/>
              <a:gd name="T76" fmla="*/ 170 w 426"/>
              <a:gd name="T77" fmla="*/ 104 h 785"/>
              <a:gd name="T78" fmla="*/ 167 w 426"/>
              <a:gd name="T79" fmla="*/ 57 h 785"/>
              <a:gd name="T80" fmla="*/ 166 w 426"/>
              <a:gd name="T81" fmla="*/ 9 h 785"/>
              <a:gd name="T82" fmla="*/ 166 w 426"/>
              <a:gd name="T83" fmla="*/ 9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6" h="785">
                <a:moveTo>
                  <a:pt x="166" y="9"/>
                </a:moveTo>
                <a:lnTo>
                  <a:pt x="166" y="9"/>
                </a:lnTo>
                <a:lnTo>
                  <a:pt x="166" y="0"/>
                </a:lnTo>
                <a:lnTo>
                  <a:pt x="0" y="2"/>
                </a:lnTo>
                <a:lnTo>
                  <a:pt x="0" y="2"/>
                </a:lnTo>
                <a:lnTo>
                  <a:pt x="0" y="9"/>
                </a:lnTo>
                <a:lnTo>
                  <a:pt x="0" y="9"/>
                </a:lnTo>
                <a:lnTo>
                  <a:pt x="2" y="65"/>
                </a:lnTo>
                <a:lnTo>
                  <a:pt x="6" y="120"/>
                </a:lnTo>
                <a:lnTo>
                  <a:pt x="12" y="174"/>
                </a:lnTo>
                <a:lnTo>
                  <a:pt x="21" y="228"/>
                </a:lnTo>
                <a:lnTo>
                  <a:pt x="33" y="281"/>
                </a:lnTo>
                <a:lnTo>
                  <a:pt x="47" y="333"/>
                </a:lnTo>
                <a:lnTo>
                  <a:pt x="63" y="384"/>
                </a:lnTo>
                <a:lnTo>
                  <a:pt x="82" y="433"/>
                </a:lnTo>
                <a:lnTo>
                  <a:pt x="103" y="482"/>
                </a:lnTo>
                <a:lnTo>
                  <a:pt x="127" y="530"/>
                </a:lnTo>
                <a:lnTo>
                  <a:pt x="151" y="575"/>
                </a:lnTo>
                <a:lnTo>
                  <a:pt x="179" y="620"/>
                </a:lnTo>
                <a:lnTo>
                  <a:pt x="207" y="664"/>
                </a:lnTo>
                <a:lnTo>
                  <a:pt x="239" y="706"/>
                </a:lnTo>
                <a:lnTo>
                  <a:pt x="272" y="746"/>
                </a:lnTo>
                <a:lnTo>
                  <a:pt x="306" y="785"/>
                </a:lnTo>
                <a:lnTo>
                  <a:pt x="426" y="670"/>
                </a:lnTo>
                <a:lnTo>
                  <a:pt x="426" y="670"/>
                </a:lnTo>
                <a:lnTo>
                  <a:pt x="396" y="637"/>
                </a:lnTo>
                <a:lnTo>
                  <a:pt x="369" y="603"/>
                </a:lnTo>
                <a:lnTo>
                  <a:pt x="341" y="566"/>
                </a:lnTo>
                <a:lnTo>
                  <a:pt x="317" y="530"/>
                </a:lnTo>
                <a:lnTo>
                  <a:pt x="293" y="491"/>
                </a:lnTo>
                <a:lnTo>
                  <a:pt x="272" y="452"/>
                </a:lnTo>
                <a:lnTo>
                  <a:pt x="253" y="411"/>
                </a:lnTo>
                <a:lnTo>
                  <a:pt x="235" y="370"/>
                </a:lnTo>
                <a:lnTo>
                  <a:pt x="219" y="328"/>
                </a:lnTo>
                <a:lnTo>
                  <a:pt x="205" y="285"/>
                </a:lnTo>
                <a:lnTo>
                  <a:pt x="193" y="241"/>
                </a:lnTo>
                <a:lnTo>
                  <a:pt x="184" y="195"/>
                </a:lnTo>
                <a:lnTo>
                  <a:pt x="176" y="150"/>
                </a:lnTo>
                <a:lnTo>
                  <a:pt x="170" y="104"/>
                </a:lnTo>
                <a:lnTo>
                  <a:pt x="167" y="57"/>
                </a:lnTo>
                <a:lnTo>
                  <a:pt x="166" y="9"/>
                </a:lnTo>
                <a:lnTo>
                  <a:pt x="166" y="9"/>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9" name="Freeform 67"/>
          <p:cNvSpPr>
            <a:spLocks/>
          </p:cNvSpPr>
          <p:nvPr/>
        </p:nvSpPr>
        <p:spPr bwMode="auto">
          <a:xfrm>
            <a:off x="4268788" y="3954465"/>
            <a:ext cx="311150" cy="179388"/>
          </a:xfrm>
          <a:custGeom>
            <a:avLst/>
            <a:gdLst>
              <a:gd name="T0" fmla="*/ 114 w 785"/>
              <a:gd name="T1" fmla="*/ 0 h 450"/>
              <a:gd name="T2" fmla="*/ 0 w 785"/>
              <a:gd name="T3" fmla="*/ 118 h 450"/>
              <a:gd name="T4" fmla="*/ 0 w 785"/>
              <a:gd name="T5" fmla="*/ 118 h 450"/>
              <a:gd name="T6" fmla="*/ 37 w 785"/>
              <a:gd name="T7" fmla="*/ 155 h 450"/>
              <a:gd name="T8" fmla="*/ 78 w 785"/>
              <a:gd name="T9" fmla="*/ 190 h 450"/>
              <a:gd name="T10" fmla="*/ 119 w 785"/>
              <a:gd name="T11" fmla="*/ 223 h 450"/>
              <a:gd name="T12" fmla="*/ 164 w 785"/>
              <a:gd name="T13" fmla="*/ 254 h 450"/>
              <a:gd name="T14" fmla="*/ 208 w 785"/>
              <a:gd name="T15" fmla="*/ 284 h 450"/>
              <a:gd name="T16" fmla="*/ 255 w 785"/>
              <a:gd name="T17" fmla="*/ 310 h 450"/>
              <a:gd name="T18" fmla="*/ 303 w 785"/>
              <a:gd name="T19" fmla="*/ 335 h 450"/>
              <a:gd name="T20" fmla="*/ 351 w 785"/>
              <a:gd name="T21" fmla="*/ 358 h 450"/>
              <a:gd name="T22" fmla="*/ 402 w 785"/>
              <a:gd name="T23" fmla="*/ 378 h 450"/>
              <a:gd name="T24" fmla="*/ 453 w 785"/>
              <a:gd name="T25" fmla="*/ 396 h 450"/>
              <a:gd name="T26" fmla="*/ 506 w 785"/>
              <a:gd name="T27" fmla="*/ 411 h 450"/>
              <a:gd name="T28" fmla="*/ 559 w 785"/>
              <a:gd name="T29" fmla="*/ 424 h 450"/>
              <a:gd name="T30" fmla="*/ 614 w 785"/>
              <a:gd name="T31" fmla="*/ 435 h 450"/>
              <a:gd name="T32" fmla="*/ 669 w 785"/>
              <a:gd name="T33" fmla="*/ 443 h 450"/>
              <a:gd name="T34" fmla="*/ 725 w 785"/>
              <a:gd name="T35" fmla="*/ 448 h 450"/>
              <a:gd name="T36" fmla="*/ 782 w 785"/>
              <a:gd name="T37" fmla="*/ 450 h 450"/>
              <a:gd name="T38" fmla="*/ 785 w 785"/>
              <a:gd name="T39" fmla="*/ 284 h 450"/>
              <a:gd name="T40" fmla="*/ 785 w 785"/>
              <a:gd name="T41" fmla="*/ 284 h 450"/>
              <a:gd name="T42" fmla="*/ 735 w 785"/>
              <a:gd name="T43" fmla="*/ 282 h 450"/>
              <a:gd name="T44" fmla="*/ 687 w 785"/>
              <a:gd name="T45" fmla="*/ 279 h 450"/>
              <a:gd name="T46" fmla="*/ 640 w 785"/>
              <a:gd name="T47" fmla="*/ 271 h 450"/>
              <a:gd name="T48" fmla="*/ 593 w 785"/>
              <a:gd name="T49" fmla="*/ 262 h 450"/>
              <a:gd name="T50" fmla="*/ 548 w 785"/>
              <a:gd name="T51" fmla="*/ 251 h 450"/>
              <a:gd name="T52" fmla="*/ 502 w 785"/>
              <a:gd name="T53" fmla="*/ 238 h 450"/>
              <a:gd name="T54" fmla="*/ 459 w 785"/>
              <a:gd name="T55" fmla="*/ 223 h 450"/>
              <a:gd name="T56" fmla="*/ 416 w 785"/>
              <a:gd name="T57" fmla="*/ 206 h 450"/>
              <a:gd name="T58" fmla="*/ 373 w 785"/>
              <a:gd name="T59" fmla="*/ 186 h 450"/>
              <a:gd name="T60" fmla="*/ 333 w 785"/>
              <a:gd name="T61" fmla="*/ 164 h 450"/>
              <a:gd name="T62" fmla="*/ 293 w 785"/>
              <a:gd name="T63" fmla="*/ 141 h 450"/>
              <a:gd name="T64" fmla="*/ 255 w 785"/>
              <a:gd name="T65" fmla="*/ 116 h 450"/>
              <a:gd name="T66" fmla="*/ 217 w 785"/>
              <a:gd name="T67" fmla="*/ 90 h 450"/>
              <a:gd name="T68" fmla="*/ 182 w 785"/>
              <a:gd name="T69" fmla="*/ 61 h 450"/>
              <a:gd name="T70" fmla="*/ 147 w 785"/>
              <a:gd name="T71" fmla="*/ 31 h 450"/>
              <a:gd name="T72" fmla="*/ 114 w 785"/>
              <a:gd name="T73" fmla="*/ 0 h 450"/>
              <a:gd name="T74" fmla="*/ 114 w 785"/>
              <a:gd name="T75"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85" h="450">
                <a:moveTo>
                  <a:pt x="114" y="0"/>
                </a:moveTo>
                <a:lnTo>
                  <a:pt x="0" y="118"/>
                </a:lnTo>
                <a:lnTo>
                  <a:pt x="0" y="118"/>
                </a:lnTo>
                <a:lnTo>
                  <a:pt x="37" y="155"/>
                </a:lnTo>
                <a:lnTo>
                  <a:pt x="78" y="190"/>
                </a:lnTo>
                <a:lnTo>
                  <a:pt x="119" y="223"/>
                </a:lnTo>
                <a:lnTo>
                  <a:pt x="164" y="254"/>
                </a:lnTo>
                <a:lnTo>
                  <a:pt x="208" y="284"/>
                </a:lnTo>
                <a:lnTo>
                  <a:pt x="255" y="310"/>
                </a:lnTo>
                <a:lnTo>
                  <a:pt x="303" y="335"/>
                </a:lnTo>
                <a:lnTo>
                  <a:pt x="351" y="358"/>
                </a:lnTo>
                <a:lnTo>
                  <a:pt x="402" y="378"/>
                </a:lnTo>
                <a:lnTo>
                  <a:pt x="453" y="396"/>
                </a:lnTo>
                <a:lnTo>
                  <a:pt x="506" y="411"/>
                </a:lnTo>
                <a:lnTo>
                  <a:pt x="559" y="424"/>
                </a:lnTo>
                <a:lnTo>
                  <a:pt x="614" y="435"/>
                </a:lnTo>
                <a:lnTo>
                  <a:pt x="669" y="443"/>
                </a:lnTo>
                <a:lnTo>
                  <a:pt x="725" y="448"/>
                </a:lnTo>
                <a:lnTo>
                  <a:pt x="782" y="450"/>
                </a:lnTo>
                <a:lnTo>
                  <a:pt x="785" y="284"/>
                </a:lnTo>
                <a:lnTo>
                  <a:pt x="785" y="284"/>
                </a:lnTo>
                <a:lnTo>
                  <a:pt x="735" y="282"/>
                </a:lnTo>
                <a:lnTo>
                  <a:pt x="687" y="279"/>
                </a:lnTo>
                <a:lnTo>
                  <a:pt x="640" y="271"/>
                </a:lnTo>
                <a:lnTo>
                  <a:pt x="593" y="262"/>
                </a:lnTo>
                <a:lnTo>
                  <a:pt x="548" y="251"/>
                </a:lnTo>
                <a:lnTo>
                  <a:pt x="502" y="238"/>
                </a:lnTo>
                <a:lnTo>
                  <a:pt x="459" y="223"/>
                </a:lnTo>
                <a:lnTo>
                  <a:pt x="416" y="206"/>
                </a:lnTo>
                <a:lnTo>
                  <a:pt x="373" y="186"/>
                </a:lnTo>
                <a:lnTo>
                  <a:pt x="333" y="164"/>
                </a:lnTo>
                <a:lnTo>
                  <a:pt x="293" y="141"/>
                </a:lnTo>
                <a:lnTo>
                  <a:pt x="255" y="116"/>
                </a:lnTo>
                <a:lnTo>
                  <a:pt x="217" y="90"/>
                </a:lnTo>
                <a:lnTo>
                  <a:pt x="182" y="61"/>
                </a:lnTo>
                <a:lnTo>
                  <a:pt x="147" y="31"/>
                </a:lnTo>
                <a:lnTo>
                  <a:pt x="114" y="0"/>
                </a:lnTo>
                <a:lnTo>
                  <a:pt x="114"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0" name="Freeform 68"/>
          <p:cNvSpPr>
            <a:spLocks/>
          </p:cNvSpPr>
          <p:nvPr/>
        </p:nvSpPr>
        <p:spPr bwMode="auto">
          <a:xfrm>
            <a:off x="4578350" y="4060826"/>
            <a:ext cx="312738" cy="179388"/>
          </a:xfrm>
          <a:custGeom>
            <a:avLst/>
            <a:gdLst>
              <a:gd name="T0" fmla="*/ 671 w 787"/>
              <a:gd name="T1" fmla="*/ 0 h 450"/>
              <a:gd name="T2" fmla="*/ 671 w 787"/>
              <a:gd name="T3" fmla="*/ 0 h 450"/>
              <a:gd name="T4" fmla="*/ 638 w 787"/>
              <a:gd name="T5" fmla="*/ 31 h 450"/>
              <a:gd name="T6" fmla="*/ 603 w 787"/>
              <a:gd name="T7" fmla="*/ 61 h 450"/>
              <a:gd name="T8" fmla="*/ 568 w 787"/>
              <a:gd name="T9" fmla="*/ 90 h 450"/>
              <a:gd name="T10" fmla="*/ 530 w 787"/>
              <a:gd name="T11" fmla="*/ 116 h 450"/>
              <a:gd name="T12" fmla="*/ 492 w 787"/>
              <a:gd name="T13" fmla="*/ 141 h 450"/>
              <a:gd name="T14" fmla="*/ 452 w 787"/>
              <a:gd name="T15" fmla="*/ 164 h 450"/>
              <a:gd name="T16" fmla="*/ 412 w 787"/>
              <a:gd name="T17" fmla="*/ 186 h 450"/>
              <a:gd name="T18" fmla="*/ 370 w 787"/>
              <a:gd name="T19" fmla="*/ 206 h 450"/>
              <a:gd name="T20" fmla="*/ 326 w 787"/>
              <a:gd name="T21" fmla="*/ 223 h 450"/>
              <a:gd name="T22" fmla="*/ 283 w 787"/>
              <a:gd name="T23" fmla="*/ 238 h 450"/>
              <a:gd name="T24" fmla="*/ 237 w 787"/>
              <a:gd name="T25" fmla="*/ 251 h 450"/>
              <a:gd name="T26" fmla="*/ 192 w 787"/>
              <a:gd name="T27" fmla="*/ 262 h 450"/>
              <a:gd name="T28" fmla="*/ 145 w 787"/>
              <a:gd name="T29" fmla="*/ 271 h 450"/>
              <a:gd name="T30" fmla="*/ 98 w 787"/>
              <a:gd name="T31" fmla="*/ 279 h 450"/>
              <a:gd name="T32" fmla="*/ 50 w 787"/>
              <a:gd name="T33" fmla="*/ 282 h 450"/>
              <a:gd name="T34" fmla="*/ 0 w 787"/>
              <a:gd name="T35" fmla="*/ 284 h 450"/>
              <a:gd name="T36" fmla="*/ 3 w 787"/>
              <a:gd name="T37" fmla="*/ 450 h 450"/>
              <a:gd name="T38" fmla="*/ 3 w 787"/>
              <a:gd name="T39" fmla="*/ 450 h 450"/>
              <a:gd name="T40" fmla="*/ 60 w 787"/>
              <a:gd name="T41" fmla="*/ 448 h 450"/>
              <a:gd name="T42" fmla="*/ 116 w 787"/>
              <a:gd name="T43" fmla="*/ 443 h 450"/>
              <a:gd name="T44" fmla="*/ 172 w 787"/>
              <a:gd name="T45" fmla="*/ 435 h 450"/>
              <a:gd name="T46" fmla="*/ 226 w 787"/>
              <a:gd name="T47" fmla="*/ 424 h 450"/>
              <a:gd name="T48" fmla="*/ 280 w 787"/>
              <a:gd name="T49" fmla="*/ 411 h 450"/>
              <a:gd name="T50" fmla="*/ 332 w 787"/>
              <a:gd name="T51" fmla="*/ 396 h 450"/>
              <a:gd name="T52" fmla="*/ 383 w 787"/>
              <a:gd name="T53" fmla="*/ 378 h 450"/>
              <a:gd name="T54" fmla="*/ 434 w 787"/>
              <a:gd name="T55" fmla="*/ 358 h 450"/>
              <a:gd name="T56" fmla="*/ 483 w 787"/>
              <a:gd name="T57" fmla="*/ 335 h 450"/>
              <a:gd name="T58" fmla="*/ 530 w 787"/>
              <a:gd name="T59" fmla="*/ 310 h 450"/>
              <a:gd name="T60" fmla="*/ 577 w 787"/>
              <a:gd name="T61" fmla="*/ 284 h 450"/>
              <a:gd name="T62" fmla="*/ 621 w 787"/>
              <a:gd name="T63" fmla="*/ 254 h 450"/>
              <a:gd name="T64" fmla="*/ 666 w 787"/>
              <a:gd name="T65" fmla="*/ 223 h 450"/>
              <a:gd name="T66" fmla="*/ 707 w 787"/>
              <a:gd name="T67" fmla="*/ 190 h 450"/>
              <a:gd name="T68" fmla="*/ 748 w 787"/>
              <a:gd name="T69" fmla="*/ 155 h 450"/>
              <a:gd name="T70" fmla="*/ 787 w 787"/>
              <a:gd name="T71" fmla="*/ 118 h 450"/>
              <a:gd name="T72" fmla="*/ 671 w 787"/>
              <a:gd name="T73"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87" h="450">
                <a:moveTo>
                  <a:pt x="671" y="0"/>
                </a:moveTo>
                <a:lnTo>
                  <a:pt x="671" y="0"/>
                </a:lnTo>
                <a:lnTo>
                  <a:pt x="638" y="31"/>
                </a:lnTo>
                <a:lnTo>
                  <a:pt x="603" y="61"/>
                </a:lnTo>
                <a:lnTo>
                  <a:pt x="568" y="90"/>
                </a:lnTo>
                <a:lnTo>
                  <a:pt x="530" y="116"/>
                </a:lnTo>
                <a:lnTo>
                  <a:pt x="492" y="141"/>
                </a:lnTo>
                <a:lnTo>
                  <a:pt x="452" y="164"/>
                </a:lnTo>
                <a:lnTo>
                  <a:pt x="412" y="186"/>
                </a:lnTo>
                <a:lnTo>
                  <a:pt x="370" y="206"/>
                </a:lnTo>
                <a:lnTo>
                  <a:pt x="326" y="223"/>
                </a:lnTo>
                <a:lnTo>
                  <a:pt x="283" y="238"/>
                </a:lnTo>
                <a:lnTo>
                  <a:pt x="237" y="251"/>
                </a:lnTo>
                <a:lnTo>
                  <a:pt x="192" y="262"/>
                </a:lnTo>
                <a:lnTo>
                  <a:pt x="145" y="271"/>
                </a:lnTo>
                <a:lnTo>
                  <a:pt x="98" y="279"/>
                </a:lnTo>
                <a:lnTo>
                  <a:pt x="50" y="282"/>
                </a:lnTo>
                <a:lnTo>
                  <a:pt x="0" y="284"/>
                </a:lnTo>
                <a:lnTo>
                  <a:pt x="3" y="450"/>
                </a:lnTo>
                <a:lnTo>
                  <a:pt x="3" y="450"/>
                </a:lnTo>
                <a:lnTo>
                  <a:pt x="60" y="448"/>
                </a:lnTo>
                <a:lnTo>
                  <a:pt x="116" y="443"/>
                </a:lnTo>
                <a:lnTo>
                  <a:pt x="172" y="435"/>
                </a:lnTo>
                <a:lnTo>
                  <a:pt x="226" y="424"/>
                </a:lnTo>
                <a:lnTo>
                  <a:pt x="280" y="411"/>
                </a:lnTo>
                <a:lnTo>
                  <a:pt x="332" y="396"/>
                </a:lnTo>
                <a:lnTo>
                  <a:pt x="383" y="378"/>
                </a:lnTo>
                <a:lnTo>
                  <a:pt x="434" y="358"/>
                </a:lnTo>
                <a:lnTo>
                  <a:pt x="483" y="335"/>
                </a:lnTo>
                <a:lnTo>
                  <a:pt x="530" y="310"/>
                </a:lnTo>
                <a:lnTo>
                  <a:pt x="577" y="284"/>
                </a:lnTo>
                <a:lnTo>
                  <a:pt x="621" y="254"/>
                </a:lnTo>
                <a:lnTo>
                  <a:pt x="666" y="223"/>
                </a:lnTo>
                <a:lnTo>
                  <a:pt x="707" y="190"/>
                </a:lnTo>
                <a:lnTo>
                  <a:pt x="748" y="155"/>
                </a:lnTo>
                <a:lnTo>
                  <a:pt x="787" y="118"/>
                </a:lnTo>
                <a:lnTo>
                  <a:pt x="671"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1" name="Freeform 69"/>
          <p:cNvSpPr>
            <a:spLocks/>
          </p:cNvSpPr>
          <p:nvPr/>
        </p:nvSpPr>
        <p:spPr bwMode="auto">
          <a:xfrm>
            <a:off x="4264025" y="3338513"/>
            <a:ext cx="301625" cy="169863"/>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2" name="Freeform 71"/>
          <p:cNvSpPr>
            <a:spLocks/>
          </p:cNvSpPr>
          <p:nvPr/>
        </p:nvSpPr>
        <p:spPr bwMode="auto">
          <a:xfrm>
            <a:off x="4238625" y="3784601"/>
            <a:ext cx="123825" cy="231775"/>
          </a:xfrm>
          <a:custGeom>
            <a:avLst/>
            <a:gdLst>
              <a:gd name="T0" fmla="*/ 122 w 311"/>
              <a:gd name="T1" fmla="*/ 13 h 583"/>
              <a:gd name="T2" fmla="*/ 122 w 311"/>
              <a:gd name="T3" fmla="*/ 13 h 583"/>
              <a:gd name="T4" fmla="*/ 122 w 311"/>
              <a:gd name="T5" fmla="*/ 0 h 583"/>
              <a:gd name="T6" fmla="*/ 0 w 311"/>
              <a:gd name="T7" fmla="*/ 1 h 583"/>
              <a:gd name="T8" fmla="*/ 0 w 311"/>
              <a:gd name="T9" fmla="*/ 1 h 583"/>
              <a:gd name="T10" fmla="*/ 0 w 311"/>
              <a:gd name="T11" fmla="*/ 13 h 583"/>
              <a:gd name="T12" fmla="*/ 0 w 311"/>
              <a:gd name="T13" fmla="*/ 13 h 583"/>
              <a:gd name="T14" fmla="*/ 1 w 311"/>
              <a:gd name="T15" fmla="*/ 53 h 583"/>
              <a:gd name="T16" fmla="*/ 4 w 311"/>
              <a:gd name="T17" fmla="*/ 95 h 583"/>
              <a:gd name="T18" fmla="*/ 9 w 311"/>
              <a:gd name="T19" fmla="*/ 134 h 583"/>
              <a:gd name="T20" fmla="*/ 16 w 311"/>
              <a:gd name="T21" fmla="*/ 174 h 583"/>
              <a:gd name="T22" fmla="*/ 25 w 311"/>
              <a:gd name="T23" fmla="*/ 212 h 583"/>
              <a:gd name="T24" fmla="*/ 34 w 311"/>
              <a:gd name="T25" fmla="*/ 250 h 583"/>
              <a:gd name="T26" fmla="*/ 47 w 311"/>
              <a:gd name="T27" fmla="*/ 288 h 583"/>
              <a:gd name="T28" fmla="*/ 60 w 311"/>
              <a:gd name="T29" fmla="*/ 324 h 583"/>
              <a:gd name="T30" fmla="*/ 75 w 311"/>
              <a:gd name="T31" fmla="*/ 361 h 583"/>
              <a:gd name="T32" fmla="*/ 92 w 311"/>
              <a:gd name="T33" fmla="*/ 395 h 583"/>
              <a:gd name="T34" fmla="*/ 111 w 311"/>
              <a:gd name="T35" fmla="*/ 428 h 583"/>
              <a:gd name="T36" fmla="*/ 130 w 311"/>
              <a:gd name="T37" fmla="*/ 462 h 583"/>
              <a:gd name="T38" fmla="*/ 151 w 311"/>
              <a:gd name="T39" fmla="*/ 493 h 583"/>
              <a:gd name="T40" fmla="*/ 174 w 311"/>
              <a:gd name="T41" fmla="*/ 525 h 583"/>
              <a:gd name="T42" fmla="*/ 198 w 311"/>
              <a:gd name="T43" fmla="*/ 555 h 583"/>
              <a:gd name="T44" fmla="*/ 224 w 311"/>
              <a:gd name="T45" fmla="*/ 583 h 583"/>
              <a:gd name="T46" fmla="*/ 311 w 311"/>
              <a:gd name="T47" fmla="*/ 497 h 583"/>
              <a:gd name="T48" fmla="*/ 311 w 311"/>
              <a:gd name="T49" fmla="*/ 497 h 583"/>
              <a:gd name="T50" fmla="*/ 290 w 311"/>
              <a:gd name="T51" fmla="*/ 473 h 583"/>
              <a:gd name="T52" fmla="*/ 269 w 311"/>
              <a:gd name="T53" fmla="*/ 448 h 583"/>
              <a:gd name="T54" fmla="*/ 251 w 311"/>
              <a:gd name="T55" fmla="*/ 422 h 583"/>
              <a:gd name="T56" fmla="*/ 233 w 311"/>
              <a:gd name="T57" fmla="*/ 395 h 583"/>
              <a:gd name="T58" fmla="*/ 216 w 311"/>
              <a:gd name="T59" fmla="*/ 366 h 583"/>
              <a:gd name="T60" fmla="*/ 200 w 311"/>
              <a:gd name="T61" fmla="*/ 337 h 583"/>
              <a:gd name="T62" fmla="*/ 186 w 311"/>
              <a:gd name="T63" fmla="*/ 307 h 583"/>
              <a:gd name="T64" fmla="*/ 173 w 311"/>
              <a:gd name="T65" fmla="*/ 277 h 583"/>
              <a:gd name="T66" fmla="*/ 161 w 311"/>
              <a:gd name="T67" fmla="*/ 246 h 583"/>
              <a:gd name="T68" fmla="*/ 151 w 311"/>
              <a:gd name="T69" fmla="*/ 215 h 583"/>
              <a:gd name="T70" fmla="*/ 142 w 311"/>
              <a:gd name="T71" fmla="*/ 182 h 583"/>
              <a:gd name="T72" fmla="*/ 135 w 311"/>
              <a:gd name="T73" fmla="*/ 150 h 583"/>
              <a:gd name="T74" fmla="*/ 130 w 311"/>
              <a:gd name="T75" fmla="*/ 116 h 583"/>
              <a:gd name="T76" fmla="*/ 125 w 311"/>
              <a:gd name="T77" fmla="*/ 82 h 583"/>
              <a:gd name="T78" fmla="*/ 122 w 311"/>
              <a:gd name="T79" fmla="*/ 48 h 583"/>
              <a:gd name="T80" fmla="*/ 122 w 311"/>
              <a:gd name="T81" fmla="*/ 13 h 583"/>
              <a:gd name="T82" fmla="*/ 122 w 311"/>
              <a:gd name="T83" fmla="*/ 13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583">
                <a:moveTo>
                  <a:pt x="122" y="13"/>
                </a:moveTo>
                <a:lnTo>
                  <a:pt x="122" y="13"/>
                </a:lnTo>
                <a:lnTo>
                  <a:pt x="122" y="0"/>
                </a:lnTo>
                <a:lnTo>
                  <a:pt x="0" y="1"/>
                </a:lnTo>
                <a:lnTo>
                  <a:pt x="0" y="1"/>
                </a:lnTo>
                <a:lnTo>
                  <a:pt x="0" y="13"/>
                </a:lnTo>
                <a:lnTo>
                  <a:pt x="0" y="13"/>
                </a:lnTo>
                <a:lnTo>
                  <a:pt x="1" y="53"/>
                </a:lnTo>
                <a:lnTo>
                  <a:pt x="4" y="95"/>
                </a:lnTo>
                <a:lnTo>
                  <a:pt x="9" y="134"/>
                </a:lnTo>
                <a:lnTo>
                  <a:pt x="16" y="174"/>
                </a:lnTo>
                <a:lnTo>
                  <a:pt x="25" y="212"/>
                </a:lnTo>
                <a:lnTo>
                  <a:pt x="34" y="250"/>
                </a:lnTo>
                <a:lnTo>
                  <a:pt x="47" y="288"/>
                </a:lnTo>
                <a:lnTo>
                  <a:pt x="60" y="324"/>
                </a:lnTo>
                <a:lnTo>
                  <a:pt x="75" y="361"/>
                </a:lnTo>
                <a:lnTo>
                  <a:pt x="92" y="395"/>
                </a:lnTo>
                <a:lnTo>
                  <a:pt x="111" y="428"/>
                </a:lnTo>
                <a:lnTo>
                  <a:pt x="130" y="462"/>
                </a:lnTo>
                <a:lnTo>
                  <a:pt x="151" y="493"/>
                </a:lnTo>
                <a:lnTo>
                  <a:pt x="174" y="525"/>
                </a:lnTo>
                <a:lnTo>
                  <a:pt x="198" y="555"/>
                </a:lnTo>
                <a:lnTo>
                  <a:pt x="224" y="583"/>
                </a:lnTo>
                <a:lnTo>
                  <a:pt x="311" y="497"/>
                </a:lnTo>
                <a:lnTo>
                  <a:pt x="311" y="497"/>
                </a:lnTo>
                <a:lnTo>
                  <a:pt x="290" y="473"/>
                </a:lnTo>
                <a:lnTo>
                  <a:pt x="269" y="448"/>
                </a:lnTo>
                <a:lnTo>
                  <a:pt x="251" y="422"/>
                </a:lnTo>
                <a:lnTo>
                  <a:pt x="233" y="395"/>
                </a:lnTo>
                <a:lnTo>
                  <a:pt x="216" y="366"/>
                </a:lnTo>
                <a:lnTo>
                  <a:pt x="200" y="337"/>
                </a:lnTo>
                <a:lnTo>
                  <a:pt x="186" y="307"/>
                </a:lnTo>
                <a:lnTo>
                  <a:pt x="173" y="277"/>
                </a:lnTo>
                <a:lnTo>
                  <a:pt x="161" y="246"/>
                </a:lnTo>
                <a:lnTo>
                  <a:pt x="151" y="215"/>
                </a:lnTo>
                <a:lnTo>
                  <a:pt x="142" y="182"/>
                </a:lnTo>
                <a:lnTo>
                  <a:pt x="135" y="150"/>
                </a:lnTo>
                <a:lnTo>
                  <a:pt x="130" y="116"/>
                </a:lnTo>
                <a:lnTo>
                  <a:pt x="125" y="82"/>
                </a:lnTo>
                <a:lnTo>
                  <a:pt x="122" y="48"/>
                </a:lnTo>
                <a:lnTo>
                  <a:pt x="122" y="13"/>
                </a:lnTo>
                <a:lnTo>
                  <a:pt x="122" y="13"/>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3" name="Freeform 72"/>
          <p:cNvSpPr>
            <a:spLocks/>
          </p:cNvSpPr>
          <p:nvPr/>
        </p:nvSpPr>
        <p:spPr bwMode="auto">
          <a:xfrm>
            <a:off x="4781550" y="3784601"/>
            <a:ext cx="123825" cy="231775"/>
          </a:xfrm>
          <a:custGeom>
            <a:avLst/>
            <a:gdLst>
              <a:gd name="T0" fmla="*/ 311 w 311"/>
              <a:gd name="T1" fmla="*/ 1 h 583"/>
              <a:gd name="T2" fmla="*/ 189 w 311"/>
              <a:gd name="T3" fmla="*/ 0 h 583"/>
              <a:gd name="T4" fmla="*/ 189 w 311"/>
              <a:gd name="T5" fmla="*/ 0 h 583"/>
              <a:gd name="T6" fmla="*/ 189 w 311"/>
              <a:gd name="T7" fmla="*/ 13 h 583"/>
              <a:gd name="T8" fmla="*/ 189 w 311"/>
              <a:gd name="T9" fmla="*/ 13 h 583"/>
              <a:gd name="T10" fmla="*/ 189 w 311"/>
              <a:gd name="T11" fmla="*/ 48 h 583"/>
              <a:gd name="T12" fmla="*/ 186 w 311"/>
              <a:gd name="T13" fmla="*/ 82 h 583"/>
              <a:gd name="T14" fmla="*/ 182 w 311"/>
              <a:gd name="T15" fmla="*/ 116 h 583"/>
              <a:gd name="T16" fmla="*/ 176 w 311"/>
              <a:gd name="T17" fmla="*/ 150 h 583"/>
              <a:gd name="T18" fmla="*/ 169 w 311"/>
              <a:gd name="T19" fmla="*/ 182 h 583"/>
              <a:gd name="T20" fmla="*/ 160 w 311"/>
              <a:gd name="T21" fmla="*/ 215 h 583"/>
              <a:gd name="T22" fmla="*/ 150 w 311"/>
              <a:gd name="T23" fmla="*/ 246 h 583"/>
              <a:gd name="T24" fmla="*/ 138 w 311"/>
              <a:gd name="T25" fmla="*/ 277 h 583"/>
              <a:gd name="T26" fmla="*/ 125 w 311"/>
              <a:gd name="T27" fmla="*/ 307 h 583"/>
              <a:gd name="T28" fmla="*/ 111 w 311"/>
              <a:gd name="T29" fmla="*/ 337 h 583"/>
              <a:gd name="T30" fmla="*/ 95 w 311"/>
              <a:gd name="T31" fmla="*/ 366 h 583"/>
              <a:gd name="T32" fmla="*/ 78 w 311"/>
              <a:gd name="T33" fmla="*/ 395 h 583"/>
              <a:gd name="T34" fmla="*/ 61 w 311"/>
              <a:gd name="T35" fmla="*/ 422 h 583"/>
              <a:gd name="T36" fmla="*/ 42 w 311"/>
              <a:gd name="T37" fmla="*/ 448 h 583"/>
              <a:gd name="T38" fmla="*/ 21 w 311"/>
              <a:gd name="T39" fmla="*/ 473 h 583"/>
              <a:gd name="T40" fmla="*/ 0 w 311"/>
              <a:gd name="T41" fmla="*/ 497 h 583"/>
              <a:gd name="T42" fmla="*/ 87 w 311"/>
              <a:gd name="T43" fmla="*/ 583 h 583"/>
              <a:gd name="T44" fmla="*/ 87 w 311"/>
              <a:gd name="T45" fmla="*/ 583 h 583"/>
              <a:gd name="T46" fmla="*/ 113 w 311"/>
              <a:gd name="T47" fmla="*/ 555 h 583"/>
              <a:gd name="T48" fmla="*/ 137 w 311"/>
              <a:gd name="T49" fmla="*/ 525 h 583"/>
              <a:gd name="T50" fmla="*/ 160 w 311"/>
              <a:gd name="T51" fmla="*/ 493 h 583"/>
              <a:gd name="T52" fmla="*/ 181 w 311"/>
              <a:gd name="T53" fmla="*/ 462 h 583"/>
              <a:gd name="T54" fmla="*/ 200 w 311"/>
              <a:gd name="T55" fmla="*/ 428 h 583"/>
              <a:gd name="T56" fmla="*/ 219 w 311"/>
              <a:gd name="T57" fmla="*/ 395 h 583"/>
              <a:gd name="T58" fmla="*/ 236 w 311"/>
              <a:gd name="T59" fmla="*/ 361 h 583"/>
              <a:gd name="T60" fmla="*/ 251 w 311"/>
              <a:gd name="T61" fmla="*/ 324 h 583"/>
              <a:gd name="T62" fmla="*/ 266 w 311"/>
              <a:gd name="T63" fmla="*/ 288 h 583"/>
              <a:gd name="T64" fmla="*/ 277 w 311"/>
              <a:gd name="T65" fmla="*/ 250 h 583"/>
              <a:gd name="T66" fmla="*/ 288 w 311"/>
              <a:gd name="T67" fmla="*/ 212 h 583"/>
              <a:gd name="T68" fmla="*/ 295 w 311"/>
              <a:gd name="T69" fmla="*/ 174 h 583"/>
              <a:gd name="T70" fmla="*/ 302 w 311"/>
              <a:gd name="T71" fmla="*/ 134 h 583"/>
              <a:gd name="T72" fmla="*/ 307 w 311"/>
              <a:gd name="T73" fmla="*/ 95 h 583"/>
              <a:gd name="T74" fmla="*/ 310 w 311"/>
              <a:gd name="T75" fmla="*/ 53 h 583"/>
              <a:gd name="T76" fmla="*/ 311 w 311"/>
              <a:gd name="T77" fmla="*/ 13 h 583"/>
              <a:gd name="T78" fmla="*/ 311 w 311"/>
              <a:gd name="T79" fmla="*/ 13 h 583"/>
              <a:gd name="T80" fmla="*/ 311 w 311"/>
              <a:gd name="T81" fmla="*/ 1 h 583"/>
              <a:gd name="T82" fmla="*/ 311 w 311"/>
              <a:gd name="T83" fmla="*/ 1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583">
                <a:moveTo>
                  <a:pt x="311" y="1"/>
                </a:moveTo>
                <a:lnTo>
                  <a:pt x="189" y="0"/>
                </a:lnTo>
                <a:lnTo>
                  <a:pt x="189" y="0"/>
                </a:lnTo>
                <a:lnTo>
                  <a:pt x="189" y="13"/>
                </a:lnTo>
                <a:lnTo>
                  <a:pt x="189" y="13"/>
                </a:lnTo>
                <a:lnTo>
                  <a:pt x="189" y="48"/>
                </a:lnTo>
                <a:lnTo>
                  <a:pt x="186" y="82"/>
                </a:lnTo>
                <a:lnTo>
                  <a:pt x="182" y="116"/>
                </a:lnTo>
                <a:lnTo>
                  <a:pt x="176" y="150"/>
                </a:lnTo>
                <a:lnTo>
                  <a:pt x="169" y="182"/>
                </a:lnTo>
                <a:lnTo>
                  <a:pt x="160" y="215"/>
                </a:lnTo>
                <a:lnTo>
                  <a:pt x="150" y="246"/>
                </a:lnTo>
                <a:lnTo>
                  <a:pt x="138" y="277"/>
                </a:lnTo>
                <a:lnTo>
                  <a:pt x="125" y="307"/>
                </a:lnTo>
                <a:lnTo>
                  <a:pt x="111" y="337"/>
                </a:lnTo>
                <a:lnTo>
                  <a:pt x="95" y="366"/>
                </a:lnTo>
                <a:lnTo>
                  <a:pt x="78" y="395"/>
                </a:lnTo>
                <a:lnTo>
                  <a:pt x="61" y="422"/>
                </a:lnTo>
                <a:lnTo>
                  <a:pt x="42" y="448"/>
                </a:lnTo>
                <a:lnTo>
                  <a:pt x="21" y="473"/>
                </a:lnTo>
                <a:lnTo>
                  <a:pt x="0" y="497"/>
                </a:lnTo>
                <a:lnTo>
                  <a:pt x="87" y="583"/>
                </a:lnTo>
                <a:lnTo>
                  <a:pt x="87" y="583"/>
                </a:lnTo>
                <a:lnTo>
                  <a:pt x="113" y="555"/>
                </a:lnTo>
                <a:lnTo>
                  <a:pt x="137" y="525"/>
                </a:lnTo>
                <a:lnTo>
                  <a:pt x="160" y="493"/>
                </a:lnTo>
                <a:lnTo>
                  <a:pt x="181" y="462"/>
                </a:lnTo>
                <a:lnTo>
                  <a:pt x="200" y="428"/>
                </a:lnTo>
                <a:lnTo>
                  <a:pt x="219" y="395"/>
                </a:lnTo>
                <a:lnTo>
                  <a:pt x="236" y="361"/>
                </a:lnTo>
                <a:lnTo>
                  <a:pt x="251" y="324"/>
                </a:lnTo>
                <a:lnTo>
                  <a:pt x="266" y="288"/>
                </a:lnTo>
                <a:lnTo>
                  <a:pt x="277" y="250"/>
                </a:lnTo>
                <a:lnTo>
                  <a:pt x="288" y="212"/>
                </a:lnTo>
                <a:lnTo>
                  <a:pt x="295" y="174"/>
                </a:lnTo>
                <a:lnTo>
                  <a:pt x="302" y="134"/>
                </a:lnTo>
                <a:lnTo>
                  <a:pt x="307" y="95"/>
                </a:lnTo>
                <a:lnTo>
                  <a:pt x="310" y="53"/>
                </a:lnTo>
                <a:lnTo>
                  <a:pt x="311" y="13"/>
                </a:lnTo>
                <a:lnTo>
                  <a:pt x="311" y="13"/>
                </a:lnTo>
                <a:lnTo>
                  <a:pt x="311" y="1"/>
                </a:lnTo>
                <a:lnTo>
                  <a:pt x="311" y="1"/>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4" name="Freeform 73"/>
          <p:cNvSpPr>
            <a:spLocks/>
          </p:cNvSpPr>
          <p:nvPr/>
        </p:nvSpPr>
        <p:spPr bwMode="auto">
          <a:xfrm>
            <a:off x="4335463" y="3989388"/>
            <a:ext cx="231775" cy="133350"/>
          </a:xfrm>
          <a:custGeom>
            <a:avLst/>
            <a:gdLst>
              <a:gd name="T0" fmla="*/ 85 w 584"/>
              <a:gd name="T1" fmla="*/ 0 h 336"/>
              <a:gd name="T2" fmla="*/ 0 w 584"/>
              <a:gd name="T3" fmla="*/ 88 h 336"/>
              <a:gd name="T4" fmla="*/ 0 w 584"/>
              <a:gd name="T5" fmla="*/ 88 h 336"/>
              <a:gd name="T6" fmla="*/ 29 w 584"/>
              <a:gd name="T7" fmla="*/ 115 h 336"/>
              <a:gd name="T8" fmla="*/ 59 w 584"/>
              <a:gd name="T9" fmla="*/ 142 h 336"/>
              <a:gd name="T10" fmla="*/ 90 w 584"/>
              <a:gd name="T11" fmla="*/ 166 h 336"/>
              <a:gd name="T12" fmla="*/ 121 w 584"/>
              <a:gd name="T13" fmla="*/ 190 h 336"/>
              <a:gd name="T14" fmla="*/ 155 w 584"/>
              <a:gd name="T15" fmla="*/ 211 h 336"/>
              <a:gd name="T16" fmla="*/ 189 w 584"/>
              <a:gd name="T17" fmla="*/ 231 h 336"/>
              <a:gd name="T18" fmla="*/ 226 w 584"/>
              <a:gd name="T19" fmla="*/ 250 h 336"/>
              <a:gd name="T20" fmla="*/ 262 w 584"/>
              <a:gd name="T21" fmla="*/ 267 h 336"/>
              <a:gd name="T22" fmla="*/ 299 w 584"/>
              <a:gd name="T23" fmla="*/ 282 h 336"/>
              <a:gd name="T24" fmla="*/ 338 w 584"/>
              <a:gd name="T25" fmla="*/ 295 h 336"/>
              <a:gd name="T26" fmla="*/ 377 w 584"/>
              <a:gd name="T27" fmla="*/ 307 h 336"/>
              <a:gd name="T28" fmla="*/ 416 w 584"/>
              <a:gd name="T29" fmla="*/ 316 h 336"/>
              <a:gd name="T30" fmla="*/ 456 w 584"/>
              <a:gd name="T31" fmla="*/ 324 h 336"/>
              <a:gd name="T32" fmla="*/ 498 w 584"/>
              <a:gd name="T33" fmla="*/ 330 h 336"/>
              <a:gd name="T34" fmla="*/ 539 w 584"/>
              <a:gd name="T35" fmla="*/ 334 h 336"/>
              <a:gd name="T36" fmla="*/ 582 w 584"/>
              <a:gd name="T37" fmla="*/ 336 h 336"/>
              <a:gd name="T38" fmla="*/ 584 w 584"/>
              <a:gd name="T39" fmla="*/ 213 h 336"/>
              <a:gd name="T40" fmla="*/ 584 w 584"/>
              <a:gd name="T41" fmla="*/ 213 h 336"/>
              <a:gd name="T42" fmla="*/ 547 w 584"/>
              <a:gd name="T43" fmla="*/ 212 h 336"/>
              <a:gd name="T44" fmla="*/ 512 w 584"/>
              <a:gd name="T45" fmla="*/ 208 h 336"/>
              <a:gd name="T46" fmla="*/ 476 w 584"/>
              <a:gd name="T47" fmla="*/ 204 h 336"/>
              <a:gd name="T48" fmla="*/ 442 w 584"/>
              <a:gd name="T49" fmla="*/ 196 h 336"/>
              <a:gd name="T50" fmla="*/ 408 w 584"/>
              <a:gd name="T51" fmla="*/ 188 h 336"/>
              <a:gd name="T52" fmla="*/ 374 w 584"/>
              <a:gd name="T53" fmla="*/ 178 h 336"/>
              <a:gd name="T54" fmla="*/ 341 w 584"/>
              <a:gd name="T55" fmla="*/ 166 h 336"/>
              <a:gd name="T56" fmla="*/ 309 w 584"/>
              <a:gd name="T57" fmla="*/ 153 h 336"/>
              <a:gd name="T58" fmla="*/ 278 w 584"/>
              <a:gd name="T59" fmla="*/ 139 h 336"/>
              <a:gd name="T60" fmla="*/ 248 w 584"/>
              <a:gd name="T61" fmla="*/ 123 h 336"/>
              <a:gd name="T62" fmla="*/ 218 w 584"/>
              <a:gd name="T63" fmla="*/ 106 h 336"/>
              <a:gd name="T64" fmla="*/ 189 w 584"/>
              <a:gd name="T65" fmla="*/ 87 h 336"/>
              <a:gd name="T66" fmla="*/ 162 w 584"/>
              <a:gd name="T67" fmla="*/ 67 h 336"/>
              <a:gd name="T68" fmla="*/ 136 w 584"/>
              <a:gd name="T69" fmla="*/ 46 h 336"/>
              <a:gd name="T70" fmla="*/ 110 w 584"/>
              <a:gd name="T71" fmla="*/ 23 h 336"/>
              <a:gd name="T72" fmla="*/ 85 w 584"/>
              <a:gd name="T73" fmla="*/ 0 h 336"/>
              <a:gd name="T74" fmla="*/ 85 w 584"/>
              <a:gd name="T75"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84" h="336">
                <a:moveTo>
                  <a:pt x="85" y="0"/>
                </a:moveTo>
                <a:lnTo>
                  <a:pt x="0" y="88"/>
                </a:lnTo>
                <a:lnTo>
                  <a:pt x="0" y="88"/>
                </a:lnTo>
                <a:lnTo>
                  <a:pt x="29" y="115"/>
                </a:lnTo>
                <a:lnTo>
                  <a:pt x="59" y="142"/>
                </a:lnTo>
                <a:lnTo>
                  <a:pt x="90" y="166"/>
                </a:lnTo>
                <a:lnTo>
                  <a:pt x="121" y="190"/>
                </a:lnTo>
                <a:lnTo>
                  <a:pt x="155" y="211"/>
                </a:lnTo>
                <a:lnTo>
                  <a:pt x="189" y="231"/>
                </a:lnTo>
                <a:lnTo>
                  <a:pt x="226" y="250"/>
                </a:lnTo>
                <a:lnTo>
                  <a:pt x="262" y="267"/>
                </a:lnTo>
                <a:lnTo>
                  <a:pt x="299" y="282"/>
                </a:lnTo>
                <a:lnTo>
                  <a:pt x="338" y="295"/>
                </a:lnTo>
                <a:lnTo>
                  <a:pt x="377" y="307"/>
                </a:lnTo>
                <a:lnTo>
                  <a:pt x="416" y="316"/>
                </a:lnTo>
                <a:lnTo>
                  <a:pt x="456" y="324"/>
                </a:lnTo>
                <a:lnTo>
                  <a:pt x="498" y="330"/>
                </a:lnTo>
                <a:lnTo>
                  <a:pt x="539" y="334"/>
                </a:lnTo>
                <a:lnTo>
                  <a:pt x="582" y="336"/>
                </a:lnTo>
                <a:lnTo>
                  <a:pt x="584" y="213"/>
                </a:lnTo>
                <a:lnTo>
                  <a:pt x="584" y="213"/>
                </a:lnTo>
                <a:lnTo>
                  <a:pt x="547" y="212"/>
                </a:lnTo>
                <a:lnTo>
                  <a:pt x="512" y="208"/>
                </a:lnTo>
                <a:lnTo>
                  <a:pt x="476" y="204"/>
                </a:lnTo>
                <a:lnTo>
                  <a:pt x="442" y="196"/>
                </a:lnTo>
                <a:lnTo>
                  <a:pt x="408" y="188"/>
                </a:lnTo>
                <a:lnTo>
                  <a:pt x="374" y="178"/>
                </a:lnTo>
                <a:lnTo>
                  <a:pt x="341" y="166"/>
                </a:lnTo>
                <a:lnTo>
                  <a:pt x="309" y="153"/>
                </a:lnTo>
                <a:lnTo>
                  <a:pt x="278" y="139"/>
                </a:lnTo>
                <a:lnTo>
                  <a:pt x="248" y="123"/>
                </a:lnTo>
                <a:lnTo>
                  <a:pt x="218" y="106"/>
                </a:lnTo>
                <a:lnTo>
                  <a:pt x="189" y="87"/>
                </a:lnTo>
                <a:lnTo>
                  <a:pt x="162" y="67"/>
                </a:lnTo>
                <a:lnTo>
                  <a:pt x="136" y="46"/>
                </a:lnTo>
                <a:lnTo>
                  <a:pt x="110" y="23"/>
                </a:lnTo>
                <a:lnTo>
                  <a:pt x="85" y="0"/>
                </a:lnTo>
                <a:lnTo>
                  <a:pt x="85"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5" name="Freeform 76"/>
          <p:cNvSpPr>
            <a:spLocks/>
          </p:cNvSpPr>
          <p:nvPr/>
        </p:nvSpPr>
        <p:spPr bwMode="auto">
          <a:xfrm>
            <a:off x="4240213" y="3552826"/>
            <a:ext cx="133350" cy="222250"/>
          </a:xfrm>
          <a:custGeom>
            <a:avLst/>
            <a:gdLst>
              <a:gd name="T0" fmla="*/ 336 w 336"/>
              <a:gd name="T1" fmla="*/ 84 h 558"/>
              <a:gd name="T2" fmla="*/ 248 w 336"/>
              <a:gd name="T3" fmla="*/ 0 h 558"/>
              <a:gd name="T4" fmla="*/ 248 w 336"/>
              <a:gd name="T5" fmla="*/ 0 h 558"/>
              <a:gd name="T6" fmla="*/ 222 w 336"/>
              <a:gd name="T7" fmla="*/ 27 h 558"/>
              <a:gd name="T8" fmla="*/ 197 w 336"/>
              <a:gd name="T9" fmla="*/ 56 h 558"/>
              <a:gd name="T10" fmla="*/ 172 w 336"/>
              <a:gd name="T11" fmla="*/ 86 h 558"/>
              <a:gd name="T12" fmla="*/ 150 w 336"/>
              <a:gd name="T13" fmla="*/ 117 h 558"/>
              <a:gd name="T14" fmla="*/ 128 w 336"/>
              <a:gd name="T15" fmla="*/ 148 h 558"/>
              <a:gd name="T16" fmla="*/ 108 w 336"/>
              <a:gd name="T17" fmla="*/ 182 h 558"/>
              <a:gd name="T18" fmla="*/ 90 w 336"/>
              <a:gd name="T19" fmla="*/ 216 h 558"/>
              <a:gd name="T20" fmla="*/ 73 w 336"/>
              <a:gd name="T21" fmla="*/ 250 h 558"/>
              <a:gd name="T22" fmla="*/ 59 w 336"/>
              <a:gd name="T23" fmla="*/ 286 h 558"/>
              <a:gd name="T24" fmla="*/ 44 w 336"/>
              <a:gd name="T25" fmla="*/ 323 h 558"/>
              <a:gd name="T26" fmla="*/ 33 w 336"/>
              <a:gd name="T27" fmla="*/ 360 h 558"/>
              <a:gd name="T28" fmla="*/ 22 w 336"/>
              <a:gd name="T29" fmla="*/ 398 h 558"/>
              <a:gd name="T30" fmla="*/ 15 w 336"/>
              <a:gd name="T31" fmla="*/ 437 h 558"/>
              <a:gd name="T32" fmla="*/ 8 w 336"/>
              <a:gd name="T33" fmla="*/ 476 h 558"/>
              <a:gd name="T34" fmla="*/ 3 w 336"/>
              <a:gd name="T35" fmla="*/ 517 h 558"/>
              <a:gd name="T36" fmla="*/ 0 w 336"/>
              <a:gd name="T37" fmla="*/ 557 h 558"/>
              <a:gd name="T38" fmla="*/ 123 w 336"/>
              <a:gd name="T39" fmla="*/ 558 h 558"/>
              <a:gd name="T40" fmla="*/ 123 w 336"/>
              <a:gd name="T41" fmla="*/ 558 h 558"/>
              <a:gd name="T42" fmla="*/ 125 w 336"/>
              <a:gd name="T43" fmla="*/ 524 h 558"/>
              <a:gd name="T44" fmla="*/ 130 w 336"/>
              <a:gd name="T45" fmla="*/ 491 h 558"/>
              <a:gd name="T46" fmla="*/ 136 w 336"/>
              <a:gd name="T47" fmla="*/ 457 h 558"/>
              <a:gd name="T48" fmla="*/ 143 w 336"/>
              <a:gd name="T49" fmla="*/ 423 h 558"/>
              <a:gd name="T50" fmla="*/ 151 w 336"/>
              <a:gd name="T51" fmla="*/ 392 h 558"/>
              <a:gd name="T52" fmla="*/ 162 w 336"/>
              <a:gd name="T53" fmla="*/ 359 h 558"/>
              <a:gd name="T54" fmla="*/ 173 w 336"/>
              <a:gd name="T55" fmla="*/ 328 h 558"/>
              <a:gd name="T56" fmla="*/ 186 w 336"/>
              <a:gd name="T57" fmla="*/ 298 h 558"/>
              <a:gd name="T58" fmla="*/ 201 w 336"/>
              <a:gd name="T59" fmla="*/ 268 h 558"/>
              <a:gd name="T60" fmla="*/ 216 w 336"/>
              <a:gd name="T61" fmla="*/ 239 h 558"/>
              <a:gd name="T62" fmla="*/ 233 w 336"/>
              <a:gd name="T63" fmla="*/ 211 h 558"/>
              <a:gd name="T64" fmla="*/ 251 w 336"/>
              <a:gd name="T65" fmla="*/ 185 h 558"/>
              <a:gd name="T66" fmla="*/ 271 w 336"/>
              <a:gd name="T67" fmla="*/ 157 h 558"/>
              <a:gd name="T68" fmla="*/ 292 w 336"/>
              <a:gd name="T69" fmla="*/ 132 h 558"/>
              <a:gd name="T70" fmla="*/ 313 w 336"/>
              <a:gd name="T71" fmla="*/ 108 h 558"/>
              <a:gd name="T72" fmla="*/ 336 w 336"/>
              <a:gd name="T73" fmla="*/ 84 h 558"/>
              <a:gd name="T74" fmla="*/ 336 w 336"/>
              <a:gd name="T75" fmla="*/ 84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36" h="558">
                <a:moveTo>
                  <a:pt x="336" y="84"/>
                </a:moveTo>
                <a:lnTo>
                  <a:pt x="248" y="0"/>
                </a:lnTo>
                <a:lnTo>
                  <a:pt x="248" y="0"/>
                </a:lnTo>
                <a:lnTo>
                  <a:pt x="222" y="27"/>
                </a:lnTo>
                <a:lnTo>
                  <a:pt x="197" y="56"/>
                </a:lnTo>
                <a:lnTo>
                  <a:pt x="172" y="86"/>
                </a:lnTo>
                <a:lnTo>
                  <a:pt x="150" y="117"/>
                </a:lnTo>
                <a:lnTo>
                  <a:pt x="128" y="148"/>
                </a:lnTo>
                <a:lnTo>
                  <a:pt x="108" y="182"/>
                </a:lnTo>
                <a:lnTo>
                  <a:pt x="90" y="216"/>
                </a:lnTo>
                <a:lnTo>
                  <a:pt x="73" y="250"/>
                </a:lnTo>
                <a:lnTo>
                  <a:pt x="59" y="286"/>
                </a:lnTo>
                <a:lnTo>
                  <a:pt x="44" y="323"/>
                </a:lnTo>
                <a:lnTo>
                  <a:pt x="33" y="360"/>
                </a:lnTo>
                <a:lnTo>
                  <a:pt x="22" y="398"/>
                </a:lnTo>
                <a:lnTo>
                  <a:pt x="15" y="437"/>
                </a:lnTo>
                <a:lnTo>
                  <a:pt x="8" y="476"/>
                </a:lnTo>
                <a:lnTo>
                  <a:pt x="3" y="517"/>
                </a:lnTo>
                <a:lnTo>
                  <a:pt x="0" y="557"/>
                </a:lnTo>
                <a:lnTo>
                  <a:pt x="123" y="558"/>
                </a:lnTo>
                <a:lnTo>
                  <a:pt x="123" y="558"/>
                </a:lnTo>
                <a:lnTo>
                  <a:pt x="125" y="524"/>
                </a:lnTo>
                <a:lnTo>
                  <a:pt x="130" y="491"/>
                </a:lnTo>
                <a:lnTo>
                  <a:pt x="136" y="457"/>
                </a:lnTo>
                <a:lnTo>
                  <a:pt x="143" y="423"/>
                </a:lnTo>
                <a:lnTo>
                  <a:pt x="151" y="392"/>
                </a:lnTo>
                <a:lnTo>
                  <a:pt x="162" y="359"/>
                </a:lnTo>
                <a:lnTo>
                  <a:pt x="173" y="328"/>
                </a:lnTo>
                <a:lnTo>
                  <a:pt x="186" y="298"/>
                </a:lnTo>
                <a:lnTo>
                  <a:pt x="201" y="268"/>
                </a:lnTo>
                <a:lnTo>
                  <a:pt x="216" y="239"/>
                </a:lnTo>
                <a:lnTo>
                  <a:pt x="233" y="211"/>
                </a:lnTo>
                <a:lnTo>
                  <a:pt x="251" y="185"/>
                </a:lnTo>
                <a:lnTo>
                  <a:pt x="271" y="157"/>
                </a:lnTo>
                <a:lnTo>
                  <a:pt x="292" y="132"/>
                </a:lnTo>
                <a:lnTo>
                  <a:pt x="313" y="108"/>
                </a:lnTo>
                <a:lnTo>
                  <a:pt x="336" y="84"/>
                </a:lnTo>
                <a:lnTo>
                  <a:pt x="336" y="84"/>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6" name="Freeform 77"/>
          <p:cNvSpPr>
            <a:spLocks/>
          </p:cNvSpPr>
          <p:nvPr/>
        </p:nvSpPr>
        <p:spPr bwMode="auto">
          <a:xfrm>
            <a:off x="4576763" y="3989388"/>
            <a:ext cx="231775" cy="133350"/>
          </a:xfrm>
          <a:custGeom>
            <a:avLst/>
            <a:gdLst>
              <a:gd name="T0" fmla="*/ 0 w 584"/>
              <a:gd name="T1" fmla="*/ 213 h 336"/>
              <a:gd name="T2" fmla="*/ 3 w 584"/>
              <a:gd name="T3" fmla="*/ 336 h 336"/>
              <a:gd name="T4" fmla="*/ 3 w 584"/>
              <a:gd name="T5" fmla="*/ 336 h 336"/>
              <a:gd name="T6" fmla="*/ 45 w 584"/>
              <a:gd name="T7" fmla="*/ 334 h 336"/>
              <a:gd name="T8" fmla="*/ 86 w 584"/>
              <a:gd name="T9" fmla="*/ 330 h 336"/>
              <a:gd name="T10" fmla="*/ 128 w 584"/>
              <a:gd name="T11" fmla="*/ 324 h 336"/>
              <a:gd name="T12" fmla="*/ 168 w 584"/>
              <a:gd name="T13" fmla="*/ 316 h 336"/>
              <a:gd name="T14" fmla="*/ 209 w 584"/>
              <a:gd name="T15" fmla="*/ 307 h 336"/>
              <a:gd name="T16" fmla="*/ 248 w 584"/>
              <a:gd name="T17" fmla="*/ 295 h 336"/>
              <a:gd name="T18" fmla="*/ 285 w 584"/>
              <a:gd name="T19" fmla="*/ 282 h 336"/>
              <a:gd name="T20" fmla="*/ 323 w 584"/>
              <a:gd name="T21" fmla="*/ 267 h 336"/>
              <a:gd name="T22" fmla="*/ 358 w 584"/>
              <a:gd name="T23" fmla="*/ 250 h 336"/>
              <a:gd name="T24" fmla="*/ 395 w 584"/>
              <a:gd name="T25" fmla="*/ 231 h 336"/>
              <a:gd name="T26" fmla="*/ 429 w 584"/>
              <a:gd name="T27" fmla="*/ 211 h 336"/>
              <a:gd name="T28" fmla="*/ 463 w 584"/>
              <a:gd name="T29" fmla="*/ 190 h 336"/>
              <a:gd name="T30" fmla="*/ 495 w 584"/>
              <a:gd name="T31" fmla="*/ 166 h 336"/>
              <a:gd name="T32" fmla="*/ 525 w 584"/>
              <a:gd name="T33" fmla="*/ 142 h 336"/>
              <a:gd name="T34" fmla="*/ 555 w 584"/>
              <a:gd name="T35" fmla="*/ 115 h 336"/>
              <a:gd name="T36" fmla="*/ 584 w 584"/>
              <a:gd name="T37" fmla="*/ 88 h 336"/>
              <a:gd name="T38" fmla="*/ 499 w 584"/>
              <a:gd name="T39" fmla="*/ 0 h 336"/>
              <a:gd name="T40" fmla="*/ 499 w 584"/>
              <a:gd name="T41" fmla="*/ 0 h 336"/>
              <a:gd name="T42" fmla="*/ 474 w 584"/>
              <a:gd name="T43" fmla="*/ 23 h 336"/>
              <a:gd name="T44" fmla="*/ 450 w 584"/>
              <a:gd name="T45" fmla="*/ 46 h 336"/>
              <a:gd name="T46" fmla="*/ 422 w 584"/>
              <a:gd name="T47" fmla="*/ 67 h 336"/>
              <a:gd name="T48" fmla="*/ 395 w 584"/>
              <a:gd name="T49" fmla="*/ 87 h 336"/>
              <a:gd name="T50" fmla="*/ 366 w 584"/>
              <a:gd name="T51" fmla="*/ 106 h 336"/>
              <a:gd name="T52" fmla="*/ 336 w 584"/>
              <a:gd name="T53" fmla="*/ 123 h 336"/>
              <a:gd name="T54" fmla="*/ 306 w 584"/>
              <a:gd name="T55" fmla="*/ 139 h 336"/>
              <a:gd name="T56" fmla="*/ 275 w 584"/>
              <a:gd name="T57" fmla="*/ 153 h 336"/>
              <a:gd name="T58" fmla="*/ 243 w 584"/>
              <a:gd name="T59" fmla="*/ 166 h 336"/>
              <a:gd name="T60" fmla="*/ 210 w 584"/>
              <a:gd name="T61" fmla="*/ 178 h 336"/>
              <a:gd name="T62" fmla="*/ 177 w 584"/>
              <a:gd name="T63" fmla="*/ 188 h 336"/>
              <a:gd name="T64" fmla="*/ 142 w 584"/>
              <a:gd name="T65" fmla="*/ 196 h 336"/>
              <a:gd name="T66" fmla="*/ 108 w 584"/>
              <a:gd name="T67" fmla="*/ 204 h 336"/>
              <a:gd name="T68" fmla="*/ 73 w 584"/>
              <a:gd name="T69" fmla="*/ 208 h 336"/>
              <a:gd name="T70" fmla="*/ 37 w 584"/>
              <a:gd name="T71" fmla="*/ 212 h 336"/>
              <a:gd name="T72" fmla="*/ 0 w 584"/>
              <a:gd name="T73" fmla="*/ 213 h 336"/>
              <a:gd name="T74" fmla="*/ 0 w 584"/>
              <a:gd name="T75" fmla="*/ 213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84" h="336">
                <a:moveTo>
                  <a:pt x="0" y="213"/>
                </a:moveTo>
                <a:lnTo>
                  <a:pt x="3" y="336"/>
                </a:lnTo>
                <a:lnTo>
                  <a:pt x="3" y="336"/>
                </a:lnTo>
                <a:lnTo>
                  <a:pt x="45" y="334"/>
                </a:lnTo>
                <a:lnTo>
                  <a:pt x="86" y="330"/>
                </a:lnTo>
                <a:lnTo>
                  <a:pt x="128" y="324"/>
                </a:lnTo>
                <a:lnTo>
                  <a:pt x="168" y="316"/>
                </a:lnTo>
                <a:lnTo>
                  <a:pt x="209" y="307"/>
                </a:lnTo>
                <a:lnTo>
                  <a:pt x="248" y="295"/>
                </a:lnTo>
                <a:lnTo>
                  <a:pt x="285" y="282"/>
                </a:lnTo>
                <a:lnTo>
                  <a:pt x="323" y="267"/>
                </a:lnTo>
                <a:lnTo>
                  <a:pt x="358" y="250"/>
                </a:lnTo>
                <a:lnTo>
                  <a:pt x="395" y="231"/>
                </a:lnTo>
                <a:lnTo>
                  <a:pt x="429" y="211"/>
                </a:lnTo>
                <a:lnTo>
                  <a:pt x="463" y="190"/>
                </a:lnTo>
                <a:lnTo>
                  <a:pt x="495" y="166"/>
                </a:lnTo>
                <a:lnTo>
                  <a:pt x="525" y="142"/>
                </a:lnTo>
                <a:lnTo>
                  <a:pt x="555" y="115"/>
                </a:lnTo>
                <a:lnTo>
                  <a:pt x="584" y="88"/>
                </a:lnTo>
                <a:lnTo>
                  <a:pt x="499" y="0"/>
                </a:lnTo>
                <a:lnTo>
                  <a:pt x="499" y="0"/>
                </a:lnTo>
                <a:lnTo>
                  <a:pt x="474" y="23"/>
                </a:lnTo>
                <a:lnTo>
                  <a:pt x="450" y="46"/>
                </a:lnTo>
                <a:lnTo>
                  <a:pt x="422" y="67"/>
                </a:lnTo>
                <a:lnTo>
                  <a:pt x="395" y="87"/>
                </a:lnTo>
                <a:lnTo>
                  <a:pt x="366" y="106"/>
                </a:lnTo>
                <a:lnTo>
                  <a:pt x="336" y="123"/>
                </a:lnTo>
                <a:lnTo>
                  <a:pt x="306" y="139"/>
                </a:lnTo>
                <a:lnTo>
                  <a:pt x="275" y="153"/>
                </a:lnTo>
                <a:lnTo>
                  <a:pt x="243" y="166"/>
                </a:lnTo>
                <a:lnTo>
                  <a:pt x="210" y="178"/>
                </a:lnTo>
                <a:lnTo>
                  <a:pt x="177" y="188"/>
                </a:lnTo>
                <a:lnTo>
                  <a:pt x="142" y="196"/>
                </a:lnTo>
                <a:lnTo>
                  <a:pt x="108" y="204"/>
                </a:lnTo>
                <a:lnTo>
                  <a:pt x="73" y="208"/>
                </a:lnTo>
                <a:lnTo>
                  <a:pt x="37" y="212"/>
                </a:lnTo>
                <a:lnTo>
                  <a:pt x="0" y="213"/>
                </a:lnTo>
                <a:lnTo>
                  <a:pt x="0" y="213"/>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7" name="ZoneTexte 56"/>
          <p:cNvSpPr txBox="1"/>
          <p:nvPr/>
        </p:nvSpPr>
        <p:spPr>
          <a:xfrm>
            <a:off x="6293141" y="3787776"/>
            <a:ext cx="2850859" cy="9233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C’est un </a:t>
            </a:r>
            <a:r>
              <a:rPr lang="fr-FR" b="1" dirty="0" err="1" smtClean="0"/>
              <a:t>doulèr</a:t>
            </a:r>
            <a:r>
              <a:rPr lang="fr-FR" b="1" dirty="0" smtClean="0"/>
              <a:t>, un baba, na un </a:t>
            </a:r>
            <a:r>
              <a:rPr lang="fr-FR" b="1" dirty="0" err="1" smtClean="0"/>
              <a:t>fonnkèr</a:t>
            </a:r>
            <a:r>
              <a:rPr lang="fr-FR" b="1" dirty="0" smtClean="0"/>
              <a:t>, un </a:t>
            </a:r>
            <a:r>
              <a:rPr lang="fr-FR" b="1" dirty="0" err="1" smtClean="0"/>
              <a:t>fonn</a:t>
            </a:r>
            <a:r>
              <a:rPr lang="fr-FR" b="1" dirty="0" smtClean="0"/>
              <a:t> chagrin, un </a:t>
            </a:r>
            <a:r>
              <a:rPr lang="fr-FR" b="1" dirty="0"/>
              <a:t>L</a:t>
            </a:r>
            <a:r>
              <a:rPr lang="fr-FR" b="1" dirty="0" smtClean="0"/>
              <a:t>amour (D.)</a:t>
            </a:r>
            <a:endParaRPr lang="fr-FR" b="1" dirty="0"/>
          </a:p>
        </p:txBody>
      </p:sp>
      <p:sp>
        <p:nvSpPr>
          <p:cNvPr id="58" name="ZoneTexte 57"/>
          <p:cNvSpPr txBox="1"/>
          <p:nvPr/>
        </p:nvSpPr>
        <p:spPr>
          <a:xfrm>
            <a:off x="4038600" y="1242914"/>
            <a:ext cx="4803775" cy="923330"/>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Dans mes textes, </a:t>
            </a:r>
            <a:r>
              <a:rPr lang="fr-FR" b="1" dirty="0" err="1" smtClean="0"/>
              <a:t>néna</a:t>
            </a:r>
            <a:r>
              <a:rPr lang="fr-FR" b="1" dirty="0" smtClean="0"/>
              <a:t> une sonorité, un son </a:t>
            </a:r>
            <a:r>
              <a:rPr lang="fr-FR" b="1" dirty="0" err="1" smtClean="0"/>
              <a:t>ke</a:t>
            </a:r>
            <a:r>
              <a:rPr lang="fr-FR" b="1" dirty="0" smtClean="0"/>
              <a:t> i </a:t>
            </a:r>
            <a:r>
              <a:rPr lang="fr-FR" b="1" dirty="0" err="1" smtClean="0"/>
              <a:t>kol</a:t>
            </a:r>
            <a:r>
              <a:rPr lang="fr-FR" b="1" dirty="0" smtClean="0"/>
              <a:t> </a:t>
            </a:r>
            <a:r>
              <a:rPr lang="fr-FR" b="1" dirty="0" err="1" smtClean="0"/>
              <a:t>avek</a:t>
            </a:r>
            <a:r>
              <a:rPr lang="fr-FR" b="1" dirty="0" smtClean="0"/>
              <a:t> </a:t>
            </a:r>
            <a:r>
              <a:rPr lang="fr-FR" b="1" dirty="0" err="1" smtClean="0"/>
              <a:t>sak</a:t>
            </a:r>
            <a:r>
              <a:rPr lang="fr-FR" b="1" dirty="0" smtClean="0"/>
              <a:t> mi pense. C’est pou sa mi </a:t>
            </a:r>
            <a:r>
              <a:rPr lang="fr-FR" b="1" dirty="0" err="1" smtClean="0"/>
              <a:t>ékri</a:t>
            </a:r>
            <a:r>
              <a:rPr lang="fr-FR" b="1" dirty="0" smtClean="0"/>
              <a:t> en doublant certaines consonnes: </a:t>
            </a:r>
            <a:r>
              <a:rPr lang="fr-FR" b="1" dirty="0" err="1" smtClean="0"/>
              <a:t>tann</a:t>
            </a:r>
            <a:r>
              <a:rPr lang="fr-FR" b="1" dirty="0" smtClean="0"/>
              <a:t> </a:t>
            </a:r>
            <a:r>
              <a:rPr lang="fr-FR" b="1" dirty="0" err="1" smtClean="0"/>
              <a:t>mounn</a:t>
            </a:r>
            <a:r>
              <a:rPr lang="fr-FR" b="1" dirty="0" smtClean="0"/>
              <a:t>  (</a:t>
            </a:r>
            <a:r>
              <a:rPr lang="fr-FR" b="1" dirty="0"/>
              <a:t>D</a:t>
            </a:r>
            <a:r>
              <a:rPr lang="fr-FR" b="1" dirty="0" smtClean="0"/>
              <a:t>.)</a:t>
            </a:r>
            <a:endParaRPr lang="fr-FR" b="1" dirty="0"/>
          </a:p>
        </p:txBody>
      </p:sp>
      <p:sp>
        <p:nvSpPr>
          <p:cNvPr id="59" name="ZoneTexte 58"/>
          <p:cNvSpPr txBox="1"/>
          <p:nvPr/>
        </p:nvSpPr>
        <p:spPr>
          <a:xfrm>
            <a:off x="347638" y="1242914"/>
            <a:ext cx="3449662" cy="1200329"/>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Mon  acte fondateur d’ ÉKRI AN KRÉOL i remonte a une expérience de </a:t>
            </a:r>
            <a:r>
              <a:rPr lang="fr-FR" b="1" dirty="0"/>
              <a:t>g</a:t>
            </a:r>
            <a:r>
              <a:rPr lang="fr-FR" b="1" dirty="0" smtClean="0"/>
              <a:t>roupe dans un Atelier d’écriture ZAZAKEL (</a:t>
            </a:r>
            <a:r>
              <a:rPr lang="fr-FR" b="1" dirty="0"/>
              <a:t>D</a:t>
            </a:r>
            <a:r>
              <a:rPr lang="fr-FR" b="1" dirty="0" smtClean="0"/>
              <a:t>.) </a:t>
            </a:r>
            <a:endParaRPr lang="fr-FR" b="1" dirty="0"/>
          </a:p>
        </p:txBody>
      </p:sp>
      <p:sp>
        <p:nvSpPr>
          <p:cNvPr id="61" name="ZoneTexte 60"/>
          <p:cNvSpPr txBox="1"/>
          <p:nvPr/>
        </p:nvSpPr>
        <p:spPr>
          <a:xfrm>
            <a:off x="130261" y="2546350"/>
            <a:ext cx="4632717" cy="175432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Kan mi </a:t>
            </a:r>
            <a:r>
              <a:rPr lang="fr-FR" b="1" dirty="0" err="1" smtClean="0"/>
              <a:t>ékri</a:t>
            </a:r>
            <a:r>
              <a:rPr lang="fr-FR" b="1" dirty="0" smtClean="0"/>
              <a:t> an </a:t>
            </a:r>
            <a:r>
              <a:rPr lang="fr-FR" b="1" dirty="0" err="1" smtClean="0"/>
              <a:t>kréol</a:t>
            </a:r>
            <a:r>
              <a:rPr lang="fr-FR" b="1" dirty="0" smtClean="0"/>
              <a:t>, c’est une retrouvaille </a:t>
            </a:r>
            <a:r>
              <a:rPr lang="fr-FR" b="1" dirty="0" err="1" smtClean="0"/>
              <a:t>avek</a:t>
            </a:r>
            <a:r>
              <a:rPr lang="fr-FR" b="1" dirty="0" smtClean="0"/>
              <a:t> moi-même</a:t>
            </a:r>
            <a:r>
              <a:rPr lang="fr-FR" b="1" dirty="0"/>
              <a:t>,</a:t>
            </a:r>
            <a:r>
              <a:rPr lang="fr-FR" b="1" dirty="0" smtClean="0"/>
              <a:t> les souvenirs heureux de mon enfance, c’est renouer avec des images: la </a:t>
            </a:r>
            <a:r>
              <a:rPr lang="fr-FR" b="1" dirty="0" err="1" smtClean="0"/>
              <a:t>kaze</a:t>
            </a:r>
            <a:r>
              <a:rPr lang="fr-FR" b="1" dirty="0" smtClean="0"/>
              <a:t>  </a:t>
            </a:r>
            <a:r>
              <a:rPr lang="fr-FR" b="1" dirty="0" err="1" smtClean="0"/>
              <a:t>Gran</a:t>
            </a:r>
            <a:r>
              <a:rPr lang="fr-FR" b="1" dirty="0" smtClean="0"/>
              <a:t> Mère, </a:t>
            </a:r>
            <a:r>
              <a:rPr lang="fr-FR" b="1" dirty="0" err="1" smtClean="0"/>
              <a:t>lodèr</a:t>
            </a:r>
            <a:r>
              <a:rPr lang="fr-FR" b="1" dirty="0" smtClean="0"/>
              <a:t> kan, </a:t>
            </a:r>
            <a:r>
              <a:rPr lang="fr-FR" b="1" dirty="0" err="1" smtClean="0"/>
              <a:t>lodèr</a:t>
            </a:r>
            <a:r>
              <a:rPr lang="fr-FR" b="1" dirty="0" smtClean="0"/>
              <a:t> bonbon banane, </a:t>
            </a:r>
            <a:r>
              <a:rPr lang="fr-FR" b="1" dirty="0" err="1" smtClean="0"/>
              <a:t>lodèr</a:t>
            </a:r>
            <a:r>
              <a:rPr lang="fr-FR" b="1" dirty="0" smtClean="0"/>
              <a:t> jacques mûrs, </a:t>
            </a:r>
            <a:r>
              <a:rPr lang="fr-FR" b="1" dirty="0" err="1" smtClean="0"/>
              <a:t>lodèr</a:t>
            </a:r>
            <a:r>
              <a:rPr lang="fr-FR" b="1" dirty="0" smtClean="0"/>
              <a:t> </a:t>
            </a:r>
            <a:r>
              <a:rPr lang="fr-FR" b="1" dirty="0" err="1" smtClean="0"/>
              <a:t>kafé</a:t>
            </a:r>
            <a:r>
              <a:rPr lang="fr-FR" b="1" dirty="0" smtClean="0"/>
              <a:t> grillé,…. (</a:t>
            </a:r>
            <a:r>
              <a:rPr lang="fr-FR" b="1" dirty="0"/>
              <a:t>D</a:t>
            </a:r>
            <a:r>
              <a:rPr lang="fr-FR" b="1" dirty="0" smtClean="0"/>
              <a:t>.)</a:t>
            </a:r>
            <a:endParaRPr lang="fr-FR" b="1" dirty="0"/>
          </a:p>
        </p:txBody>
      </p:sp>
      <p:sp>
        <p:nvSpPr>
          <p:cNvPr id="62" name="ZoneTexte 61"/>
          <p:cNvSpPr txBox="1"/>
          <p:nvPr/>
        </p:nvSpPr>
        <p:spPr>
          <a:xfrm>
            <a:off x="2428874" y="4240214"/>
            <a:ext cx="4124325"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….C’est le goût </a:t>
            </a:r>
            <a:r>
              <a:rPr lang="fr-FR" b="1" dirty="0" err="1" smtClean="0"/>
              <a:t>mang</a:t>
            </a:r>
            <a:r>
              <a:rPr lang="fr-FR" b="1" dirty="0" smtClean="0"/>
              <a:t> vert </a:t>
            </a:r>
            <a:r>
              <a:rPr lang="fr-FR" b="1" dirty="0" err="1" smtClean="0"/>
              <a:t>avek</a:t>
            </a:r>
            <a:r>
              <a:rPr lang="fr-FR" b="1" dirty="0" smtClean="0"/>
              <a:t> </a:t>
            </a:r>
            <a:r>
              <a:rPr lang="fr-FR" b="1" dirty="0" err="1" smtClean="0"/>
              <a:t>piman</a:t>
            </a:r>
            <a:r>
              <a:rPr lang="fr-FR" b="1" dirty="0" smtClean="0"/>
              <a:t> i </a:t>
            </a:r>
            <a:r>
              <a:rPr lang="fr-FR" b="1" dirty="0" err="1" smtClean="0"/>
              <a:t>brûl</a:t>
            </a:r>
            <a:r>
              <a:rPr lang="fr-FR" b="1" dirty="0" smtClean="0"/>
              <a:t> la bouche , un </a:t>
            </a:r>
            <a:r>
              <a:rPr lang="fr-FR" b="1" dirty="0" err="1" smtClean="0"/>
              <a:t>takon</a:t>
            </a:r>
            <a:r>
              <a:rPr lang="fr-FR" b="1" dirty="0" smtClean="0"/>
              <a:t> </a:t>
            </a:r>
            <a:r>
              <a:rPr lang="fr-FR" b="1" dirty="0" err="1" smtClean="0"/>
              <a:t>lodèr</a:t>
            </a:r>
            <a:r>
              <a:rPr lang="fr-FR" b="1" dirty="0" smtClean="0"/>
              <a:t> fleurs </a:t>
            </a:r>
            <a:r>
              <a:rPr lang="fr-FR" b="1" dirty="0" err="1" smtClean="0"/>
              <a:t>partou</a:t>
            </a:r>
            <a:r>
              <a:rPr lang="fr-FR" b="1" dirty="0" smtClean="0"/>
              <a:t> dans la </a:t>
            </a:r>
            <a:r>
              <a:rPr lang="fr-FR" b="1" dirty="0" err="1" smtClean="0"/>
              <a:t>kour</a:t>
            </a:r>
            <a:r>
              <a:rPr lang="fr-FR" b="1" dirty="0" smtClean="0"/>
              <a:t>, </a:t>
            </a:r>
            <a:r>
              <a:rPr lang="fr-FR" b="1" dirty="0" err="1" smtClean="0"/>
              <a:t>lodèr</a:t>
            </a:r>
            <a:r>
              <a:rPr lang="fr-FR" b="1" dirty="0" smtClean="0"/>
              <a:t> de l’eau kan Mémé té i </a:t>
            </a:r>
            <a:r>
              <a:rPr lang="fr-FR" b="1" dirty="0" err="1" smtClean="0"/>
              <a:t>aroz</a:t>
            </a:r>
            <a:r>
              <a:rPr lang="fr-FR" b="1" dirty="0" smtClean="0"/>
              <a:t> la ter sek (D.)</a:t>
            </a:r>
            <a:endParaRPr lang="fr-FR" b="1" dirty="0"/>
          </a:p>
        </p:txBody>
      </p:sp>
      <p:sp>
        <p:nvSpPr>
          <p:cNvPr id="63" name="ZoneTexte 62"/>
          <p:cNvSpPr txBox="1"/>
          <p:nvPr/>
        </p:nvSpPr>
        <p:spPr>
          <a:xfrm>
            <a:off x="130262" y="5556250"/>
            <a:ext cx="8951088"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Kan mi </a:t>
            </a:r>
            <a:r>
              <a:rPr lang="fr-FR" b="1" dirty="0" err="1" smtClean="0"/>
              <a:t>ékri</a:t>
            </a:r>
            <a:r>
              <a:rPr lang="fr-FR" b="1" dirty="0" smtClean="0"/>
              <a:t> an </a:t>
            </a:r>
            <a:r>
              <a:rPr lang="fr-FR" b="1" dirty="0" err="1" smtClean="0"/>
              <a:t>kréol</a:t>
            </a:r>
            <a:r>
              <a:rPr lang="fr-FR" b="1" dirty="0" smtClean="0"/>
              <a:t>, mi sens à </a:t>
            </a:r>
            <a:r>
              <a:rPr lang="fr-FR" b="1" dirty="0" err="1" smtClean="0"/>
              <a:t>mwin</a:t>
            </a:r>
            <a:r>
              <a:rPr lang="fr-FR" b="1" dirty="0" smtClean="0"/>
              <a:t> interpelé en tant </a:t>
            </a:r>
            <a:r>
              <a:rPr lang="fr-FR" b="1" dirty="0" err="1" smtClean="0"/>
              <a:t>ke</a:t>
            </a:r>
            <a:r>
              <a:rPr lang="fr-FR" b="1" dirty="0" smtClean="0"/>
              <a:t> </a:t>
            </a:r>
            <a:r>
              <a:rPr lang="fr-FR" b="1" dirty="0" err="1" smtClean="0"/>
              <a:t>kréol</a:t>
            </a:r>
            <a:r>
              <a:rPr lang="fr-FR" b="1" dirty="0" smtClean="0"/>
              <a:t>, en tant </a:t>
            </a:r>
            <a:r>
              <a:rPr lang="fr-FR" b="1" dirty="0" err="1" smtClean="0"/>
              <a:t>ke</a:t>
            </a:r>
            <a:r>
              <a:rPr lang="fr-FR" b="1" dirty="0" smtClean="0"/>
              <a:t> noir, en tant </a:t>
            </a:r>
            <a:r>
              <a:rPr lang="fr-FR" b="1" dirty="0" err="1" smtClean="0"/>
              <a:t>ke</a:t>
            </a:r>
            <a:r>
              <a:rPr lang="fr-FR" b="1" dirty="0" smtClean="0"/>
              <a:t> poète, en tant </a:t>
            </a:r>
            <a:r>
              <a:rPr lang="fr-FR" b="1" dirty="0" err="1" smtClean="0"/>
              <a:t>ke</a:t>
            </a:r>
            <a:r>
              <a:rPr lang="fr-FR" b="1" dirty="0" smtClean="0"/>
              <a:t> poète </a:t>
            </a:r>
            <a:r>
              <a:rPr lang="fr-FR" b="1" dirty="0" err="1" smtClean="0"/>
              <a:t>rényioné</a:t>
            </a:r>
            <a:r>
              <a:rPr lang="fr-FR" b="1" dirty="0" smtClean="0"/>
              <a:t>. La négritude -</a:t>
            </a:r>
            <a:r>
              <a:rPr lang="fr-FR" b="1" dirty="0" err="1" smtClean="0"/>
              <a:t>mwin</a:t>
            </a:r>
            <a:r>
              <a:rPr lang="fr-FR" b="1" dirty="0" smtClean="0"/>
              <a:t> la lire Aimé Césaire- c’est un concept </a:t>
            </a:r>
            <a:r>
              <a:rPr lang="fr-FR" b="1" dirty="0" err="1" smtClean="0"/>
              <a:t>ke</a:t>
            </a:r>
            <a:r>
              <a:rPr lang="fr-FR" b="1" dirty="0" smtClean="0"/>
              <a:t> la </a:t>
            </a:r>
            <a:r>
              <a:rPr lang="fr-FR" b="1" dirty="0" err="1" smtClean="0"/>
              <a:t>donn</a:t>
            </a:r>
            <a:r>
              <a:rPr lang="fr-FR" b="1" dirty="0" smtClean="0"/>
              <a:t> a </a:t>
            </a:r>
            <a:r>
              <a:rPr lang="fr-FR" b="1" dirty="0" err="1" smtClean="0"/>
              <a:t>mwin</a:t>
            </a:r>
            <a:r>
              <a:rPr lang="fr-FR" b="1" dirty="0" smtClean="0"/>
              <a:t> des repères mais pas d’identification. </a:t>
            </a:r>
            <a:r>
              <a:rPr lang="fr-FR" b="1" dirty="0" err="1" smtClean="0"/>
              <a:t>Ki</a:t>
            </a:r>
            <a:r>
              <a:rPr lang="fr-FR" b="1" dirty="0" smtClean="0"/>
              <a:t> sa mi lé? </a:t>
            </a:r>
            <a:r>
              <a:rPr lang="fr-FR" b="1" dirty="0" err="1" smtClean="0"/>
              <a:t>Mwin</a:t>
            </a:r>
            <a:r>
              <a:rPr lang="fr-FR" b="1" dirty="0" smtClean="0"/>
              <a:t> lé ni noir, ni </a:t>
            </a:r>
            <a:r>
              <a:rPr lang="fr-FR" b="1" dirty="0" err="1" smtClean="0"/>
              <a:t>blan</a:t>
            </a:r>
            <a:r>
              <a:rPr lang="fr-FR" b="1" dirty="0" smtClean="0"/>
              <a:t>, </a:t>
            </a:r>
            <a:r>
              <a:rPr lang="fr-FR" b="1" dirty="0" err="1" smtClean="0"/>
              <a:t>mwin</a:t>
            </a:r>
            <a:r>
              <a:rPr lang="fr-FR" b="1" dirty="0" smtClean="0"/>
              <a:t> lé un « </a:t>
            </a:r>
            <a:r>
              <a:rPr lang="fr-FR" b="1" dirty="0" err="1" smtClean="0"/>
              <a:t>bounty</a:t>
            </a:r>
            <a:r>
              <a:rPr lang="fr-FR" b="1" dirty="0" smtClean="0"/>
              <a:t> » (D.)</a:t>
            </a:r>
            <a:endParaRPr lang="fr-FR" b="1" dirty="0"/>
          </a:p>
        </p:txBody>
      </p:sp>
      <p:sp>
        <p:nvSpPr>
          <p:cNvPr id="66" name="Freeform 54"/>
          <p:cNvSpPr>
            <a:spLocks/>
          </p:cNvSpPr>
          <p:nvPr/>
        </p:nvSpPr>
        <p:spPr bwMode="auto">
          <a:xfrm rot="10800000">
            <a:off x="4932040" y="3356992"/>
            <a:ext cx="228600" cy="409575"/>
          </a:xfrm>
          <a:custGeom>
            <a:avLst/>
            <a:gdLst>
              <a:gd name="T0" fmla="*/ 235 w 579"/>
              <a:gd name="T1" fmla="*/ 5 h 1035"/>
              <a:gd name="T2" fmla="*/ 235 w 579"/>
              <a:gd name="T3" fmla="*/ 5 h 1035"/>
              <a:gd name="T4" fmla="*/ 235 w 579"/>
              <a:gd name="T5" fmla="*/ 0 h 1035"/>
              <a:gd name="T6" fmla="*/ 0 w 579"/>
              <a:gd name="T7" fmla="*/ 4 h 1035"/>
              <a:gd name="T8" fmla="*/ 0 w 579"/>
              <a:gd name="T9" fmla="*/ 4 h 1035"/>
              <a:gd name="T10" fmla="*/ 0 w 579"/>
              <a:gd name="T11" fmla="*/ 5 h 1035"/>
              <a:gd name="T12" fmla="*/ 0 w 579"/>
              <a:gd name="T13" fmla="*/ 5 h 1035"/>
              <a:gd name="T14" fmla="*/ 0 w 579"/>
              <a:gd name="T15" fmla="*/ 43 h 1035"/>
              <a:gd name="T16" fmla="*/ 2 w 579"/>
              <a:gd name="T17" fmla="*/ 79 h 1035"/>
              <a:gd name="T18" fmla="*/ 4 w 579"/>
              <a:gd name="T19" fmla="*/ 116 h 1035"/>
              <a:gd name="T20" fmla="*/ 7 w 579"/>
              <a:gd name="T21" fmla="*/ 153 h 1035"/>
              <a:gd name="T22" fmla="*/ 11 w 579"/>
              <a:gd name="T23" fmla="*/ 189 h 1035"/>
              <a:gd name="T24" fmla="*/ 16 w 579"/>
              <a:gd name="T25" fmla="*/ 225 h 1035"/>
              <a:gd name="T26" fmla="*/ 21 w 579"/>
              <a:gd name="T27" fmla="*/ 262 h 1035"/>
              <a:gd name="T28" fmla="*/ 28 w 579"/>
              <a:gd name="T29" fmla="*/ 297 h 1035"/>
              <a:gd name="T30" fmla="*/ 36 w 579"/>
              <a:gd name="T31" fmla="*/ 332 h 1035"/>
              <a:gd name="T32" fmla="*/ 43 w 579"/>
              <a:gd name="T33" fmla="*/ 367 h 1035"/>
              <a:gd name="T34" fmla="*/ 53 w 579"/>
              <a:gd name="T35" fmla="*/ 401 h 1035"/>
              <a:gd name="T36" fmla="*/ 63 w 579"/>
              <a:gd name="T37" fmla="*/ 436 h 1035"/>
              <a:gd name="T38" fmla="*/ 73 w 579"/>
              <a:gd name="T39" fmla="*/ 470 h 1035"/>
              <a:gd name="T40" fmla="*/ 85 w 579"/>
              <a:gd name="T41" fmla="*/ 502 h 1035"/>
              <a:gd name="T42" fmla="*/ 97 w 579"/>
              <a:gd name="T43" fmla="*/ 536 h 1035"/>
              <a:gd name="T44" fmla="*/ 110 w 579"/>
              <a:gd name="T45" fmla="*/ 569 h 1035"/>
              <a:gd name="T46" fmla="*/ 123 w 579"/>
              <a:gd name="T47" fmla="*/ 601 h 1035"/>
              <a:gd name="T48" fmla="*/ 137 w 579"/>
              <a:gd name="T49" fmla="*/ 634 h 1035"/>
              <a:gd name="T50" fmla="*/ 153 w 579"/>
              <a:gd name="T51" fmla="*/ 665 h 1035"/>
              <a:gd name="T52" fmla="*/ 168 w 579"/>
              <a:gd name="T53" fmla="*/ 696 h 1035"/>
              <a:gd name="T54" fmla="*/ 185 w 579"/>
              <a:gd name="T55" fmla="*/ 728 h 1035"/>
              <a:gd name="T56" fmla="*/ 202 w 579"/>
              <a:gd name="T57" fmla="*/ 758 h 1035"/>
              <a:gd name="T58" fmla="*/ 221 w 579"/>
              <a:gd name="T59" fmla="*/ 788 h 1035"/>
              <a:gd name="T60" fmla="*/ 239 w 579"/>
              <a:gd name="T61" fmla="*/ 818 h 1035"/>
              <a:gd name="T62" fmla="*/ 258 w 579"/>
              <a:gd name="T63" fmla="*/ 846 h 1035"/>
              <a:gd name="T64" fmla="*/ 278 w 579"/>
              <a:gd name="T65" fmla="*/ 875 h 1035"/>
              <a:gd name="T66" fmla="*/ 299 w 579"/>
              <a:gd name="T67" fmla="*/ 903 h 1035"/>
              <a:gd name="T68" fmla="*/ 319 w 579"/>
              <a:gd name="T69" fmla="*/ 931 h 1035"/>
              <a:gd name="T70" fmla="*/ 342 w 579"/>
              <a:gd name="T71" fmla="*/ 957 h 1035"/>
              <a:gd name="T72" fmla="*/ 364 w 579"/>
              <a:gd name="T73" fmla="*/ 984 h 1035"/>
              <a:gd name="T74" fmla="*/ 386 w 579"/>
              <a:gd name="T75" fmla="*/ 1010 h 1035"/>
              <a:gd name="T76" fmla="*/ 411 w 579"/>
              <a:gd name="T77" fmla="*/ 1035 h 1035"/>
              <a:gd name="T78" fmla="*/ 579 w 579"/>
              <a:gd name="T79" fmla="*/ 872 h 1035"/>
              <a:gd name="T80" fmla="*/ 579 w 579"/>
              <a:gd name="T81" fmla="*/ 872 h 1035"/>
              <a:gd name="T82" fmla="*/ 540 w 579"/>
              <a:gd name="T83" fmla="*/ 828 h 1035"/>
              <a:gd name="T84" fmla="*/ 503 w 579"/>
              <a:gd name="T85" fmla="*/ 784 h 1035"/>
              <a:gd name="T86" fmla="*/ 468 w 579"/>
              <a:gd name="T87" fmla="*/ 737 h 1035"/>
              <a:gd name="T88" fmla="*/ 435 w 579"/>
              <a:gd name="T89" fmla="*/ 689 h 1035"/>
              <a:gd name="T90" fmla="*/ 405 w 579"/>
              <a:gd name="T91" fmla="*/ 638 h 1035"/>
              <a:gd name="T92" fmla="*/ 377 w 579"/>
              <a:gd name="T93" fmla="*/ 587 h 1035"/>
              <a:gd name="T94" fmla="*/ 351 w 579"/>
              <a:gd name="T95" fmla="*/ 534 h 1035"/>
              <a:gd name="T96" fmla="*/ 327 w 579"/>
              <a:gd name="T97" fmla="*/ 479 h 1035"/>
              <a:gd name="T98" fmla="*/ 306 w 579"/>
              <a:gd name="T99" fmla="*/ 424 h 1035"/>
              <a:gd name="T100" fmla="*/ 288 w 579"/>
              <a:gd name="T101" fmla="*/ 367 h 1035"/>
              <a:gd name="T102" fmla="*/ 273 w 579"/>
              <a:gd name="T103" fmla="*/ 310 h 1035"/>
              <a:gd name="T104" fmla="*/ 258 w 579"/>
              <a:gd name="T105" fmla="*/ 250 h 1035"/>
              <a:gd name="T106" fmla="*/ 249 w 579"/>
              <a:gd name="T107" fmla="*/ 190 h 1035"/>
              <a:gd name="T108" fmla="*/ 241 w 579"/>
              <a:gd name="T109" fmla="*/ 129 h 1035"/>
              <a:gd name="T110" fmla="*/ 236 w 579"/>
              <a:gd name="T111" fmla="*/ 68 h 1035"/>
              <a:gd name="T112" fmla="*/ 235 w 579"/>
              <a:gd name="T113" fmla="*/ 5 h 1035"/>
              <a:gd name="T114" fmla="*/ 235 w 579"/>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9" h="1035">
                <a:moveTo>
                  <a:pt x="235" y="5"/>
                </a:moveTo>
                <a:lnTo>
                  <a:pt x="235" y="5"/>
                </a:lnTo>
                <a:lnTo>
                  <a:pt x="235" y="0"/>
                </a:lnTo>
                <a:lnTo>
                  <a:pt x="0" y="4"/>
                </a:lnTo>
                <a:lnTo>
                  <a:pt x="0" y="4"/>
                </a:lnTo>
                <a:lnTo>
                  <a:pt x="0" y="5"/>
                </a:lnTo>
                <a:lnTo>
                  <a:pt x="0" y="5"/>
                </a:lnTo>
                <a:lnTo>
                  <a:pt x="0" y="43"/>
                </a:lnTo>
                <a:lnTo>
                  <a:pt x="2" y="79"/>
                </a:lnTo>
                <a:lnTo>
                  <a:pt x="4" y="116"/>
                </a:lnTo>
                <a:lnTo>
                  <a:pt x="7" y="153"/>
                </a:lnTo>
                <a:lnTo>
                  <a:pt x="11" y="189"/>
                </a:lnTo>
                <a:lnTo>
                  <a:pt x="16" y="225"/>
                </a:lnTo>
                <a:lnTo>
                  <a:pt x="21" y="262"/>
                </a:lnTo>
                <a:lnTo>
                  <a:pt x="28" y="297"/>
                </a:lnTo>
                <a:lnTo>
                  <a:pt x="36" y="332"/>
                </a:lnTo>
                <a:lnTo>
                  <a:pt x="43" y="367"/>
                </a:lnTo>
                <a:lnTo>
                  <a:pt x="53" y="401"/>
                </a:lnTo>
                <a:lnTo>
                  <a:pt x="63" y="436"/>
                </a:lnTo>
                <a:lnTo>
                  <a:pt x="73" y="470"/>
                </a:lnTo>
                <a:lnTo>
                  <a:pt x="85" y="502"/>
                </a:lnTo>
                <a:lnTo>
                  <a:pt x="97" y="536"/>
                </a:lnTo>
                <a:lnTo>
                  <a:pt x="110" y="569"/>
                </a:lnTo>
                <a:lnTo>
                  <a:pt x="123" y="601"/>
                </a:lnTo>
                <a:lnTo>
                  <a:pt x="137" y="634"/>
                </a:lnTo>
                <a:lnTo>
                  <a:pt x="153" y="665"/>
                </a:lnTo>
                <a:lnTo>
                  <a:pt x="168" y="696"/>
                </a:lnTo>
                <a:lnTo>
                  <a:pt x="185" y="728"/>
                </a:lnTo>
                <a:lnTo>
                  <a:pt x="202" y="758"/>
                </a:lnTo>
                <a:lnTo>
                  <a:pt x="221" y="788"/>
                </a:lnTo>
                <a:lnTo>
                  <a:pt x="239" y="818"/>
                </a:lnTo>
                <a:lnTo>
                  <a:pt x="258" y="846"/>
                </a:lnTo>
                <a:lnTo>
                  <a:pt x="278" y="875"/>
                </a:lnTo>
                <a:lnTo>
                  <a:pt x="299" y="903"/>
                </a:lnTo>
                <a:lnTo>
                  <a:pt x="319" y="931"/>
                </a:lnTo>
                <a:lnTo>
                  <a:pt x="342" y="957"/>
                </a:lnTo>
                <a:lnTo>
                  <a:pt x="364" y="984"/>
                </a:lnTo>
                <a:lnTo>
                  <a:pt x="386" y="1010"/>
                </a:lnTo>
                <a:lnTo>
                  <a:pt x="411" y="1035"/>
                </a:lnTo>
                <a:lnTo>
                  <a:pt x="579" y="872"/>
                </a:lnTo>
                <a:lnTo>
                  <a:pt x="579" y="872"/>
                </a:lnTo>
                <a:lnTo>
                  <a:pt x="540" y="828"/>
                </a:lnTo>
                <a:lnTo>
                  <a:pt x="503" y="784"/>
                </a:lnTo>
                <a:lnTo>
                  <a:pt x="468" y="737"/>
                </a:lnTo>
                <a:lnTo>
                  <a:pt x="435" y="689"/>
                </a:lnTo>
                <a:lnTo>
                  <a:pt x="405" y="638"/>
                </a:lnTo>
                <a:lnTo>
                  <a:pt x="377" y="587"/>
                </a:lnTo>
                <a:lnTo>
                  <a:pt x="351" y="534"/>
                </a:lnTo>
                <a:lnTo>
                  <a:pt x="327" y="479"/>
                </a:lnTo>
                <a:lnTo>
                  <a:pt x="306" y="424"/>
                </a:lnTo>
                <a:lnTo>
                  <a:pt x="288" y="367"/>
                </a:lnTo>
                <a:lnTo>
                  <a:pt x="273" y="310"/>
                </a:lnTo>
                <a:lnTo>
                  <a:pt x="258" y="250"/>
                </a:lnTo>
                <a:lnTo>
                  <a:pt x="249" y="190"/>
                </a:lnTo>
                <a:lnTo>
                  <a:pt x="241" y="129"/>
                </a:lnTo>
                <a:lnTo>
                  <a:pt x="236" y="68"/>
                </a:lnTo>
                <a:lnTo>
                  <a:pt x="235" y="5"/>
                </a:lnTo>
                <a:lnTo>
                  <a:pt x="235" y="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75" name="Freeform 18"/>
          <p:cNvSpPr>
            <a:spLocks/>
          </p:cNvSpPr>
          <p:nvPr/>
        </p:nvSpPr>
        <p:spPr bwMode="auto">
          <a:xfrm rot="10592407">
            <a:off x="5209125" y="3084404"/>
            <a:ext cx="332300" cy="690798"/>
          </a:xfrm>
          <a:custGeom>
            <a:avLst/>
            <a:gdLst>
              <a:gd name="T0" fmla="*/ 0 w 1955"/>
              <a:gd name="T1" fmla="*/ 13 h 3405"/>
              <a:gd name="T2" fmla="*/ 2 w 1955"/>
              <a:gd name="T3" fmla="*/ 136 h 3405"/>
              <a:gd name="T4" fmla="*/ 17 w 1955"/>
              <a:gd name="T5" fmla="*/ 380 h 3405"/>
              <a:gd name="T6" fmla="*/ 44 w 1955"/>
              <a:gd name="T7" fmla="*/ 621 h 3405"/>
              <a:gd name="T8" fmla="*/ 81 w 1955"/>
              <a:gd name="T9" fmla="*/ 858 h 3405"/>
              <a:gd name="T10" fmla="*/ 129 w 1955"/>
              <a:gd name="T11" fmla="*/ 1091 h 3405"/>
              <a:gd name="T12" fmla="*/ 189 w 1955"/>
              <a:gd name="T13" fmla="*/ 1320 h 3405"/>
              <a:gd name="T14" fmla="*/ 258 w 1955"/>
              <a:gd name="T15" fmla="*/ 1544 h 3405"/>
              <a:gd name="T16" fmla="*/ 337 w 1955"/>
              <a:gd name="T17" fmla="*/ 1764 h 3405"/>
              <a:gd name="T18" fmla="*/ 427 w 1955"/>
              <a:gd name="T19" fmla="*/ 1979 h 3405"/>
              <a:gd name="T20" fmla="*/ 527 w 1955"/>
              <a:gd name="T21" fmla="*/ 2188 h 3405"/>
              <a:gd name="T22" fmla="*/ 635 w 1955"/>
              <a:gd name="T23" fmla="*/ 2393 h 3405"/>
              <a:gd name="T24" fmla="*/ 752 w 1955"/>
              <a:gd name="T25" fmla="*/ 2591 h 3405"/>
              <a:gd name="T26" fmla="*/ 879 w 1955"/>
              <a:gd name="T27" fmla="*/ 2784 h 3405"/>
              <a:gd name="T28" fmla="*/ 1014 w 1955"/>
              <a:gd name="T29" fmla="*/ 2970 h 3405"/>
              <a:gd name="T30" fmla="*/ 1157 w 1955"/>
              <a:gd name="T31" fmla="*/ 3149 h 3405"/>
              <a:gd name="T32" fmla="*/ 1308 w 1955"/>
              <a:gd name="T33" fmla="*/ 3321 h 3405"/>
              <a:gd name="T34" fmla="*/ 1955 w 1955"/>
              <a:gd name="T35" fmla="*/ 2855 h 3405"/>
              <a:gd name="T36" fmla="*/ 1889 w 1955"/>
              <a:gd name="T37" fmla="*/ 2785 h 3405"/>
              <a:gd name="T38" fmla="*/ 1761 w 1955"/>
              <a:gd name="T39" fmla="*/ 2640 h 3405"/>
              <a:gd name="T40" fmla="*/ 1642 w 1955"/>
              <a:gd name="T41" fmla="*/ 2489 h 3405"/>
              <a:gd name="T42" fmla="*/ 1528 w 1955"/>
              <a:gd name="T43" fmla="*/ 2333 h 3405"/>
              <a:gd name="T44" fmla="*/ 1422 w 1955"/>
              <a:gd name="T45" fmla="*/ 2170 h 3405"/>
              <a:gd name="T46" fmla="*/ 1323 w 1955"/>
              <a:gd name="T47" fmla="*/ 2004 h 3405"/>
              <a:gd name="T48" fmla="*/ 1232 w 1955"/>
              <a:gd name="T49" fmla="*/ 1832 h 3405"/>
              <a:gd name="T50" fmla="*/ 1148 w 1955"/>
              <a:gd name="T51" fmla="*/ 1655 h 3405"/>
              <a:gd name="T52" fmla="*/ 1073 w 1955"/>
              <a:gd name="T53" fmla="*/ 1474 h 3405"/>
              <a:gd name="T54" fmla="*/ 1006 w 1955"/>
              <a:gd name="T55" fmla="*/ 1289 h 3405"/>
              <a:gd name="T56" fmla="*/ 948 w 1955"/>
              <a:gd name="T57" fmla="*/ 1100 h 3405"/>
              <a:gd name="T58" fmla="*/ 898 w 1955"/>
              <a:gd name="T59" fmla="*/ 907 h 3405"/>
              <a:gd name="T60" fmla="*/ 858 w 1955"/>
              <a:gd name="T61" fmla="*/ 711 h 3405"/>
              <a:gd name="T62" fmla="*/ 825 w 1955"/>
              <a:gd name="T63" fmla="*/ 511 h 3405"/>
              <a:gd name="T64" fmla="*/ 804 w 1955"/>
              <a:gd name="T65" fmla="*/ 310 h 3405"/>
              <a:gd name="T66" fmla="*/ 793 w 1955"/>
              <a:gd name="T67" fmla="*/ 104 h 3405"/>
              <a:gd name="T68" fmla="*/ 790 w 1955"/>
              <a:gd name="T69" fmla="*/ 0 h 3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55" h="3405">
                <a:moveTo>
                  <a:pt x="790" y="0"/>
                </a:moveTo>
                <a:lnTo>
                  <a:pt x="0" y="13"/>
                </a:lnTo>
                <a:lnTo>
                  <a:pt x="0" y="13"/>
                </a:lnTo>
                <a:lnTo>
                  <a:pt x="2" y="136"/>
                </a:lnTo>
                <a:lnTo>
                  <a:pt x="9" y="259"/>
                </a:lnTo>
                <a:lnTo>
                  <a:pt x="17" y="380"/>
                </a:lnTo>
                <a:lnTo>
                  <a:pt x="29" y="501"/>
                </a:lnTo>
                <a:lnTo>
                  <a:pt x="44" y="621"/>
                </a:lnTo>
                <a:lnTo>
                  <a:pt x="61" y="739"/>
                </a:lnTo>
                <a:lnTo>
                  <a:pt x="81" y="858"/>
                </a:lnTo>
                <a:lnTo>
                  <a:pt x="104" y="975"/>
                </a:lnTo>
                <a:lnTo>
                  <a:pt x="129" y="1091"/>
                </a:lnTo>
                <a:lnTo>
                  <a:pt x="157" y="1205"/>
                </a:lnTo>
                <a:lnTo>
                  <a:pt x="189" y="1320"/>
                </a:lnTo>
                <a:lnTo>
                  <a:pt x="221" y="1432"/>
                </a:lnTo>
                <a:lnTo>
                  <a:pt x="258" y="1544"/>
                </a:lnTo>
                <a:lnTo>
                  <a:pt x="297" y="1655"/>
                </a:lnTo>
                <a:lnTo>
                  <a:pt x="337" y="1764"/>
                </a:lnTo>
                <a:lnTo>
                  <a:pt x="381" y="1872"/>
                </a:lnTo>
                <a:lnTo>
                  <a:pt x="427" y="1979"/>
                </a:lnTo>
                <a:lnTo>
                  <a:pt x="475" y="2084"/>
                </a:lnTo>
                <a:lnTo>
                  <a:pt x="527" y="2188"/>
                </a:lnTo>
                <a:lnTo>
                  <a:pt x="579" y="2291"/>
                </a:lnTo>
                <a:lnTo>
                  <a:pt x="635" y="2393"/>
                </a:lnTo>
                <a:lnTo>
                  <a:pt x="693" y="2493"/>
                </a:lnTo>
                <a:lnTo>
                  <a:pt x="752" y="2591"/>
                </a:lnTo>
                <a:lnTo>
                  <a:pt x="815" y="2688"/>
                </a:lnTo>
                <a:lnTo>
                  <a:pt x="879" y="2784"/>
                </a:lnTo>
                <a:lnTo>
                  <a:pt x="946" y="2877"/>
                </a:lnTo>
                <a:lnTo>
                  <a:pt x="1014" y="2970"/>
                </a:lnTo>
                <a:lnTo>
                  <a:pt x="1084" y="3060"/>
                </a:lnTo>
                <a:lnTo>
                  <a:pt x="1157" y="3149"/>
                </a:lnTo>
                <a:lnTo>
                  <a:pt x="1233" y="3237"/>
                </a:lnTo>
                <a:lnTo>
                  <a:pt x="1308" y="3321"/>
                </a:lnTo>
                <a:lnTo>
                  <a:pt x="1388" y="3405"/>
                </a:lnTo>
                <a:lnTo>
                  <a:pt x="1955" y="2855"/>
                </a:lnTo>
                <a:lnTo>
                  <a:pt x="1955" y="2855"/>
                </a:lnTo>
                <a:lnTo>
                  <a:pt x="1889" y="2785"/>
                </a:lnTo>
                <a:lnTo>
                  <a:pt x="1824" y="2713"/>
                </a:lnTo>
                <a:lnTo>
                  <a:pt x="1761" y="2640"/>
                </a:lnTo>
                <a:lnTo>
                  <a:pt x="1700" y="2565"/>
                </a:lnTo>
                <a:lnTo>
                  <a:pt x="1642" y="2489"/>
                </a:lnTo>
                <a:lnTo>
                  <a:pt x="1583" y="2411"/>
                </a:lnTo>
                <a:lnTo>
                  <a:pt x="1528" y="2333"/>
                </a:lnTo>
                <a:lnTo>
                  <a:pt x="1474" y="2252"/>
                </a:lnTo>
                <a:lnTo>
                  <a:pt x="1422" y="2170"/>
                </a:lnTo>
                <a:lnTo>
                  <a:pt x="1371" y="2087"/>
                </a:lnTo>
                <a:lnTo>
                  <a:pt x="1323" y="2004"/>
                </a:lnTo>
                <a:lnTo>
                  <a:pt x="1276" y="1918"/>
                </a:lnTo>
                <a:lnTo>
                  <a:pt x="1232" y="1832"/>
                </a:lnTo>
                <a:lnTo>
                  <a:pt x="1189" y="1743"/>
                </a:lnTo>
                <a:lnTo>
                  <a:pt x="1148" y="1655"/>
                </a:lnTo>
                <a:lnTo>
                  <a:pt x="1109" y="1565"/>
                </a:lnTo>
                <a:lnTo>
                  <a:pt x="1073" y="1474"/>
                </a:lnTo>
                <a:lnTo>
                  <a:pt x="1038" y="1382"/>
                </a:lnTo>
                <a:lnTo>
                  <a:pt x="1006" y="1289"/>
                </a:lnTo>
                <a:lnTo>
                  <a:pt x="975" y="1195"/>
                </a:lnTo>
                <a:lnTo>
                  <a:pt x="948" y="1100"/>
                </a:lnTo>
                <a:lnTo>
                  <a:pt x="922" y="1004"/>
                </a:lnTo>
                <a:lnTo>
                  <a:pt x="898" y="907"/>
                </a:lnTo>
                <a:lnTo>
                  <a:pt x="876" y="810"/>
                </a:lnTo>
                <a:lnTo>
                  <a:pt x="858" y="711"/>
                </a:lnTo>
                <a:lnTo>
                  <a:pt x="841" y="612"/>
                </a:lnTo>
                <a:lnTo>
                  <a:pt x="825" y="511"/>
                </a:lnTo>
                <a:lnTo>
                  <a:pt x="814" y="411"/>
                </a:lnTo>
                <a:lnTo>
                  <a:pt x="804" y="310"/>
                </a:lnTo>
                <a:lnTo>
                  <a:pt x="797" y="207"/>
                </a:lnTo>
                <a:lnTo>
                  <a:pt x="793" y="104"/>
                </a:lnTo>
                <a:lnTo>
                  <a:pt x="790" y="0"/>
                </a:lnTo>
                <a:lnTo>
                  <a:pt x="790"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dirty="0"/>
          </a:p>
        </p:txBody>
      </p:sp>
      <p:sp>
        <p:nvSpPr>
          <p:cNvPr id="76" name="Freeform 18"/>
          <p:cNvSpPr>
            <a:spLocks/>
          </p:cNvSpPr>
          <p:nvPr/>
        </p:nvSpPr>
        <p:spPr bwMode="auto">
          <a:xfrm rot="10592407">
            <a:off x="5334527" y="2935287"/>
            <a:ext cx="478483" cy="869952"/>
          </a:xfrm>
          <a:custGeom>
            <a:avLst/>
            <a:gdLst>
              <a:gd name="T0" fmla="*/ 0 w 1955"/>
              <a:gd name="T1" fmla="*/ 13 h 3405"/>
              <a:gd name="T2" fmla="*/ 2 w 1955"/>
              <a:gd name="T3" fmla="*/ 136 h 3405"/>
              <a:gd name="T4" fmla="*/ 17 w 1955"/>
              <a:gd name="T5" fmla="*/ 380 h 3405"/>
              <a:gd name="T6" fmla="*/ 44 w 1955"/>
              <a:gd name="T7" fmla="*/ 621 h 3405"/>
              <a:gd name="T8" fmla="*/ 81 w 1955"/>
              <a:gd name="T9" fmla="*/ 858 h 3405"/>
              <a:gd name="T10" fmla="*/ 129 w 1955"/>
              <a:gd name="T11" fmla="*/ 1091 h 3405"/>
              <a:gd name="T12" fmla="*/ 189 w 1955"/>
              <a:gd name="T13" fmla="*/ 1320 h 3405"/>
              <a:gd name="T14" fmla="*/ 258 w 1955"/>
              <a:gd name="T15" fmla="*/ 1544 h 3405"/>
              <a:gd name="T16" fmla="*/ 337 w 1955"/>
              <a:gd name="T17" fmla="*/ 1764 h 3405"/>
              <a:gd name="T18" fmla="*/ 427 w 1955"/>
              <a:gd name="T19" fmla="*/ 1979 h 3405"/>
              <a:gd name="T20" fmla="*/ 527 w 1955"/>
              <a:gd name="T21" fmla="*/ 2188 h 3405"/>
              <a:gd name="T22" fmla="*/ 635 w 1955"/>
              <a:gd name="T23" fmla="*/ 2393 h 3405"/>
              <a:gd name="T24" fmla="*/ 752 w 1955"/>
              <a:gd name="T25" fmla="*/ 2591 h 3405"/>
              <a:gd name="T26" fmla="*/ 879 w 1955"/>
              <a:gd name="T27" fmla="*/ 2784 h 3405"/>
              <a:gd name="T28" fmla="*/ 1014 w 1955"/>
              <a:gd name="T29" fmla="*/ 2970 h 3405"/>
              <a:gd name="T30" fmla="*/ 1157 w 1955"/>
              <a:gd name="T31" fmla="*/ 3149 h 3405"/>
              <a:gd name="T32" fmla="*/ 1308 w 1955"/>
              <a:gd name="T33" fmla="*/ 3321 h 3405"/>
              <a:gd name="T34" fmla="*/ 1955 w 1955"/>
              <a:gd name="T35" fmla="*/ 2855 h 3405"/>
              <a:gd name="T36" fmla="*/ 1889 w 1955"/>
              <a:gd name="T37" fmla="*/ 2785 h 3405"/>
              <a:gd name="T38" fmla="*/ 1761 w 1955"/>
              <a:gd name="T39" fmla="*/ 2640 h 3405"/>
              <a:gd name="T40" fmla="*/ 1642 w 1955"/>
              <a:gd name="T41" fmla="*/ 2489 h 3405"/>
              <a:gd name="T42" fmla="*/ 1528 w 1955"/>
              <a:gd name="T43" fmla="*/ 2333 h 3405"/>
              <a:gd name="T44" fmla="*/ 1422 w 1955"/>
              <a:gd name="T45" fmla="*/ 2170 h 3405"/>
              <a:gd name="T46" fmla="*/ 1323 w 1955"/>
              <a:gd name="T47" fmla="*/ 2004 h 3405"/>
              <a:gd name="T48" fmla="*/ 1232 w 1955"/>
              <a:gd name="T49" fmla="*/ 1832 h 3405"/>
              <a:gd name="T50" fmla="*/ 1148 w 1955"/>
              <a:gd name="T51" fmla="*/ 1655 h 3405"/>
              <a:gd name="T52" fmla="*/ 1073 w 1955"/>
              <a:gd name="T53" fmla="*/ 1474 h 3405"/>
              <a:gd name="T54" fmla="*/ 1006 w 1955"/>
              <a:gd name="T55" fmla="*/ 1289 h 3405"/>
              <a:gd name="T56" fmla="*/ 948 w 1955"/>
              <a:gd name="T57" fmla="*/ 1100 h 3405"/>
              <a:gd name="T58" fmla="*/ 898 w 1955"/>
              <a:gd name="T59" fmla="*/ 907 h 3405"/>
              <a:gd name="T60" fmla="*/ 858 w 1955"/>
              <a:gd name="T61" fmla="*/ 711 h 3405"/>
              <a:gd name="T62" fmla="*/ 825 w 1955"/>
              <a:gd name="T63" fmla="*/ 511 h 3405"/>
              <a:gd name="T64" fmla="*/ 804 w 1955"/>
              <a:gd name="T65" fmla="*/ 310 h 3405"/>
              <a:gd name="T66" fmla="*/ 793 w 1955"/>
              <a:gd name="T67" fmla="*/ 104 h 3405"/>
              <a:gd name="T68" fmla="*/ 790 w 1955"/>
              <a:gd name="T69" fmla="*/ 0 h 3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55" h="3405">
                <a:moveTo>
                  <a:pt x="790" y="0"/>
                </a:moveTo>
                <a:lnTo>
                  <a:pt x="0" y="13"/>
                </a:lnTo>
                <a:lnTo>
                  <a:pt x="0" y="13"/>
                </a:lnTo>
                <a:lnTo>
                  <a:pt x="2" y="136"/>
                </a:lnTo>
                <a:lnTo>
                  <a:pt x="9" y="259"/>
                </a:lnTo>
                <a:lnTo>
                  <a:pt x="17" y="380"/>
                </a:lnTo>
                <a:lnTo>
                  <a:pt x="29" y="501"/>
                </a:lnTo>
                <a:lnTo>
                  <a:pt x="44" y="621"/>
                </a:lnTo>
                <a:lnTo>
                  <a:pt x="61" y="739"/>
                </a:lnTo>
                <a:lnTo>
                  <a:pt x="81" y="858"/>
                </a:lnTo>
                <a:lnTo>
                  <a:pt x="104" y="975"/>
                </a:lnTo>
                <a:lnTo>
                  <a:pt x="129" y="1091"/>
                </a:lnTo>
                <a:lnTo>
                  <a:pt x="157" y="1205"/>
                </a:lnTo>
                <a:lnTo>
                  <a:pt x="189" y="1320"/>
                </a:lnTo>
                <a:lnTo>
                  <a:pt x="221" y="1432"/>
                </a:lnTo>
                <a:lnTo>
                  <a:pt x="258" y="1544"/>
                </a:lnTo>
                <a:lnTo>
                  <a:pt x="297" y="1655"/>
                </a:lnTo>
                <a:lnTo>
                  <a:pt x="337" y="1764"/>
                </a:lnTo>
                <a:lnTo>
                  <a:pt x="381" y="1872"/>
                </a:lnTo>
                <a:lnTo>
                  <a:pt x="427" y="1979"/>
                </a:lnTo>
                <a:lnTo>
                  <a:pt x="475" y="2084"/>
                </a:lnTo>
                <a:lnTo>
                  <a:pt x="527" y="2188"/>
                </a:lnTo>
                <a:lnTo>
                  <a:pt x="579" y="2291"/>
                </a:lnTo>
                <a:lnTo>
                  <a:pt x="635" y="2393"/>
                </a:lnTo>
                <a:lnTo>
                  <a:pt x="693" y="2493"/>
                </a:lnTo>
                <a:lnTo>
                  <a:pt x="752" y="2591"/>
                </a:lnTo>
                <a:lnTo>
                  <a:pt x="815" y="2688"/>
                </a:lnTo>
                <a:lnTo>
                  <a:pt x="879" y="2784"/>
                </a:lnTo>
                <a:lnTo>
                  <a:pt x="946" y="2877"/>
                </a:lnTo>
                <a:lnTo>
                  <a:pt x="1014" y="2970"/>
                </a:lnTo>
                <a:lnTo>
                  <a:pt x="1084" y="3060"/>
                </a:lnTo>
                <a:lnTo>
                  <a:pt x="1157" y="3149"/>
                </a:lnTo>
                <a:lnTo>
                  <a:pt x="1233" y="3237"/>
                </a:lnTo>
                <a:lnTo>
                  <a:pt x="1308" y="3321"/>
                </a:lnTo>
                <a:lnTo>
                  <a:pt x="1388" y="3405"/>
                </a:lnTo>
                <a:lnTo>
                  <a:pt x="1955" y="2855"/>
                </a:lnTo>
                <a:lnTo>
                  <a:pt x="1955" y="2855"/>
                </a:lnTo>
                <a:lnTo>
                  <a:pt x="1889" y="2785"/>
                </a:lnTo>
                <a:lnTo>
                  <a:pt x="1824" y="2713"/>
                </a:lnTo>
                <a:lnTo>
                  <a:pt x="1761" y="2640"/>
                </a:lnTo>
                <a:lnTo>
                  <a:pt x="1700" y="2565"/>
                </a:lnTo>
                <a:lnTo>
                  <a:pt x="1642" y="2489"/>
                </a:lnTo>
                <a:lnTo>
                  <a:pt x="1583" y="2411"/>
                </a:lnTo>
                <a:lnTo>
                  <a:pt x="1528" y="2333"/>
                </a:lnTo>
                <a:lnTo>
                  <a:pt x="1474" y="2252"/>
                </a:lnTo>
                <a:lnTo>
                  <a:pt x="1422" y="2170"/>
                </a:lnTo>
                <a:lnTo>
                  <a:pt x="1371" y="2087"/>
                </a:lnTo>
                <a:lnTo>
                  <a:pt x="1323" y="2004"/>
                </a:lnTo>
                <a:lnTo>
                  <a:pt x="1276" y="1918"/>
                </a:lnTo>
                <a:lnTo>
                  <a:pt x="1232" y="1832"/>
                </a:lnTo>
                <a:lnTo>
                  <a:pt x="1189" y="1743"/>
                </a:lnTo>
                <a:lnTo>
                  <a:pt x="1148" y="1655"/>
                </a:lnTo>
                <a:lnTo>
                  <a:pt x="1109" y="1565"/>
                </a:lnTo>
                <a:lnTo>
                  <a:pt x="1073" y="1474"/>
                </a:lnTo>
                <a:lnTo>
                  <a:pt x="1038" y="1382"/>
                </a:lnTo>
                <a:lnTo>
                  <a:pt x="1006" y="1289"/>
                </a:lnTo>
                <a:lnTo>
                  <a:pt x="975" y="1195"/>
                </a:lnTo>
                <a:lnTo>
                  <a:pt x="948" y="1100"/>
                </a:lnTo>
                <a:lnTo>
                  <a:pt x="922" y="1004"/>
                </a:lnTo>
                <a:lnTo>
                  <a:pt x="898" y="907"/>
                </a:lnTo>
                <a:lnTo>
                  <a:pt x="876" y="810"/>
                </a:lnTo>
                <a:lnTo>
                  <a:pt x="858" y="711"/>
                </a:lnTo>
                <a:lnTo>
                  <a:pt x="841" y="612"/>
                </a:lnTo>
                <a:lnTo>
                  <a:pt x="825" y="511"/>
                </a:lnTo>
                <a:lnTo>
                  <a:pt x="814" y="411"/>
                </a:lnTo>
                <a:lnTo>
                  <a:pt x="804" y="310"/>
                </a:lnTo>
                <a:lnTo>
                  <a:pt x="797" y="207"/>
                </a:lnTo>
                <a:lnTo>
                  <a:pt x="793" y="104"/>
                </a:lnTo>
                <a:lnTo>
                  <a:pt x="790" y="0"/>
                </a:lnTo>
                <a:lnTo>
                  <a:pt x="790"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dirty="0"/>
          </a:p>
        </p:txBody>
      </p:sp>
      <p:sp>
        <p:nvSpPr>
          <p:cNvPr id="77" name="Freeform 18"/>
          <p:cNvSpPr>
            <a:spLocks/>
          </p:cNvSpPr>
          <p:nvPr/>
        </p:nvSpPr>
        <p:spPr bwMode="auto">
          <a:xfrm rot="10592407">
            <a:off x="5073751" y="3228916"/>
            <a:ext cx="285549" cy="538034"/>
          </a:xfrm>
          <a:custGeom>
            <a:avLst/>
            <a:gdLst>
              <a:gd name="T0" fmla="*/ 0 w 1955"/>
              <a:gd name="T1" fmla="*/ 13 h 3405"/>
              <a:gd name="T2" fmla="*/ 2 w 1955"/>
              <a:gd name="T3" fmla="*/ 136 h 3405"/>
              <a:gd name="T4" fmla="*/ 17 w 1955"/>
              <a:gd name="T5" fmla="*/ 380 h 3405"/>
              <a:gd name="T6" fmla="*/ 44 w 1955"/>
              <a:gd name="T7" fmla="*/ 621 h 3405"/>
              <a:gd name="T8" fmla="*/ 81 w 1955"/>
              <a:gd name="T9" fmla="*/ 858 h 3405"/>
              <a:gd name="T10" fmla="*/ 129 w 1955"/>
              <a:gd name="T11" fmla="*/ 1091 h 3405"/>
              <a:gd name="T12" fmla="*/ 189 w 1955"/>
              <a:gd name="T13" fmla="*/ 1320 h 3405"/>
              <a:gd name="T14" fmla="*/ 258 w 1955"/>
              <a:gd name="T15" fmla="*/ 1544 h 3405"/>
              <a:gd name="T16" fmla="*/ 337 w 1955"/>
              <a:gd name="T17" fmla="*/ 1764 h 3405"/>
              <a:gd name="T18" fmla="*/ 427 w 1955"/>
              <a:gd name="T19" fmla="*/ 1979 h 3405"/>
              <a:gd name="T20" fmla="*/ 527 w 1955"/>
              <a:gd name="T21" fmla="*/ 2188 h 3405"/>
              <a:gd name="T22" fmla="*/ 635 w 1955"/>
              <a:gd name="T23" fmla="*/ 2393 h 3405"/>
              <a:gd name="T24" fmla="*/ 752 w 1955"/>
              <a:gd name="T25" fmla="*/ 2591 h 3405"/>
              <a:gd name="T26" fmla="*/ 879 w 1955"/>
              <a:gd name="T27" fmla="*/ 2784 h 3405"/>
              <a:gd name="T28" fmla="*/ 1014 w 1955"/>
              <a:gd name="T29" fmla="*/ 2970 h 3405"/>
              <a:gd name="T30" fmla="*/ 1157 w 1955"/>
              <a:gd name="T31" fmla="*/ 3149 h 3405"/>
              <a:gd name="T32" fmla="*/ 1308 w 1955"/>
              <a:gd name="T33" fmla="*/ 3321 h 3405"/>
              <a:gd name="T34" fmla="*/ 1955 w 1955"/>
              <a:gd name="T35" fmla="*/ 2855 h 3405"/>
              <a:gd name="T36" fmla="*/ 1889 w 1955"/>
              <a:gd name="T37" fmla="*/ 2785 h 3405"/>
              <a:gd name="T38" fmla="*/ 1761 w 1955"/>
              <a:gd name="T39" fmla="*/ 2640 h 3405"/>
              <a:gd name="T40" fmla="*/ 1642 w 1955"/>
              <a:gd name="T41" fmla="*/ 2489 h 3405"/>
              <a:gd name="T42" fmla="*/ 1528 w 1955"/>
              <a:gd name="T43" fmla="*/ 2333 h 3405"/>
              <a:gd name="T44" fmla="*/ 1422 w 1955"/>
              <a:gd name="T45" fmla="*/ 2170 h 3405"/>
              <a:gd name="T46" fmla="*/ 1323 w 1955"/>
              <a:gd name="T47" fmla="*/ 2004 h 3405"/>
              <a:gd name="T48" fmla="*/ 1232 w 1955"/>
              <a:gd name="T49" fmla="*/ 1832 h 3405"/>
              <a:gd name="T50" fmla="*/ 1148 w 1955"/>
              <a:gd name="T51" fmla="*/ 1655 h 3405"/>
              <a:gd name="T52" fmla="*/ 1073 w 1955"/>
              <a:gd name="T53" fmla="*/ 1474 h 3405"/>
              <a:gd name="T54" fmla="*/ 1006 w 1955"/>
              <a:gd name="T55" fmla="*/ 1289 h 3405"/>
              <a:gd name="T56" fmla="*/ 948 w 1955"/>
              <a:gd name="T57" fmla="*/ 1100 h 3405"/>
              <a:gd name="T58" fmla="*/ 898 w 1955"/>
              <a:gd name="T59" fmla="*/ 907 h 3405"/>
              <a:gd name="T60" fmla="*/ 858 w 1955"/>
              <a:gd name="T61" fmla="*/ 711 h 3405"/>
              <a:gd name="T62" fmla="*/ 825 w 1955"/>
              <a:gd name="T63" fmla="*/ 511 h 3405"/>
              <a:gd name="T64" fmla="*/ 804 w 1955"/>
              <a:gd name="T65" fmla="*/ 310 h 3405"/>
              <a:gd name="T66" fmla="*/ 793 w 1955"/>
              <a:gd name="T67" fmla="*/ 104 h 3405"/>
              <a:gd name="T68" fmla="*/ 790 w 1955"/>
              <a:gd name="T69" fmla="*/ 0 h 3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55" h="3405">
                <a:moveTo>
                  <a:pt x="790" y="0"/>
                </a:moveTo>
                <a:lnTo>
                  <a:pt x="0" y="13"/>
                </a:lnTo>
                <a:lnTo>
                  <a:pt x="0" y="13"/>
                </a:lnTo>
                <a:lnTo>
                  <a:pt x="2" y="136"/>
                </a:lnTo>
                <a:lnTo>
                  <a:pt x="9" y="259"/>
                </a:lnTo>
                <a:lnTo>
                  <a:pt x="17" y="380"/>
                </a:lnTo>
                <a:lnTo>
                  <a:pt x="29" y="501"/>
                </a:lnTo>
                <a:lnTo>
                  <a:pt x="44" y="621"/>
                </a:lnTo>
                <a:lnTo>
                  <a:pt x="61" y="739"/>
                </a:lnTo>
                <a:lnTo>
                  <a:pt x="81" y="858"/>
                </a:lnTo>
                <a:lnTo>
                  <a:pt x="104" y="975"/>
                </a:lnTo>
                <a:lnTo>
                  <a:pt x="129" y="1091"/>
                </a:lnTo>
                <a:lnTo>
                  <a:pt x="157" y="1205"/>
                </a:lnTo>
                <a:lnTo>
                  <a:pt x="189" y="1320"/>
                </a:lnTo>
                <a:lnTo>
                  <a:pt x="221" y="1432"/>
                </a:lnTo>
                <a:lnTo>
                  <a:pt x="258" y="1544"/>
                </a:lnTo>
                <a:lnTo>
                  <a:pt x="297" y="1655"/>
                </a:lnTo>
                <a:lnTo>
                  <a:pt x="337" y="1764"/>
                </a:lnTo>
                <a:lnTo>
                  <a:pt x="381" y="1872"/>
                </a:lnTo>
                <a:lnTo>
                  <a:pt x="427" y="1979"/>
                </a:lnTo>
                <a:lnTo>
                  <a:pt x="475" y="2084"/>
                </a:lnTo>
                <a:lnTo>
                  <a:pt x="527" y="2188"/>
                </a:lnTo>
                <a:lnTo>
                  <a:pt x="579" y="2291"/>
                </a:lnTo>
                <a:lnTo>
                  <a:pt x="635" y="2393"/>
                </a:lnTo>
                <a:lnTo>
                  <a:pt x="693" y="2493"/>
                </a:lnTo>
                <a:lnTo>
                  <a:pt x="752" y="2591"/>
                </a:lnTo>
                <a:lnTo>
                  <a:pt x="815" y="2688"/>
                </a:lnTo>
                <a:lnTo>
                  <a:pt x="879" y="2784"/>
                </a:lnTo>
                <a:lnTo>
                  <a:pt x="946" y="2877"/>
                </a:lnTo>
                <a:lnTo>
                  <a:pt x="1014" y="2970"/>
                </a:lnTo>
                <a:lnTo>
                  <a:pt x="1084" y="3060"/>
                </a:lnTo>
                <a:lnTo>
                  <a:pt x="1157" y="3149"/>
                </a:lnTo>
                <a:lnTo>
                  <a:pt x="1233" y="3237"/>
                </a:lnTo>
                <a:lnTo>
                  <a:pt x="1308" y="3321"/>
                </a:lnTo>
                <a:lnTo>
                  <a:pt x="1388" y="3405"/>
                </a:lnTo>
                <a:lnTo>
                  <a:pt x="1955" y="2855"/>
                </a:lnTo>
                <a:lnTo>
                  <a:pt x="1955" y="2855"/>
                </a:lnTo>
                <a:lnTo>
                  <a:pt x="1889" y="2785"/>
                </a:lnTo>
                <a:lnTo>
                  <a:pt x="1824" y="2713"/>
                </a:lnTo>
                <a:lnTo>
                  <a:pt x="1761" y="2640"/>
                </a:lnTo>
                <a:lnTo>
                  <a:pt x="1700" y="2565"/>
                </a:lnTo>
                <a:lnTo>
                  <a:pt x="1642" y="2489"/>
                </a:lnTo>
                <a:lnTo>
                  <a:pt x="1583" y="2411"/>
                </a:lnTo>
                <a:lnTo>
                  <a:pt x="1528" y="2333"/>
                </a:lnTo>
                <a:lnTo>
                  <a:pt x="1474" y="2252"/>
                </a:lnTo>
                <a:lnTo>
                  <a:pt x="1422" y="2170"/>
                </a:lnTo>
                <a:lnTo>
                  <a:pt x="1371" y="2087"/>
                </a:lnTo>
                <a:lnTo>
                  <a:pt x="1323" y="2004"/>
                </a:lnTo>
                <a:lnTo>
                  <a:pt x="1276" y="1918"/>
                </a:lnTo>
                <a:lnTo>
                  <a:pt x="1232" y="1832"/>
                </a:lnTo>
                <a:lnTo>
                  <a:pt x="1189" y="1743"/>
                </a:lnTo>
                <a:lnTo>
                  <a:pt x="1148" y="1655"/>
                </a:lnTo>
                <a:lnTo>
                  <a:pt x="1109" y="1565"/>
                </a:lnTo>
                <a:lnTo>
                  <a:pt x="1073" y="1474"/>
                </a:lnTo>
                <a:lnTo>
                  <a:pt x="1038" y="1382"/>
                </a:lnTo>
                <a:lnTo>
                  <a:pt x="1006" y="1289"/>
                </a:lnTo>
                <a:lnTo>
                  <a:pt x="975" y="1195"/>
                </a:lnTo>
                <a:lnTo>
                  <a:pt x="948" y="1100"/>
                </a:lnTo>
                <a:lnTo>
                  <a:pt x="922" y="1004"/>
                </a:lnTo>
                <a:lnTo>
                  <a:pt x="898" y="907"/>
                </a:lnTo>
                <a:lnTo>
                  <a:pt x="876" y="810"/>
                </a:lnTo>
                <a:lnTo>
                  <a:pt x="858" y="711"/>
                </a:lnTo>
                <a:lnTo>
                  <a:pt x="841" y="612"/>
                </a:lnTo>
                <a:lnTo>
                  <a:pt x="825" y="511"/>
                </a:lnTo>
                <a:lnTo>
                  <a:pt x="814" y="411"/>
                </a:lnTo>
                <a:lnTo>
                  <a:pt x="804" y="310"/>
                </a:lnTo>
                <a:lnTo>
                  <a:pt x="797" y="207"/>
                </a:lnTo>
                <a:lnTo>
                  <a:pt x="793" y="104"/>
                </a:lnTo>
                <a:lnTo>
                  <a:pt x="790" y="0"/>
                </a:lnTo>
                <a:lnTo>
                  <a:pt x="790" y="0"/>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dirty="0"/>
          </a:p>
        </p:txBody>
      </p:sp>
      <p:sp>
        <p:nvSpPr>
          <p:cNvPr id="79" name="ZoneTexte 78"/>
          <p:cNvSpPr txBox="1"/>
          <p:nvPr/>
        </p:nvSpPr>
        <p:spPr>
          <a:xfrm>
            <a:off x="130262" y="152916"/>
            <a:ext cx="8834226" cy="95410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fr-FR" sz="2800" b="1" dirty="0" smtClean="0">
                <a:ln w="17780" cmpd="sng">
                  <a:solidFill>
                    <a:srgbClr val="FFFFFF"/>
                  </a:solidFill>
                  <a:prstDash val="solid"/>
                  <a:miter lim="800000"/>
                </a:ln>
                <a:solidFill>
                  <a:schemeClr val="tx1"/>
                </a:solidFill>
                <a:effectLst>
                  <a:outerShdw blurRad="50800" algn="tl" rotWithShape="0">
                    <a:srgbClr val="000000"/>
                  </a:outerShdw>
                </a:effectLst>
              </a:rPr>
              <a:t>Effets de l’Imaginaire sur le Transfert de graphie chez quelques poètes &amp; écrivains du Prix </a:t>
            </a:r>
            <a:r>
              <a:rPr lang="fr-FR" sz="2800" b="1" dirty="0" err="1" smtClean="0">
                <a:ln w="17780" cmpd="sng">
                  <a:solidFill>
                    <a:srgbClr val="FFFFFF"/>
                  </a:solidFill>
                  <a:prstDash val="solid"/>
                  <a:miter lim="800000"/>
                </a:ln>
                <a:solidFill>
                  <a:schemeClr val="tx1"/>
                </a:solidFill>
                <a:effectLst>
                  <a:outerShdw blurRad="50800" algn="tl" rotWithShape="0">
                    <a:srgbClr val="000000"/>
                  </a:outerShdw>
                </a:effectLst>
              </a:rPr>
              <a:t>Lankréol</a:t>
            </a:r>
            <a:r>
              <a:rPr lang="fr-FR" sz="2800" b="1" dirty="0" smtClean="0">
                <a:ln w="17780" cmpd="sng">
                  <a:solidFill>
                    <a:srgbClr val="FFFFFF"/>
                  </a:solidFill>
                  <a:prstDash val="solid"/>
                  <a:miter lim="800000"/>
                </a:ln>
                <a:solidFill>
                  <a:schemeClr val="tx1"/>
                </a:solidFill>
                <a:effectLst>
                  <a:outerShdw blurRad="50800" algn="tl" rotWithShape="0">
                    <a:srgbClr val="000000"/>
                  </a:outerShdw>
                </a:effectLst>
              </a:rPr>
              <a:t>   </a:t>
            </a:r>
            <a:r>
              <a:rPr lang="fr-FR" sz="2800" b="1" dirty="0">
                <a:ln w="17780" cmpd="sng">
                  <a:solidFill>
                    <a:srgbClr val="FFFFFF"/>
                  </a:solidFill>
                  <a:prstDash val="solid"/>
                  <a:miter lim="800000"/>
                </a:ln>
                <a:solidFill>
                  <a:schemeClr val="tx1"/>
                </a:solidFill>
                <a:effectLst>
                  <a:outerShdw blurRad="50800" algn="tl" rotWithShape="0">
                    <a:srgbClr val="000000"/>
                  </a:outerShdw>
                </a:effectLst>
              </a:rPr>
              <a:t>5</a:t>
            </a:r>
          </a:p>
        </p:txBody>
      </p:sp>
      <p:sp>
        <p:nvSpPr>
          <p:cNvPr id="82" name="Freeform 69"/>
          <p:cNvSpPr>
            <a:spLocks/>
          </p:cNvSpPr>
          <p:nvPr/>
        </p:nvSpPr>
        <p:spPr bwMode="auto">
          <a:xfrm rot="5104073">
            <a:off x="4697270" y="3607414"/>
            <a:ext cx="270217" cy="115995"/>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3" name="Freeform 69"/>
          <p:cNvSpPr>
            <a:spLocks/>
          </p:cNvSpPr>
          <p:nvPr/>
        </p:nvSpPr>
        <p:spPr bwMode="auto">
          <a:xfrm rot="5400000">
            <a:off x="4787107" y="3530824"/>
            <a:ext cx="301625" cy="169863"/>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5" name="ZoneTexte 84"/>
          <p:cNvSpPr txBox="1"/>
          <p:nvPr/>
        </p:nvSpPr>
        <p:spPr>
          <a:xfrm>
            <a:off x="-1" y="4122062"/>
            <a:ext cx="2555875"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err="1" smtClean="0"/>
              <a:t>Ékrir</a:t>
            </a:r>
            <a:r>
              <a:rPr lang="fr-FR" b="1" dirty="0" smtClean="0"/>
              <a:t> an </a:t>
            </a:r>
            <a:r>
              <a:rPr lang="fr-FR" b="1" dirty="0" err="1" smtClean="0"/>
              <a:t>kréol</a:t>
            </a:r>
            <a:r>
              <a:rPr lang="fr-FR" b="1" dirty="0" smtClean="0"/>
              <a:t>, ce sont aussi des rencontres avec des chansons: Alain PETERS, Gilbert POUNIA  …(D.)</a:t>
            </a:r>
            <a:endParaRPr lang="fr-FR" b="1" dirty="0"/>
          </a:p>
        </p:txBody>
      </p:sp>
      <p:sp>
        <p:nvSpPr>
          <p:cNvPr id="64" name="ZoneTexte 63"/>
          <p:cNvSpPr txBox="1"/>
          <p:nvPr/>
        </p:nvSpPr>
        <p:spPr>
          <a:xfrm>
            <a:off x="5257801" y="2249483"/>
            <a:ext cx="3886199"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err="1" smtClean="0"/>
              <a:t>Ékri</a:t>
            </a:r>
            <a:r>
              <a:rPr lang="fr-FR" b="1" dirty="0" smtClean="0"/>
              <a:t> an </a:t>
            </a:r>
            <a:r>
              <a:rPr lang="fr-FR" b="1" dirty="0" err="1" smtClean="0"/>
              <a:t>kréol</a:t>
            </a:r>
            <a:r>
              <a:rPr lang="fr-FR" b="1" dirty="0" smtClean="0"/>
              <a:t> c’est </a:t>
            </a:r>
            <a:r>
              <a:rPr lang="fr-FR" b="1" dirty="0" err="1" smtClean="0"/>
              <a:t>kom</a:t>
            </a:r>
            <a:r>
              <a:rPr lang="fr-FR" b="1" dirty="0" smtClean="0"/>
              <a:t> un </a:t>
            </a:r>
            <a:r>
              <a:rPr lang="fr-FR" b="1" dirty="0" err="1" smtClean="0"/>
              <a:t>maloya</a:t>
            </a:r>
            <a:r>
              <a:rPr lang="fr-FR" b="1" dirty="0" smtClean="0"/>
              <a:t>: na un son, un </a:t>
            </a:r>
            <a:r>
              <a:rPr lang="fr-FR" b="1" dirty="0" err="1" smtClean="0"/>
              <a:t>résonans</a:t>
            </a:r>
            <a:r>
              <a:rPr lang="fr-FR" b="1" dirty="0" smtClean="0"/>
              <a:t>, un </a:t>
            </a:r>
            <a:r>
              <a:rPr lang="fr-FR" b="1" dirty="0" err="1" smtClean="0"/>
              <a:t>vibrasion</a:t>
            </a:r>
            <a:r>
              <a:rPr lang="fr-FR" b="1" dirty="0" smtClean="0"/>
              <a:t>, i </a:t>
            </a:r>
            <a:r>
              <a:rPr lang="fr-FR" b="1" dirty="0" err="1" smtClean="0"/>
              <a:t>travaye</a:t>
            </a:r>
            <a:r>
              <a:rPr lang="fr-FR" b="1" dirty="0" smtClean="0"/>
              <a:t> à ou, i </a:t>
            </a:r>
            <a:r>
              <a:rPr lang="fr-FR" b="1" dirty="0" err="1" smtClean="0"/>
              <a:t>bouskul</a:t>
            </a:r>
            <a:r>
              <a:rPr lang="fr-FR" b="1" dirty="0" smtClean="0"/>
              <a:t> à ou, i </a:t>
            </a:r>
            <a:r>
              <a:rPr lang="fr-FR" b="1" dirty="0" err="1" smtClean="0"/>
              <a:t>fouye</a:t>
            </a:r>
            <a:r>
              <a:rPr lang="fr-FR" b="1" dirty="0" smtClean="0"/>
              <a:t> out corps, un </a:t>
            </a:r>
            <a:r>
              <a:rPr lang="fr-FR" b="1" dirty="0" err="1" smtClean="0"/>
              <a:t>nafèr</a:t>
            </a:r>
            <a:r>
              <a:rPr lang="fr-FR" b="1" dirty="0" smtClean="0"/>
              <a:t> i monte </a:t>
            </a:r>
            <a:r>
              <a:rPr lang="fr-FR" b="1" dirty="0" err="1" smtClean="0"/>
              <a:t>dousman</a:t>
            </a:r>
            <a:r>
              <a:rPr lang="fr-FR" b="1" dirty="0" smtClean="0"/>
              <a:t>, i sorte </a:t>
            </a:r>
            <a:r>
              <a:rPr lang="fr-FR" b="1" dirty="0" err="1" smtClean="0"/>
              <a:t>trankilman</a:t>
            </a:r>
            <a:r>
              <a:rPr lang="fr-FR" b="1" dirty="0" smtClean="0"/>
              <a:t>,  (</a:t>
            </a:r>
            <a:r>
              <a:rPr lang="fr-FR" b="1" dirty="0"/>
              <a:t>D</a:t>
            </a:r>
            <a:r>
              <a:rPr lang="fr-FR" b="1" dirty="0" smtClean="0"/>
              <a:t>.)</a:t>
            </a:r>
            <a:endParaRPr lang="fr-FR" b="1" dirty="0"/>
          </a:p>
        </p:txBody>
      </p:sp>
    </p:spTree>
    <p:extLst>
      <p:ext uri="{BB962C8B-B14F-4D97-AF65-F5344CB8AC3E}">
        <p14:creationId xmlns="" xmlns:p14="http://schemas.microsoft.com/office/powerpoint/2010/main" val="24608048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0FCC3241-6341-45E7-9B29-E28FD3B21BE6}" type="slidenum">
              <a:rPr kumimoji="0" lang="fr-FR"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fr-F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8" name="Freeform 31"/>
          <p:cNvSpPr>
            <a:spLocks/>
          </p:cNvSpPr>
          <p:nvPr/>
        </p:nvSpPr>
        <p:spPr bwMode="auto">
          <a:xfrm>
            <a:off x="3305175" y="2903538"/>
            <a:ext cx="508000" cy="858838"/>
          </a:xfrm>
          <a:custGeom>
            <a:avLst/>
            <a:gdLst>
              <a:gd name="T0" fmla="*/ 910 w 1279"/>
              <a:gd name="T1" fmla="*/ 0 h 2164"/>
              <a:gd name="T2" fmla="*/ 859 w 1279"/>
              <a:gd name="T3" fmla="*/ 53 h 2164"/>
              <a:gd name="T4" fmla="*/ 761 w 1279"/>
              <a:gd name="T5" fmla="*/ 163 h 2164"/>
              <a:gd name="T6" fmla="*/ 669 w 1279"/>
              <a:gd name="T7" fmla="*/ 276 h 2164"/>
              <a:gd name="T8" fmla="*/ 582 w 1279"/>
              <a:gd name="T9" fmla="*/ 394 h 2164"/>
              <a:gd name="T10" fmla="*/ 500 w 1279"/>
              <a:gd name="T11" fmla="*/ 516 h 2164"/>
              <a:gd name="T12" fmla="*/ 423 w 1279"/>
              <a:gd name="T13" fmla="*/ 642 h 2164"/>
              <a:gd name="T14" fmla="*/ 352 w 1279"/>
              <a:gd name="T15" fmla="*/ 772 h 2164"/>
              <a:gd name="T16" fmla="*/ 287 w 1279"/>
              <a:gd name="T17" fmla="*/ 905 h 2164"/>
              <a:gd name="T18" fmla="*/ 229 w 1279"/>
              <a:gd name="T19" fmla="*/ 1042 h 2164"/>
              <a:gd name="T20" fmla="*/ 177 w 1279"/>
              <a:gd name="T21" fmla="*/ 1181 h 2164"/>
              <a:gd name="T22" fmla="*/ 130 w 1279"/>
              <a:gd name="T23" fmla="*/ 1324 h 2164"/>
              <a:gd name="T24" fmla="*/ 91 w 1279"/>
              <a:gd name="T25" fmla="*/ 1470 h 2164"/>
              <a:gd name="T26" fmla="*/ 58 w 1279"/>
              <a:gd name="T27" fmla="*/ 1618 h 2164"/>
              <a:gd name="T28" fmla="*/ 32 w 1279"/>
              <a:gd name="T29" fmla="*/ 1768 h 2164"/>
              <a:gd name="T30" fmla="*/ 14 w 1279"/>
              <a:gd name="T31" fmla="*/ 1922 h 2164"/>
              <a:gd name="T32" fmla="*/ 2 w 1279"/>
              <a:gd name="T33" fmla="*/ 2077 h 2164"/>
              <a:gd name="T34" fmla="*/ 514 w 1279"/>
              <a:gd name="T35" fmla="*/ 2164 h 2164"/>
              <a:gd name="T36" fmla="*/ 516 w 1279"/>
              <a:gd name="T37" fmla="*/ 2098 h 2164"/>
              <a:gd name="T38" fmla="*/ 527 w 1279"/>
              <a:gd name="T39" fmla="*/ 1969 h 2164"/>
              <a:gd name="T40" fmla="*/ 542 w 1279"/>
              <a:gd name="T41" fmla="*/ 1840 h 2164"/>
              <a:gd name="T42" fmla="*/ 563 w 1279"/>
              <a:gd name="T43" fmla="*/ 1713 h 2164"/>
              <a:gd name="T44" fmla="*/ 592 w 1279"/>
              <a:gd name="T45" fmla="*/ 1588 h 2164"/>
              <a:gd name="T46" fmla="*/ 625 w 1279"/>
              <a:gd name="T47" fmla="*/ 1467 h 2164"/>
              <a:gd name="T48" fmla="*/ 664 w 1279"/>
              <a:gd name="T49" fmla="*/ 1348 h 2164"/>
              <a:gd name="T50" fmla="*/ 708 w 1279"/>
              <a:gd name="T51" fmla="*/ 1230 h 2164"/>
              <a:gd name="T52" fmla="*/ 757 w 1279"/>
              <a:gd name="T53" fmla="*/ 1116 h 2164"/>
              <a:gd name="T54" fmla="*/ 811 w 1279"/>
              <a:gd name="T55" fmla="*/ 1004 h 2164"/>
              <a:gd name="T56" fmla="*/ 871 w 1279"/>
              <a:gd name="T57" fmla="*/ 896 h 2164"/>
              <a:gd name="T58" fmla="*/ 934 w 1279"/>
              <a:gd name="T59" fmla="*/ 790 h 2164"/>
              <a:gd name="T60" fmla="*/ 1003 w 1279"/>
              <a:gd name="T61" fmla="*/ 687 h 2164"/>
              <a:gd name="T62" fmla="*/ 1078 w 1279"/>
              <a:gd name="T63" fmla="*/ 588 h 2164"/>
              <a:gd name="T64" fmla="*/ 1154 w 1279"/>
              <a:gd name="T65" fmla="*/ 493 h 2164"/>
              <a:gd name="T66" fmla="*/ 1236 w 1279"/>
              <a:gd name="T67" fmla="*/ 402 h 2164"/>
              <a:gd name="T68" fmla="*/ 1279 w 1279"/>
              <a:gd name="T69" fmla="*/ 358 h 2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79" h="2164">
                <a:moveTo>
                  <a:pt x="1279" y="358"/>
                </a:moveTo>
                <a:lnTo>
                  <a:pt x="910" y="0"/>
                </a:lnTo>
                <a:lnTo>
                  <a:pt x="910" y="0"/>
                </a:lnTo>
                <a:lnTo>
                  <a:pt x="859" y="53"/>
                </a:lnTo>
                <a:lnTo>
                  <a:pt x="809" y="107"/>
                </a:lnTo>
                <a:lnTo>
                  <a:pt x="761" y="163"/>
                </a:lnTo>
                <a:lnTo>
                  <a:pt x="714" y="219"/>
                </a:lnTo>
                <a:lnTo>
                  <a:pt x="669" y="276"/>
                </a:lnTo>
                <a:lnTo>
                  <a:pt x="625" y="335"/>
                </a:lnTo>
                <a:lnTo>
                  <a:pt x="582" y="394"/>
                </a:lnTo>
                <a:lnTo>
                  <a:pt x="540" y="454"/>
                </a:lnTo>
                <a:lnTo>
                  <a:pt x="500" y="516"/>
                </a:lnTo>
                <a:lnTo>
                  <a:pt x="460" y="578"/>
                </a:lnTo>
                <a:lnTo>
                  <a:pt x="423" y="642"/>
                </a:lnTo>
                <a:lnTo>
                  <a:pt x="386" y="707"/>
                </a:lnTo>
                <a:lnTo>
                  <a:pt x="352" y="772"/>
                </a:lnTo>
                <a:lnTo>
                  <a:pt x="319" y="837"/>
                </a:lnTo>
                <a:lnTo>
                  <a:pt x="287" y="905"/>
                </a:lnTo>
                <a:lnTo>
                  <a:pt x="257" y="973"/>
                </a:lnTo>
                <a:lnTo>
                  <a:pt x="229" y="1042"/>
                </a:lnTo>
                <a:lnTo>
                  <a:pt x="201" y="1111"/>
                </a:lnTo>
                <a:lnTo>
                  <a:pt x="177" y="1181"/>
                </a:lnTo>
                <a:lnTo>
                  <a:pt x="152" y="1253"/>
                </a:lnTo>
                <a:lnTo>
                  <a:pt x="130" y="1324"/>
                </a:lnTo>
                <a:lnTo>
                  <a:pt x="109" y="1397"/>
                </a:lnTo>
                <a:lnTo>
                  <a:pt x="91" y="1470"/>
                </a:lnTo>
                <a:lnTo>
                  <a:pt x="74" y="1543"/>
                </a:lnTo>
                <a:lnTo>
                  <a:pt x="58" y="1618"/>
                </a:lnTo>
                <a:lnTo>
                  <a:pt x="44" y="1693"/>
                </a:lnTo>
                <a:lnTo>
                  <a:pt x="32" y="1768"/>
                </a:lnTo>
                <a:lnTo>
                  <a:pt x="22" y="1845"/>
                </a:lnTo>
                <a:lnTo>
                  <a:pt x="14" y="1922"/>
                </a:lnTo>
                <a:lnTo>
                  <a:pt x="7" y="2000"/>
                </a:lnTo>
                <a:lnTo>
                  <a:pt x="2" y="2077"/>
                </a:lnTo>
                <a:lnTo>
                  <a:pt x="0" y="2156"/>
                </a:lnTo>
                <a:lnTo>
                  <a:pt x="514" y="2164"/>
                </a:lnTo>
                <a:lnTo>
                  <a:pt x="514" y="2164"/>
                </a:lnTo>
                <a:lnTo>
                  <a:pt x="516" y="2098"/>
                </a:lnTo>
                <a:lnTo>
                  <a:pt x="520" y="2032"/>
                </a:lnTo>
                <a:lnTo>
                  <a:pt x="527" y="1969"/>
                </a:lnTo>
                <a:lnTo>
                  <a:pt x="533" y="1904"/>
                </a:lnTo>
                <a:lnTo>
                  <a:pt x="542" y="1840"/>
                </a:lnTo>
                <a:lnTo>
                  <a:pt x="553" y="1776"/>
                </a:lnTo>
                <a:lnTo>
                  <a:pt x="563" y="1713"/>
                </a:lnTo>
                <a:lnTo>
                  <a:pt x="576" y="1651"/>
                </a:lnTo>
                <a:lnTo>
                  <a:pt x="592" y="1588"/>
                </a:lnTo>
                <a:lnTo>
                  <a:pt x="608" y="1527"/>
                </a:lnTo>
                <a:lnTo>
                  <a:pt x="625" y="1467"/>
                </a:lnTo>
                <a:lnTo>
                  <a:pt x="643" y="1407"/>
                </a:lnTo>
                <a:lnTo>
                  <a:pt x="664" y="1348"/>
                </a:lnTo>
                <a:lnTo>
                  <a:pt x="684" y="1289"/>
                </a:lnTo>
                <a:lnTo>
                  <a:pt x="708" y="1230"/>
                </a:lnTo>
                <a:lnTo>
                  <a:pt x="731" y="1173"/>
                </a:lnTo>
                <a:lnTo>
                  <a:pt x="757" y="1116"/>
                </a:lnTo>
                <a:lnTo>
                  <a:pt x="783" y="1060"/>
                </a:lnTo>
                <a:lnTo>
                  <a:pt x="811" y="1004"/>
                </a:lnTo>
                <a:lnTo>
                  <a:pt x="841" y="949"/>
                </a:lnTo>
                <a:lnTo>
                  <a:pt x="871" y="896"/>
                </a:lnTo>
                <a:lnTo>
                  <a:pt x="902" y="842"/>
                </a:lnTo>
                <a:lnTo>
                  <a:pt x="934" y="790"/>
                </a:lnTo>
                <a:lnTo>
                  <a:pt x="968" y="738"/>
                </a:lnTo>
                <a:lnTo>
                  <a:pt x="1003" y="687"/>
                </a:lnTo>
                <a:lnTo>
                  <a:pt x="1040" y="638"/>
                </a:lnTo>
                <a:lnTo>
                  <a:pt x="1078" y="588"/>
                </a:lnTo>
                <a:lnTo>
                  <a:pt x="1115" y="540"/>
                </a:lnTo>
                <a:lnTo>
                  <a:pt x="1154" y="493"/>
                </a:lnTo>
                <a:lnTo>
                  <a:pt x="1195" y="448"/>
                </a:lnTo>
                <a:lnTo>
                  <a:pt x="1236" y="402"/>
                </a:lnTo>
                <a:lnTo>
                  <a:pt x="1279" y="358"/>
                </a:lnTo>
                <a:lnTo>
                  <a:pt x="1279" y="358"/>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22" name="Freeform 36"/>
          <p:cNvSpPr>
            <a:spLocks/>
          </p:cNvSpPr>
          <p:nvPr/>
        </p:nvSpPr>
        <p:spPr bwMode="auto">
          <a:xfrm>
            <a:off x="4559300" y="2546350"/>
            <a:ext cx="858838" cy="498475"/>
          </a:xfrm>
          <a:custGeom>
            <a:avLst/>
            <a:gdLst>
              <a:gd name="T0" fmla="*/ 2163 w 2163"/>
              <a:gd name="T1" fmla="*/ 885 h 1255"/>
              <a:gd name="T2" fmla="*/ 2110 w 2163"/>
              <a:gd name="T3" fmla="*/ 836 h 1255"/>
              <a:gd name="T4" fmla="*/ 1999 w 2163"/>
              <a:gd name="T5" fmla="*/ 739 h 1255"/>
              <a:gd name="T6" fmla="*/ 1886 w 2163"/>
              <a:gd name="T7" fmla="*/ 648 h 1255"/>
              <a:gd name="T8" fmla="*/ 1768 w 2163"/>
              <a:gd name="T9" fmla="*/ 563 h 1255"/>
              <a:gd name="T10" fmla="*/ 1645 w 2163"/>
              <a:gd name="T11" fmla="*/ 483 h 1255"/>
              <a:gd name="T12" fmla="*/ 1519 w 2163"/>
              <a:gd name="T13" fmla="*/ 407 h 1255"/>
              <a:gd name="T14" fmla="*/ 1389 w 2163"/>
              <a:gd name="T15" fmla="*/ 338 h 1255"/>
              <a:gd name="T16" fmla="*/ 1256 w 2163"/>
              <a:gd name="T17" fmla="*/ 276 h 1255"/>
              <a:gd name="T18" fmla="*/ 1119 w 2163"/>
              <a:gd name="T19" fmla="*/ 218 h 1255"/>
              <a:gd name="T20" fmla="*/ 980 w 2163"/>
              <a:gd name="T21" fmla="*/ 168 h 1255"/>
              <a:gd name="T22" fmla="*/ 837 w 2163"/>
              <a:gd name="T23" fmla="*/ 122 h 1255"/>
              <a:gd name="T24" fmla="*/ 692 w 2163"/>
              <a:gd name="T25" fmla="*/ 84 h 1255"/>
              <a:gd name="T26" fmla="*/ 544 w 2163"/>
              <a:gd name="T27" fmla="*/ 53 h 1255"/>
              <a:gd name="T28" fmla="*/ 393 w 2163"/>
              <a:gd name="T29" fmla="*/ 30 h 1255"/>
              <a:gd name="T30" fmla="*/ 240 w 2163"/>
              <a:gd name="T31" fmla="*/ 11 h 1255"/>
              <a:gd name="T32" fmla="*/ 86 w 2163"/>
              <a:gd name="T33" fmla="*/ 2 h 1255"/>
              <a:gd name="T34" fmla="*/ 0 w 2163"/>
              <a:gd name="T35" fmla="*/ 514 h 1255"/>
              <a:gd name="T36" fmla="*/ 65 w 2163"/>
              <a:gd name="T37" fmla="*/ 517 h 1255"/>
              <a:gd name="T38" fmla="*/ 195 w 2163"/>
              <a:gd name="T39" fmla="*/ 524 h 1255"/>
              <a:gd name="T40" fmla="*/ 322 w 2163"/>
              <a:gd name="T41" fmla="*/ 539 h 1255"/>
              <a:gd name="T42" fmla="*/ 449 w 2163"/>
              <a:gd name="T43" fmla="*/ 559 h 1255"/>
              <a:gd name="T44" fmla="*/ 572 w 2163"/>
              <a:gd name="T45" fmla="*/ 586 h 1255"/>
              <a:gd name="T46" fmla="*/ 694 w 2163"/>
              <a:gd name="T47" fmla="*/ 617 h 1255"/>
              <a:gd name="T48" fmla="*/ 813 w 2163"/>
              <a:gd name="T49" fmla="*/ 655 h 1255"/>
              <a:gd name="T50" fmla="*/ 931 w 2163"/>
              <a:gd name="T51" fmla="*/ 697 h 1255"/>
              <a:gd name="T52" fmla="*/ 1045 w 2163"/>
              <a:gd name="T53" fmla="*/ 744 h 1255"/>
              <a:gd name="T54" fmla="*/ 1157 w 2163"/>
              <a:gd name="T55" fmla="*/ 798 h 1255"/>
              <a:gd name="T56" fmla="*/ 1265 w 2163"/>
              <a:gd name="T57" fmla="*/ 855 h 1255"/>
              <a:gd name="T58" fmla="*/ 1371 w 2163"/>
              <a:gd name="T59" fmla="*/ 918 h 1255"/>
              <a:gd name="T60" fmla="*/ 1473 w 2163"/>
              <a:gd name="T61" fmla="*/ 985 h 1255"/>
              <a:gd name="T62" fmla="*/ 1572 w 2163"/>
              <a:gd name="T63" fmla="*/ 1057 h 1255"/>
              <a:gd name="T64" fmla="*/ 1669 w 2163"/>
              <a:gd name="T65" fmla="*/ 1134 h 1255"/>
              <a:gd name="T66" fmla="*/ 1760 w 2163"/>
              <a:gd name="T67" fmla="*/ 1213 h 1255"/>
              <a:gd name="T68" fmla="*/ 1805 w 2163"/>
              <a:gd name="T69" fmla="*/ 1255 h 1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163" h="1255">
                <a:moveTo>
                  <a:pt x="1805" y="1255"/>
                </a:moveTo>
                <a:lnTo>
                  <a:pt x="2163" y="885"/>
                </a:lnTo>
                <a:lnTo>
                  <a:pt x="2163" y="885"/>
                </a:lnTo>
                <a:lnTo>
                  <a:pt x="2110" y="836"/>
                </a:lnTo>
                <a:lnTo>
                  <a:pt x="2055" y="787"/>
                </a:lnTo>
                <a:lnTo>
                  <a:pt x="1999" y="739"/>
                </a:lnTo>
                <a:lnTo>
                  <a:pt x="1943" y="694"/>
                </a:lnTo>
                <a:lnTo>
                  <a:pt x="1886" y="648"/>
                </a:lnTo>
                <a:lnTo>
                  <a:pt x="1828" y="605"/>
                </a:lnTo>
                <a:lnTo>
                  <a:pt x="1768" y="563"/>
                </a:lnTo>
                <a:lnTo>
                  <a:pt x="1706" y="522"/>
                </a:lnTo>
                <a:lnTo>
                  <a:pt x="1645" y="483"/>
                </a:lnTo>
                <a:lnTo>
                  <a:pt x="1583" y="445"/>
                </a:lnTo>
                <a:lnTo>
                  <a:pt x="1519" y="407"/>
                </a:lnTo>
                <a:lnTo>
                  <a:pt x="1455" y="372"/>
                </a:lnTo>
                <a:lnTo>
                  <a:pt x="1389" y="338"/>
                </a:lnTo>
                <a:lnTo>
                  <a:pt x="1322" y="306"/>
                </a:lnTo>
                <a:lnTo>
                  <a:pt x="1256" y="276"/>
                </a:lnTo>
                <a:lnTo>
                  <a:pt x="1188" y="246"/>
                </a:lnTo>
                <a:lnTo>
                  <a:pt x="1119" y="218"/>
                </a:lnTo>
                <a:lnTo>
                  <a:pt x="1050" y="192"/>
                </a:lnTo>
                <a:lnTo>
                  <a:pt x="980" y="168"/>
                </a:lnTo>
                <a:lnTo>
                  <a:pt x="908" y="144"/>
                </a:lnTo>
                <a:lnTo>
                  <a:pt x="837" y="122"/>
                </a:lnTo>
                <a:lnTo>
                  <a:pt x="765" y="102"/>
                </a:lnTo>
                <a:lnTo>
                  <a:pt x="692" y="84"/>
                </a:lnTo>
                <a:lnTo>
                  <a:pt x="618" y="69"/>
                </a:lnTo>
                <a:lnTo>
                  <a:pt x="544" y="53"/>
                </a:lnTo>
                <a:lnTo>
                  <a:pt x="468" y="40"/>
                </a:lnTo>
                <a:lnTo>
                  <a:pt x="393" y="30"/>
                </a:lnTo>
                <a:lnTo>
                  <a:pt x="317" y="19"/>
                </a:lnTo>
                <a:lnTo>
                  <a:pt x="240" y="11"/>
                </a:lnTo>
                <a:lnTo>
                  <a:pt x="164" y="6"/>
                </a:lnTo>
                <a:lnTo>
                  <a:pt x="86" y="2"/>
                </a:lnTo>
                <a:lnTo>
                  <a:pt x="7" y="0"/>
                </a:lnTo>
                <a:lnTo>
                  <a:pt x="0" y="514"/>
                </a:lnTo>
                <a:lnTo>
                  <a:pt x="0" y="514"/>
                </a:lnTo>
                <a:lnTo>
                  <a:pt x="65" y="517"/>
                </a:lnTo>
                <a:lnTo>
                  <a:pt x="130" y="519"/>
                </a:lnTo>
                <a:lnTo>
                  <a:pt x="195" y="524"/>
                </a:lnTo>
                <a:lnTo>
                  <a:pt x="259" y="531"/>
                </a:lnTo>
                <a:lnTo>
                  <a:pt x="322" y="539"/>
                </a:lnTo>
                <a:lnTo>
                  <a:pt x="385" y="548"/>
                </a:lnTo>
                <a:lnTo>
                  <a:pt x="449" y="559"/>
                </a:lnTo>
                <a:lnTo>
                  <a:pt x="510" y="571"/>
                </a:lnTo>
                <a:lnTo>
                  <a:pt x="572" y="586"/>
                </a:lnTo>
                <a:lnTo>
                  <a:pt x="634" y="600"/>
                </a:lnTo>
                <a:lnTo>
                  <a:pt x="694" y="617"/>
                </a:lnTo>
                <a:lnTo>
                  <a:pt x="755" y="635"/>
                </a:lnTo>
                <a:lnTo>
                  <a:pt x="813" y="655"/>
                </a:lnTo>
                <a:lnTo>
                  <a:pt x="872" y="675"/>
                </a:lnTo>
                <a:lnTo>
                  <a:pt x="931" y="697"/>
                </a:lnTo>
                <a:lnTo>
                  <a:pt x="988" y="720"/>
                </a:lnTo>
                <a:lnTo>
                  <a:pt x="1045" y="744"/>
                </a:lnTo>
                <a:lnTo>
                  <a:pt x="1101" y="770"/>
                </a:lnTo>
                <a:lnTo>
                  <a:pt x="1157" y="798"/>
                </a:lnTo>
                <a:lnTo>
                  <a:pt x="1212" y="826"/>
                </a:lnTo>
                <a:lnTo>
                  <a:pt x="1265" y="855"/>
                </a:lnTo>
                <a:lnTo>
                  <a:pt x="1318" y="886"/>
                </a:lnTo>
                <a:lnTo>
                  <a:pt x="1371" y="918"/>
                </a:lnTo>
                <a:lnTo>
                  <a:pt x="1423" y="951"/>
                </a:lnTo>
                <a:lnTo>
                  <a:pt x="1473" y="985"/>
                </a:lnTo>
                <a:lnTo>
                  <a:pt x="1523" y="1020"/>
                </a:lnTo>
                <a:lnTo>
                  <a:pt x="1572" y="1057"/>
                </a:lnTo>
                <a:lnTo>
                  <a:pt x="1621" y="1095"/>
                </a:lnTo>
                <a:lnTo>
                  <a:pt x="1669" y="1134"/>
                </a:lnTo>
                <a:lnTo>
                  <a:pt x="1714" y="1173"/>
                </a:lnTo>
                <a:lnTo>
                  <a:pt x="1760" y="1213"/>
                </a:lnTo>
                <a:lnTo>
                  <a:pt x="1805" y="1255"/>
                </a:lnTo>
                <a:lnTo>
                  <a:pt x="1805" y="125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24" name="Freeform 38"/>
          <p:cNvSpPr>
            <a:spLocks/>
          </p:cNvSpPr>
          <p:nvPr/>
        </p:nvSpPr>
        <p:spPr bwMode="auto">
          <a:xfrm>
            <a:off x="3579813" y="3094038"/>
            <a:ext cx="398463" cy="671513"/>
          </a:xfrm>
          <a:custGeom>
            <a:avLst/>
            <a:gdLst>
              <a:gd name="T0" fmla="*/ 401 w 1004"/>
              <a:gd name="T1" fmla="*/ 1694 h 1694"/>
              <a:gd name="T2" fmla="*/ 407 w 1004"/>
              <a:gd name="T3" fmla="*/ 1591 h 1694"/>
              <a:gd name="T4" fmla="*/ 417 w 1004"/>
              <a:gd name="T5" fmla="*/ 1490 h 1694"/>
              <a:gd name="T6" fmla="*/ 431 w 1004"/>
              <a:gd name="T7" fmla="*/ 1391 h 1694"/>
              <a:gd name="T8" fmla="*/ 451 w 1004"/>
              <a:gd name="T9" fmla="*/ 1292 h 1694"/>
              <a:gd name="T10" fmla="*/ 476 w 1004"/>
              <a:gd name="T11" fmla="*/ 1195 h 1694"/>
              <a:gd name="T12" fmla="*/ 504 w 1004"/>
              <a:gd name="T13" fmla="*/ 1100 h 1694"/>
              <a:gd name="T14" fmla="*/ 537 w 1004"/>
              <a:gd name="T15" fmla="*/ 1008 h 1694"/>
              <a:gd name="T16" fmla="*/ 573 w 1004"/>
              <a:gd name="T17" fmla="*/ 917 h 1694"/>
              <a:gd name="T18" fmla="*/ 615 w 1004"/>
              <a:gd name="T19" fmla="*/ 828 h 1694"/>
              <a:gd name="T20" fmla="*/ 659 w 1004"/>
              <a:gd name="T21" fmla="*/ 742 h 1694"/>
              <a:gd name="T22" fmla="*/ 707 w 1004"/>
              <a:gd name="T23" fmla="*/ 659 h 1694"/>
              <a:gd name="T24" fmla="*/ 761 w 1004"/>
              <a:gd name="T25" fmla="*/ 577 h 1694"/>
              <a:gd name="T26" fmla="*/ 817 w 1004"/>
              <a:gd name="T27" fmla="*/ 499 h 1694"/>
              <a:gd name="T28" fmla="*/ 875 w 1004"/>
              <a:gd name="T29" fmla="*/ 422 h 1694"/>
              <a:gd name="T30" fmla="*/ 939 w 1004"/>
              <a:gd name="T31" fmla="*/ 349 h 1694"/>
              <a:gd name="T32" fmla="*/ 1004 w 1004"/>
              <a:gd name="T33" fmla="*/ 279 h 1694"/>
              <a:gd name="T34" fmla="*/ 716 w 1004"/>
              <a:gd name="T35" fmla="*/ 0 h 1694"/>
              <a:gd name="T36" fmla="*/ 638 w 1004"/>
              <a:gd name="T37" fmla="*/ 83 h 1694"/>
              <a:gd name="T38" fmla="*/ 563 w 1004"/>
              <a:gd name="T39" fmla="*/ 171 h 1694"/>
              <a:gd name="T40" fmla="*/ 492 w 1004"/>
              <a:gd name="T41" fmla="*/ 262 h 1694"/>
              <a:gd name="T42" fmla="*/ 426 w 1004"/>
              <a:gd name="T43" fmla="*/ 356 h 1694"/>
              <a:gd name="T44" fmla="*/ 364 w 1004"/>
              <a:gd name="T45" fmla="*/ 453 h 1694"/>
              <a:gd name="T46" fmla="*/ 306 w 1004"/>
              <a:gd name="T47" fmla="*/ 553 h 1694"/>
              <a:gd name="T48" fmla="*/ 253 w 1004"/>
              <a:gd name="T49" fmla="*/ 656 h 1694"/>
              <a:gd name="T50" fmla="*/ 203 w 1004"/>
              <a:gd name="T51" fmla="*/ 762 h 1694"/>
              <a:gd name="T52" fmla="*/ 160 w 1004"/>
              <a:gd name="T53" fmla="*/ 870 h 1694"/>
              <a:gd name="T54" fmla="*/ 121 w 1004"/>
              <a:gd name="T55" fmla="*/ 981 h 1694"/>
              <a:gd name="T56" fmla="*/ 88 w 1004"/>
              <a:gd name="T57" fmla="*/ 1094 h 1694"/>
              <a:gd name="T58" fmla="*/ 59 w 1004"/>
              <a:gd name="T59" fmla="*/ 1208 h 1694"/>
              <a:gd name="T60" fmla="*/ 37 w 1004"/>
              <a:gd name="T61" fmla="*/ 1326 h 1694"/>
              <a:gd name="T62" fmla="*/ 19 w 1004"/>
              <a:gd name="T63" fmla="*/ 1444 h 1694"/>
              <a:gd name="T64" fmla="*/ 7 w 1004"/>
              <a:gd name="T65" fmla="*/ 1565 h 1694"/>
              <a:gd name="T66" fmla="*/ 0 w 1004"/>
              <a:gd name="T67" fmla="*/ 1688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04" h="1694">
                <a:moveTo>
                  <a:pt x="401" y="1694"/>
                </a:moveTo>
                <a:lnTo>
                  <a:pt x="401" y="1694"/>
                </a:lnTo>
                <a:lnTo>
                  <a:pt x="404" y="1642"/>
                </a:lnTo>
                <a:lnTo>
                  <a:pt x="407" y="1591"/>
                </a:lnTo>
                <a:lnTo>
                  <a:pt x="412" y="1540"/>
                </a:lnTo>
                <a:lnTo>
                  <a:pt x="417" y="1490"/>
                </a:lnTo>
                <a:lnTo>
                  <a:pt x="423" y="1440"/>
                </a:lnTo>
                <a:lnTo>
                  <a:pt x="431" y="1391"/>
                </a:lnTo>
                <a:lnTo>
                  <a:pt x="440" y="1341"/>
                </a:lnTo>
                <a:lnTo>
                  <a:pt x="451" y="1292"/>
                </a:lnTo>
                <a:lnTo>
                  <a:pt x="462" y="1244"/>
                </a:lnTo>
                <a:lnTo>
                  <a:pt x="476" y="1195"/>
                </a:lnTo>
                <a:lnTo>
                  <a:pt x="489" y="1147"/>
                </a:lnTo>
                <a:lnTo>
                  <a:pt x="504" y="1100"/>
                </a:lnTo>
                <a:lnTo>
                  <a:pt x="520" y="1053"/>
                </a:lnTo>
                <a:lnTo>
                  <a:pt x="537" y="1008"/>
                </a:lnTo>
                <a:lnTo>
                  <a:pt x="555" y="962"/>
                </a:lnTo>
                <a:lnTo>
                  <a:pt x="573" y="917"/>
                </a:lnTo>
                <a:lnTo>
                  <a:pt x="593" y="872"/>
                </a:lnTo>
                <a:lnTo>
                  <a:pt x="615" y="828"/>
                </a:lnTo>
                <a:lnTo>
                  <a:pt x="636" y="785"/>
                </a:lnTo>
                <a:lnTo>
                  <a:pt x="659" y="742"/>
                </a:lnTo>
                <a:lnTo>
                  <a:pt x="683" y="701"/>
                </a:lnTo>
                <a:lnTo>
                  <a:pt x="707" y="659"/>
                </a:lnTo>
                <a:lnTo>
                  <a:pt x="733" y="617"/>
                </a:lnTo>
                <a:lnTo>
                  <a:pt x="761" y="577"/>
                </a:lnTo>
                <a:lnTo>
                  <a:pt x="788" y="538"/>
                </a:lnTo>
                <a:lnTo>
                  <a:pt x="817" y="499"/>
                </a:lnTo>
                <a:lnTo>
                  <a:pt x="845" y="460"/>
                </a:lnTo>
                <a:lnTo>
                  <a:pt x="875" y="422"/>
                </a:lnTo>
                <a:lnTo>
                  <a:pt x="906" y="386"/>
                </a:lnTo>
                <a:lnTo>
                  <a:pt x="939" y="349"/>
                </a:lnTo>
                <a:lnTo>
                  <a:pt x="972" y="314"/>
                </a:lnTo>
                <a:lnTo>
                  <a:pt x="1004" y="279"/>
                </a:lnTo>
                <a:lnTo>
                  <a:pt x="716" y="0"/>
                </a:lnTo>
                <a:lnTo>
                  <a:pt x="716" y="0"/>
                </a:lnTo>
                <a:lnTo>
                  <a:pt x="677" y="42"/>
                </a:lnTo>
                <a:lnTo>
                  <a:pt x="638" y="83"/>
                </a:lnTo>
                <a:lnTo>
                  <a:pt x="600" y="126"/>
                </a:lnTo>
                <a:lnTo>
                  <a:pt x="563" y="171"/>
                </a:lnTo>
                <a:lnTo>
                  <a:pt x="528" y="216"/>
                </a:lnTo>
                <a:lnTo>
                  <a:pt x="492" y="262"/>
                </a:lnTo>
                <a:lnTo>
                  <a:pt x="459" y="309"/>
                </a:lnTo>
                <a:lnTo>
                  <a:pt x="426" y="356"/>
                </a:lnTo>
                <a:lnTo>
                  <a:pt x="395" y="404"/>
                </a:lnTo>
                <a:lnTo>
                  <a:pt x="364" y="453"/>
                </a:lnTo>
                <a:lnTo>
                  <a:pt x="335" y="503"/>
                </a:lnTo>
                <a:lnTo>
                  <a:pt x="306" y="553"/>
                </a:lnTo>
                <a:lnTo>
                  <a:pt x="279" y="604"/>
                </a:lnTo>
                <a:lnTo>
                  <a:pt x="253" y="656"/>
                </a:lnTo>
                <a:lnTo>
                  <a:pt x="228" y="708"/>
                </a:lnTo>
                <a:lnTo>
                  <a:pt x="203" y="762"/>
                </a:lnTo>
                <a:lnTo>
                  <a:pt x="181" y="815"/>
                </a:lnTo>
                <a:lnTo>
                  <a:pt x="160" y="870"/>
                </a:lnTo>
                <a:lnTo>
                  <a:pt x="141" y="925"/>
                </a:lnTo>
                <a:lnTo>
                  <a:pt x="121" y="981"/>
                </a:lnTo>
                <a:lnTo>
                  <a:pt x="104" y="1037"/>
                </a:lnTo>
                <a:lnTo>
                  <a:pt x="88" y="1094"/>
                </a:lnTo>
                <a:lnTo>
                  <a:pt x="73" y="1151"/>
                </a:lnTo>
                <a:lnTo>
                  <a:pt x="59" y="1208"/>
                </a:lnTo>
                <a:lnTo>
                  <a:pt x="47" y="1267"/>
                </a:lnTo>
                <a:lnTo>
                  <a:pt x="37" y="1326"/>
                </a:lnTo>
                <a:lnTo>
                  <a:pt x="26" y="1384"/>
                </a:lnTo>
                <a:lnTo>
                  <a:pt x="19" y="1444"/>
                </a:lnTo>
                <a:lnTo>
                  <a:pt x="12" y="1505"/>
                </a:lnTo>
                <a:lnTo>
                  <a:pt x="7" y="1565"/>
                </a:lnTo>
                <a:lnTo>
                  <a:pt x="3" y="1626"/>
                </a:lnTo>
                <a:lnTo>
                  <a:pt x="0" y="1688"/>
                </a:lnTo>
                <a:lnTo>
                  <a:pt x="401" y="1694"/>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25" name="Freeform 40"/>
          <p:cNvSpPr>
            <a:spLocks/>
          </p:cNvSpPr>
          <p:nvPr/>
        </p:nvSpPr>
        <p:spPr bwMode="auto">
          <a:xfrm>
            <a:off x="4586288" y="2795588"/>
            <a:ext cx="671513" cy="388938"/>
          </a:xfrm>
          <a:custGeom>
            <a:avLst/>
            <a:gdLst>
              <a:gd name="T0" fmla="*/ 1693 w 1693"/>
              <a:gd name="T1" fmla="*/ 692 h 981"/>
              <a:gd name="T2" fmla="*/ 1652 w 1693"/>
              <a:gd name="T3" fmla="*/ 654 h 981"/>
              <a:gd name="T4" fmla="*/ 1564 w 1693"/>
              <a:gd name="T5" fmla="*/ 579 h 981"/>
              <a:gd name="T6" fmla="*/ 1476 w 1693"/>
              <a:gd name="T7" fmla="*/ 507 h 981"/>
              <a:gd name="T8" fmla="*/ 1383 w 1693"/>
              <a:gd name="T9" fmla="*/ 440 h 981"/>
              <a:gd name="T10" fmla="*/ 1287 w 1693"/>
              <a:gd name="T11" fmla="*/ 378 h 981"/>
              <a:gd name="T12" fmla="*/ 1188 w 1693"/>
              <a:gd name="T13" fmla="*/ 319 h 981"/>
              <a:gd name="T14" fmla="*/ 1087 w 1693"/>
              <a:gd name="T15" fmla="*/ 265 h 981"/>
              <a:gd name="T16" fmla="*/ 982 w 1693"/>
              <a:gd name="T17" fmla="*/ 215 h 981"/>
              <a:gd name="T18" fmla="*/ 876 w 1693"/>
              <a:gd name="T19" fmla="*/ 171 h 981"/>
              <a:gd name="T20" fmla="*/ 766 w 1693"/>
              <a:gd name="T21" fmla="*/ 131 h 981"/>
              <a:gd name="T22" fmla="*/ 654 w 1693"/>
              <a:gd name="T23" fmla="*/ 97 h 981"/>
              <a:gd name="T24" fmla="*/ 541 w 1693"/>
              <a:gd name="T25" fmla="*/ 67 h 981"/>
              <a:gd name="T26" fmla="*/ 425 w 1693"/>
              <a:gd name="T27" fmla="*/ 42 h 981"/>
              <a:gd name="T28" fmla="*/ 307 w 1693"/>
              <a:gd name="T29" fmla="*/ 24 h 981"/>
              <a:gd name="T30" fmla="*/ 188 w 1693"/>
              <a:gd name="T31" fmla="*/ 9 h 981"/>
              <a:gd name="T32" fmla="*/ 67 w 1693"/>
              <a:gd name="T33" fmla="*/ 2 h 981"/>
              <a:gd name="T34" fmla="*/ 0 w 1693"/>
              <a:gd name="T35" fmla="*/ 401 h 981"/>
              <a:gd name="T36" fmla="*/ 50 w 1693"/>
              <a:gd name="T37" fmla="*/ 403 h 981"/>
              <a:gd name="T38" fmla="*/ 152 w 1693"/>
              <a:gd name="T39" fmla="*/ 409 h 981"/>
              <a:gd name="T40" fmla="*/ 252 w 1693"/>
              <a:gd name="T41" fmla="*/ 421 h 981"/>
              <a:gd name="T42" fmla="*/ 351 w 1693"/>
              <a:gd name="T43" fmla="*/ 437 h 981"/>
              <a:gd name="T44" fmla="*/ 447 w 1693"/>
              <a:gd name="T45" fmla="*/ 456 h 981"/>
              <a:gd name="T46" fmla="*/ 544 w 1693"/>
              <a:gd name="T47" fmla="*/ 481 h 981"/>
              <a:gd name="T48" fmla="*/ 637 w 1693"/>
              <a:gd name="T49" fmla="*/ 511 h 981"/>
              <a:gd name="T50" fmla="*/ 729 w 1693"/>
              <a:gd name="T51" fmla="*/ 543 h 981"/>
              <a:gd name="T52" fmla="*/ 818 w 1693"/>
              <a:gd name="T53" fmla="*/ 581 h 981"/>
              <a:gd name="T54" fmla="*/ 906 w 1693"/>
              <a:gd name="T55" fmla="*/ 623 h 981"/>
              <a:gd name="T56" fmla="*/ 990 w 1693"/>
              <a:gd name="T57" fmla="*/ 668 h 981"/>
              <a:gd name="T58" fmla="*/ 1074 w 1693"/>
              <a:gd name="T59" fmla="*/ 717 h 981"/>
              <a:gd name="T60" fmla="*/ 1154 w 1693"/>
              <a:gd name="T61" fmla="*/ 770 h 981"/>
              <a:gd name="T62" fmla="*/ 1231 w 1693"/>
              <a:gd name="T63" fmla="*/ 826 h 981"/>
              <a:gd name="T64" fmla="*/ 1307 w 1693"/>
              <a:gd name="T65" fmla="*/ 885 h 981"/>
              <a:gd name="T66" fmla="*/ 1380 w 1693"/>
              <a:gd name="T67" fmla="*/ 948 h 981"/>
              <a:gd name="T68" fmla="*/ 1413 w 1693"/>
              <a:gd name="T69" fmla="*/ 981 h 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93" h="981">
                <a:moveTo>
                  <a:pt x="1413" y="981"/>
                </a:moveTo>
                <a:lnTo>
                  <a:pt x="1693" y="692"/>
                </a:lnTo>
                <a:lnTo>
                  <a:pt x="1693" y="692"/>
                </a:lnTo>
                <a:lnTo>
                  <a:pt x="1652" y="654"/>
                </a:lnTo>
                <a:lnTo>
                  <a:pt x="1609" y="615"/>
                </a:lnTo>
                <a:lnTo>
                  <a:pt x="1564" y="579"/>
                </a:lnTo>
                <a:lnTo>
                  <a:pt x="1520" y="542"/>
                </a:lnTo>
                <a:lnTo>
                  <a:pt x="1476" y="507"/>
                </a:lnTo>
                <a:lnTo>
                  <a:pt x="1429" y="473"/>
                </a:lnTo>
                <a:lnTo>
                  <a:pt x="1383" y="440"/>
                </a:lnTo>
                <a:lnTo>
                  <a:pt x="1335" y="408"/>
                </a:lnTo>
                <a:lnTo>
                  <a:pt x="1287" y="378"/>
                </a:lnTo>
                <a:lnTo>
                  <a:pt x="1238" y="348"/>
                </a:lnTo>
                <a:lnTo>
                  <a:pt x="1188" y="319"/>
                </a:lnTo>
                <a:lnTo>
                  <a:pt x="1137" y="292"/>
                </a:lnTo>
                <a:lnTo>
                  <a:pt x="1087" y="265"/>
                </a:lnTo>
                <a:lnTo>
                  <a:pt x="1035" y="240"/>
                </a:lnTo>
                <a:lnTo>
                  <a:pt x="982" y="215"/>
                </a:lnTo>
                <a:lnTo>
                  <a:pt x="929" y="193"/>
                </a:lnTo>
                <a:lnTo>
                  <a:pt x="876" y="171"/>
                </a:lnTo>
                <a:lnTo>
                  <a:pt x="821" y="150"/>
                </a:lnTo>
                <a:lnTo>
                  <a:pt x="766" y="131"/>
                </a:lnTo>
                <a:lnTo>
                  <a:pt x="710" y="114"/>
                </a:lnTo>
                <a:lnTo>
                  <a:pt x="654" y="97"/>
                </a:lnTo>
                <a:lnTo>
                  <a:pt x="598" y="81"/>
                </a:lnTo>
                <a:lnTo>
                  <a:pt x="541" y="67"/>
                </a:lnTo>
                <a:lnTo>
                  <a:pt x="483" y="54"/>
                </a:lnTo>
                <a:lnTo>
                  <a:pt x="425" y="42"/>
                </a:lnTo>
                <a:lnTo>
                  <a:pt x="367" y="32"/>
                </a:lnTo>
                <a:lnTo>
                  <a:pt x="307" y="24"/>
                </a:lnTo>
                <a:lnTo>
                  <a:pt x="248" y="16"/>
                </a:lnTo>
                <a:lnTo>
                  <a:pt x="188" y="9"/>
                </a:lnTo>
                <a:lnTo>
                  <a:pt x="127" y="6"/>
                </a:lnTo>
                <a:lnTo>
                  <a:pt x="67" y="2"/>
                </a:lnTo>
                <a:lnTo>
                  <a:pt x="6" y="0"/>
                </a:lnTo>
                <a:lnTo>
                  <a:pt x="0" y="401"/>
                </a:lnTo>
                <a:lnTo>
                  <a:pt x="0" y="401"/>
                </a:lnTo>
                <a:lnTo>
                  <a:pt x="50" y="403"/>
                </a:lnTo>
                <a:lnTo>
                  <a:pt x="101" y="405"/>
                </a:lnTo>
                <a:lnTo>
                  <a:pt x="152" y="409"/>
                </a:lnTo>
                <a:lnTo>
                  <a:pt x="203" y="414"/>
                </a:lnTo>
                <a:lnTo>
                  <a:pt x="252" y="421"/>
                </a:lnTo>
                <a:lnTo>
                  <a:pt x="302" y="427"/>
                </a:lnTo>
                <a:lnTo>
                  <a:pt x="351" y="437"/>
                </a:lnTo>
                <a:lnTo>
                  <a:pt x="399" y="446"/>
                </a:lnTo>
                <a:lnTo>
                  <a:pt x="447" y="456"/>
                </a:lnTo>
                <a:lnTo>
                  <a:pt x="496" y="469"/>
                </a:lnTo>
                <a:lnTo>
                  <a:pt x="544" y="481"/>
                </a:lnTo>
                <a:lnTo>
                  <a:pt x="591" y="495"/>
                </a:lnTo>
                <a:lnTo>
                  <a:pt x="637" y="511"/>
                </a:lnTo>
                <a:lnTo>
                  <a:pt x="683" y="526"/>
                </a:lnTo>
                <a:lnTo>
                  <a:pt x="729" y="543"/>
                </a:lnTo>
                <a:lnTo>
                  <a:pt x="774" y="562"/>
                </a:lnTo>
                <a:lnTo>
                  <a:pt x="818" y="581"/>
                </a:lnTo>
                <a:lnTo>
                  <a:pt x="863" y="602"/>
                </a:lnTo>
                <a:lnTo>
                  <a:pt x="906" y="623"/>
                </a:lnTo>
                <a:lnTo>
                  <a:pt x="949" y="645"/>
                </a:lnTo>
                <a:lnTo>
                  <a:pt x="990" y="668"/>
                </a:lnTo>
                <a:lnTo>
                  <a:pt x="1032" y="692"/>
                </a:lnTo>
                <a:lnTo>
                  <a:pt x="1074" y="717"/>
                </a:lnTo>
                <a:lnTo>
                  <a:pt x="1114" y="743"/>
                </a:lnTo>
                <a:lnTo>
                  <a:pt x="1154" y="770"/>
                </a:lnTo>
                <a:lnTo>
                  <a:pt x="1193" y="797"/>
                </a:lnTo>
                <a:lnTo>
                  <a:pt x="1231" y="826"/>
                </a:lnTo>
                <a:lnTo>
                  <a:pt x="1270" y="855"/>
                </a:lnTo>
                <a:lnTo>
                  <a:pt x="1307" y="885"/>
                </a:lnTo>
                <a:lnTo>
                  <a:pt x="1343" y="916"/>
                </a:lnTo>
                <a:lnTo>
                  <a:pt x="1380" y="948"/>
                </a:lnTo>
                <a:lnTo>
                  <a:pt x="1413" y="981"/>
                </a:lnTo>
                <a:lnTo>
                  <a:pt x="1413" y="981"/>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29" name="Freeform 44"/>
          <p:cNvSpPr>
            <a:spLocks/>
          </p:cNvSpPr>
          <p:nvPr/>
        </p:nvSpPr>
        <p:spPr bwMode="auto">
          <a:xfrm>
            <a:off x="3886200" y="2795588"/>
            <a:ext cx="673100" cy="388938"/>
          </a:xfrm>
          <a:custGeom>
            <a:avLst/>
            <a:gdLst>
              <a:gd name="T0" fmla="*/ 1687 w 1694"/>
              <a:gd name="T1" fmla="*/ 0 h 981"/>
              <a:gd name="T2" fmla="*/ 1626 w 1694"/>
              <a:gd name="T3" fmla="*/ 2 h 981"/>
              <a:gd name="T4" fmla="*/ 1505 w 1694"/>
              <a:gd name="T5" fmla="*/ 9 h 981"/>
              <a:gd name="T6" fmla="*/ 1385 w 1694"/>
              <a:gd name="T7" fmla="*/ 24 h 981"/>
              <a:gd name="T8" fmla="*/ 1267 w 1694"/>
              <a:gd name="T9" fmla="*/ 42 h 981"/>
              <a:gd name="T10" fmla="*/ 1151 w 1694"/>
              <a:gd name="T11" fmla="*/ 67 h 981"/>
              <a:gd name="T12" fmla="*/ 1038 w 1694"/>
              <a:gd name="T13" fmla="*/ 97 h 981"/>
              <a:gd name="T14" fmla="*/ 926 w 1694"/>
              <a:gd name="T15" fmla="*/ 131 h 981"/>
              <a:gd name="T16" fmla="*/ 816 w 1694"/>
              <a:gd name="T17" fmla="*/ 171 h 981"/>
              <a:gd name="T18" fmla="*/ 710 w 1694"/>
              <a:gd name="T19" fmla="*/ 215 h 981"/>
              <a:gd name="T20" fmla="*/ 605 w 1694"/>
              <a:gd name="T21" fmla="*/ 265 h 981"/>
              <a:gd name="T22" fmla="*/ 504 w 1694"/>
              <a:gd name="T23" fmla="*/ 319 h 981"/>
              <a:gd name="T24" fmla="*/ 405 w 1694"/>
              <a:gd name="T25" fmla="*/ 378 h 981"/>
              <a:gd name="T26" fmla="*/ 310 w 1694"/>
              <a:gd name="T27" fmla="*/ 440 h 981"/>
              <a:gd name="T28" fmla="*/ 216 w 1694"/>
              <a:gd name="T29" fmla="*/ 507 h 981"/>
              <a:gd name="T30" fmla="*/ 128 w 1694"/>
              <a:gd name="T31" fmla="*/ 579 h 981"/>
              <a:gd name="T32" fmla="*/ 42 w 1694"/>
              <a:gd name="T33" fmla="*/ 654 h 981"/>
              <a:gd name="T34" fmla="*/ 279 w 1694"/>
              <a:gd name="T35" fmla="*/ 981 h 981"/>
              <a:gd name="T36" fmla="*/ 314 w 1694"/>
              <a:gd name="T37" fmla="*/ 948 h 981"/>
              <a:gd name="T38" fmla="*/ 385 w 1694"/>
              <a:gd name="T39" fmla="*/ 885 h 981"/>
              <a:gd name="T40" fmla="*/ 461 w 1694"/>
              <a:gd name="T41" fmla="*/ 826 h 981"/>
              <a:gd name="T42" fmla="*/ 538 w 1694"/>
              <a:gd name="T43" fmla="*/ 770 h 981"/>
              <a:gd name="T44" fmla="*/ 618 w 1694"/>
              <a:gd name="T45" fmla="*/ 717 h 981"/>
              <a:gd name="T46" fmla="*/ 702 w 1694"/>
              <a:gd name="T47" fmla="*/ 668 h 981"/>
              <a:gd name="T48" fmla="*/ 786 w 1694"/>
              <a:gd name="T49" fmla="*/ 623 h 981"/>
              <a:gd name="T50" fmla="*/ 874 w 1694"/>
              <a:gd name="T51" fmla="*/ 581 h 981"/>
              <a:gd name="T52" fmla="*/ 963 w 1694"/>
              <a:gd name="T53" fmla="*/ 543 h 981"/>
              <a:gd name="T54" fmla="*/ 1056 w 1694"/>
              <a:gd name="T55" fmla="*/ 511 h 981"/>
              <a:gd name="T56" fmla="*/ 1150 w 1694"/>
              <a:gd name="T57" fmla="*/ 481 h 981"/>
              <a:gd name="T58" fmla="*/ 1245 w 1694"/>
              <a:gd name="T59" fmla="*/ 456 h 981"/>
              <a:gd name="T60" fmla="*/ 1341 w 1694"/>
              <a:gd name="T61" fmla="*/ 437 h 981"/>
              <a:gd name="T62" fmla="*/ 1440 w 1694"/>
              <a:gd name="T63" fmla="*/ 421 h 981"/>
              <a:gd name="T64" fmla="*/ 1540 w 1694"/>
              <a:gd name="T65" fmla="*/ 409 h 981"/>
              <a:gd name="T66" fmla="*/ 1642 w 1694"/>
              <a:gd name="T67" fmla="*/ 403 h 981"/>
              <a:gd name="T68" fmla="*/ 1694 w 1694"/>
              <a:gd name="T69" fmla="*/ 401 h 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94" h="981">
                <a:moveTo>
                  <a:pt x="1694" y="401"/>
                </a:moveTo>
                <a:lnTo>
                  <a:pt x="1687" y="0"/>
                </a:lnTo>
                <a:lnTo>
                  <a:pt x="1687" y="0"/>
                </a:lnTo>
                <a:lnTo>
                  <a:pt x="1626" y="2"/>
                </a:lnTo>
                <a:lnTo>
                  <a:pt x="1565" y="6"/>
                </a:lnTo>
                <a:lnTo>
                  <a:pt x="1505" y="9"/>
                </a:lnTo>
                <a:lnTo>
                  <a:pt x="1445" y="16"/>
                </a:lnTo>
                <a:lnTo>
                  <a:pt x="1385" y="24"/>
                </a:lnTo>
                <a:lnTo>
                  <a:pt x="1325" y="32"/>
                </a:lnTo>
                <a:lnTo>
                  <a:pt x="1267" y="42"/>
                </a:lnTo>
                <a:lnTo>
                  <a:pt x="1209" y="54"/>
                </a:lnTo>
                <a:lnTo>
                  <a:pt x="1151" y="67"/>
                </a:lnTo>
                <a:lnTo>
                  <a:pt x="1094" y="81"/>
                </a:lnTo>
                <a:lnTo>
                  <a:pt x="1038" y="97"/>
                </a:lnTo>
                <a:lnTo>
                  <a:pt x="982" y="114"/>
                </a:lnTo>
                <a:lnTo>
                  <a:pt x="926" y="131"/>
                </a:lnTo>
                <a:lnTo>
                  <a:pt x="871" y="150"/>
                </a:lnTo>
                <a:lnTo>
                  <a:pt x="816" y="171"/>
                </a:lnTo>
                <a:lnTo>
                  <a:pt x="763" y="193"/>
                </a:lnTo>
                <a:lnTo>
                  <a:pt x="710" y="215"/>
                </a:lnTo>
                <a:lnTo>
                  <a:pt x="657" y="240"/>
                </a:lnTo>
                <a:lnTo>
                  <a:pt x="605" y="265"/>
                </a:lnTo>
                <a:lnTo>
                  <a:pt x="555" y="292"/>
                </a:lnTo>
                <a:lnTo>
                  <a:pt x="504" y="319"/>
                </a:lnTo>
                <a:lnTo>
                  <a:pt x="454" y="348"/>
                </a:lnTo>
                <a:lnTo>
                  <a:pt x="405" y="378"/>
                </a:lnTo>
                <a:lnTo>
                  <a:pt x="357" y="408"/>
                </a:lnTo>
                <a:lnTo>
                  <a:pt x="310" y="440"/>
                </a:lnTo>
                <a:lnTo>
                  <a:pt x="263" y="473"/>
                </a:lnTo>
                <a:lnTo>
                  <a:pt x="216" y="507"/>
                </a:lnTo>
                <a:lnTo>
                  <a:pt x="172" y="542"/>
                </a:lnTo>
                <a:lnTo>
                  <a:pt x="128" y="579"/>
                </a:lnTo>
                <a:lnTo>
                  <a:pt x="83" y="615"/>
                </a:lnTo>
                <a:lnTo>
                  <a:pt x="42" y="654"/>
                </a:lnTo>
                <a:lnTo>
                  <a:pt x="0" y="692"/>
                </a:lnTo>
                <a:lnTo>
                  <a:pt x="279" y="981"/>
                </a:lnTo>
                <a:lnTo>
                  <a:pt x="279" y="981"/>
                </a:lnTo>
                <a:lnTo>
                  <a:pt x="314" y="948"/>
                </a:lnTo>
                <a:lnTo>
                  <a:pt x="349" y="916"/>
                </a:lnTo>
                <a:lnTo>
                  <a:pt x="385" y="885"/>
                </a:lnTo>
                <a:lnTo>
                  <a:pt x="423" y="855"/>
                </a:lnTo>
                <a:lnTo>
                  <a:pt x="461" y="826"/>
                </a:lnTo>
                <a:lnTo>
                  <a:pt x="499" y="797"/>
                </a:lnTo>
                <a:lnTo>
                  <a:pt x="538" y="770"/>
                </a:lnTo>
                <a:lnTo>
                  <a:pt x="578" y="743"/>
                </a:lnTo>
                <a:lnTo>
                  <a:pt x="618" y="717"/>
                </a:lnTo>
                <a:lnTo>
                  <a:pt x="660" y="692"/>
                </a:lnTo>
                <a:lnTo>
                  <a:pt x="702" y="668"/>
                </a:lnTo>
                <a:lnTo>
                  <a:pt x="743" y="645"/>
                </a:lnTo>
                <a:lnTo>
                  <a:pt x="786" y="623"/>
                </a:lnTo>
                <a:lnTo>
                  <a:pt x="831" y="602"/>
                </a:lnTo>
                <a:lnTo>
                  <a:pt x="874" y="581"/>
                </a:lnTo>
                <a:lnTo>
                  <a:pt x="919" y="562"/>
                </a:lnTo>
                <a:lnTo>
                  <a:pt x="963" y="543"/>
                </a:lnTo>
                <a:lnTo>
                  <a:pt x="1009" y="526"/>
                </a:lnTo>
                <a:lnTo>
                  <a:pt x="1056" y="511"/>
                </a:lnTo>
                <a:lnTo>
                  <a:pt x="1101" y="495"/>
                </a:lnTo>
                <a:lnTo>
                  <a:pt x="1150" y="481"/>
                </a:lnTo>
                <a:lnTo>
                  <a:pt x="1196" y="469"/>
                </a:lnTo>
                <a:lnTo>
                  <a:pt x="1245" y="456"/>
                </a:lnTo>
                <a:lnTo>
                  <a:pt x="1293" y="446"/>
                </a:lnTo>
                <a:lnTo>
                  <a:pt x="1341" y="437"/>
                </a:lnTo>
                <a:lnTo>
                  <a:pt x="1390" y="427"/>
                </a:lnTo>
                <a:lnTo>
                  <a:pt x="1440" y="421"/>
                </a:lnTo>
                <a:lnTo>
                  <a:pt x="1491" y="414"/>
                </a:lnTo>
                <a:lnTo>
                  <a:pt x="1540" y="409"/>
                </a:lnTo>
                <a:lnTo>
                  <a:pt x="1591" y="405"/>
                </a:lnTo>
                <a:lnTo>
                  <a:pt x="1642" y="403"/>
                </a:lnTo>
                <a:lnTo>
                  <a:pt x="1694" y="401"/>
                </a:lnTo>
                <a:lnTo>
                  <a:pt x="1694" y="401"/>
                </a:lnTo>
                <a:close/>
              </a:path>
            </a:pathLst>
          </a:custGeom>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0" name="Freeform 45"/>
          <p:cNvSpPr>
            <a:spLocks/>
          </p:cNvSpPr>
          <p:nvPr/>
        </p:nvSpPr>
        <p:spPr bwMode="auto">
          <a:xfrm>
            <a:off x="5176838" y="3792538"/>
            <a:ext cx="388938" cy="682625"/>
          </a:xfrm>
          <a:custGeom>
            <a:avLst/>
            <a:gdLst>
              <a:gd name="T0" fmla="*/ 287 w 980"/>
              <a:gd name="T1" fmla="*/ 1719 h 1719"/>
              <a:gd name="T2" fmla="*/ 328 w 980"/>
              <a:gd name="T3" fmla="*/ 1676 h 1719"/>
              <a:gd name="T4" fmla="*/ 403 w 980"/>
              <a:gd name="T5" fmla="*/ 1589 h 1719"/>
              <a:gd name="T6" fmla="*/ 475 w 980"/>
              <a:gd name="T7" fmla="*/ 1499 h 1719"/>
              <a:gd name="T8" fmla="*/ 543 w 980"/>
              <a:gd name="T9" fmla="*/ 1404 h 1719"/>
              <a:gd name="T10" fmla="*/ 606 w 980"/>
              <a:gd name="T11" fmla="*/ 1307 h 1719"/>
              <a:gd name="T12" fmla="*/ 665 w 980"/>
              <a:gd name="T13" fmla="*/ 1207 h 1719"/>
              <a:gd name="T14" fmla="*/ 720 w 980"/>
              <a:gd name="T15" fmla="*/ 1104 h 1719"/>
              <a:gd name="T16" fmla="*/ 769 w 980"/>
              <a:gd name="T17" fmla="*/ 998 h 1719"/>
              <a:gd name="T18" fmla="*/ 813 w 980"/>
              <a:gd name="T19" fmla="*/ 889 h 1719"/>
              <a:gd name="T20" fmla="*/ 854 w 980"/>
              <a:gd name="T21" fmla="*/ 779 h 1719"/>
              <a:gd name="T22" fmla="*/ 888 w 980"/>
              <a:gd name="T23" fmla="*/ 665 h 1719"/>
              <a:gd name="T24" fmla="*/ 918 w 980"/>
              <a:gd name="T25" fmla="*/ 550 h 1719"/>
              <a:gd name="T26" fmla="*/ 941 w 980"/>
              <a:gd name="T27" fmla="*/ 432 h 1719"/>
              <a:gd name="T28" fmla="*/ 959 w 980"/>
              <a:gd name="T29" fmla="*/ 313 h 1719"/>
              <a:gd name="T30" fmla="*/ 972 w 980"/>
              <a:gd name="T31" fmla="*/ 192 h 1719"/>
              <a:gd name="T32" fmla="*/ 979 w 980"/>
              <a:gd name="T33" fmla="*/ 68 h 1719"/>
              <a:gd name="T34" fmla="*/ 579 w 980"/>
              <a:gd name="T35" fmla="*/ 0 h 1719"/>
              <a:gd name="T36" fmla="*/ 579 w 980"/>
              <a:gd name="T37" fmla="*/ 52 h 1719"/>
              <a:gd name="T38" fmla="*/ 572 w 980"/>
              <a:gd name="T39" fmla="*/ 155 h 1719"/>
              <a:gd name="T40" fmla="*/ 562 w 980"/>
              <a:gd name="T41" fmla="*/ 258 h 1719"/>
              <a:gd name="T42" fmla="*/ 548 w 980"/>
              <a:gd name="T43" fmla="*/ 358 h 1719"/>
              <a:gd name="T44" fmla="*/ 527 w 980"/>
              <a:gd name="T45" fmla="*/ 457 h 1719"/>
              <a:gd name="T46" fmla="*/ 503 w 980"/>
              <a:gd name="T47" fmla="*/ 554 h 1719"/>
              <a:gd name="T48" fmla="*/ 474 w 980"/>
              <a:gd name="T49" fmla="*/ 649 h 1719"/>
              <a:gd name="T50" fmla="*/ 441 w 980"/>
              <a:gd name="T51" fmla="*/ 742 h 1719"/>
              <a:gd name="T52" fmla="*/ 403 w 980"/>
              <a:gd name="T53" fmla="*/ 833 h 1719"/>
              <a:gd name="T54" fmla="*/ 362 w 980"/>
              <a:gd name="T55" fmla="*/ 923 h 1719"/>
              <a:gd name="T56" fmla="*/ 316 w 980"/>
              <a:gd name="T57" fmla="*/ 1009 h 1719"/>
              <a:gd name="T58" fmla="*/ 267 w 980"/>
              <a:gd name="T59" fmla="*/ 1094 h 1719"/>
              <a:gd name="T60" fmla="*/ 213 w 980"/>
              <a:gd name="T61" fmla="*/ 1176 h 1719"/>
              <a:gd name="T62" fmla="*/ 157 w 980"/>
              <a:gd name="T63" fmla="*/ 1254 h 1719"/>
              <a:gd name="T64" fmla="*/ 97 w 980"/>
              <a:gd name="T65" fmla="*/ 1331 h 1719"/>
              <a:gd name="T66" fmla="*/ 33 w 980"/>
              <a:gd name="T67" fmla="*/ 1404 h 1719"/>
              <a:gd name="T68" fmla="*/ 0 w 980"/>
              <a:gd name="T69" fmla="*/ 1440 h 1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80" h="1719">
                <a:moveTo>
                  <a:pt x="0" y="1440"/>
                </a:moveTo>
                <a:lnTo>
                  <a:pt x="287" y="1719"/>
                </a:lnTo>
                <a:lnTo>
                  <a:pt x="287" y="1719"/>
                </a:lnTo>
                <a:lnTo>
                  <a:pt x="328" y="1676"/>
                </a:lnTo>
                <a:lnTo>
                  <a:pt x="365" y="1633"/>
                </a:lnTo>
                <a:lnTo>
                  <a:pt x="403" y="1589"/>
                </a:lnTo>
                <a:lnTo>
                  <a:pt x="440" y="1544"/>
                </a:lnTo>
                <a:lnTo>
                  <a:pt x="475" y="1499"/>
                </a:lnTo>
                <a:lnTo>
                  <a:pt x="510" y="1452"/>
                </a:lnTo>
                <a:lnTo>
                  <a:pt x="543" y="1404"/>
                </a:lnTo>
                <a:lnTo>
                  <a:pt x="575" y="1356"/>
                </a:lnTo>
                <a:lnTo>
                  <a:pt x="606" y="1307"/>
                </a:lnTo>
                <a:lnTo>
                  <a:pt x="636" y="1258"/>
                </a:lnTo>
                <a:lnTo>
                  <a:pt x="665" y="1207"/>
                </a:lnTo>
                <a:lnTo>
                  <a:pt x="692" y="1156"/>
                </a:lnTo>
                <a:lnTo>
                  <a:pt x="720" y="1104"/>
                </a:lnTo>
                <a:lnTo>
                  <a:pt x="744" y="1051"/>
                </a:lnTo>
                <a:lnTo>
                  <a:pt x="769" y="998"/>
                </a:lnTo>
                <a:lnTo>
                  <a:pt x="793" y="944"/>
                </a:lnTo>
                <a:lnTo>
                  <a:pt x="813" y="889"/>
                </a:lnTo>
                <a:lnTo>
                  <a:pt x="834" y="835"/>
                </a:lnTo>
                <a:lnTo>
                  <a:pt x="854" y="779"/>
                </a:lnTo>
                <a:lnTo>
                  <a:pt x="872" y="723"/>
                </a:lnTo>
                <a:lnTo>
                  <a:pt x="888" y="665"/>
                </a:lnTo>
                <a:lnTo>
                  <a:pt x="903" y="608"/>
                </a:lnTo>
                <a:lnTo>
                  <a:pt x="918" y="550"/>
                </a:lnTo>
                <a:lnTo>
                  <a:pt x="931" y="491"/>
                </a:lnTo>
                <a:lnTo>
                  <a:pt x="941" y="432"/>
                </a:lnTo>
                <a:lnTo>
                  <a:pt x="951" y="373"/>
                </a:lnTo>
                <a:lnTo>
                  <a:pt x="959" y="313"/>
                </a:lnTo>
                <a:lnTo>
                  <a:pt x="967" y="253"/>
                </a:lnTo>
                <a:lnTo>
                  <a:pt x="972" y="192"/>
                </a:lnTo>
                <a:lnTo>
                  <a:pt x="976" y="130"/>
                </a:lnTo>
                <a:lnTo>
                  <a:pt x="979" y="68"/>
                </a:lnTo>
                <a:lnTo>
                  <a:pt x="980" y="7"/>
                </a:lnTo>
                <a:lnTo>
                  <a:pt x="579" y="0"/>
                </a:lnTo>
                <a:lnTo>
                  <a:pt x="579" y="0"/>
                </a:lnTo>
                <a:lnTo>
                  <a:pt x="579" y="52"/>
                </a:lnTo>
                <a:lnTo>
                  <a:pt x="576" y="104"/>
                </a:lnTo>
                <a:lnTo>
                  <a:pt x="572" y="155"/>
                </a:lnTo>
                <a:lnTo>
                  <a:pt x="569" y="207"/>
                </a:lnTo>
                <a:lnTo>
                  <a:pt x="562" y="258"/>
                </a:lnTo>
                <a:lnTo>
                  <a:pt x="556" y="307"/>
                </a:lnTo>
                <a:lnTo>
                  <a:pt x="548" y="358"/>
                </a:lnTo>
                <a:lnTo>
                  <a:pt x="537" y="408"/>
                </a:lnTo>
                <a:lnTo>
                  <a:pt x="527" y="457"/>
                </a:lnTo>
                <a:lnTo>
                  <a:pt x="515" y="505"/>
                </a:lnTo>
                <a:lnTo>
                  <a:pt x="503" y="554"/>
                </a:lnTo>
                <a:lnTo>
                  <a:pt x="489" y="602"/>
                </a:lnTo>
                <a:lnTo>
                  <a:pt x="474" y="649"/>
                </a:lnTo>
                <a:lnTo>
                  <a:pt x="458" y="695"/>
                </a:lnTo>
                <a:lnTo>
                  <a:pt x="441" y="742"/>
                </a:lnTo>
                <a:lnTo>
                  <a:pt x="423" y="788"/>
                </a:lnTo>
                <a:lnTo>
                  <a:pt x="403" y="833"/>
                </a:lnTo>
                <a:lnTo>
                  <a:pt x="384" y="879"/>
                </a:lnTo>
                <a:lnTo>
                  <a:pt x="362" y="923"/>
                </a:lnTo>
                <a:lnTo>
                  <a:pt x="339" y="966"/>
                </a:lnTo>
                <a:lnTo>
                  <a:pt x="316" y="1009"/>
                </a:lnTo>
                <a:lnTo>
                  <a:pt x="293" y="1052"/>
                </a:lnTo>
                <a:lnTo>
                  <a:pt x="267" y="1094"/>
                </a:lnTo>
                <a:lnTo>
                  <a:pt x="240" y="1134"/>
                </a:lnTo>
                <a:lnTo>
                  <a:pt x="213" y="1176"/>
                </a:lnTo>
                <a:lnTo>
                  <a:pt x="186" y="1215"/>
                </a:lnTo>
                <a:lnTo>
                  <a:pt x="157" y="1254"/>
                </a:lnTo>
                <a:lnTo>
                  <a:pt x="127" y="1293"/>
                </a:lnTo>
                <a:lnTo>
                  <a:pt x="97" y="1331"/>
                </a:lnTo>
                <a:lnTo>
                  <a:pt x="65" y="1367"/>
                </a:lnTo>
                <a:lnTo>
                  <a:pt x="33" y="1404"/>
                </a:lnTo>
                <a:lnTo>
                  <a:pt x="0" y="1440"/>
                </a:lnTo>
                <a:lnTo>
                  <a:pt x="0" y="1440"/>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2" name="Freeform 47"/>
          <p:cNvSpPr>
            <a:spLocks/>
          </p:cNvSpPr>
          <p:nvPr/>
        </p:nvSpPr>
        <p:spPr bwMode="auto">
          <a:xfrm>
            <a:off x="4038600" y="3014663"/>
            <a:ext cx="522288" cy="300038"/>
          </a:xfrm>
          <a:custGeom>
            <a:avLst/>
            <a:gdLst>
              <a:gd name="T0" fmla="*/ 1314 w 1319"/>
              <a:gd name="T1" fmla="*/ 0 h 755"/>
              <a:gd name="T2" fmla="*/ 1267 w 1319"/>
              <a:gd name="T3" fmla="*/ 1 h 755"/>
              <a:gd name="T4" fmla="*/ 1172 w 1319"/>
              <a:gd name="T5" fmla="*/ 6 h 755"/>
              <a:gd name="T6" fmla="*/ 1080 w 1319"/>
              <a:gd name="T7" fmla="*/ 17 h 755"/>
              <a:gd name="T8" fmla="*/ 987 w 1319"/>
              <a:gd name="T9" fmla="*/ 32 h 755"/>
              <a:gd name="T10" fmla="*/ 897 w 1319"/>
              <a:gd name="T11" fmla="*/ 51 h 755"/>
              <a:gd name="T12" fmla="*/ 809 w 1319"/>
              <a:gd name="T13" fmla="*/ 74 h 755"/>
              <a:gd name="T14" fmla="*/ 722 w 1319"/>
              <a:gd name="T15" fmla="*/ 100 h 755"/>
              <a:gd name="T16" fmla="*/ 637 w 1319"/>
              <a:gd name="T17" fmla="*/ 131 h 755"/>
              <a:gd name="T18" fmla="*/ 554 w 1319"/>
              <a:gd name="T19" fmla="*/ 167 h 755"/>
              <a:gd name="T20" fmla="*/ 473 w 1319"/>
              <a:gd name="T21" fmla="*/ 204 h 755"/>
              <a:gd name="T22" fmla="*/ 394 w 1319"/>
              <a:gd name="T23" fmla="*/ 247 h 755"/>
              <a:gd name="T24" fmla="*/ 317 w 1319"/>
              <a:gd name="T25" fmla="*/ 292 h 755"/>
              <a:gd name="T26" fmla="*/ 241 w 1319"/>
              <a:gd name="T27" fmla="*/ 341 h 755"/>
              <a:gd name="T28" fmla="*/ 170 w 1319"/>
              <a:gd name="T29" fmla="*/ 393 h 755"/>
              <a:gd name="T30" fmla="*/ 99 w 1319"/>
              <a:gd name="T31" fmla="*/ 448 h 755"/>
              <a:gd name="T32" fmla="*/ 33 w 1319"/>
              <a:gd name="T33" fmla="*/ 506 h 755"/>
              <a:gd name="T34" fmla="*/ 213 w 1319"/>
              <a:gd name="T35" fmla="*/ 755 h 755"/>
              <a:gd name="T36" fmla="*/ 240 w 1319"/>
              <a:gd name="T37" fmla="*/ 730 h 755"/>
              <a:gd name="T38" fmla="*/ 296 w 1319"/>
              <a:gd name="T39" fmla="*/ 681 h 755"/>
              <a:gd name="T40" fmla="*/ 355 w 1319"/>
              <a:gd name="T41" fmla="*/ 635 h 755"/>
              <a:gd name="T42" fmla="*/ 416 w 1319"/>
              <a:gd name="T43" fmla="*/ 591 h 755"/>
              <a:gd name="T44" fmla="*/ 478 w 1319"/>
              <a:gd name="T45" fmla="*/ 551 h 755"/>
              <a:gd name="T46" fmla="*/ 543 w 1319"/>
              <a:gd name="T47" fmla="*/ 512 h 755"/>
              <a:gd name="T48" fmla="*/ 610 w 1319"/>
              <a:gd name="T49" fmla="*/ 476 h 755"/>
              <a:gd name="T50" fmla="*/ 679 w 1319"/>
              <a:gd name="T51" fmla="*/ 445 h 755"/>
              <a:gd name="T52" fmla="*/ 749 w 1319"/>
              <a:gd name="T53" fmla="*/ 415 h 755"/>
              <a:gd name="T54" fmla="*/ 821 w 1319"/>
              <a:gd name="T55" fmla="*/ 389 h 755"/>
              <a:gd name="T56" fmla="*/ 894 w 1319"/>
              <a:gd name="T57" fmla="*/ 367 h 755"/>
              <a:gd name="T58" fmla="*/ 969 w 1319"/>
              <a:gd name="T59" fmla="*/ 348 h 755"/>
              <a:gd name="T60" fmla="*/ 1045 w 1319"/>
              <a:gd name="T61" fmla="*/ 332 h 755"/>
              <a:gd name="T62" fmla="*/ 1121 w 1319"/>
              <a:gd name="T63" fmla="*/ 319 h 755"/>
              <a:gd name="T64" fmla="*/ 1200 w 1319"/>
              <a:gd name="T65" fmla="*/ 310 h 755"/>
              <a:gd name="T66" fmla="*/ 1279 w 1319"/>
              <a:gd name="T67" fmla="*/ 306 h 755"/>
              <a:gd name="T68" fmla="*/ 1319 w 1319"/>
              <a:gd name="T69" fmla="*/ 305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19" h="755">
                <a:moveTo>
                  <a:pt x="1319" y="305"/>
                </a:moveTo>
                <a:lnTo>
                  <a:pt x="1314" y="0"/>
                </a:lnTo>
                <a:lnTo>
                  <a:pt x="1314" y="0"/>
                </a:lnTo>
                <a:lnTo>
                  <a:pt x="1267" y="1"/>
                </a:lnTo>
                <a:lnTo>
                  <a:pt x="1219" y="2"/>
                </a:lnTo>
                <a:lnTo>
                  <a:pt x="1172" y="6"/>
                </a:lnTo>
                <a:lnTo>
                  <a:pt x="1127" y="12"/>
                </a:lnTo>
                <a:lnTo>
                  <a:pt x="1080" y="17"/>
                </a:lnTo>
                <a:lnTo>
                  <a:pt x="1034" y="23"/>
                </a:lnTo>
                <a:lnTo>
                  <a:pt x="987" y="32"/>
                </a:lnTo>
                <a:lnTo>
                  <a:pt x="943" y="40"/>
                </a:lnTo>
                <a:lnTo>
                  <a:pt x="897" y="51"/>
                </a:lnTo>
                <a:lnTo>
                  <a:pt x="853" y="62"/>
                </a:lnTo>
                <a:lnTo>
                  <a:pt x="809" y="74"/>
                </a:lnTo>
                <a:lnTo>
                  <a:pt x="766" y="87"/>
                </a:lnTo>
                <a:lnTo>
                  <a:pt x="722" y="100"/>
                </a:lnTo>
                <a:lnTo>
                  <a:pt x="679" y="116"/>
                </a:lnTo>
                <a:lnTo>
                  <a:pt x="637" y="131"/>
                </a:lnTo>
                <a:lnTo>
                  <a:pt x="595" y="148"/>
                </a:lnTo>
                <a:lnTo>
                  <a:pt x="554" y="167"/>
                </a:lnTo>
                <a:lnTo>
                  <a:pt x="513" y="185"/>
                </a:lnTo>
                <a:lnTo>
                  <a:pt x="473" y="204"/>
                </a:lnTo>
                <a:lnTo>
                  <a:pt x="433" y="225"/>
                </a:lnTo>
                <a:lnTo>
                  <a:pt x="394" y="247"/>
                </a:lnTo>
                <a:lnTo>
                  <a:pt x="355" y="269"/>
                </a:lnTo>
                <a:lnTo>
                  <a:pt x="317" y="292"/>
                </a:lnTo>
                <a:lnTo>
                  <a:pt x="279" y="316"/>
                </a:lnTo>
                <a:lnTo>
                  <a:pt x="241" y="341"/>
                </a:lnTo>
                <a:lnTo>
                  <a:pt x="205" y="367"/>
                </a:lnTo>
                <a:lnTo>
                  <a:pt x="170" y="393"/>
                </a:lnTo>
                <a:lnTo>
                  <a:pt x="135" y="420"/>
                </a:lnTo>
                <a:lnTo>
                  <a:pt x="99" y="448"/>
                </a:lnTo>
                <a:lnTo>
                  <a:pt x="66" y="476"/>
                </a:lnTo>
                <a:lnTo>
                  <a:pt x="33" y="506"/>
                </a:lnTo>
                <a:lnTo>
                  <a:pt x="0" y="536"/>
                </a:lnTo>
                <a:lnTo>
                  <a:pt x="213" y="755"/>
                </a:lnTo>
                <a:lnTo>
                  <a:pt x="213" y="755"/>
                </a:lnTo>
                <a:lnTo>
                  <a:pt x="240" y="730"/>
                </a:lnTo>
                <a:lnTo>
                  <a:pt x="267" y="706"/>
                </a:lnTo>
                <a:lnTo>
                  <a:pt x="296" y="681"/>
                </a:lnTo>
                <a:lnTo>
                  <a:pt x="326" y="657"/>
                </a:lnTo>
                <a:lnTo>
                  <a:pt x="355" y="635"/>
                </a:lnTo>
                <a:lnTo>
                  <a:pt x="386" y="613"/>
                </a:lnTo>
                <a:lnTo>
                  <a:pt x="416" y="591"/>
                </a:lnTo>
                <a:lnTo>
                  <a:pt x="447" y="570"/>
                </a:lnTo>
                <a:lnTo>
                  <a:pt x="478" y="551"/>
                </a:lnTo>
                <a:lnTo>
                  <a:pt x="511" y="531"/>
                </a:lnTo>
                <a:lnTo>
                  <a:pt x="543" y="512"/>
                </a:lnTo>
                <a:lnTo>
                  <a:pt x="577" y="495"/>
                </a:lnTo>
                <a:lnTo>
                  <a:pt x="610" y="476"/>
                </a:lnTo>
                <a:lnTo>
                  <a:pt x="645" y="461"/>
                </a:lnTo>
                <a:lnTo>
                  <a:pt x="679" y="445"/>
                </a:lnTo>
                <a:lnTo>
                  <a:pt x="714" y="430"/>
                </a:lnTo>
                <a:lnTo>
                  <a:pt x="749" y="415"/>
                </a:lnTo>
                <a:lnTo>
                  <a:pt x="784" y="402"/>
                </a:lnTo>
                <a:lnTo>
                  <a:pt x="821" y="389"/>
                </a:lnTo>
                <a:lnTo>
                  <a:pt x="857" y="377"/>
                </a:lnTo>
                <a:lnTo>
                  <a:pt x="894" y="367"/>
                </a:lnTo>
                <a:lnTo>
                  <a:pt x="931" y="357"/>
                </a:lnTo>
                <a:lnTo>
                  <a:pt x="969" y="348"/>
                </a:lnTo>
                <a:lnTo>
                  <a:pt x="1007" y="338"/>
                </a:lnTo>
                <a:lnTo>
                  <a:pt x="1045" y="332"/>
                </a:lnTo>
                <a:lnTo>
                  <a:pt x="1082" y="325"/>
                </a:lnTo>
                <a:lnTo>
                  <a:pt x="1121" y="319"/>
                </a:lnTo>
                <a:lnTo>
                  <a:pt x="1160" y="314"/>
                </a:lnTo>
                <a:lnTo>
                  <a:pt x="1200" y="310"/>
                </a:lnTo>
                <a:lnTo>
                  <a:pt x="1240" y="307"/>
                </a:lnTo>
                <a:lnTo>
                  <a:pt x="1279" y="306"/>
                </a:lnTo>
                <a:lnTo>
                  <a:pt x="1319" y="305"/>
                </a:lnTo>
                <a:lnTo>
                  <a:pt x="1319" y="30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3" name="Freeform 49"/>
          <p:cNvSpPr>
            <a:spLocks/>
          </p:cNvSpPr>
          <p:nvPr/>
        </p:nvSpPr>
        <p:spPr bwMode="auto">
          <a:xfrm>
            <a:off x="3797300" y="3244851"/>
            <a:ext cx="309563" cy="523875"/>
          </a:xfrm>
          <a:custGeom>
            <a:avLst/>
            <a:gdLst>
              <a:gd name="T0" fmla="*/ 561 w 780"/>
              <a:gd name="T1" fmla="*/ 0 h 1320"/>
              <a:gd name="T2" fmla="*/ 530 w 780"/>
              <a:gd name="T3" fmla="*/ 32 h 1320"/>
              <a:gd name="T4" fmla="*/ 470 w 780"/>
              <a:gd name="T5" fmla="*/ 99 h 1320"/>
              <a:gd name="T6" fmla="*/ 412 w 780"/>
              <a:gd name="T7" fmla="*/ 168 h 1320"/>
              <a:gd name="T8" fmla="*/ 359 w 780"/>
              <a:gd name="T9" fmla="*/ 240 h 1320"/>
              <a:gd name="T10" fmla="*/ 308 w 780"/>
              <a:gd name="T11" fmla="*/ 315 h 1320"/>
              <a:gd name="T12" fmla="*/ 261 w 780"/>
              <a:gd name="T13" fmla="*/ 392 h 1320"/>
              <a:gd name="T14" fmla="*/ 218 w 780"/>
              <a:gd name="T15" fmla="*/ 470 h 1320"/>
              <a:gd name="T16" fmla="*/ 178 w 780"/>
              <a:gd name="T17" fmla="*/ 552 h 1320"/>
              <a:gd name="T18" fmla="*/ 142 w 780"/>
              <a:gd name="T19" fmla="*/ 635 h 1320"/>
              <a:gd name="T20" fmla="*/ 110 w 780"/>
              <a:gd name="T21" fmla="*/ 720 h 1320"/>
              <a:gd name="T22" fmla="*/ 82 w 780"/>
              <a:gd name="T23" fmla="*/ 807 h 1320"/>
              <a:gd name="T24" fmla="*/ 57 w 780"/>
              <a:gd name="T25" fmla="*/ 895 h 1320"/>
              <a:gd name="T26" fmla="*/ 36 w 780"/>
              <a:gd name="T27" fmla="*/ 987 h 1320"/>
              <a:gd name="T28" fmla="*/ 21 w 780"/>
              <a:gd name="T29" fmla="*/ 1079 h 1320"/>
              <a:gd name="T30" fmla="*/ 9 w 780"/>
              <a:gd name="T31" fmla="*/ 1171 h 1320"/>
              <a:gd name="T32" fmla="*/ 1 w 780"/>
              <a:gd name="T33" fmla="*/ 1267 h 1320"/>
              <a:gd name="T34" fmla="*/ 304 w 780"/>
              <a:gd name="T35" fmla="*/ 1320 h 1320"/>
              <a:gd name="T36" fmla="*/ 306 w 780"/>
              <a:gd name="T37" fmla="*/ 1280 h 1320"/>
              <a:gd name="T38" fmla="*/ 312 w 780"/>
              <a:gd name="T39" fmla="*/ 1199 h 1320"/>
              <a:gd name="T40" fmla="*/ 323 w 780"/>
              <a:gd name="T41" fmla="*/ 1121 h 1320"/>
              <a:gd name="T42" fmla="*/ 336 w 780"/>
              <a:gd name="T43" fmla="*/ 1043 h 1320"/>
              <a:gd name="T44" fmla="*/ 354 w 780"/>
              <a:gd name="T45" fmla="*/ 967 h 1320"/>
              <a:gd name="T46" fmla="*/ 375 w 780"/>
              <a:gd name="T47" fmla="*/ 892 h 1320"/>
              <a:gd name="T48" fmla="*/ 398 w 780"/>
              <a:gd name="T49" fmla="*/ 819 h 1320"/>
              <a:gd name="T50" fmla="*/ 425 w 780"/>
              <a:gd name="T51" fmla="*/ 747 h 1320"/>
              <a:gd name="T52" fmla="*/ 457 w 780"/>
              <a:gd name="T53" fmla="*/ 677 h 1320"/>
              <a:gd name="T54" fmla="*/ 491 w 780"/>
              <a:gd name="T55" fmla="*/ 608 h 1320"/>
              <a:gd name="T56" fmla="*/ 527 w 780"/>
              <a:gd name="T57" fmla="*/ 541 h 1320"/>
              <a:gd name="T58" fmla="*/ 567 w 780"/>
              <a:gd name="T59" fmla="*/ 476 h 1320"/>
              <a:gd name="T60" fmla="*/ 609 w 780"/>
              <a:gd name="T61" fmla="*/ 414 h 1320"/>
              <a:gd name="T62" fmla="*/ 655 w 780"/>
              <a:gd name="T63" fmla="*/ 354 h 1320"/>
              <a:gd name="T64" fmla="*/ 703 w 780"/>
              <a:gd name="T65" fmla="*/ 295 h 1320"/>
              <a:gd name="T66" fmla="*/ 754 w 780"/>
              <a:gd name="T67" fmla="*/ 239 h 1320"/>
              <a:gd name="T68" fmla="*/ 780 w 780"/>
              <a:gd name="T69" fmla="*/ 212 h 1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80" h="1320">
                <a:moveTo>
                  <a:pt x="780" y="212"/>
                </a:moveTo>
                <a:lnTo>
                  <a:pt x="561" y="0"/>
                </a:lnTo>
                <a:lnTo>
                  <a:pt x="561" y="0"/>
                </a:lnTo>
                <a:lnTo>
                  <a:pt x="530" y="32"/>
                </a:lnTo>
                <a:lnTo>
                  <a:pt x="500" y="65"/>
                </a:lnTo>
                <a:lnTo>
                  <a:pt x="470" y="99"/>
                </a:lnTo>
                <a:lnTo>
                  <a:pt x="441" y="132"/>
                </a:lnTo>
                <a:lnTo>
                  <a:pt x="412" y="168"/>
                </a:lnTo>
                <a:lnTo>
                  <a:pt x="385" y="204"/>
                </a:lnTo>
                <a:lnTo>
                  <a:pt x="359" y="240"/>
                </a:lnTo>
                <a:lnTo>
                  <a:pt x="333" y="277"/>
                </a:lnTo>
                <a:lnTo>
                  <a:pt x="308" y="315"/>
                </a:lnTo>
                <a:lnTo>
                  <a:pt x="285" y="352"/>
                </a:lnTo>
                <a:lnTo>
                  <a:pt x="261" y="392"/>
                </a:lnTo>
                <a:lnTo>
                  <a:pt x="239" y="431"/>
                </a:lnTo>
                <a:lnTo>
                  <a:pt x="218" y="470"/>
                </a:lnTo>
                <a:lnTo>
                  <a:pt x="198" y="510"/>
                </a:lnTo>
                <a:lnTo>
                  <a:pt x="178" y="552"/>
                </a:lnTo>
                <a:lnTo>
                  <a:pt x="160" y="593"/>
                </a:lnTo>
                <a:lnTo>
                  <a:pt x="142" y="635"/>
                </a:lnTo>
                <a:lnTo>
                  <a:pt x="126" y="677"/>
                </a:lnTo>
                <a:lnTo>
                  <a:pt x="110" y="720"/>
                </a:lnTo>
                <a:lnTo>
                  <a:pt x="95" y="763"/>
                </a:lnTo>
                <a:lnTo>
                  <a:pt x="82" y="807"/>
                </a:lnTo>
                <a:lnTo>
                  <a:pt x="69" y="851"/>
                </a:lnTo>
                <a:lnTo>
                  <a:pt x="57" y="895"/>
                </a:lnTo>
                <a:lnTo>
                  <a:pt x="47" y="941"/>
                </a:lnTo>
                <a:lnTo>
                  <a:pt x="36" y="987"/>
                </a:lnTo>
                <a:lnTo>
                  <a:pt x="28" y="1032"/>
                </a:lnTo>
                <a:lnTo>
                  <a:pt x="21" y="1079"/>
                </a:lnTo>
                <a:lnTo>
                  <a:pt x="14" y="1125"/>
                </a:lnTo>
                <a:lnTo>
                  <a:pt x="9" y="1171"/>
                </a:lnTo>
                <a:lnTo>
                  <a:pt x="5" y="1220"/>
                </a:lnTo>
                <a:lnTo>
                  <a:pt x="1" y="1267"/>
                </a:lnTo>
                <a:lnTo>
                  <a:pt x="0" y="1315"/>
                </a:lnTo>
                <a:lnTo>
                  <a:pt x="304" y="1320"/>
                </a:lnTo>
                <a:lnTo>
                  <a:pt x="304" y="1320"/>
                </a:lnTo>
                <a:lnTo>
                  <a:pt x="306" y="1280"/>
                </a:lnTo>
                <a:lnTo>
                  <a:pt x="308" y="1239"/>
                </a:lnTo>
                <a:lnTo>
                  <a:pt x="312" y="1199"/>
                </a:lnTo>
                <a:lnTo>
                  <a:pt x="317" y="1160"/>
                </a:lnTo>
                <a:lnTo>
                  <a:pt x="323" y="1121"/>
                </a:lnTo>
                <a:lnTo>
                  <a:pt x="329" y="1082"/>
                </a:lnTo>
                <a:lnTo>
                  <a:pt x="336" y="1043"/>
                </a:lnTo>
                <a:lnTo>
                  <a:pt x="345" y="1005"/>
                </a:lnTo>
                <a:lnTo>
                  <a:pt x="354" y="967"/>
                </a:lnTo>
                <a:lnTo>
                  <a:pt x="363" y="929"/>
                </a:lnTo>
                <a:lnTo>
                  <a:pt x="375" y="892"/>
                </a:lnTo>
                <a:lnTo>
                  <a:pt x="386" y="855"/>
                </a:lnTo>
                <a:lnTo>
                  <a:pt x="398" y="819"/>
                </a:lnTo>
                <a:lnTo>
                  <a:pt x="411" y="782"/>
                </a:lnTo>
                <a:lnTo>
                  <a:pt x="425" y="747"/>
                </a:lnTo>
                <a:lnTo>
                  <a:pt x="441" y="712"/>
                </a:lnTo>
                <a:lnTo>
                  <a:pt x="457" y="677"/>
                </a:lnTo>
                <a:lnTo>
                  <a:pt x="474" y="642"/>
                </a:lnTo>
                <a:lnTo>
                  <a:pt x="491" y="608"/>
                </a:lnTo>
                <a:lnTo>
                  <a:pt x="509" y="574"/>
                </a:lnTo>
                <a:lnTo>
                  <a:pt x="527" y="541"/>
                </a:lnTo>
                <a:lnTo>
                  <a:pt x="547" y="509"/>
                </a:lnTo>
                <a:lnTo>
                  <a:pt x="567" y="476"/>
                </a:lnTo>
                <a:lnTo>
                  <a:pt x="588" y="445"/>
                </a:lnTo>
                <a:lnTo>
                  <a:pt x="609" y="414"/>
                </a:lnTo>
                <a:lnTo>
                  <a:pt x="632" y="384"/>
                </a:lnTo>
                <a:lnTo>
                  <a:pt x="655" y="354"/>
                </a:lnTo>
                <a:lnTo>
                  <a:pt x="678" y="324"/>
                </a:lnTo>
                <a:lnTo>
                  <a:pt x="703" y="295"/>
                </a:lnTo>
                <a:lnTo>
                  <a:pt x="728" y="267"/>
                </a:lnTo>
                <a:lnTo>
                  <a:pt x="754" y="239"/>
                </a:lnTo>
                <a:lnTo>
                  <a:pt x="780" y="212"/>
                </a:lnTo>
                <a:lnTo>
                  <a:pt x="780" y="212"/>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4" name="Freeform 50"/>
          <p:cNvSpPr>
            <a:spLocks/>
          </p:cNvSpPr>
          <p:nvPr/>
        </p:nvSpPr>
        <p:spPr bwMode="auto">
          <a:xfrm>
            <a:off x="4583113" y="3014663"/>
            <a:ext cx="522288" cy="300038"/>
          </a:xfrm>
          <a:custGeom>
            <a:avLst/>
            <a:gdLst>
              <a:gd name="T0" fmla="*/ 1319 w 1319"/>
              <a:gd name="T1" fmla="*/ 536 h 755"/>
              <a:gd name="T2" fmla="*/ 1286 w 1319"/>
              <a:gd name="T3" fmla="*/ 506 h 755"/>
              <a:gd name="T4" fmla="*/ 1220 w 1319"/>
              <a:gd name="T5" fmla="*/ 448 h 755"/>
              <a:gd name="T6" fmla="*/ 1149 w 1319"/>
              <a:gd name="T7" fmla="*/ 393 h 755"/>
              <a:gd name="T8" fmla="*/ 1078 w 1319"/>
              <a:gd name="T9" fmla="*/ 341 h 755"/>
              <a:gd name="T10" fmla="*/ 1002 w 1319"/>
              <a:gd name="T11" fmla="*/ 292 h 755"/>
              <a:gd name="T12" fmla="*/ 925 w 1319"/>
              <a:gd name="T13" fmla="*/ 247 h 755"/>
              <a:gd name="T14" fmla="*/ 847 w 1319"/>
              <a:gd name="T15" fmla="*/ 204 h 755"/>
              <a:gd name="T16" fmla="*/ 765 w 1319"/>
              <a:gd name="T17" fmla="*/ 167 h 755"/>
              <a:gd name="T18" fmla="*/ 682 w 1319"/>
              <a:gd name="T19" fmla="*/ 131 h 755"/>
              <a:gd name="T20" fmla="*/ 597 w 1319"/>
              <a:gd name="T21" fmla="*/ 100 h 755"/>
              <a:gd name="T22" fmla="*/ 510 w 1319"/>
              <a:gd name="T23" fmla="*/ 74 h 755"/>
              <a:gd name="T24" fmla="*/ 422 w 1319"/>
              <a:gd name="T25" fmla="*/ 51 h 755"/>
              <a:gd name="T26" fmla="*/ 332 w 1319"/>
              <a:gd name="T27" fmla="*/ 32 h 755"/>
              <a:gd name="T28" fmla="*/ 239 w 1319"/>
              <a:gd name="T29" fmla="*/ 17 h 755"/>
              <a:gd name="T30" fmla="*/ 147 w 1319"/>
              <a:gd name="T31" fmla="*/ 6 h 755"/>
              <a:gd name="T32" fmla="*/ 52 w 1319"/>
              <a:gd name="T33" fmla="*/ 1 h 755"/>
              <a:gd name="T34" fmla="*/ 0 w 1319"/>
              <a:gd name="T35" fmla="*/ 305 h 755"/>
              <a:gd name="T36" fmla="*/ 40 w 1319"/>
              <a:gd name="T37" fmla="*/ 306 h 755"/>
              <a:gd name="T38" fmla="*/ 119 w 1319"/>
              <a:gd name="T39" fmla="*/ 310 h 755"/>
              <a:gd name="T40" fmla="*/ 198 w 1319"/>
              <a:gd name="T41" fmla="*/ 319 h 755"/>
              <a:gd name="T42" fmla="*/ 274 w 1319"/>
              <a:gd name="T43" fmla="*/ 332 h 755"/>
              <a:gd name="T44" fmla="*/ 351 w 1319"/>
              <a:gd name="T45" fmla="*/ 348 h 755"/>
              <a:gd name="T46" fmla="*/ 425 w 1319"/>
              <a:gd name="T47" fmla="*/ 367 h 755"/>
              <a:gd name="T48" fmla="*/ 498 w 1319"/>
              <a:gd name="T49" fmla="*/ 389 h 755"/>
              <a:gd name="T50" fmla="*/ 570 w 1319"/>
              <a:gd name="T51" fmla="*/ 415 h 755"/>
              <a:gd name="T52" fmla="*/ 640 w 1319"/>
              <a:gd name="T53" fmla="*/ 445 h 755"/>
              <a:gd name="T54" fmla="*/ 709 w 1319"/>
              <a:gd name="T55" fmla="*/ 476 h 755"/>
              <a:gd name="T56" fmla="*/ 776 w 1319"/>
              <a:gd name="T57" fmla="*/ 512 h 755"/>
              <a:gd name="T58" fmla="*/ 841 w 1319"/>
              <a:gd name="T59" fmla="*/ 551 h 755"/>
              <a:gd name="T60" fmla="*/ 903 w 1319"/>
              <a:gd name="T61" fmla="*/ 591 h 755"/>
              <a:gd name="T62" fmla="*/ 964 w 1319"/>
              <a:gd name="T63" fmla="*/ 635 h 755"/>
              <a:gd name="T64" fmla="*/ 1023 w 1319"/>
              <a:gd name="T65" fmla="*/ 681 h 755"/>
              <a:gd name="T66" fmla="*/ 1079 w 1319"/>
              <a:gd name="T67" fmla="*/ 730 h 755"/>
              <a:gd name="T68" fmla="*/ 1106 w 1319"/>
              <a:gd name="T69" fmla="*/ 755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19" h="755">
                <a:moveTo>
                  <a:pt x="1106" y="755"/>
                </a:moveTo>
                <a:lnTo>
                  <a:pt x="1319" y="536"/>
                </a:lnTo>
                <a:lnTo>
                  <a:pt x="1319" y="536"/>
                </a:lnTo>
                <a:lnTo>
                  <a:pt x="1286" y="506"/>
                </a:lnTo>
                <a:lnTo>
                  <a:pt x="1253" y="476"/>
                </a:lnTo>
                <a:lnTo>
                  <a:pt x="1220" y="448"/>
                </a:lnTo>
                <a:lnTo>
                  <a:pt x="1184" y="420"/>
                </a:lnTo>
                <a:lnTo>
                  <a:pt x="1149" y="393"/>
                </a:lnTo>
                <a:lnTo>
                  <a:pt x="1114" y="367"/>
                </a:lnTo>
                <a:lnTo>
                  <a:pt x="1078" y="341"/>
                </a:lnTo>
                <a:lnTo>
                  <a:pt x="1040" y="316"/>
                </a:lnTo>
                <a:lnTo>
                  <a:pt x="1002" y="292"/>
                </a:lnTo>
                <a:lnTo>
                  <a:pt x="964" y="269"/>
                </a:lnTo>
                <a:lnTo>
                  <a:pt x="925" y="247"/>
                </a:lnTo>
                <a:lnTo>
                  <a:pt x="886" y="225"/>
                </a:lnTo>
                <a:lnTo>
                  <a:pt x="847" y="204"/>
                </a:lnTo>
                <a:lnTo>
                  <a:pt x="807" y="185"/>
                </a:lnTo>
                <a:lnTo>
                  <a:pt x="765" y="167"/>
                </a:lnTo>
                <a:lnTo>
                  <a:pt x="724" y="148"/>
                </a:lnTo>
                <a:lnTo>
                  <a:pt x="682" y="131"/>
                </a:lnTo>
                <a:lnTo>
                  <a:pt x="640" y="116"/>
                </a:lnTo>
                <a:lnTo>
                  <a:pt x="597" y="100"/>
                </a:lnTo>
                <a:lnTo>
                  <a:pt x="554" y="87"/>
                </a:lnTo>
                <a:lnTo>
                  <a:pt x="510" y="74"/>
                </a:lnTo>
                <a:lnTo>
                  <a:pt x="466" y="62"/>
                </a:lnTo>
                <a:lnTo>
                  <a:pt x="422" y="51"/>
                </a:lnTo>
                <a:lnTo>
                  <a:pt x="376" y="40"/>
                </a:lnTo>
                <a:lnTo>
                  <a:pt x="332" y="32"/>
                </a:lnTo>
                <a:lnTo>
                  <a:pt x="286" y="23"/>
                </a:lnTo>
                <a:lnTo>
                  <a:pt x="239" y="17"/>
                </a:lnTo>
                <a:lnTo>
                  <a:pt x="194" y="12"/>
                </a:lnTo>
                <a:lnTo>
                  <a:pt x="147" y="6"/>
                </a:lnTo>
                <a:lnTo>
                  <a:pt x="100" y="2"/>
                </a:lnTo>
                <a:lnTo>
                  <a:pt x="52" y="1"/>
                </a:lnTo>
                <a:lnTo>
                  <a:pt x="5" y="0"/>
                </a:lnTo>
                <a:lnTo>
                  <a:pt x="0" y="305"/>
                </a:lnTo>
                <a:lnTo>
                  <a:pt x="0" y="305"/>
                </a:lnTo>
                <a:lnTo>
                  <a:pt x="40" y="306"/>
                </a:lnTo>
                <a:lnTo>
                  <a:pt x="79" y="307"/>
                </a:lnTo>
                <a:lnTo>
                  <a:pt x="119" y="310"/>
                </a:lnTo>
                <a:lnTo>
                  <a:pt x="159" y="314"/>
                </a:lnTo>
                <a:lnTo>
                  <a:pt x="198" y="319"/>
                </a:lnTo>
                <a:lnTo>
                  <a:pt x="237" y="325"/>
                </a:lnTo>
                <a:lnTo>
                  <a:pt x="274" y="332"/>
                </a:lnTo>
                <a:lnTo>
                  <a:pt x="313" y="338"/>
                </a:lnTo>
                <a:lnTo>
                  <a:pt x="351" y="348"/>
                </a:lnTo>
                <a:lnTo>
                  <a:pt x="388" y="357"/>
                </a:lnTo>
                <a:lnTo>
                  <a:pt x="425" y="367"/>
                </a:lnTo>
                <a:lnTo>
                  <a:pt x="462" y="377"/>
                </a:lnTo>
                <a:lnTo>
                  <a:pt x="498" y="389"/>
                </a:lnTo>
                <a:lnTo>
                  <a:pt x="535" y="402"/>
                </a:lnTo>
                <a:lnTo>
                  <a:pt x="570" y="415"/>
                </a:lnTo>
                <a:lnTo>
                  <a:pt x="605" y="430"/>
                </a:lnTo>
                <a:lnTo>
                  <a:pt x="640" y="445"/>
                </a:lnTo>
                <a:lnTo>
                  <a:pt x="675" y="461"/>
                </a:lnTo>
                <a:lnTo>
                  <a:pt x="709" y="476"/>
                </a:lnTo>
                <a:lnTo>
                  <a:pt x="742" y="495"/>
                </a:lnTo>
                <a:lnTo>
                  <a:pt x="776" y="512"/>
                </a:lnTo>
                <a:lnTo>
                  <a:pt x="808" y="531"/>
                </a:lnTo>
                <a:lnTo>
                  <a:pt x="841" y="551"/>
                </a:lnTo>
                <a:lnTo>
                  <a:pt x="872" y="570"/>
                </a:lnTo>
                <a:lnTo>
                  <a:pt x="903" y="591"/>
                </a:lnTo>
                <a:lnTo>
                  <a:pt x="934" y="613"/>
                </a:lnTo>
                <a:lnTo>
                  <a:pt x="964" y="635"/>
                </a:lnTo>
                <a:lnTo>
                  <a:pt x="994" y="657"/>
                </a:lnTo>
                <a:lnTo>
                  <a:pt x="1023" y="681"/>
                </a:lnTo>
                <a:lnTo>
                  <a:pt x="1052" y="706"/>
                </a:lnTo>
                <a:lnTo>
                  <a:pt x="1079" y="730"/>
                </a:lnTo>
                <a:lnTo>
                  <a:pt x="1106" y="755"/>
                </a:lnTo>
                <a:lnTo>
                  <a:pt x="1106" y="75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5" name="Freeform 51"/>
          <p:cNvSpPr>
            <a:spLocks/>
          </p:cNvSpPr>
          <p:nvPr/>
        </p:nvSpPr>
        <p:spPr bwMode="auto">
          <a:xfrm>
            <a:off x="3797300" y="3789363"/>
            <a:ext cx="300038" cy="533400"/>
          </a:xfrm>
          <a:custGeom>
            <a:avLst/>
            <a:gdLst>
              <a:gd name="T0" fmla="*/ 757 w 757"/>
              <a:gd name="T1" fmla="*/ 1133 h 1344"/>
              <a:gd name="T2" fmla="*/ 706 w 757"/>
              <a:gd name="T3" fmla="*/ 1076 h 1344"/>
              <a:gd name="T4" fmla="*/ 657 w 757"/>
              <a:gd name="T5" fmla="*/ 1017 h 1344"/>
              <a:gd name="T6" fmla="*/ 611 w 757"/>
              <a:gd name="T7" fmla="*/ 956 h 1344"/>
              <a:gd name="T8" fmla="*/ 568 w 757"/>
              <a:gd name="T9" fmla="*/ 892 h 1344"/>
              <a:gd name="T10" fmla="*/ 528 w 757"/>
              <a:gd name="T11" fmla="*/ 827 h 1344"/>
              <a:gd name="T12" fmla="*/ 491 w 757"/>
              <a:gd name="T13" fmla="*/ 761 h 1344"/>
              <a:gd name="T14" fmla="*/ 457 w 757"/>
              <a:gd name="T15" fmla="*/ 692 h 1344"/>
              <a:gd name="T16" fmla="*/ 426 w 757"/>
              <a:gd name="T17" fmla="*/ 620 h 1344"/>
              <a:gd name="T18" fmla="*/ 399 w 757"/>
              <a:gd name="T19" fmla="*/ 547 h 1344"/>
              <a:gd name="T20" fmla="*/ 374 w 757"/>
              <a:gd name="T21" fmla="*/ 473 h 1344"/>
              <a:gd name="T22" fmla="*/ 353 w 757"/>
              <a:gd name="T23" fmla="*/ 397 h 1344"/>
              <a:gd name="T24" fmla="*/ 336 w 757"/>
              <a:gd name="T25" fmla="*/ 321 h 1344"/>
              <a:gd name="T26" fmla="*/ 323 w 757"/>
              <a:gd name="T27" fmla="*/ 242 h 1344"/>
              <a:gd name="T28" fmla="*/ 313 w 757"/>
              <a:gd name="T29" fmla="*/ 163 h 1344"/>
              <a:gd name="T30" fmla="*/ 306 w 757"/>
              <a:gd name="T31" fmla="*/ 82 h 1344"/>
              <a:gd name="T32" fmla="*/ 305 w 757"/>
              <a:gd name="T33" fmla="*/ 0 h 1344"/>
              <a:gd name="T34" fmla="*/ 0 w 757"/>
              <a:gd name="T35" fmla="*/ 6 h 1344"/>
              <a:gd name="T36" fmla="*/ 3 w 757"/>
              <a:gd name="T37" fmla="*/ 102 h 1344"/>
              <a:gd name="T38" fmla="*/ 10 w 757"/>
              <a:gd name="T39" fmla="*/ 198 h 1344"/>
              <a:gd name="T40" fmla="*/ 21 w 757"/>
              <a:gd name="T41" fmla="*/ 292 h 1344"/>
              <a:gd name="T42" fmla="*/ 38 w 757"/>
              <a:gd name="T43" fmla="*/ 384 h 1344"/>
              <a:gd name="T44" fmla="*/ 59 w 757"/>
              <a:gd name="T45" fmla="*/ 476 h 1344"/>
              <a:gd name="T46" fmla="*/ 84 w 757"/>
              <a:gd name="T47" fmla="*/ 565 h 1344"/>
              <a:gd name="T48" fmla="*/ 112 w 757"/>
              <a:gd name="T49" fmla="*/ 653 h 1344"/>
              <a:gd name="T50" fmla="*/ 145 w 757"/>
              <a:gd name="T51" fmla="*/ 739 h 1344"/>
              <a:gd name="T52" fmla="*/ 181 w 757"/>
              <a:gd name="T53" fmla="*/ 823 h 1344"/>
              <a:gd name="T54" fmla="*/ 222 w 757"/>
              <a:gd name="T55" fmla="*/ 904 h 1344"/>
              <a:gd name="T56" fmla="*/ 266 w 757"/>
              <a:gd name="T57" fmla="*/ 983 h 1344"/>
              <a:gd name="T58" fmla="*/ 314 w 757"/>
              <a:gd name="T59" fmla="*/ 1062 h 1344"/>
              <a:gd name="T60" fmla="*/ 365 w 757"/>
              <a:gd name="T61" fmla="*/ 1136 h 1344"/>
              <a:gd name="T62" fmla="*/ 420 w 757"/>
              <a:gd name="T63" fmla="*/ 1209 h 1344"/>
              <a:gd name="T64" fmla="*/ 477 w 757"/>
              <a:gd name="T65" fmla="*/ 1278 h 1344"/>
              <a:gd name="T66" fmla="*/ 538 w 757"/>
              <a:gd name="T67" fmla="*/ 1344 h 1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57" h="1344">
                <a:moveTo>
                  <a:pt x="757" y="1133"/>
                </a:moveTo>
                <a:lnTo>
                  <a:pt x="757" y="1133"/>
                </a:lnTo>
                <a:lnTo>
                  <a:pt x="731" y="1104"/>
                </a:lnTo>
                <a:lnTo>
                  <a:pt x="706" y="1076"/>
                </a:lnTo>
                <a:lnTo>
                  <a:pt x="681" y="1047"/>
                </a:lnTo>
                <a:lnTo>
                  <a:pt x="657" y="1017"/>
                </a:lnTo>
                <a:lnTo>
                  <a:pt x="633" y="987"/>
                </a:lnTo>
                <a:lnTo>
                  <a:pt x="611" y="956"/>
                </a:lnTo>
                <a:lnTo>
                  <a:pt x="589" y="925"/>
                </a:lnTo>
                <a:lnTo>
                  <a:pt x="568" y="892"/>
                </a:lnTo>
                <a:lnTo>
                  <a:pt x="547" y="861"/>
                </a:lnTo>
                <a:lnTo>
                  <a:pt x="528" y="827"/>
                </a:lnTo>
                <a:lnTo>
                  <a:pt x="509" y="795"/>
                </a:lnTo>
                <a:lnTo>
                  <a:pt x="491" y="761"/>
                </a:lnTo>
                <a:lnTo>
                  <a:pt x="473" y="726"/>
                </a:lnTo>
                <a:lnTo>
                  <a:pt x="457" y="692"/>
                </a:lnTo>
                <a:lnTo>
                  <a:pt x="440" y="655"/>
                </a:lnTo>
                <a:lnTo>
                  <a:pt x="426" y="620"/>
                </a:lnTo>
                <a:lnTo>
                  <a:pt x="412" y="584"/>
                </a:lnTo>
                <a:lnTo>
                  <a:pt x="399" y="547"/>
                </a:lnTo>
                <a:lnTo>
                  <a:pt x="386" y="511"/>
                </a:lnTo>
                <a:lnTo>
                  <a:pt x="374" y="473"/>
                </a:lnTo>
                <a:lnTo>
                  <a:pt x="364" y="437"/>
                </a:lnTo>
                <a:lnTo>
                  <a:pt x="353" y="397"/>
                </a:lnTo>
                <a:lnTo>
                  <a:pt x="344" y="360"/>
                </a:lnTo>
                <a:lnTo>
                  <a:pt x="336" y="321"/>
                </a:lnTo>
                <a:lnTo>
                  <a:pt x="329" y="282"/>
                </a:lnTo>
                <a:lnTo>
                  <a:pt x="323" y="242"/>
                </a:lnTo>
                <a:lnTo>
                  <a:pt x="317" y="203"/>
                </a:lnTo>
                <a:lnTo>
                  <a:pt x="313" y="163"/>
                </a:lnTo>
                <a:lnTo>
                  <a:pt x="309" y="123"/>
                </a:lnTo>
                <a:lnTo>
                  <a:pt x="306" y="82"/>
                </a:lnTo>
                <a:lnTo>
                  <a:pt x="305" y="42"/>
                </a:lnTo>
                <a:lnTo>
                  <a:pt x="305" y="0"/>
                </a:lnTo>
                <a:lnTo>
                  <a:pt x="0" y="6"/>
                </a:lnTo>
                <a:lnTo>
                  <a:pt x="0" y="6"/>
                </a:lnTo>
                <a:lnTo>
                  <a:pt x="0" y="54"/>
                </a:lnTo>
                <a:lnTo>
                  <a:pt x="3" y="102"/>
                </a:lnTo>
                <a:lnTo>
                  <a:pt x="6" y="150"/>
                </a:lnTo>
                <a:lnTo>
                  <a:pt x="10" y="198"/>
                </a:lnTo>
                <a:lnTo>
                  <a:pt x="15" y="245"/>
                </a:lnTo>
                <a:lnTo>
                  <a:pt x="21" y="292"/>
                </a:lnTo>
                <a:lnTo>
                  <a:pt x="29" y="339"/>
                </a:lnTo>
                <a:lnTo>
                  <a:pt x="38" y="384"/>
                </a:lnTo>
                <a:lnTo>
                  <a:pt x="47" y="430"/>
                </a:lnTo>
                <a:lnTo>
                  <a:pt x="59" y="476"/>
                </a:lnTo>
                <a:lnTo>
                  <a:pt x="71" y="521"/>
                </a:lnTo>
                <a:lnTo>
                  <a:pt x="84" y="565"/>
                </a:lnTo>
                <a:lnTo>
                  <a:pt x="97" y="610"/>
                </a:lnTo>
                <a:lnTo>
                  <a:pt x="112" y="653"/>
                </a:lnTo>
                <a:lnTo>
                  <a:pt x="128" y="696"/>
                </a:lnTo>
                <a:lnTo>
                  <a:pt x="145" y="739"/>
                </a:lnTo>
                <a:lnTo>
                  <a:pt x="163" y="782"/>
                </a:lnTo>
                <a:lnTo>
                  <a:pt x="181" y="823"/>
                </a:lnTo>
                <a:lnTo>
                  <a:pt x="201" y="864"/>
                </a:lnTo>
                <a:lnTo>
                  <a:pt x="222" y="904"/>
                </a:lnTo>
                <a:lnTo>
                  <a:pt x="244" y="944"/>
                </a:lnTo>
                <a:lnTo>
                  <a:pt x="266" y="983"/>
                </a:lnTo>
                <a:lnTo>
                  <a:pt x="289" y="1022"/>
                </a:lnTo>
                <a:lnTo>
                  <a:pt x="314" y="1062"/>
                </a:lnTo>
                <a:lnTo>
                  <a:pt x="339" y="1099"/>
                </a:lnTo>
                <a:lnTo>
                  <a:pt x="365" y="1136"/>
                </a:lnTo>
                <a:lnTo>
                  <a:pt x="392" y="1172"/>
                </a:lnTo>
                <a:lnTo>
                  <a:pt x="420" y="1209"/>
                </a:lnTo>
                <a:lnTo>
                  <a:pt x="448" y="1244"/>
                </a:lnTo>
                <a:lnTo>
                  <a:pt x="477" y="1278"/>
                </a:lnTo>
                <a:lnTo>
                  <a:pt x="507" y="1312"/>
                </a:lnTo>
                <a:lnTo>
                  <a:pt x="538" y="1344"/>
                </a:lnTo>
                <a:lnTo>
                  <a:pt x="757" y="1133"/>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7" name="Freeform 53"/>
          <p:cNvSpPr>
            <a:spLocks/>
          </p:cNvSpPr>
          <p:nvPr/>
        </p:nvSpPr>
        <p:spPr bwMode="auto">
          <a:xfrm>
            <a:off x="5046663" y="3789363"/>
            <a:ext cx="300038" cy="533400"/>
          </a:xfrm>
          <a:custGeom>
            <a:avLst/>
            <a:gdLst>
              <a:gd name="T0" fmla="*/ 220 w 757"/>
              <a:gd name="T1" fmla="*/ 1344 h 1344"/>
              <a:gd name="T2" fmla="*/ 250 w 757"/>
              <a:gd name="T3" fmla="*/ 1312 h 1344"/>
              <a:gd name="T4" fmla="*/ 310 w 757"/>
              <a:gd name="T5" fmla="*/ 1244 h 1344"/>
              <a:gd name="T6" fmla="*/ 366 w 757"/>
              <a:gd name="T7" fmla="*/ 1172 h 1344"/>
              <a:gd name="T8" fmla="*/ 418 w 757"/>
              <a:gd name="T9" fmla="*/ 1099 h 1344"/>
              <a:gd name="T10" fmla="*/ 468 w 757"/>
              <a:gd name="T11" fmla="*/ 1022 h 1344"/>
              <a:gd name="T12" fmla="*/ 513 w 757"/>
              <a:gd name="T13" fmla="*/ 944 h 1344"/>
              <a:gd name="T14" fmla="*/ 556 w 757"/>
              <a:gd name="T15" fmla="*/ 864 h 1344"/>
              <a:gd name="T16" fmla="*/ 594 w 757"/>
              <a:gd name="T17" fmla="*/ 782 h 1344"/>
              <a:gd name="T18" fmla="*/ 629 w 757"/>
              <a:gd name="T19" fmla="*/ 696 h 1344"/>
              <a:gd name="T20" fmla="*/ 660 w 757"/>
              <a:gd name="T21" fmla="*/ 610 h 1344"/>
              <a:gd name="T22" fmla="*/ 686 w 757"/>
              <a:gd name="T23" fmla="*/ 521 h 1344"/>
              <a:gd name="T24" fmla="*/ 710 w 757"/>
              <a:gd name="T25" fmla="*/ 430 h 1344"/>
              <a:gd name="T26" fmla="*/ 728 w 757"/>
              <a:gd name="T27" fmla="*/ 339 h 1344"/>
              <a:gd name="T28" fmla="*/ 742 w 757"/>
              <a:gd name="T29" fmla="*/ 245 h 1344"/>
              <a:gd name="T30" fmla="*/ 751 w 757"/>
              <a:gd name="T31" fmla="*/ 150 h 1344"/>
              <a:gd name="T32" fmla="*/ 757 w 757"/>
              <a:gd name="T33" fmla="*/ 54 h 1344"/>
              <a:gd name="T34" fmla="*/ 452 w 757"/>
              <a:gd name="T35" fmla="*/ 0 h 1344"/>
              <a:gd name="T36" fmla="*/ 452 w 757"/>
              <a:gd name="T37" fmla="*/ 42 h 1344"/>
              <a:gd name="T38" fmla="*/ 448 w 757"/>
              <a:gd name="T39" fmla="*/ 123 h 1344"/>
              <a:gd name="T40" fmla="*/ 440 w 757"/>
              <a:gd name="T41" fmla="*/ 203 h 1344"/>
              <a:gd name="T42" fmla="*/ 428 w 757"/>
              <a:gd name="T43" fmla="*/ 282 h 1344"/>
              <a:gd name="T44" fmla="*/ 413 w 757"/>
              <a:gd name="T45" fmla="*/ 360 h 1344"/>
              <a:gd name="T46" fmla="*/ 393 w 757"/>
              <a:gd name="T47" fmla="*/ 437 h 1344"/>
              <a:gd name="T48" fmla="*/ 371 w 757"/>
              <a:gd name="T49" fmla="*/ 511 h 1344"/>
              <a:gd name="T50" fmla="*/ 345 w 757"/>
              <a:gd name="T51" fmla="*/ 584 h 1344"/>
              <a:gd name="T52" fmla="*/ 317 w 757"/>
              <a:gd name="T53" fmla="*/ 655 h 1344"/>
              <a:gd name="T54" fmla="*/ 284 w 757"/>
              <a:gd name="T55" fmla="*/ 726 h 1344"/>
              <a:gd name="T56" fmla="*/ 248 w 757"/>
              <a:gd name="T57" fmla="*/ 795 h 1344"/>
              <a:gd name="T58" fmla="*/ 210 w 757"/>
              <a:gd name="T59" fmla="*/ 861 h 1344"/>
              <a:gd name="T60" fmla="*/ 168 w 757"/>
              <a:gd name="T61" fmla="*/ 925 h 1344"/>
              <a:gd name="T62" fmla="*/ 124 w 757"/>
              <a:gd name="T63" fmla="*/ 987 h 1344"/>
              <a:gd name="T64" fmla="*/ 77 w 757"/>
              <a:gd name="T65" fmla="*/ 1047 h 1344"/>
              <a:gd name="T66" fmla="*/ 26 w 757"/>
              <a:gd name="T67" fmla="*/ 1104 h 1344"/>
              <a:gd name="T68" fmla="*/ 0 w 757"/>
              <a:gd name="T69" fmla="*/ 1133 h 1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57" h="1344">
                <a:moveTo>
                  <a:pt x="0" y="1133"/>
                </a:moveTo>
                <a:lnTo>
                  <a:pt x="220" y="1344"/>
                </a:lnTo>
                <a:lnTo>
                  <a:pt x="220" y="1344"/>
                </a:lnTo>
                <a:lnTo>
                  <a:pt x="250" y="1312"/>
                </a:lnTo>
                <a:lnTo>
                  <a:pt x="280" y="1278"/>
                </a:lnTo>
                <a:lnTo>
                  <a:pt x="310" y="1244"/>
                </a:lnTo>
                <a:lnTo>
                  <a:pt x="337" y="1209"/>
                </a:lnTo>
                <a:lnTo>
                  <a:pt x="366" y="1172"/>
                </a:lnTo>
                <a:lnTo>
                  <a:pt x="392" y="1136"/>
                </a:lnTo>
                <a:lnTo>
                  <a:pt x="418" y="1099"/>
                </a:lnTo>
                <a:lnTo>
                  <a:pt x="443" y="1062"/>
                </a:lnTo>
                <a:lnTo>
                  <a:pt x="468" y="1022"/>
                </a:lnTo>
                <a:lnTo>
                  <a:pt x="491" y="983"/>
                </a:lnTo>
                <a:lnTo>
                  <a:pt x="513" y="944"/>
                </a:lnTo>
                <a:lnTo>
                  <a:pt x="535" y="904"/>
                </a:lnTo>
                <a:lnTo>
                  <a:pt x="556" y="864"/>
                </a:lnTo>
                <a:lnTo>
                  <a:pt x="576" y="823"/>
                </a:lnTo>
                <a:lnTo>
                  <a:pt x="594" y="782"/>
                </a:lnTo>
                <a:lnTo>
                  <a:pt x="612" y="739"/>
                </a:lnTo>
                <a:lnTo>
                  <a:pt x="629" y="696"/>
                </a:lnTo>
                <a:lnTo>
                  <a:pt x="645" y="653"/>
                </a:lnTo>
                <a:lnTo>
                  <a:pt x="660" y="610"/>
                </a:lnTo>
                <a:lnTo>
                  <a:pt x="673" y="565"/>
                </a:lnTo>
                <a:lnTo>
                  <a:pt x="686" y="521"/>
                </a:lnTo>
                <a:lnTo>
                  <a:pt x="698" y="476"/>
                </a:lnTo>
                <a:lnTo>
                  <a:pt x="710" y="430"/>
                </a:lnTo>
                <a:lnTo>
                  <a:pt x="719" y="384"/>
                </a:lnTo>
                <a:lnTo>
                  <a:pt x="728" y="339"/>
                </a:lnTo>
                <a:lnTo>
                  <a:pt x="736" y="292"/>
                </a:lnTo>
                <a:lnTo>
                  <a:pt x="742" y="245"/>
                </a:lnTo>
                <a:lnTo>
                  <a:pt x="747" y="198"/>
                </a:lnTo>
                <a:lnTo>
                  <a:pt x="751" y="150"/>
                </a:lnTo>
                <a:lnTo>
                  <a:pt x="754" y="102"/>
                </a:lnTo>
                <a:lnTo>
                  <a:pt x="757" y="54"/>
                </a:lnTo>
                <a:lnTo>
                  <a:pt x="757" y="6"/>
                </a:lnTo>
                <a:lnTo>
                  <a:pt x="452" y="0"/>
                </a:lnTo>
                <a:lnTo>
                  <a:pt x="452" y="0"/>
                </a:lnTo>
                <a:lnTo>
                  <a:pt x="452" y="42"/>
                </a:lnTo>
                <a:lnTo>
                  <a:pt x="451" y="82"/>
                </a:lnTo>
                <a:lnTo>
                  <a:pt x="448" y="123"/>
                </a:lnTo>
                <a:lnTo>
                  <a:pt x="444" y="163"/>
                </a:lnTo>
                <a:lnTo>
                  <a:pt x="440" y="203"/>
                </a:lnTo>
                <a:lnTo>
                  <a:pt x="435" y="242"/>
                </a:lnTo>
                <a:lnTo>
                  <a:pt x="428" y="282"/>
                </a:lnTo>
                <a:lnTo>
                  <a:pt x="421" y="321"/>
                </a:lnTo>
                <a:lnTo>
                  <a:pt x="413" y="360"/>
                </a:lnTo>
                <a:lnTo>
                  <a:pt x="404" y="397"/>
                </a:lnTo>
                <a:lnTo>
                  <a:pt x="393" y="437"/>
                </a:lnTo>
                <a:lnTo>
                  <a:pt x="383" y="473"/>
                </a:lnTo>
                <a:lnTo>
                  <a:pt x="371" y="511"/>
                </a:lnTo>
                <a:lnTo>
                  <a:pt x="358" y="547"/>
                </a:lnTo>
                <a:lnTo>
                  <a:pt x="345" y="584"/>
                </a:lnTo>
                <a:lnTo>
                  <a:pt x="331" y="620"/>
                </a:lnTo>
                <a:lnTo>
                  <a:pt x="317" y="655"/>
                </a:lnTo>
                <a:lnTo>
                  <a:pt x="301" y="692"/>
                </a:lnTo>
                <a:lnTo>
                  <a:pt x="284" y="726"/>
                </a:lnTo>
                <a:lnTo>
                  <a:pt x="266" y="761"/>
                </a:lnTo>
                <a:lnTo>
                  <a:pt x="248" y="795"/>
                </a:lnTo>
                <a:lnTo>
                  <a:pt x="229" y="827"/>
                </a:lnTo>
                <a:lnTo>
                  <a:pt x="210" y="861"/>
                </a:lnTo>
                <a:lnTo>
                  <a:pt x="189" y="892"/>
                </a:lnTo>
                <a:lnTo>
                  <a:pt x="168" y="925"/>
                </a:lnTo>
                <a:lnTo>
                  <a:pt x="146" y="956"/>
                </a:lnTo>
                <a:lnTo>
                  <a:pt x="124" y="987"/>
                </a:lnTo>
                <a:lnTo>
                  <a:pt x="100" y="1017"/>
                </a:lnTo>
                <a:lnTo>
                  <a:pt x="77" y="1047"/>
                </a:lnTo>
                <a:lnTo>
                  <a:pt x="52" y="1076"/>
                </a:lnTo>
                <a:lnTo>
                  <a:pt x="26" y="1104"/>
                </a:lnTo>
                <a:lnTo>
                  <a:pt x="0" y="1133"/>
                </a:lnTo>
                <a:lnTo>
                  <a:pt x="0" y="1133"/>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8" name="Freeform 54"/>
          <p:cNvSpPr>
            <a:spLocks/>
          </p:cNvSpPr>
          <p:nvPr/>
        </p:nvSpPr>
        <p:spPr bwMode="auto">
          <a:xfrm>
            <a:off x="3976688" y="3787776"/>
            <a:ext cx="228600" cy="409575"/>
          </a:xfrm>
          <a:custGeom>
            <a:avLst/>
            <a:gdLst>
              <a:gd name="T0" fmla="*/ 235 w 579"/>
              <a:gd name="T1" fmla="*/ 5 h 1035"/>
              <a:gd name="T2" fmla="*/ 235 w 579"/>
              <a:gd name="T3" fmla="*/ 5 h 1035"/>
              <a:gd name="T4" fmla="*/ 235 w 579"/>
              <a:gd name="T5" fmla="*/ 0 h 1035"/>
              <a:gd name="T6" fmla="*/ 0 w 579"/>
              <a:gd name="T7" fmla="*/ 4 h 1035"/>
              <a:gd name="T8" fmla="*/ 0 w 579"/>
              <a:gd name="T9" fmla="*/ 4 h 1035"/>
              <a:gd name="T10" fmla="*/ 0 w 579"/>
              <a:gd name="T11" fmla="*/ 5 h 1035"/>
              <a:gd name="T12" fmla="*/ 0 w 579"/>
              <a:gd name="T13" fmla="*/ 5 h 1035"/>
              <a:gd name="T14" fmla="*/ 0 w 579"/>
              <a:gd name="T15" fmla="*/ 43 h 1035"/>
              <a:gd name="T16" fmla="*/ 2 w 579"/>
              <a:gd name="T17" fmla="*/ 79 h 1035"/>
              <a:gd name="T18" fmla="*/ 4 w 579"/>
              <a:gd name="T19" fmla="*/ 116 h 1035"/>
              <a:gd name="T20" fmla="*/ 7 w 579"/>
              <a:gd name="T21" fmla="*/ 153 h 1035"/>
              <a:gd name="T22" fmla="*/ 11 w 579"/>
              <a:gd name="T23" fmla="*/ 189 h 1035"/>
              <a:gd name="T24" fmla="*/ 16 w 579"/>
              <a:gd name="T25" fmla="*/ 225 h 1035"/>
              <a:gd name="T26" fmla="*/ 21 w 579"/>
              <a:gd name="T27" fmla="*/ 262 h 1035"/>
              <a:gd name="T28" fmla="*/ 28 w 579"/>
              <a:gd name="T29" fmla="*/ 297 h 1035"/>
              <a:gd name="T30" fmla="*/ 36 w 579"/>
              <a:gd name="T31" fmla="*/ 332 h 1035"/>
              <a:gd name="T32" fmla="*/ 43 w 579"/>
              <a:gd name="T33" fmla="*/ 367 h 1035"/>
              <a:gd name="T34" fmla="*/ 53 w 579"/>
              <a:gd name="T35" fmla="*/ 401 h 1035"/>
              <a:gd name="T36" fmla="*/ 63 w 579"/>
              <a:gd name="T37" fmla="*/ 436 h 1035"/>
              <a:gd name="T38" fmla="*/ 73 w 579"/>
              <a:gd name="T39" fmla="*/ 470 h 1035"/>
              <a:gd name="T40" fmla="*/ 85 w 579"/>
              <a:gd name="T41" fmla="*/ 502 h 1035"/>
              <a:gd name="T42" fmla="*/ 97 w 579"/>
              <a:gd name="T43" fmla="*/ 536 h 1035"/>
              <a:gd name="T44" fmla="*/ 110 w 579"/>
              <a:gd name="T45" fmla="*/ 569 h 1035"/>
              <a:gd name="T46" fmla="*/ 123 w 579"/>
              <a:gd name="T47" fmla="*/ 601 h 1035"/>
              <a:gd name="T48" fmla="*/ 137 w 579"/>
              <a:gd name="T49" fmla="*/ 634 h 1035"/>
              <a:gd name="T50" fmla="*/ 153 w 579"/>
              <a:gd name="T51" fmla="*/ 665 h 1035"/>
              <a:gd name="T52" fmla="*/ 168 w 579"/>
              <a:gd name="T53" fmla="*/ 696 h 1035"/>
              <a:gd name="T54" fmla="*/ 185 w 579"/>
              <a:gd name="T55" fmla="*/ 728 h 1035"/>
              <a:gd name="T56" fmla="*/ 202 w 579"/>
              <a:gd name="T57" fmla="*/ 758 h 1035"/>
              <a:gd name="T58" fmla="*/ 221 w 579"/>
              <a:gd name="T59" fmla="*/ 788 h 1035"/>
              <a:gd name="T60" fmla="*/ 239 w 579"/>
              <a:gd name="T61" fmla="*/ 818 h 1035"/>
              <a:gd name="T62" fmla="*/ 258 w 579"/>
              <a:gd name="T63" fmla="*/ 846 h 1035"/>
              <a:gd name="T64" fmla="*/ 278 w 579"/>
              <a:gd name="T65" fmla="*/ 875 h 1035"/>
              <a:gd name="T66" fmla="*/ 299 w 579"/>
              <a:gd name="T67" fmla="*/ 903 h 1035"/>
              <a:gd name="T68" fmla="*/ 319 w 579"/>
              <a:gd name="T69" fmla="*/ 931 h 1035"/>
              <a:gd name="T70" fmla="*/ 342 w 579"/>
              <a:gd name="T71" fmla="*/ 957 h 1035"/>
              <a:gd name="T72" fmla="*/ 364 w 579"/>
              <a:gd name="T73" fmla="*/ 984 h 1035"/>
              <a:gd name="T74" fmla="*/ 386 w 579"/>
              <a:gd name="T75" fmla="*/ 1010 h 1035"/>
              <a:gd name="T76" fmla="*/ 411 w 579"/>
              <a:gd name="T77" fmla="*/ 1035 h 1035"/>
              <a:gd name="T78" fmla="*/ 579 w 579"/>
              <a:gd name="T79" fmla="*/ 872 h 1035"/>
              <a:gd name="T80" fmla="*/ 579 w 579"/>
              <a:gd name="T81" fmla="*/ 872 h 1035"/>
              <a:gd name="T82" fmla="*/ 540 w 579"/>
              <a:gd name="T83" fmla="*/ 828 h 1035"/>
              <a:gd name="T84" fmla="*/ 503 w 579"/>
              <a:gd name="T85" fmla="*/ 784 h 1035"/>
              <a:gd name="T86" fmla="*/ 468 w 579"/>
              <a:gd name="T87" fmla="*/ 737 h 1035"/>
              <a:gd name="T88" fmla="*/ 435 w 579"/>
              <a:gd name="T89" fmla="*/ 689 h 1035"/>
              <a:gd name="T90" fmla="*/ 405 w 579"/>
              <a:gd name="T91" fmla="*/ 638 h 1035"/>
              <a:gd name="T92" fmla="*/ 377 w 579"/>
              <a:gd name="T93" fmla="*/ 587 h 1035"/>
              <a:gd name="T94" fmla="*/ 351 w 579"/>
              <a:gd name="T95" fmla="*/ 534 h 1035"/>
              <a:gd name="T96" fmla="*/ 327 w 579"/>
              <a:gd name="T97" fmla="*/ 479 h 1035"/>
              <a:gd name="T98" fmla="*/ 306 w 579"/>
              <a:gd name="T99" fmla="*/ 424 h 1035"/>
              <a:gd name="T100" fmla="*/ 288 w 579"/>
              <a:gd name="T101" fmla="*/ 367 h 1035"/>
              <a:gd name="T102" fmla="*/ 273 w 579"/>
              <a:gd name="T103" fmla="*/ 310 h 1035"/>
              <a:gd name="T104" fmla="*/ 258 w 579"/>
              <a:gd name="T105" fmla="*/ 250 h 1035"/>
              <a:gd name="T106" fmla="*/ 249 w 579"/>
              <a:gd name="T107" fmla="*/ 190 h 1035"/>
              <a:gd name="T108" fmla="*/ 241 w 579"/>
              <a:gd name="T109" fmla="*/ 129 h 1035"/>
              <a:gd name="T110" fmla="*/ 236 w 579"/>
              <a:gd name="T111" fmla="*/ 68 h 1035"/>
              <a:gd name="T112" fmla="*/ 235 w 579"/>
              <a:gd name="T113" fmla="*/ 5 h 1035"/>
              <a:gd name="T114" fmla="*/ 235 w 579"/>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9" h="1035">
                <a:moveTo>
                  <a:pt x="235" y="5"/>
                </a:moveTo>
                <a:lnTo>
                  <a:pt x="235" y="5"/>
                </a:lnTo>
                <a:lnTo>
                  <a:pt x="235" y="0"/>
                </a:lnTo>
                <a:lnTo>
                  <a:pt x="0" y="4"/>
                </a:lnTo>
                <a:lnTo>
                  <a:pt x="0" y="4"/>
                </a:lnTo>
                <a:lnTo>
                  <a:pt x="0" y="5"/>
                </a:lnTo>
                <a:lnTo>
                  <a:pt x="0" y="5"/>
                </a:lnTo>
                <a:lnTo>
                  <a:pt x="0" y="43"/>
                </a:lnTo>
                <a:lnTo>
                  <a:pt x="2" y="79"/>
                </a:lnTo>
                <a:lnTo>
                  <a:pt x="4" y="116"/>
                </a:lnTo>
                <a:lnTo>
                  <a:pt x="7" y="153"/>
                </a:lnTo>
                <a:lnTo>
                  <a:pt x="11" y="189"/>
                </a:lnTo>
                <a:lnTo>
                  <a:pt x="16" y="225"/>
                </a:lnTo>
                <a:lnTo>
                  <a:pt x="21" y="262"/>
                </a:lnTo>
                <a:lnTo>
                  <a:pt x="28" y="297"/>
                </a:lnTo>
                <a:lnTo>
                  <a:pt x="36" y="332"/>
                </a:lnTo>
                <a:lnTo>
                  <a:pt x="43" y="367"/>
                </a:lnTo>
                <a:lnTo>
                  <a:pt x="53" y="401"/>
                </a:lnTo>
                <a:lnTo>
                  <a:pt x="63" y="436"/>
                </a:lnTo>
                <a:lnTo>
                  <a:pt x="73" y="470"/>
                </a:lnTo>
                <a:lnTo>
                  <a:pt x="85" y="502"/>
                </a:lnTo>
                <a:lnTo>
                  <a:pt x="97" y="536"/>
                </a:lnTo>
                <a:lnTo>
                  <a:pt x="110" y="569"/>
                </a:lnTo>
                <a:lnTo>
                  <a:pt x="123" y="601"/>
                </a:lnTo>
                <a:lnTo>
                  <a:pt x="137" y="634"/>
                </a:lnTo>
                <a:lnTo>
                  <a:pt x="153" y="665"/>
                </a:lnTo>
                <a:lnTo>
                  <a:pt x="168" y="696"/>
                </a:lnTo>
                <a:lnTo>
                  <a:pt x="185" y="728"/>
                </a:lnTo>
                <a:lnTo>
                  <a:pt x="202" y="758"/>
                </a:lnTo>
                <a:lnTo>
                  <a:pt x="221" y="788"/>
                </a:lnTo>
                <a:lnTo>
                  <a:pt x="239" y="818"/>
                </a:lnTo>
                <a:lnTo>
                  <a:pt x="258" y="846"/>
                </a:lnTo>
                <a:lnTo>
                  <a:pt x="278" y="875"/>
                </a:lnTo>
                <a:lnTo>
                  <a:pt x="299" y="903"/>
                </a:lnTo>
                <a:lnTo>
                  <a:pt x="319" y="931"/>
                </a:lnTo>
                <a:lnTo>
                  <a:pt x="342" y="957"/>
                </a:lnTo>
                <a:lnTo>
                  <a:pt x="364" y="984"/>
                </a:lnTo>
                <a:lnTo>
                  <a:pt x="386" y="1010"/>
                </a:lnTo>
                <a:lnTo>
                  <a:pt x="411" y="1035"/>
                </a:lnTo>
                <a:lnTo>
                  <a:pt x="579" y="872"/>
                </a:lnTo>
                <a:lnTo>
                  <a:pt x="579" y="872"/>
                </a:lnTo>
                <a:lnTo>
                  <a:pt x="540" y="828"/>
                </a:lnTo>
                <a:lnTo>
                  <a:pt x="503" y="784"/>
                </a:lnTo>
                <a:lnTo>
                  <a:pt x="468" y="737"/>
                </a:lnTo>
                <a:lnTo>
                  <a:pt x="435" y="689"/>
                </a:lnTo>
                <a:lnTo>
                  <a:pt x="405" y="638"/>
                </a:lnTo>
                <a:lnTo>
                  <a:pt x="377" y="587"/>
                </a:lnTo>
                <a:lnTo>
                  <a:pt x="351" y="534"/>
                </a:lnTo>
                <a:lnTo>
                  <a:pt x="327" y="479"/>
                </a:lnTo>
                <a:lnTo>
                  <a:pt x="306" y="424"/>
                </a:lnTo>
                <a:lnTo>
                  <a:pt x="288" y="367"/>
                </a:lnTo>
                <a:lnTo>
                  <a:pt x="273" y="310"/>
                </a:lnTo>
                <a:lnTo>
                  <a:pt x="258" y="250"/>
                </a:lnTo>
                <a:lnTo>
                  <a:pt x="249" y="190"/>
                </a:lnTo>
                <a:lnTo>
                  <a:pt x="241" y="129"/>
                </a:lnTo>
                <a:lnTo>
                  <a:pt x="236" y="68"/>
                </a:lnTo>
                <a:lnTo>
                  <a:pt x="235" y="5"/>
                </a:lnTo>
                <a:lnTo>
                  <a:pt x="235" y="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9" name="Freeform 55"/>
          <p:cNvSpPr>
            <a:spLocks/>
          </p:cNvSpPr>
          <p:nvPr/>
        </p:nvSpPr>
        <p:spPr bwMode="auto">
          <a:xfrm>
            <a:off x="3976688" y="3370263"/>
            <a:ext cx="239713" cy="400050"/>
          </a:xfrm>
          <a:custGeom>
            <a:avLst/>
            <a:gdLst>
              <a:gd name="T0" fmla="*/ 603 w 603"/>
              <a:gd name="T1" fmla="*/ 164 h 1010"/>
              <a:gd name="T2" fmla="*/ 433 w 603"/>
              <a:gd name="T3" fmla="*/ 0 h 1010"/>
              <a:gd name="T4" fmla="*/ 433 w 603"/>
              <a:gd name="T5" fmla="*/ 0 h 1010"/>
              <a:gd name="T6" fmla="*/ 410 w 603"/>
              <a:gd name="T7" fmla="*/ 24 h 1010"/>
              <a:gd name="T8" fmla="*/ 386 w 603"/>
              <a:gd name="T9" fmla="*/ 49 h 1010"/>
              <a:gd name="T10" fmla="*/ 363 w 603"/>
              <a:gd name="T11" fmla="*/ 75 h 1010"/>
              <a:gd name="T12" fmla="*/ 341 w 603"/>
              <a:gd name="T13" fmla="*/ 101 h 1010"/>
              <a:gd name="T14" fmla="*/ 320 w 603"/>
              <a:gd name="T15" fmla="*/ 129 h 1010"/>
              <a:gd name="T16" fmla="*/ 298 w 603"/>
              <a:gd name="T17" fmla="*/ 156 h 1010"/>
              <a:gd name="T18" fmla="*/ 278 w 603"/>
              <a:gd name="T19" fmla="*/ 183 h 1010"/>
              <a:gd name="T20" fmla="*/ 259 w 603"/>
              <a:gd name="T21" fmla="*/ 212 h 1010"/>
              <a:gd name="T22" fmla="*/ 239 w 603"/>
              <a:gd name="T23" fmla="*/ 241 h 1010"/>
              <a:gd name="T24" fmla="*/ 221 w 603"/>
              <a:gd name="T25" fmla="*/ 269 h 1010"/>
              <a:gd name="T26" fmla="*/ 203 w 603"/>
              <a:gd name="T27" fmla="*/ 299 h 1010"/>
              <a:gd name="T28" fmla="*/ 186 w 603"/>
              <a:gd name="T29" fmla="*/ 329 h 1010"/>
              <a:gd name="T30" fmla="*/ 169 w 603"/>
              <a:gd name="T31" fmla="*/ 360 h 1010"/>
              <a:gd name="T32" fmla="*/ 153 w 603"/>
              <a:gd name="T33" fmla="*/ 390 h 1010"/>
              <a:gd name="T34" fmla="*/ 139 w 603"/>
              <a:gd name="T35" fmla="*/ 422 h 1010"/>
              <a:gd name="T36" fmla="*/ 125 w 603"/>
              <a:gd name="T37" fmla="*/ 454 h 1010"/>
              <a:gd name="T38" fmla="*/ 110 w 603"/>
              <a:gd name="T39" fmla="*/ 485 h 1010"/>
              <a:gd name="T40" fmla="*/ 97 w 603"/>
              <a:gd name="T41" fmla="*/ 518 h 1010"/>
              <a:gd name="T42" fmla="*/ 86 w 603"/>
              <a:gd name="T43" fmla="*/ 552 h 1010"/>
              <a:gd name="T44" fmla="*/ 74 w 603"/>
              <a:gd name="T45" fmla="*/ 584 h 1010"/>
              <a:gd name="T46" fmla="*/ 64 w 603"/>
              <a:gd name="T47" fmla="*/ 618 h 1010"/>
              <a:gd name="T48" fmla="*/ 53 w 603"/>
              <a:gd name="T49" fmla="*/ 652 h 1010"/>
              <a:gd name="T50" fmla="*/ 44 w 603"/>
              <a:gd name="T51" fmla="*/ 686 h 1010"/>
              <a:gd name="T52" fmla="*/ 36 w 603"/>
              <a:gd name="T53" fmla="*/ 721 h 1010"/>
              <a:gd name="T54" fmla="*/ 28 w 603"/>
              <a:gd name="T55" fmla="*/ 755 h 1010"/>
              <a:gd name="T56" fmla="*/ 22 w 603"/>
              <a:gd name="T57" fmla="*/ 790 h 1010"/>
              <a:gd name="T58" fmla="*/ 15 w 603"/>
              <a:gd name="T59" fmla="*/ 827 h 1010"/>
              <a:gd name="T60" fmla="*/ 12 w 603"/>
              <a:gd name="T61" fmla="*/ 862 h 1010"/>
              <a:gd name="T62" fmla="*/ 6 w 603"/>
              <a:gd name="T63" fmla="*/ 898 h 1010"/>
              <a:gd name="T64" fmla="*/ 4 w 603"/>
              <a:gd name="T65" fmla="*/ 933 h 1010"/>
              <a:gd name="T66" fmla="*/ 1 w 603"/>
              <a:gd name="T67" fmla="*/ 970 h 1010"/>
              <a:gd name="T68" fmla="*/ 0 w 603"/>
              <a:gd name="T69" fmla="*/ 1006 h 1010"/>
              <a:gd name="T70" fmla="*/ 234 w 603"/>
              <a:gd name="T71" fmla="*/ 1010 h 1010"/>
              <a:gd name="T72" fmla="*/ 234 w 603"/>
              <a:gd name="T73" fmla="*/ 1010 h 1010"/>
              <a:gd name="T74" fmla="*/ 238 w 603"/>
              <a:gd name="T75" fmla="*/ 949 h 1010"/>
              <a:gd name="T76" fmla="*/ 245 w 603"/>
              <a:gd name="T77" fmla="*/ 889 h 1010"/>
              <a:gd name="T78" fmla="*/ 254 w 603"/>
              <a:gd name="T79" fmla="*/ 829 h 1010"/>
              <a:gd name="T80" fmla="*/ 267 w 603"/>
              <a:gd name="T81" fmla="*/ 769 h 1010"/>
              <a:gd name="T82" fmla="*/ 281 w 603"/>
              <a:gd name="T83" fmla="*/ 712 h 1010"/>
              <a:gd name="T84" fmla="*/ 298 w 603"/>
              <a:gd name="T85" fmla="*/ 655 h 1010"/>
              <a:gd name="T86" fmla="*/ 319 w 603"/>
              <a:gd name="T87" fmla="*/ 600 h 1010"/>
              <a:gd name="T88" fmla="*/ 341 w 603"/>
              <a:gd name="T89" fmla="*/ 545 h 1010"/>
              <a:gd name="T90" fmla="*/ 366 w 603"/>
              <a:gd name="T91" fmla="*/ 492 h 1010"/>
              <a:gd name="T92" fmla="*/ 393 w 603"/>
              <a:gd name="T93" fmla="*/ 441 h 1010"/>
              <a:gd name="T94" fmla="*/ 423 w 603"/>
              <a:gd name="T95" fmla="*/ 390 h 1010"/>
              <a:gd name="T96" fmla="*/ 454 w 603"/>
              <a:gd name="T97" fmla="*/ 342 h 1010"/>
              <a:gd name="T98" fmla="*/ 488 w 603"/>
              <a:gd name="T99" fmla="*/ 294 h 1010"/>
              <a:gd name="T100" fmla="*/ 524 w 603"/>
              <a:gd name="T101" fmla="*/ 250 h 1010"/>
              <a:gd name="T102" fmla="*/ 562 w 603"/>
              <a:gd name="T103" fmla="*/ 205 h 1010"/>
              <a:gd name="T104" fmla="*/ 603 w 603"/>
              <a:gd name="T105" fmla="*/ 164 h 1010"/>
              <a:gd name="T106" fmla="*/ 603 w 603"/>
              <a:gd name="T107" fmla="*/ 164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3" h="1010">
                <a:moveTo>
                  <a:pt x="603" y="164"/>
                </a:moveTo>
                <a:lnTo>
                  <a:pt x="433" y="0"/>
                </a:lnTo>
                <a:lnTo>
                  <a:pt x="433" y="0"/>
                </a:lnTo>
                <a:lnTo>
                  <a:pt x="410" y="24"/>
                </a:lnTo>
                <a:lnTo>
                  <a:pt x="386" y="49"/>
                </a:lnTo>
                <a:lnTo>
                  <a:pt x="363" y="75"/>
                </a:lnTo>
                <a:lnTo>
                  <a:pt x="341" y="101"/>
                </a:lnTo>
                <a:lnTo>
                  <a:pt x="320" y="129"/>
                </a:lnTo>
                <a:lnTo>
                  <a:pt x="298" y="156"/>
                </a:lnTo>
                <a:lnTo>
                  <a:pt x="278" y="183"/>
                </a:lnTo>
                <a:lnTo>
                  <a:pt x="259" y="212"/>
                </a:lnTo>
                <a:lnTo>
                  <a:pt x="239" y="241"/>
                </a:lnTo>
                <a:lnTo>
                  <a:pt x="221" y="269"/>
                </a:lnTo>
                <a:lnTo>
                  <a:pt x="203" y="299"/>
                </a:lnTo>
                <a:lnTo>
                  <a:pt x="186" y="329"/>
                </a:lnTo>
                <a:lnTo>
                  <a:pt x="169" y="360"/>
                </a:lnTo>
                <a:lnTo>
                  <a:pt x="153" y="390"/>
                </a:lnTo>
                <a:lnTo>
                  <a:pt x="139" y="422"/>
                </a:lnTo>
                <a:lnTo>
                  <a:pt x="125" y="454"/>
                </a:lnTo>
                <a:lnTo>
                  <a:pt x="110" y="485"/>
                </a:lnTo>
                <a:lnTo>
                  <a:pt x="97" y="518"/>
                </a:lnTo>
                <a:lnTo>
                  <a:pt x="86" y="552"/>
                </a:lnTo>
                <a:lnTo>
                  <a:pt x="74" y="584"/>
                </a:lnTo>
                <a:lnTo>
                  <a:pt x="64" y="618"/>
                </a:lnTo>
                <a:lnTo>
                  <a:pt x="53" y="652"/>
                </a:lnTo>
                <a:lnTo>
                  <a:pt x="44" y="686"/>
                </a:lnTo>
                <a:lnTo>
                  <a:pt x="36" y="721"/>
                </a:lnTo>
                <a:lnTo>
                  <a:pt x="28" y="755"/>
                </a:lnTo>
                <a:lnTo>
                  <a:pt x="22" y="790"/>
                </a:lnTo>
                <a:lnTo>
                  <a:pt x="15" y="827"/>
                </a:lnTo>
                <a:lnTo>
                  <a:pt x="12" y="862"/>
                </a:lnTo>
                <a:lnTo>
                  <a:pt x="6" y="898"/>
                </a:lnTo>
                <a:lnTo>
                  <a:pt x="4" y="933"/>
                </a:lnTo>
                <a:lnTo>
                  <a:pt x="1" y="970"/>
                </a:lnTo>
                <a:lnTo>
                  <a:pt x="0" y="1006"/>
                </a:lnTo>
                <a:lnTo>
                  <a:pt x="234" y="1010"/>
                </a:lnTo>
                <a:lnTo>
                  <a:pt x="234" y="1010"/>
                </a:lnTo>
                <a:lnTo>
                  <a:pt x="238" y="949"/>
                </a:lnTo>
                <a:lnTo>
                  <a:pt x="245" y="889"/>
                </a:lnTo>
                <a:lnTo>
                  <a:pt x="254" y="829"/>
                </a:lnTo>
                <a:lnTo>
                  <a:pt x="267" y="769"/>
                </a:lnTo>
                <a:lnTo>
                  <a:pt x="281" y="712"/>
                </a:lnTo>
                <a:lnTo>
                  <a:pt x="298" y="655"/>
                </a:lnTo>
                <a:lnTo>
                  <a:pt x="319" y="600"/>
                </a:lnTo>
                <a:lnTo>
                  <a:pt x="341" y="545"/>
                </a:lnTo>
                <a:lnTo>
                  <a:pt x="366" y="492"/>
                </a:lnTo>
                <a:lnTo>
                  <a:pt x="393" y="441"/>
                </a:lnTo>
                <a:lnTo>
                  <a:pt x="423" y="390"/>
                </a:lnTo>
                <a:lnTo>
                  <a:pt x="454" y="342"/>
                </a:lnTo>
                <a:lnTo>
                  <a:pt x="488" y="294"/>
                </a:lnTo>
                <a:lnTo>
                  <a:pt x="524" y="250"/>
                </a:lnTo>
                <a:lnTo>
                  <a:pt x="562" y="205"/>
                </a:lnTo>
                <a:lnTo>
                  <a:pt x="603" y="164"/>
                </a:lnTo>
                <a:lnTo>
                  <a:pt x="603" y="164"/>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0" name="Freeform 56"/>
          <p:cNvSpPr>
            <a:spLocks/>
          </p:cNvSpPr>
          <p:nvPr/>
        </p:nvSpPr>
        <p:spPr bwMode="auto">
          <a:xfrm>
            <a:off x="4162425" y="3194051"/>
            <a:ext cx="401638" cy="230188"/>
          </a:xfrm>
          <a:custGeom>
            <a:avLst/>
            <a:gdLst>
              <a:gd name="T0" fmla="*/ 1010 w 1010"/>
              <a:gd name="T1" fmla="*/ 235 h 579"/>
              <a:gd name="T2" fmla="*/ 1006 w 1010"/>
              <a:gd name="T3" fmla="*/ 0 h 579"/>
              <a:gd name="T4" fmla="*/ 1006 w 1010"/>
              <a:gd name="T5" fmla="*/ 0 h 579"/>
              <a:gd name="T6" fmla="*/ 969 w 1010"/>
              <a:gd name="T7" fmla="*/ 1 h 579"/>
              <a:gd name="T8" fmla="*/ 933 w 1010"/>
              <a:gd name="T9" fmla="*/ 4 h 579"/>
              <a:gd name="T10" fmla="*/ 898 w 1010"/>
              <a:gd name="T11" fmla="*/ 6 h 579"/>
              <a:gd name="T12" fmla="*/ 861 w 1010"/>
              <a:gd name="T13" fmla="*/ 9 h 579"/>
              <a:gd name="T14" fmla="*/ 826 w 1010"/>
              <a:gd name="T15" fmla="*/ 14 h 579"/>
              <a:gd name="T16" fmla="*/ 791 w 1010"/>
              <a:gd name="T17" fmla="*/ 19 h 579"/>
              <a:gd name="T18" fmla="*/ 756 w 1010"/>
              <a:gd name="T19" fmla="*/ 24 h 579"/>
              <a:gd name="T20" fmla="*/ 721 w 1010"/>
              <a:gd name="T21" fmla="*/ 32 h 579"/>
              <a:gd name="T22" fmla="*/ 687 w 1010"/>
              <a:gd name="T23" fmla="*/ 40 h 579"/>
              <a:gd name="T24" fmla="*/ 653 w 1010"/>
              <a:gd name="T25" fmla="*/ 48 h 579"/>
              <a:gd name="T26" fmla="*/ 619 w 1010"/>
              <a:gd name="T27" fmla="*/ 57 h 579"/>
              <a:gd name="T28" fmla="*/ 585 w 1010"/>
              <a:gd name="T29" fmla="*/ 67 h 579"/>
              <a:gd name="T30" fmla="*/ 553 w 1010"/>
              <a:gd name="T31" fmla="*/ 78 h 579"/>
              <a:gd name="T32" fmla="*/ 520 w 1010"/>
              <a:gd name="T33" fmla="*/ 90 h 579"/>
              <a:gd name="T34" fmla="*/ 488 w 1010"/>
              <a:gd name="T35" fmla="*/ 101 h 579"/>
              <a:gd name="T36" fmla="*/ 455 w 1010"/>
              <a:gd name="T37" fmla="*/ 114 h 579"/>
              <a:gd name="T38" fmla="*/ 424 w 1010"/>
              <a:gd name="T39" fmla="*/ 127 h 579"/>
              <a:gd name="T40" fmla="*/ 393 w 1010"/>
              <a:gd name="T41" fmla="*/ 142 h 579"/>
              <a:gd name="T42" fmla="*/ 361 w 1010"/>
              <a:gd name="T43" fmla="*/ 157 h 579"/>
              <a:gd name="T44" fmla="*/ 330 w 1010"/>
              <a:gd name="T45" fmla="*/ 173 h 579"/>
              <a:gd name="T46" fmla="*/ 300 w 1010"/>
              <a:gd name="T47" fmla="*/ 188 h 579"/>
              <a:gd name="T48" fmla="*/ 270 w 1010"/>
              <a:gd name="T49" fmla="*/ 205 h 579"/>
              <a:gd name="T50" fmla="*/ 213 w 1010"/>
              <a:gd name="T51" fmla="*/ 242 h 579"/>
              <a:gd name="T52" fmla="*/ 157 w 1010"/>
              <a:gd name="T53" fmla="*/ 281 h 579"/>
              <a:gd name="T54" fmla="*/ 102 w 1010"/>
              <a:gd name="T55" fmla="*/ 321 h 579"/>
              <a:gd name="T56" fmla="*/ 50 w 1010"/>
              <a:gd name="T57" fmla="*/ 364 h 579"/>
              <a:gd name="T58" fmla="*/ 0 w 1010"/>
              <a:gd name="T59" fmla="*/ 410 h 579"/>
              <a:gd name="T60" fmla="*/ 162 w 1010"/>
              <a:gd name="T61" fmla="*/ 579 h 579"/>
              <a:gd name="T62" fmla="*/ 162 w 1010"/>
              <a:gd name="T63" fmla="*/ 579 h 579"/>
              <a:gd name="T64" fmla="*/ 205 w 1010"/>
              <a:gd name="T65" fmla="*/ 541 h 579"/>
              <a:gd name="T66" fmla="*/ 249 w 1010"/>
              <a:gd name="T67" fmla="*/ 505 h 579"/>
              <a:gd name="T68" fmla="*/ 295 w 1010"/>
              <a:gd name="T69" fmla="*/ 470 h 579"/>
              <a:gd name="T70" fmla="*/ 343 w 1010"/>
              <a:gd name="T71" fmla="*/ 438 h 579"/>
              <a:gd name="T72" fmla="*/ 391 w 1010"/>
              <a:gd name="T73" fmla="*/ 407 h 579"/>
              <a:gd name="T74" fmla="*/ 442 w 1010"/>
              <a:gd name="T75" fmla="*/ 380 h 579"/>
              <a:gd name="T76" fmla="*/ 494 w 1010"/>
              <a:gd name="T77" fmla="*/ 354 h 579"/>
              <a:gd name="T78" fmla="*/ 546 w 1010"/>
              <a:gd name="T79" fmla="*/ 330 h 579"/>
              <a:gd name="T80" fmla="*/ 601 w 1010"/>
              <a:gd name="T81" fmla="*/ 310 h 579"/>
              <a:gd name="T82" fmla="*/ 656 w 1010"/>
              <a:gd name="T83" fmla="*/ 291 h 579"/>
              <a:gd name="T84" fmla="*/ 713 w 1010"/>
              <a:gd name="T85" fmla="*/ 276 h 579"/>
              <a:gd name="T86" fmla="*/ 770 w 1010"/>
              <a:gd name="T87" fmla="*/ 261 h 579"/>
              <a:gd name="T88" fmla="*/ 829 w 1010"/>
              <a:gd name="T89" fmla="*/ 251 h 579"/>
              <a:gd name="T90" fmla="*/ 889 w 1010"/>
              <a:gd name="T91" fmla="*/ 243 h 579"/>
              <a:gd name="T92" fmla="*/ 949 w 1010"/>
              <a:gd name="T93" fmla="*/ 238 h 579"/>
              <a:gd name="T94" fmla="*/ 1010 w 1010"/>
              <a:gd name="T95" fmla="*/ 235 h 579"/>
              <a:gd name="T96" fmla="*/ 1010 w 1010"/>
              <a:gd name="T97" fmla="*/ 235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0" h="579">
                <a:moveTo>
                  <a:pt x="1010" y="235"/>
                </a:moveTo>
                <a:lnTo>
                  <a:pt x="1006" y="0"/>
                </a:lnTo>
                <a:lnTo>
                  <a:pt x="1006" y="0"/>
                </a:lnTo>
                <a:lnTo>
                  <a:pt x="969" y="1"/>
                </a:lnTo>
                <a:lnTo>
                  <a:pt x="933" y="4"/>
                </a:lnTo>
                <a:lnTo>
                  <a:pt x="898" y="6"/>
                </a:lnTo>
                <a:lnTo>
                  <a:pt x="861" y="9"/>
                </a:lnTo>
                <a:lnTo>
                  <a:pt x="826" y="14"/>
                </a:lnTo>
                <a:lnTo>
                  <a:pt x="791" y="19"/>
                </a:lnTo>
                <a:lnTo>
                  <a:pt x="756" y="24"/>
                </a:lnTo>
                <a:lnTo>
                  <a:pt x="721" y="32"/>
                </a:lnTo>
                <a:lnTo>
                  <a:pt x="687" y="40"/>
                </a:lnTo>
                <a:lnTo>
                  <a:pt x="653" y="48"/>
                </a:lnTo>
                <a:lnTo>
                  <a:pt x="619" y="57"/>
                </a:lnTo>
                <a:lnTo>
                  <a:pt x="585" y="67"/>
                </a:lnTo>
                <a:lnTo>
                  <a:pt x="553" y="78"/>
                </a:lnTo>
                <a:lnTo>
                  <a:pt x="520" y="90"/>
                </a:lnTo>
                <a:lnTo>
                  <a:pt x="488" y="101"/>
                </a:lnTo>
                <a:lnTo>
                  <a:pt x="455" y="114"/>
                </a:lnTo>
                <a:lnTo>
                  <a:pt x="424" y="127"/>
                </a:lnTo>
                <a:lnTo>
                  <a:pt x="393" y="142"/>
                </a:lnTo>
                <a:lnTo>
                  <a:pt x="361" y="157"/>
                </a:lnTo>
                <a:lnTo>
                  <a:pt x="330" y="173"/>
                </a:lnTo>
                <a:lnTo>
                  <a:pt x="300" y="188"/>
                </a:lnTo>
                <a:lnTo>
                  <a:pt x="270" y="205"/>
                </a:lnTo>
                <a:lnTo>
                  <a:pt x="213" y="242"/>
                </a:lnTo>
                <a:lnTo>
                  <a:pt x="157" y="281"/>
                </a:lnTo>
                <a:lnTo>
                  <a:pt x="102" y="321"/>
                </a:lnTo>
                <a:lnTo>
                  <a:pt x="50" y="364"/>
                </a:lnTo>
                <a:lnTo>
                  <a:pt x="0" y="410"/>
                </a:lnTo>
                <a:lnTo>
                  <a:pt x="162" y="579"/>
                </a:lnTo>
                <a:lnTo>
                  <a:pt x="162" y="579"/>
                </a:lnTo>
                <a:lnTo>
                  <a:pt x="205" y="541"/>
                </a:lnTo>
                <a:lnTo>
                  <a:pt x="249" y="505"/>
                </a:lnTo>
                <a:lnTo>
                  <a:pt x="295" y="470"/>
                </a:lnTo>
                <a:lnTo>
                  <a:pt x="343" y="438"/>
                </a:lnTo>
                <a:lnTo>
                  <a:pt x="391" y="407"/>
                </a:lnTo>
                <a:lnTo>
                  <a:pt x="442" y="380"/>
                </a:lnTo>
                <a:lnTo>
                  <a:pt x="494" y="354"/>
                </a:lnTo>
                <a:lnTo>
                  <a:pt x="546" y="330"/>
                </a:lnTo>
                <a:lnTo>
                  <a:pt x="601" y="310"/>
                </a:lnTo>
                <a:lnTo>
                  <a:pt x="656" y="291"/>
                </a:lnTo>
                <a:lnTo>
                  <a:pt x="713" y="276"/>
                </a:lnTo>
                <a:lnTo>
                  <a:pt x="770" y="261"/>
                </a:lnTo>
                <a:lnTo>
                  <a:pt x="829" y="251"/>
                </a:lnTo>
                <a:lnTo>
                  <a:pt x="889" y="243"/>
                </a:lnTo>
                <a:lnTo>
                  <a:pt x="949" y="238"/>
                </a:lnTo>
                <a:lnTo>
                  <a:pt x="1010" y="235"/>
                </a:lnTo>
                <a:lnTo>
                  <a:pt x="1010" y="23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1" name="Freeform 57"/>
          <p:cNvSpPr>
            <a:spLocks/>
          </p:cNvSpPr>
          <p:nvPr/>
        </p:nvSpPr>
        <p:spPr bwMode="auto">
          <a:xfrm>
            <a:off x="4152900" y="4144963"/>
            <a:ext cx="411163" cy="239713"/>
          </a:xfrm>
          <a:custGeom>
            <a:avLst/>
            <a:gdLst>
              <a:gd name="T0" fmla="*/ 1036 w 1036"/>
              <a:gd name="T1" fmla="*/ 369 h 603"/>
              <a:gd name="T2" fmla="*/ 1036 w 1036"/>
              <a:gd name="T3" fmla="*/ 369 h 603"/>
              <a:gd name="T4" fmla="*/ 1004 w 1036"/>
              <a:gd name="T5" fmla="*/ 367 h 603"/>
              <a:gd name="T6" fmla="*/ 973 w 1036"/>
              <a:gd name="T7" fmla="*/ 366 h 603"/>
              <a:gd name="T8" fmla="*/ 911 w 1036"/>
              <a:gd name="T9" fmla="*/ 361 h 603"/>
              <a:gd name="T10" fmla="*/ 848 w 1036"/>
              <a:gd name="T11" fmla="*/ 352 h 603"/>
              <a:gd name="T12" fmla="*/ 788 w 1036"/>
              <a:gd name="T13" fmla="*/ 340 h 603"/>
              <a:gd name="T14" fmla="*/ 728 w 1036"/>
              <a:gd name="T15" fmla="*/ 326 h 603"/>
              <a:gd name="T16" fmla="*/ 670 w 1036"/>
              <a:gd name="T17" fmla="*/ 309 h 603"/>
              <a:gd name="T18" fmla="*/ 612 w 1036"/>
              <a:gd name="T19" fmla="*/ 288 h 603"/>
              <a:gd name="T20" fmla="*/ 556 w 1036"/>
              <a:gd name="T21" fmla="*/ 266 h 603"/>
              <a:gd name="T22" fmla="*/ 502 w 1036"/>
              <a:gd name="T23" fmla="*/ 241 h 603"/>
              <a:gd name="T24" fmla="*/ 448 w 1036"/>
              <a:gd name="T25" fmla="*/ 214 h 603"/>
              <a:gd name="T26" fmla="*/ 398 w 1036"/>
              <a:gd name="T27" fmla="*/ 184 h 603"/>
              <a:gd name="T28" fmla="*/ 347 w 1036"/>
              <a:gd name="T29" fmla="*/ 151 h 603"/>
              <a:gd name="T30" fmla="*/ 299 w 1036"/>
              <a:gd name="T31" fmla="*/ 117 h 603"/>
              <a:gd name="T32" fmla="*/ 252 w 1036"/>
              <a:gd name="T33" fmla="*/ 80 h 603"/>
              <a:gd name="T34" fmla="*/ 207 w 1036"/>
              <a:gd name="T35" fmla="*/ 42 h 603"/>
              <a:gd name="T36" fmla="*/ 165 w 1036"/>
              <a:gd name="T37" fmla="*/ 0 h 603"/>
              <a:gd name="T38" fmla="*/ 0 w 1036"/>
              <a:gd name="T39" fmla="*/ 169 h 603"/>
              <a:gd name="T40" fmla="*/ 0 w 1036"/>
              <a:gd name="T41" fmla="*/ 169 h 603"/>
              <a:gd name="T42" fmla="*/ 25 w 1036"/>
              <a:gd name="T43" fmla="*/ 194 h 603"/>
              <a:gd name="T44" fmla="*/ 51 w 1036"/>
              <a:gd name="T45" fmla="*/ 218 h 603"/>
              <a:gd name="T46" fmla="*/ 77 w 1036"/>
              <a:gd name="T47" fmla="*/ 241 h 603"/>
              <a:gd name="T48" fmla="*/ 105 w 1036"/>
              <a:gd name="T49" fmla="*/ 263 h 603"/>
              <a:gd name="T50" fmla="*/ 132 w 1036"/>
              <a:gd name="T51" fmla="*/ 285 h 603"/>
              <a:gd name="T52" fmla="*/ 161 w 1036"/>
              <a:gd name="T53" fmla="*/ 306 h 603"/>
              <a:gd name="T54" fmla="*/ 188 w 1036"/>
              <a:gd name="T55" fmla="*/ 327 h 603"/>
              <a:gd name="T56" fmla="*/ 218 w 1036"/>
              <a:gd name="T57" fmla="*/ 348 h 603"/>
              <a:gd name="T58" fmla="*/ 247 w 1036"/>
              <a:gd name="T59" fmla="*/ 367 h 603"/>
              <a:gd name="T60" fmla="*/ 276 w 1036"/>
              <a:gd name="T61" fmla="*/ 386 h 603"/>
              <a:gd name="T62" fmla="*/ 306 w 1036"/>
              <a:gd name="T63" fmla="*/ 404 h 603"/>
              <a:gd name="T64" fmla="*/ 338 w 1036"/>
              <a:gd name="T65" fmla="*/ 421 h 603"/>
              <a:gd name="T66" fmla="*/ 369 w 1036"/>
              <a:gd name="T67" fmla="*/ 438 h 603"/>
              <a:gd name="T68" fmla="*/ 400 w 1036"/>
              <a:gd name="T69" fmla="*/ 453 h 603"/>
              <a:gd name="T70" fmla="*/ 433 w 1036"/>
              <a:gd name="T71" fmla="*/ 469 h 603"/>
              <a:gd name="T72" fmla="*/ 465 w 1036"/>
              <a:gd name="T73" fmla="*/ 483 h 603"/>
              <a:gd name="T74" fmla="*/ 498 w 1036"/>
              <a:gd name="T75" fmla="*/ 496 h 603"/>
              <a:gd name="T76" fmla="*/ 532 w 1036"/>
              <a:gd name="T77" fmla="*/ 509 h 603"/>
              <a:gd name="T78" fmla="*/ 566 w 1036"/>
              <a:gd name="T79" fmla="*/ 521 h 603"/>
              <a:gd name="T80" fmla="*/ 599 w 1036"/>
              <a:gd name="T81" fmla="*/ 533 h 603"/>
              <a:gd name="T82" fmla="*/ 633 w 1036"/>
              <a:gd name="T83" fmla="*/ 543 h 603"/>
              <a:gd name="T84" fmla="*/ 668 w 1036"/>
              <a:gd name="T85" fmla="*/ 554 h 603"/>
              <a:gd name="T86" fmla="*/ 704 w 1036"/>
              <a:gd name="T87" fmla="*/ 561 h 603"/>
              <a:gd name="T88" fmla="*/ 739 w 1036"/>
              <a:gd name="T89" fmla="*/ 570 h 603"/>
              <a:gd name="T90" fmla="*/ 774 w 1036"/>
              <a:gd name="T91" fmla="*/ 577 h 603"/>
              <a:gd name="T92" fmla="*/ 810 w 1036"/>
              <a:gd name="T93" fmla="*/ 583 h 603"/>
              <a:gd name="T94" fmla="*/ 847 w 1036"/>
              <a:gd name="T95" fmla="*/ 589 h 603"/>
              <a:gd name="T96" fmla="*/ 883 w 1036"/>
              <a:gd name="T97" fmla="*/ 594 h 603"/>
              <a:gd name="T98" fmla="*/ 920 w 1036"/>
              <a:gd name="T99" fmla="*/ 598 h 603"/>
              <a:gd name="T100" fmla="*/ 957 w 1036"/>
              <a:gd name="T101" fmla="*/ 600 h 603"/>
              <a:gd name="T102" fmla="*/ 994 w 1036"/>
              <a:gd name="T103" fmla="*/ 603 h 603"/>
              <a:gd name="T104" fmla="*/ 1032 w 1036"/>
              <a:gd name="T105" fmla="*/ 603 h 603"/>
              <a:gd name="T106" fmla="*/ 1036 w 1036"/>
              <a:gd name="T107" fmla="*/ 369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36" h="603">
                <a:moveTo>
                  <a:pt x="1036" y="369"/>
                </a:moveTo>
                <a:lnTo>
                  <a:pt x="1036" y="369"/>
                </a:lnTo>
                <a:lnTo>
                  <a:pt x="1004" y="367"/>
                </a:lnTo>
                <a:lnTo>
                  <a:pt x="973" y="366"/>
                </a:lnTo>
                <a:lnTo>
                  <a:pt x="911" y="361"/>
                </a:lnTo>
                <a:lnTo>
                  <a:pt x="848" y="352"/>
                </a:lnTo>
                <a:lnTo>
                  <a:pt x="788" y="340"/>
                </a:lnTo>
                <a:lnTo>
                  <a:pt x="728" y="326"/>
                </a:lnTo>
                <a:lnTo>
                  <a:pt x="670" y="309"/>
                </a:lnTo>
                <a:lnTo>
                  <a:pt x="612" y="288"/>
                </a:lnTo>
                <a:lnTo>
                  <a:pt x="556" y="266"/>
                </a:lnTo>
                <a:lnTo>
                  <a:pt x="502" y="241"/>
                </a:lnTo>
                <a:lnTo>
                  <a:pt x="448" y="214"/>
                </a:lnTo>
                <a:lnTo>
                  <a:pt x="398" y="184"/>
                </a:lnTo>
                <a:lnTo>
                  <a:pt x="347" y="151"/>
                </a:lnTo>
                <a:lnTo>
                  <a:pt x="299" y="117"/>
                </a:lnTo>
                <a:lnTo>
                  <a:pt x="252" y="80"/>
                </a:lnTo>
                <a:lnTo>
                  <a:pt x="207" y="42"/>
                </a:lnTo>
                <a:lnTo>
                  <a:pt x="165" y="0"/>
                </a:lnTo>
                <a:lnTo>
                  <a:pt x="0" y="169"/>
                </a:lnTo>
                <a:lnTo>
                  <a:pt x="0" y="169"/>
                </a:lnTo>
                <a:lnTo>
                  <a:pt x="25" y="194"/>
                </a:lnTo>
                <a:lnTo>
                  <a:pt x="51" y="218"/>
                </a:lnTo>
                <a:lnTo>
                  <a:pt x="77" y="241"/>
                </a:lnTo>
                <a:lnTo>
                  <a:pt x="105" y="263"/>
                </a:lnTo>
                <a:lnTo>
                  <a:pt x="132" y="285"/>
                </a:lnTo>
                <a:lnTo>
                  <a:pt x="161" y="306"/>
                </a:lnTo>
                <a:lnTo>
                  <a:pt x="188" y="327"/>
                </a:lnTo>
                <a:lnTo>
                  <a:pt x="218" y="348"/>
                </a:lnTo>
                <a:lnTo>
                  <a:pt x="247" y="367"/>
                </a:lnTo>
                <a:lnTo>
                  <a:pt x="276" y="386"/>
                </a:lnTo>
                <a:lnTo>
                  <a:pt x="306" y="404"/>
                </a:lnTo>
                <a:lnTo>
                  <a:pt x="338" y="421"/>
                </a:lnTo>
                <a:lnTo>
                  <a:pt x="369" y="438"/>
                </a:lnTo>
                <a:lnTo>
                  <a:pt x="400" y="453"/>
                </a:lnTo>
                <a:lnTo>
                  <a:pt x="433" y="469"/>
                </a:lnTo>
                <a:lnTo>
                  <a:pt x="465" y="483"/>
                </a:lnTo>
                <a:lnTo>
                  <a:pt x="498" y="496"/>
                </a:lnTo>
                <a:lnTo>
                  <a:pt x="532" y="509"/>
                </a:lnTo>
                <a:lnTo>
                  <a:pt x="566" y="521"/>
                </a:lnTo>
                <a:lnTo>
                  <a:pt x="599" y="533"/>
                </a:lnTo>
                <a:lnTo>
                  <a:pt x="633" y="543"/>
                </a:lnTo>
                <a:lnTo>
                  <a:pt x="668" y="554"/>
                </a:lnTo>
                <a:lnTo>
                  <a:pt x="704" y="561"/>
                </a:lnTo>
                <a:lnTo>
                  <a:pt x="739" y="570"/>
                </a:lnTo>
                <a:lnTo>
                  <a:pt x="774" y="577"/>
                </a:lnTo>
                <a:lnTo>
                  <a:pt x="810" y="583"/>
                </a:lnTo>
                <a:lnTo>
                  <a:pt x="847" y="589"/>
                </a:lnTo>
                <a:lnTo>
                  <a:pt x="883" y="594"/>
                </a:lnTo>
                <a:lnTo>
                  <a:pt x="920" y="598"/>
                </a:lnTo>
                <a:lnTo>
                  <a:pt x="957" y="600"/>
                </a:lnTo>
                <a:lnTo>
                  <a:pt x="994" y="603"/>
                </a:lnTo>
                <a:lnTo>
                  <a:pt x="1032" y="603"/>
                </a:lnTo>
                <a:lnTo>
                  <a:pt x="1036" y="369"/>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2" name="Freeform 58"/>
          <p:cNvSpPr>
            <a:spLocks/>
          </p:cNvSpPr>
          <p:nvPr/>
        </p:nvSpPr>
        <p:spPr bwMode="auto">
          <a:xfrm>
            <a:off x="4938713" y="3787776"/>
            <a:ext cx="228600" cy="409575"/>
          </a:xfrm>
          <a:custGeom>
            <a:avLst/>
            <a:gdLst>
              <a:gd name="T0" fmla="*/ 344 w 580"/>
              <a:gd name="T1" fmla="*/ 5 h 1035"/>
              <a:gd name="T2" fmla="*/ 344 w 580"/>
              <a:gd name="T3" fmla="*/ 5 h 1035"/>
              <a:gd name="T4" fmla="*/ 343 w 580"/>
              <a:gd name="T5" fmla="*/ 68 h 1035"/>
              <a:gd name="T6" fmla="*/ 338 w 580"/>
              <a:gd name="T7" fmla="*/ 129 h 1035"/>
              <a:gd name="T8" fmla="*/ 331 w 580"/>
              <a:gd name="T9" fmla="*/ 190 h 1035"/>
              <a:gd name="T10" fmla="*/ 321 w 580"/>
              <a:gd name="T11" fmla="*/ 250 h 1035"/>
              <a:gd name="T12" fmla="*/ 308 w 580"/>
              <a:gd name="T13" fmla="*/ 310 h 1035"/>
              <a:gd name="T14" fmla="*/ 292 w 580"/>
              <a:gd name="T15" fmla="*/ 367 h 1035"/>
              <a:gd name="T16" fmla="*/ 273 w 580"/>
              <a:gd name="T17" fmla="*/ 424 h 1035"/>
              <a:gd name="T18" fmla="*/ 252 w 580"/>
              <a:gd name="T19" fmla="*/ 479 h 1035"/>
              <a:gd name="T20" fmla="*/ 228 w 580"/>
              <a:gd name="T21" fmla="*/ 534 h 1035"/>
              <a:gd name="T22" fmla="*/ 202 w 580"/>
              <a:gd name="T23" fmla="*/ 587 h 1035"/>
              <a:gd name="T24" fmla="*/ 175 w 580"/>
              <a:gd name="T25" fmla="*/ 638 h 1035"/>
              <a:gd name="T26" fmla="*/ 144 w 580"/>
              <a:gd name="T27" fmla="*/ 689 h 1035"/>
              <a:gd name="T28" fmla="*/ 111 w 580"/>
              <a:gd name="T29" fmla="*/ 737 h 1035"/>
              <a:gd name="T30" fmla="*/ 76 w 580"/>
              <a:gd name="T31" fmla="*/ 784 h 1035"/>
              <a:gd name="T32" fmla="*/ 39 w 580"/>
              <a:gd name="T33" fmla="*/ 828 h 1035"/>
              <a:gd name="T34" fmla="*/ 0 w 580"/>
              <a:gd name="T35" fmla="*/ 872 h 1035"/>
              <a:gd name="T36" fmla="*/ 170 w 580"/>
              <a:gd name="T37" fmla="*/ 1035 h 1035"/>
              <a:gd name="T38" fmla="*/ 170 w 580"/>
              <a:gd name="T39" fmla="*/ 1035 h 1035"/>
              <a:gd name="T40" fmla="*/ 193 w 580"/>
              <a:gd name="T41" fmla="*/ 1010 h 1035"/>
              <a:gd name="T42" fmla="*/ 215 w 580"/>
              <a:gd name="T43" fmla="*/ 984 h 1035"/>
              <a:gd name="T44" fmla="*/ 237 w 580"/>
              <a:gd name="T45" fmla="*/ 957 h 1035"/>
              <a:gd name="T46" fmla="*/ 260 w 580"/>
              <a:gd name="T47" fmla="*/ 931 h 1035"/>
              <a:gd name="T48" fmla="*/ 280 w 580"/>
              <a:gd name="T49" fmla="*/ 903 h 1035"/>
              <a:gd name="T50" fmla="*/ 301 w 580"/>
              <a:gd name="T51" fmla="*/ 875 h 1035"/>
              <a:gd name="T52" fmla="*/ 321 w 580"/>
              <a:gd name="T53" fmla="*/ 846 h 1035"/>
              <a:gd name="T54" fmla="*/ 340 w 580"/>
              <a:gd name="T55" fmla="*/ 818 h 1035"/>
              <a:gd name="T56" fmla="*/ 358 w 580"/>
              <a:gd name="T57" fmla="*/ 788 h 1035"/>
              <a:gd name="T58" fmla="*/ 377 w 580"/>
              <a:gd name="T59" fmla="*/ 758 h 1035"/>
              <a:gd name="T60" fmla="*/ 394 w 580"/>
              <a:gd name="T61" fmla="*/ 728 h 1035"/>
              <a:gd name="T62" fmla="*/ 411 w 580"/>
              <a:gd name="T63" fmla="*/ 696 h 1035"/>
              <a:gd name="T64" fmla="*/ 426 w 580"/>
              <a:gd name="T65" fmla="*/ 665 h 1035"/>
              <a:gd name="T66" fmla="*/ 442 w 580"/>
              <a:gd name="T67" fmla="*/ 634 h 1035"/>
              <a:gd name="T68" fmla="*/ 456 w 580"/>
              <a:gd name="T69" fmla="*/ 601 h 1035"/>
              <a:gd name="T70" fmla="*/ 469 w 580"/>
              <a:gd name="T71" fmla="*/ 569 h 1035"/>
              <a:gd name="T72" fmla="*/ 482 w 580"/>
              <a:gd name="T73" fmla="*/ 536 h 1035"/>
              <a:gd name="T74" fmla="*/ 495 w 580"/>
              <a:gd name="T75" fmla="*/ 502 h 1035"/>
              <a:gd name="T76" fmla="*/ 506 w 580"/>
              <a:gd name="T77" fmla="*/ 470 h 1035"/>
              <a:gd name="T78" fmla="*/ 516 w 580"/>
              <a:gd name="T79" fmla="*/ 436 h 1035"/>
              <a:gd name="T80" fmla="*/ 526 w 580"/>
              <a:gd name="T81" fmla="*/ 401 h 1035"/>
              <a:gd name="T82" fmla="*/ 536 w 580"/>
              <a:gd name="T83" fmla="*/ 367 h 1035"/>
              <a:gd name="T84" fmla="*/ 543 w 580"/>
              <a:gd name="T85" fmla="*/ 332 h 1035"/>
              <a:gd name="T86" fmla="*/ 551 w 580"/>
              <a:gd name="T87" fmla="*/ 297 h 1035"/>
              <a:gd name="T88" fmla="*/ 558 w 580"/>
              <a:gd name="T89" fmla="*/ 262 h 1035"/>
              <a:gd name="T90" fmla="*/ 563 w 580"/>
              <a:gd name="T91" fmla="*/ 225 h 1035"/>
              <a:gd name="T92" fmla="*/ 568 w 580"/>
              <a:gd name="T93" fmla="*/ 189 h 1035"/>
              <a:gd name="T94" fmla="*/ 572 w 580"/>
              <a:gd name="T95" fmla="*/ 153 h 1035"/>
              <a:gd name="T96" fmla="*/ 575 w 580"/>
              <a:gd name="T97" fmla="*/ 116 h 1035"/>
              <a:gd name="T98" fmla="*/ 577 w 580"/>
              <a:gd name="T99" fmla="*/ 79 h 1035"/>
              <a:gd name="T100" fmla="*/ 579 w 580"/>
              <a:gd name="T101" fmla="*/ 43 h 1035"/>
              <a:gd name="T102" fmla="*/ 580 w 580"/>
              <a:gd name="T103" fmla="*/ 5 h 1035"/>
              <a:gd name="T104" fmla="*/ 580 w 580"/>
              <a:gd name="T105" fmla="*/ 5 h 1035"/>
              <a:gd name="T106" fmla="*/ 580 w 580"/>
              <a:gd name="T107" fmla="*/ 4 h 1035"/>
              <a:gd name="T108" fmla="*/ 344 w 580"/>
              <a:gd name="T109" fmla="*/ 0 h 1035"/>
              <a:gd name="T110" fmla="*/ 344 w 580"/>
              <a:gd name="T111" fmla="*/ 0 h 1035"/>
              <a:gd name="T112" fmla="*/ 344 w 580"/>
              <a:gd name="T113" fmla="*/ 5 h 1035"/>
              <a:gd name="T114" fmla="*/ 344 w 580"/>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80" h="1035">
                <a:moveTo>
                  <a:pt x="344" y="5"/>
                </a:moveTo>
                <a:lnTo>
                  <a:pt x="344" y="5"/>
                </a:lnTo>
                <a:lnTo>
                  <a:pt x="343" y="68"/>
                </a:lnTo>
                <a:lnTo>
                  <a:pt x="338" y="129"/>
                </a:lnTo>
                <a:lnTo>
                  <a:pt x="331" y="190"/>
                </a:lnTo>
                <a:lnTo>
                  <a:pt x="321" y="250"/>
                </a:lnTo>
                <a:lnTo>
                  <a:pt x="308" y="310"/>
                </a:lnTo>
                <a:lnTo>
                  <a:pt x="292" y="367"/>
                </a:lnTo>
                <a:lnTo>
                  <a:pt x="273" y="424"/>
                </a:lnTo>
                <a:lnTo>
                  <a:pt x="252" y="479"/>
                </a:lnTo>
                <a:lnTo>
                  <a:pt x="228" y="534"/>
                </a:lnTo>
                <a:lnTo>
                  <a:pt x="202" y="587"/>
                </a:lnTo>
                <a:lnTo>
                  <a:pt x="175" y="638"/>
                </a:lnTo>
                <a:lnTo>
                  <a:pt x="144" y="689"/>
                </a:lnTo>
                <a:lnTo>
                  <a:pt x="111" y="737"/>
                </a:lnTo>
                <a:lnTo>
                  <a:pt x="76" y="784"/>
                </a:lnTo>
                <a:lnTo>
                  <a:pt x="39" y="828"/>
                </a:lnTo>
                <a:lnTo>
                  <a:pt x="0" y="872"/>
                </a:lnTo>
                <a:lnTo>
                  <a:pt x="170" y="1035"/>
                </a:lnTo>
                <a:lnTo>
                  <a:pt x="170" y="1035"/>
                </a:lnTo>
                <a:lnTo>
                  <a:pt x="193" y="1010"/>
                </a:lnTo>
                <a:lnTo>
                  <a:pt x="215" y="984"/>
                </a:lnTo>
                <a:lnTo>
                  <a:pt x="237" y="957"/>
                </a:lnTo>
                <a:lnTo>
                  <a:pt x="260" y="931"/>
                </a:lnTo>
                <a:lnTo>
                  <a:pt x="280" y="903"/>
                </a:lnTo>
                <a:lnTo>
                  <a:pt x="301" y="875"/>
                </a:lnTo>
                <a:lnTo>
                  <a:pt x="321" y="846"/>
                </a:lnTo>
                <a:lnTo>
                  <a:pt x="340" y="818"/>
                </a:lnTo>
                <a:lnTo>
                  <a:pt x="358" y="788"/>
                </a:lnTo>
                <a:lnTo>
                  <a:pt x="377" y="758"/>
                </a:lnTo>
                <a:lnTo>
                  <a:pt x="394" y="728"/>
                </a:lnTo>
                <a:lnTo>
                  <a:pt x="411" y="696"/>
                </a:lnTo>
                <a:lnTo>
                  <a:pt x="426" y="665"/>
                </a:lnTo>
                <a:lnTo>
                  <a:pt x="442" y="634"/>
                </a:lnTo>
                <a:lnTo>
                  <a:pt x="456" y="601"/>
                </a:lnTo>
                <a:lnTo>
                  <a:pt x="469" y="569"/>
                </a:lnTo>
                <a:lnTo>
                  <a:pt x="482" y="536"/>
                </a:lnTo>
                <a:lnTo>
                  <a:pt x="495" y="502"/>
                </a:lnTo>
                <a:lnTo>
                  <a:pt x="506" y="470"/>
                </a:lnTo>
                <a:lnTo>
                  <a:pt x="516" y="436"/>
                </a:lnTo>
                <a:lnTo>
                  <a:pt x="526" y="401"/>
                </a:lnTo>
                <a:lnTo>
                  <a:pt x="536" y="367"/>
                </a:lnTo>
                <a:lnTo>
                  <a:pt x="543" y="332"/>
                </a:lnTo>
                <a:lnTo>
                  <a:pt x="551" y="297"/>
                </a:lnTo>
                <a:lnTo>
                  <a:pt x="558" y="262"/>
                </a:lnTo>
                <a:lnTo>
                  <a:pt x="563" y="225"/>
                </a:lnTo>
                <a:lnTo>
                  <a:pt x="568" y="189"/>
                </a:lnTo>
                <a:lnTo>
                  <a:pt x="572" y="153"/>
                </a:lnTo>
                <a:lnTo>
                  <a:pt x="575" y="116"/>
                </a:lnTo>
                <a:lnTo>
                  <a:pt x="577" y="79"/>
                </a:lnTo>
                <a:lnTo>
                  <a:pt x="579" y="43"/>
                </a:lnTo>
                <a:lnTo>
                  <a:pt x="580" y="5"/>
                </a:lnTo>
                <a:lnTo>
                  <a:pt x="580" y="5"/>
                </a:lnTo>
                <a:lnTo>
                  <a:pt x="580" y="4"/>
                </a:lnTo>
                <a:lnTo>
                  <a:pt x="344" y="0"/>
                </a:lnTo>
                <a:lnTo>
                  <a:pt x="344" y="0"/>
                </a:lnTo>
                <a:lnTo>
                  <a:pt x="344" y="5"/>
                </a:lnTo>
                <a:lnTo>
                  <a:pt x="344" y="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3" name="Freeform 59"/>
          <p:cNvSpPr>
            <a:spLocks/>
          </p:cNvSpPr>
          <p:nvPr/>
        </p:nvSpPr>
        <p:spPr bwMode="auto">
          <a:xfrm>
            <a:off x="4579938" y="4144963"/>
            <a:ext cx="411163" cy="239713"/>
          </a:xfrm>
          <a:custGeom>
            <a:avLst/>
            <a:gdLst>
              <a:gd name="T0" fmla="*/ 0 w 1036"/>
              <a:gd name="T1" fmla="*/ 369 h 603"/>
              <a:gd name="T2" fmla="*/ 4 w 1036"/>
              <a:gd name="T3" fmla="*/ 603 h 603"/>
              <a:gd name="T4" fmla="*/ 4 w 1036"/>
              <a:gd name="T5" fmla="*/ 603 h 603"/>
              <a:gd name="T6" fmla="*/ 42 w 1036"/>
              <a:gd name="T7" fmla="*/ 603 h 603"/>
              <a:gd name="T8" fmla="*/ 79 w 1036"/>
              <a:gd name="T9" fmla="*/ 600 h 603"/>
              <a:gd name="T10" fmla="*/ 116 w 1036"/>
              <a:gd name="T11" fmla="*/ 598 h 603"/>
              <a:gd name="T12" fmla="*/ 153 w 1036"/>
              <a:gd name="T13" fmla="*/ 594 h 603"/>
              <a:gd name="T14" fmla="*/ 189 w 1036"/>
              <a:gd name="T15" fmla="*/ 589 h 603"/>
              <a:gd name="T16" fmla="*/ 226 w 1036"/>
              <a:gd name="T17" fmla="*/ 583 h 603"/>
              <a:gd name="T18" fmla="*/ 262 w 1036"/>
              <a:gd name="T19" fmla="*/ 577 h 603"/>
              <a:gd name="T20" fmla="*/ 297 w 1036"/>
              <a:gd name="T21" fmla="*/ 570 h 603"/>
              <a:gd name="T22" fmla="*/ 332 w 1036"/>
              <a:gd name="T23" fmla="*/ 561 h 603"/>
              <a:gd name="T24" fmla="*/ 368 w 1036"/>
              <a:gd name="T25" fmla="*/ 554 h 603"/>
              <a:gd name="T26" fmla="*/ 403 w 1036"/>
              <a:gd name="T27" fmla="*/ 543 h 603"/>
              <a:gd name="T28" fmla="*/ 437 w 1036"/>
              <a:gd name="T29" fmla="*/ 533 h 603"/>
              <a:gd name="T30" fmla="*/ 472 w 1036"/>
              <a:gd name="T31" fmla="*/ 521 h 603"/>
              <a:gd name="T32" fmla="*/ 504 w 1036"/>
              <a:gd name="T33" fmla="*/ 509 h 603"/>
              <a:gd name="T34" fmla="*/ 538 w 1036"/>
              <a:gd name="T35" fmla="*/ 496 h 603"/>
              <a:gd name="T36" fmla="*/ 571 w 1036"/>
              <a:gd name="T37" fmla="*/ 483 h 603"/>
              <a:gd name="T38" fmla="*/ 603 w 1036"/>
              <a:gd name="T39" fmla="*/ 469 h 603"/>
              <a:gd name="T40" fmla="*/ 636 w 1036"/>
              <a:gd name="T41" fmla="*/ 453 h 603"/>
              <a:gd name="T42" fmla="*/ 667 w 1036"/>
              <a:gd name="T43" fmla="*/ 438 h 603"/>
              <a:gd name="T44" fmla="*/ 698 w 1036"/>
              <a:gd name="T45" fmla="*/ 421 h 603"/>
              <a:gd name="T46" fmla="*/ 730 w 1036"/>
              <a:gd name="T47" fmla="*/ 404 h 603"/>
              <a:gd name="T48" fmla="*/ 760 w 1036"/>
              <a:gd name="T49" fmla="*/ 386 h 603"/>
              <a:gd name="T50" fmla="*/ 789 w 1036"/>
              <a:gd name="T51" fmla="*/ 367 h 603"/>
              <a:gd name="T52" fmla="*/ 819 w 1036"/>
              <a:gd name="T53" fmla="*/ 348 h 603"/>
              <a:gd name="T54" fmla="*/ 848 w 1036"/>
              <a:gd name="T55" fmla="*/ 327 h 603"/>
              <a:gd name="T56" fmla="*/ 877 w 1036"/>
              <a:gd name="T57" fmla="*/ 306 h 603"/>
              <a:gd name="T58" fmla="*/ 904 w 1036"/>
              <a:gd name="T59" fmla="*/ 285 h 603"/>
              <a:gd name="T60" fmla="*/ 931 w 1036"/>
              <a:gd name="T61" fmla="*/ 263 h 603"/>
              <a:gd name="T62" fmla="*/ 959 w 1036"/>
              <a:gd name="T63" fmla="*/ 241 h 603"/>
              <a:gd name="T64" fmla="*/ 985 w 1036"/>
              <a:gd name="T65" fmla="*/ 218 h 603"/>
              <a:gd name="T66" fmla="*/ 1011 w 1036"/>
              <a:gd name="T67" fmla="*/ 194 h 603"/>
              <a:gd name="T68" fmla="*/ 1036 w 1036"/>
              <a:gd name="T69" fmla="*/ 169 h 603"/>
              <a:gd name="T70" fmla="*/ 871 w 1036"/>
              <a:gd name="T71" fmla="*/ 0 h 603"/>
              <a:gd name="T72" fmla="*/ 871 w 1036"/>
              <a:gd name="T73" fmla="*/ 0 h 603"/>
              <a:gd name="T74" fmla="*/ 829 w 1036"/>
              <a:gd name="T75" fmla="*/ 42 h 603"/>
              <a:gd name="T76" fmla="*/ 784 w 1036"/>
              <a:gd name="T77" fmla="*/ 80 h 603"/>
              <a:gd name="T78" fmla="*/ 737 w 1036"/>
              <a:gd name="T79" fmla="*/ 117 h 603"/>
              <a:gd name="T80" fmla="*/ 689 w 1036"/>
              <a:gd name="T81" fmla="*/ 151 h 603"/>
              <a:gd name="T82" fmla="*/ 638 w 1036"/>
              <a:gd name="T83" fmla="*/ 184 h 603"/>
              <a:gd name="T84" fmla="*/ 588 w 1036"/>
              <a:gd name="T85" fmla="*/ 214 h 603"/>
              <a:gd name="T86" fmla="*/ 534 w 1036"/>
              <a:gd name="T87" fmla="*/ 241 h 603"/>
              <a:gd name="T88" fmla="*/ 480 w 1036"/>
              <a:gd name="T89" fmla="*/ 266 h 603"/>
              <a:gd name="T90" fmla="*/ 424 w 1036"/>
              <a:gd name="T91" fmla="*/ 288 h 603"/>
              <a:gd name="T92" fmla="*/ 366 w 1036"/>
              <a:gd name="T93" fmla="*/ 309 h 603"/>
              <a:gd name="T94" fmla="*/ 308 w 1036"/>
              <a:gd name="T95" fmla="*/ 326 h 603"/>
              <a:gd name="T96" fmla="*/ 248 w 1036"/>
              <a:gd name="T97" fmla="*/ 340 h 603"/>
              <a:gd name="T98" fmla="*/ 188 w 1036"/>
              <a:gd name="T99" fmla="*/ 352 h 603"/>
              <a:gd name="T100" fmla="*/ 127 w 1036"/>
              <a:gd name="T101" fmla="*/ 361 h 603"/>
              <a:gd name="T102" fmla="*/ 64 w 1036"/>
              <a:gd name="T103" fmla="*/ 366 h 603"/>
              <a:gd name="T104" fmla="*/ 32 w 1036"/>
              <a:gd name="T105" fmla="*/ 367 h 603"/>
              <a:gd name="T106" fmla="*/ 0 w 1036"/>
              <a:gd name="T107" fmla="*/ 369 h 603"/>
              <a:gd name="T108" fmla="*/ 0 w 1036"/>
              <a:gd name="T109" fmla="*/ 369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36" h="603">
                <a:moveTo>
                  <a:pt x="0" y="369"/>
                </a:moveTo>
                <a:lnTo>
                  <a:pt x="4" y="603"/>
                </a:lnTo>
                <a:lnTo>
                  <a:pt x="4" y="603"/>
                </a:lnTo>
                <a:lnTo>
                  <a:pt x="42" y="603"/>
                </a:lnTo>
                <a:lnTo>
                  <a:pt x="79" y="600"/>
                </a:lnTo>
                <a:lnTo>
                  <a:pt x="116" y="598"/>
                </a:lnTo>
                <a:lnTo>
                  <a:pt x="153" y="594"/>
                </a:lnTo>
                <a:lnTo>
                  <a:pt x="189" y="589"/>
                </a:lnTo>
                <a:lnTo>
                  <a:pt x="226" y="583"/>
                </a:lnTo>
                <a:lnTo>
                  <a:pt x="262" y="577"/>
                </a:lnTo>
                <a:lnTo>
                  <a:pt x="297" y="570"/>
                </a:lnTo>
                <a:lnTo>
                  <a:pt x="332" y="561"/>
                </a:lnTo>
                <a:lnTo>
                  <a:pt x="368" y="554"/>
                </a:lnTo>
                <a:lnTo>
                  <a:pt x="403" y="543"/>
                </a:lnTo>
                <a:lnTo>
                  <a:pt x="437" y="533"/>
                </a:lnTo>
                <a:lnTo>
                  <a:pt x="472" y="521"/>
                </a:lnTo>
                <a:lnTo>
                  <a:pt x="504" y="509"/>
                </a:lnTo>
                <a:lnTo>
                  <a:pt x="538" y="496"/>
                </a:lnTo>
                <a:lnTo>
                  <a:pt x="571" y="483"/>
                </a:lnTo>
                <a:lnTo>
                  <a:pt x="603" y="469"/>
                </a:lnTo>
                <a:lnTo>
                  <a:pt x="636" y="453"/>
                </a:lnTo>
                <a:lnTo>
                  <a:pt x="667" y="438"/>
                </a:lnTo>
                <a:lnTo>
                  <a:pt x="698" y="421"/>
                </a:lnTo>
                <a:lnTo>
                  <a:pt x="730" y="404"/>
                </a:lnTo>
                <a:lnTo>
                  <a:pt x="760" y="386"/>
                </a:lnTo>
                <a:lnTo>
                  <a:pt x="789" y="367"/>
                </a:lnTo>
                <a:lnTo>
                  <a:pt x="819" y="348"/>
                </a:lnTo>
                <a:lnTo>
                  <a:pt x="848" y="327"/>
                </a:lnTo>
                <a:lnTo>
                  <a:pt x="877" y="306"/>
                </a:lnTo>
                <a:lnTo>
                  <a:pt x="904" y="285"/>
                </a:lnTo>
                <a:lnTo>
                  <a:pt x="931" y="263"/>
                </a:lnTo>
                <a:lnTo>
                  <a:pt x="959" y="241"/>
                </a:lnTo>
                <a:lnTo>
                  <a:pt x="985" y="218"/>
                </a:lnTo>
                <a:lnTo>
                  <a:pt x="1011" y="194"/>
                </a:lnTo>
                <a:lnTo>
                  <a:pt x="1036" y="169"/>
                </a:lnTo>
                <a:lnTo>
                  <a:pt x="871" y="0"/>
                </a:lnTo>
                <a:lnTo>
                  <a:pt x="871" y="0"/>
                </a:lnTo>
                <a:lnTo>
                  <a:pt x="829" y="42"/>
                </a:lnTo>
                <a:lnTo>
                  <a:pt x="784" y="80"/>
                </a:lnTo>
                <a:lnTo>
                  <a:pt x="737" y="117"/>
                </a:lnTo>
                <a:lnTo>
                  <a:pt x="689" y="151"/>
                </a:lnTo>
                <a:lnTo>
                  <a:pt x="638" y="184"/>
                </a:lnTo>
                <a:lnTo>
                  <a:pt x="588" y="214"/>
                </a:lnTo>
                <a:lnTo>
                  <a:pt x="534" y="241"/>
                </a:lnTo>
                <a:lnTo>
                  <a:pt x="480" y="266"/>
                </a:lnTo>
                <a:lnTo>
                  <a:pt x="424" y="288"/>
                </a:lnTo>
                <a:lnTo>
                  <a:pt x="366" y="309"/>
                </a:lnTo>
                <a:lnTo>
                  <a:pt x="308" y="326"/>
                </a:lnTo>
                <a:lnTo>
                  <a:pt x="248" y="340"/>
                </a:lnTo>
                <a:lnTo>
                  <a:pt x="188" y="352"/>
                </a:lnTo>
                <a:lnTo>
                  <a:pt x="127" y="361"/>
                </a:lnTo>
                <a:lnTo>
                  <a:pt x="64" y="366"/>
                </a:lnTo>
                <a:lnTo>
                  <a:pt x="32" y="367"/>
                </a:lnTo>
                <a:lnTo>
                  <a:pt x="0" y="369"/>
                </a:lnTo>
                <a:lnTo>
                  <a:pt x="0" y="369"/>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4" name="Freeform 60"/>
          <p:cNvSpPr>
            <a:spLocks/>
          </p:cNvSpPr>
          <p:nvPr/>
        </p:nvSpPr>
        <p:spPr bwMode="auto">
          <a:xfrm>
            <a:off x="4579938" y="3194051"/>
            <a:ext cx="401638" cy="230188"/>
          </a:xfrm>
          <a:custGeom>
            <a:avLst/>
            <a:gdLst>
              <a:gd name="T0" fmla="*/ 848 w 1010"/>
              <a:gd name="T1" fmla="*/ 579 h 579"/>
              <a:gd name="T2" fmla="*/ 1010 w 1010"/>
              <a:gd name="T3" fmla="*/ 410 h 579"/>
              <a:gd name="T4" fmla="*/ 1010 w 1010"/>
              <a:gd name="T5" fmla="*/ 410 h 579"/>
              <a:gd name="T6" fmla="*/ 961 w 1010"/>
              <a:gd name="T7" fmla="*/ 364 h 579"/>
              <a:gd name="T8" fmla="*/ 908 w 1010"/>
              <a:gd name="T9" fmla="*/ 321 h 579"/>
              <a:gd name="T10" fmla="*/ 854 w 1010"/>
              <a:gd name="T11" fmla="*/ 281 h 579"/>
              <a:gd name="T12" fmla="*/ 797 w 1010"/>
              <a:gd name="T13" fmla="*/ 242 h 579"/>
              <a:gd name="T14" fmla="*/ 740 w 1010"/>
              <a:gd name="T15" fmla="*/ 205 h 579"/>
              <a:gd name="T16" fmla="*/ 710 w 1010"/>
              <a:gd name="T17" fmla="*/ 188 h 579"/>
              <a:gd name="T18" fmla="*/ 680 w 1010"/>
              <a:gd name="T19" fmla="*/ 173 h 579"/>
              <a:gd name="T20" fmla="*/ 649 w 1010"/>
              <a:gd name="T21" fmla="*/ 157 h 579"/>
              <a:gd name="T22" fmla="*/ 619 w 1010"/>
              <a:gd name="T23" fmla="*/ 142 h 579"/>
              <a:gd name="T24" fmla="*/ 586 w 1010"/>
              <a:gd name="T25" fmla="*/ 127 h 579"/>
              <a:gd name="T26" fmla="*/ 555 w 1010"/>
              <a:gd name="T27" fmla="*/ 114 h 579"/>
              <a:gd name="T28" fmla="*/ 524 w 1010"/>
              <a:gd name="T29" fmla="*/ 101 h 579"/>
              <a:gd name="T30" fmla="*/ 491 w 1010"/>
              <a:gd name="T31" fmla="*/ 90 h 579"/>
              <a:gd name="T32" fmla="*/ 457 w 1010"/>
              <a:gd name="T33" fmla="*/ 78 h 579"/>
              <a:gd name="T34" fmla="*/ 425 w 1010"/>
              <a:gd name="T35" fmla="*/ 67 h 579"/>
              <a:gd name="T36" fmla="*/ 391 w 1010"/>
              <a:gd name="T37" fmla="*/ 57 h 579"/>
              <a:gd name="T38" fmla="*/ 357 w 1010"/>
              <a:gd name="T39" fmla="*/ 48 h 579"/>
              <a:gd name="T40" fmla="*/ 323 w 1010"/>
              <a:gd name="T41" fmla="*/ 40 h 579"/>
              <a:gd name="T42" fmla="*/ 289 w 1010"/>
              <a:gd name="T43" fmla="*/ 32 h 579"/>
              <a:gd name="T44" fmla="*/ 254 w 1010"/>
              <a:gd name="T45" fmla="*/ 24 h 579"/>
              <a:gd name="T46" fmla="*/ 219 w 1010"/>
              <a:gd name="T47" fmla="*/ 19 h 579"/>
              <a:gd name="T48" fmla="*/ 184 w 1010"/>
              <a:gd name="T49" fmla="*/ 14 h 579"/>
              <a:gd name="T50" fmla="*/ 149 w 1010"/>
              <a:gd name="T51" fmla="*/ 9 h 579"/>
              <a:gd name="T52" fmla="*/ 113 w 1010"/>
              <a:gd name="T53" fmla="*/ 6 h 579"/>
              <a:gd name="T54" fmla="*/ 77 w 1010"/>
              <a:gd name="T55" fmla="*/ 4 h 579"/>
              <a:gd name="T56" fmla="*/ 41 w 1010"/>
              <a:gd name="T57" fmla="*/ 1 h 579"/>
              <a:gd name="T58" fmla="*/ 4 w 1010"/>
              <a:gd name="T59" fmla="*/ 0 h 579"/>
              <a:gd name="T60" fmla="*/ 0 w 1010"/>
              <a:gd name="T61" fmla="*/ 235 h 579"/>
              <a:gd name="T62" fmla="*/ 0 w 1010"/>
              <a:gd name="T63" fmla="*/ 235 h 579"/>
              <a:gd name="T64" fmla="*/ 61 w 1010"/>
              <a:gd name="T65" fmla="*/ 238 h 579"/>
              <a:gd name="T66" fmla="*/ 121 w 1010"/>
              <a:gd name="T67" fmla="*/ 243 h 579"/>
              <a:gd name="T68" fmla="*/ 181 w 1010"/>
              <a:gd name="T69" fmla="*/ 251 h 579"/>
              <a:gd name="T70" fmla="*/ 240 w 1010"/>
              <a:gd name="T71" fmla="*/ 261 h 579"/>
              <a:gd name="T72" fmla="*/ 297 w 1010"/>
              <a:gd name="T73" fmla="*/ 276 h 579"/>
              <a:gd name="T74" fmla="*/ 354 w 1010"/>
              <a:gd name="T75" fmla="*/ 291 h 579"/>
              <a:gd name="T76" fmla="*/ 409 w 1010"/>
              <a:gd name="T77" fmla="*/ 310 h 579"/>
              <a:gd name="T78" fmla="*/ 464 w 1010"/>
              <a:gd name="T79" fmla="*/ 330 h 579"/>
              <a:gd name="T80" fmla="*/ 517 w 1010"/>
              <a:gd name="T81" fmla="*/ 354 h 579"/>
              <a:gd name="T82" fmla="*/ 568 w 1010"/>
              <a:gd name="T83" fmla="*/ 380 h 579"/>
              <a:gd name="T84" fmla="*/ 619 w 1010"/>
              <a:gd name="T85" fmla="*/ 407 h 579"/>
              <a:gd name="T86" fmla="*/ 668 w 1010"/>
              <a:gd name="T87" fmla="*/ 438 h 579"/>
              <a:gd name="T88" fmla="*/ 715 w 1010"/>
              <a:gd name="T89" fmla="*/ 470 h 579"/>
              <a:gd name="T90" fmla="*/ 761 w 1010"/>
              <a:gd name="T91" fmla="*/ 505 h 579"/>
              <a:gd name="T92" fmla="*/ 805 w 1010"/>
              <a:gd name="T93" fmla="*/ 541 h 579"/>
              <a:gd name="T94" fmla="*/ 848 w 1010"/>
              <a:gd name="T95" fmla="*/ 579 h 579"/>
              <a:gd name="T96" fmla="*/ 848 w 1010"/>
              <a:gd name="T97" fmla="*/ 579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0" h="579">
                <a:moveTo>
                  <a:pt x="848" y="579"/>
                </a:moveTo>
                <a:lnTo>
                  <a:pt x="1010" y="410"/>
                </a:lnTo>
                <a:lnTo>
                  <a:pt x="1010" y="410"/>
                </a:lnTo>
                <a:lnTo>
                  <a:pt x="961" y="364"/>
                </a:lnTo>
                <a:lnTo>
                  <a:pt x="908" y="321"/>
                </a:lnTo>
                <a:lnTo>
                  <a:pt x="854" y="281"/>
                </a:lnTo>
                <a:lnTo>
                  <a:pt x="797" y="242"/>
                </a:lnTo>
                <a:lnTo>
                  <a:pt x="740" y="205"/>
                </a:lnTo>
                <a:lnTo>
                  <a:pt x="710" y="188"/>
                </a:lnTo>
                <a:lnTo>
                  <a:pt x="680" y="173"/>
                </a:lnTo>
                <a:lnTo>
                  <a:pt x="649" y="157"/>
                </a:lnTo>
                <a:lnTo>
                  <a:pt x="619" y="142"/>
                </a:lnTo>
                <a:lnTo>
                  <a:pt x="586" y="127"/>
                </a:lnTo>
                <a:lnTo>
                  <a:pt x="555" y="114"/>
                </a:lnTo>
                <a:lnTo>
                  <a:pt x="524" y="101"/>
                </a:lnTo>
                <a:lnTo>
                  <a:pt x="491" y="90"/>
                </a:lnTo>
                <a:lnTo>
                  <a:pt x="457" y="78"/>
                </a:lnTo>
                <a:lnTo>
                  <a:pt x="425" y="67"/>
                </a:lnTo>
                <a:lnTo>
                  <a:pt x="391" y="57"/>
                </a:lnTo>
                <a:lnTo>
                  <a:pt x="357" y="48"/>
                </a:lnTo>
                <a:lnTo>
                  <a:pt x="323" y="40"/>
                </a:lnTo>
                <a:lnTo>
                  <a:pt x="289" y="32"/>
                </a:lnTo>
                <a:lnTo>
                  <a:pt x="254" y="24"/>
                </a:lnTo>
                <a:lnTo>
                  <a:pt x="219" y="19"/>
                </a:lnTo>
                <a:lnTo>
                  <a:pt x="184" y="14"/>
                </a:lnTo>
                <a:lnTo>
                  <a:pt x="149" y="9"/>
                </a:lnTo>
                <a:lnTo>
                  <a:pt x="113" y="6"/>
                </a:lnTo>
                <a:lnTo>
                  <a:pt x="77" y="4"/>
                </a:lnTo>
                <a:lnTo>
                  <a:pt x="41" y="1"/>
                </a:lnTo>
                <a:lnTo>
                  <a:pt x="4" y="0"/>
                </a:lnTo>
                <a:lnTo>
                  <a:pt x="0" y="235"/>
                </a:lnTo>
                <a:lnTo>
                  <a:pt x="0" y="235"/>
                </a:lnTo>
                <a:lnTo>
                  <a:pt x="61" y="238"/>
                </a:lnTo>
                <a:lnTo>
                  <a:pt x="121" y="243"/>
                </a:lnTo>
                <a:lnTo>
                  <a:pt x="181" y="251"/>
                </a:lnTo>
                <a:lnTo>
                  <a:pt x="240" y="261"/>
                </a:lnTo>
                <a:lnTo>
                  <a:pt x="297" y="276"/>
                </a:lnTo>
                <a:lnTo>
                  <a:pt x="354" y="291"/>
                </a:lnTo>
                <a:lnTo>
                  <a:pt x="409" y="310"/>
                </a:lnTo>
                <a:lnTo>
                  <a:pt x="464" y="330"/>
                </a:lnTo>
                <a:lnTo>
                  <a:pt x="517" y="354"/>
                </a:lnTo>
                <a:lnTo>
                  <a:pt x="568" y="380"/>
                </a:lnTo>
                <a:lnTo>
                  <a:pt x="619" y="407"/>
                </a:lnTo>
                <a:lnTo>
                  <a:pt x="668" y="438"/>
                </a:lnTo>
                <a:lnTo>
                  <a:pt x="715" y="470"/>
                </a:lnTo>
                <a:lnTo>
                  <a:pt x="761" y="505"/>
                </a:lnTo>
                <a:lnTo>
                  <a:pt x="805" y="541"/>
                </a:lnTo>
                <a:lnTo>
                  <a:pt x="848" y="579"/>
                </a:lnTo>
                <a:lnTo>
                  <a:pt x="848" y="579"/>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5" name="Freeform 62"/>
          <p:cNvSpPr>
            <a:spLocks/>
          </p:cNvSpPr>
          <p:nvPr/>
        </p:nvSpPr>
        <p:spPr bwMode="auto">
          <a:xfrm>
            <a:off x="4578350" y="3338513"/>
            <a:ext cx="301625" cy="169863"/>
          </a:xfrm>
          <a:custGeom>
            <a:avLst/>
            <a:gdLst>
              <a:gd name="T0" fmla="*/ 645 w 761"/>
              <a:gd name="T1" fmla="*/ 425 h 425"/>
              <a:gd name="T2" fmla="*/ 761 w 761"/>
              <a:gd name="T3" fmla="*/ 307 h 425"/>
              <a:gd name="T4" fmla="*/ 761 w 761"/>
              <a:gd name="T5" fmla="*/ 307 h 425"/>
              <a:gd name="T6" fmla="*/ 723 w 761"/>
              <a:gd name="T7" fmla="*/ 273 h 425"/>
              <a:gd name="T8" fmla="*/ 682 w 761"/>
              <a:gd name="T9" fmla="*/ 240 h 425"/>
              <a:gd name="T10" fmla="*/ 642 w 761"/>
              <a:gd name="T11" fmla="*/ 209 h 425"/>
              <a:gd name="T12" fmla="*/ 599 w 761"/>
              <a:gd name="T13" fmla="*/ 181 h 425"/>
              <a:gd name="T14" fmla="*/ 555 w 761"/>
              <a:gd name="T15" fmla="*/ 155 h 425"/>
              <a:gd name="T16" fmla="*/ 511 w 761"/>
              <a:gd name="T17" fmla="*/ 128 h 425"/>
              <a:gd name="T18" fmla="*/ 464 w 761"/>
              <a:gd name="T19" fmla="*/ 106 h 425"/>
              <a:gd name="T20" fmla="*/ 417 w 761"/>
              <a:gd name="T21" fmla="*/ 86 h 425"/>
              <a:gd name="T22" fmla="*/ 369 w 761"/>
              <a:gd name="T23" fmla="*/ 66 h 425"/>
              <a:gd name="T24" fmla="*/ 319 w 761"/>
              <a:gd name="T25" fmla="*/ 50 h 425"/>
              <a:gd name="T26" fmla="*/ 268 w 761"/>
              <a:gd name="T27" fmla="*/ 36 h 425"/>
              <a:gd name="T28" fmla="*/ 216 w 761"/>
              <a:gd name="T29" fmla="*/ 24 h 425"/>
              <a:gd name="T30" fmla="*/ 164 w 761"/>
              <a:gd name="T31" fmla="*/ 14 h 425"/>
              <a:gd name="T32" fmla="*/ 111 w 761"/>
              <a:gd name="T33" fmla="*/ 7 h 425"/>
              <a:gd name="T34" fmla="*/ 58 w 761"/>
              <a:gd name="T35" fmla="*/ 2 h 425"/>
              <a:gd name="T36" fmla="*/ 3 w 761"/>
              <a:gd name="T37" fmla="*/ 0 h 425"/>
              <a:gd name="T38" fmla="*/ 0 w 761"/>
              <a:gd name="T39" fmla="*/ 165 h 425"/>
              <a:gd name="T40" fmla="*/ 0 w 761"/>
              <a:gd name="T41" fmla="*/ 165 h 425"/>
              <a:gd name="T42" fmla="*/ 46 w 761"/>
              <a:gd name="T43" fmla="*/ 168 h 425"/>
              <a:gd name="T44" fmla="*/ 93 w 761"/>
              <a:gd name="T45" fmla="*/ 171 h 425"/>
              <a:gd name="T46" fmla="*/ 137 w 761"/>
              <a:gd name="T47" fmla="*/ 178 h 425"/>
              <a:gd name="T48" fmla="*/ 183 w 761"/>
              <a:gd name="T49" fmla="*/ 186 h 425"/>
              <a:gd name="T50" fmla="*/ 226 w 761"/>
              <a:gd name="T51" fmla="*/ 196 h 425"/>
              <a:gd name="T52" fmla="*/ 268 w 761"/>
              <a:gd name="T53" fmla="*/ 208 h 425"/>
              <a:gd name="T54" fmla="*/ 311 w 761"/>
              <a:gd name="T55" fmla="*/ 222 h 425"/>
              <a:gd name="T56" fmla="*/ 352 w 761"/>
              <a:gd name="T57" fmla="*/ 238 h 425"/>
              <a:gd name="T58" fmla="*/ 393 w 761"/>
              <a:gd name="T59" fmla="*/ 256 h 425"/>
              <a:gd name="T60" fmla="*/ 433 w 761"/>
              <a:gd name="T61" fmla="*/ 274 h 425"/>
              <a:gd name="T62" fmla="*/ 470 w 761"/>
              <a:gd name="T63" fmla="*/ 296 h 425"/>
              <a:gd name="T64" fmla="*/ 508 w 761"/>
              <a:gd name="T65" fmla="*/ 319 h 425"/>
              <a:gd name="T66" fmla="*/ 544 w 761"/>
              <a:gd name="T67" fmla="*/ 343 h 425"/>
              <a:gd name="T68" fmla="*/ 580 w 761"/>
              <a:gd name="T69" fmla="*/ 369 h 425"/>
              <a:gd name="T70" fmla="*/ 613 w 761"/>
              <a:gd name="T71" fmla="*/ 397 h 425"/>
              <a:gd name="T72" fmla="*/ 645 w 761"/>
              <a:gd name="T73" fmla="*/ 425 h 425"/>
              <a:gd name="T74" fmla="*/ 645 w 761"/>
              <a:gd name="T75"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1" h="425">
                <a:moveTo>
                  <a:pt x="645" y="425"/>
                </a:moveTo>
                <a:lnTo>
                  <a:pt x="761" y="307"/>
                </a:lnTo>
                <a:lnTo>
                  <a:pt x="761" y="307"/>
                </a:lnTo>
                <a:lnTo>
                  <a:pt x="723" y="273"/>
                </a:lnTo>
                <a:lnTo>
                  <a:pt x="682" y="240"/>
                </a:lnTo>
                <a:lnTo>
                  <a:pt x="642" y="209"/>
                </a:lnTo>
                <a:lnTo>
                  <a:pt x="599" y="181"/>
                </a:lnTo>
                <a:lnTo>
                  <a:pt x="555" y="155"/>
                </a:lnTo>
                <a:lnTo>
                  <a:pt x="511" y="128"/>
                </a:lnTo>
                <a:lnTo>
                  <a:pt x="464" y="106"/>
                </a:lnTo>
                <a:lnTo>
                  <a:pt x="417" y="86"/>
                </a:lnTo>
                <a:lnTo>
                  <a:pt x="369" y="66"/>
                </a:lnTo>
                <a:lnTo>
                  <a:pt x="319" y="50"/>
                </a:lnTo>
                <a:lnTo>
                  <a:pt x="268" y="36"/>
                </a:lnTo>
                <a:lnTo>
                  <a:pt x="216" y="24"/>
                </a:lnTo>
                <a:lnTo>
                  <a:pt x="164" y="14"/>
                </a:lnTo>
                <a:lnTo>
                  <a:pt x="111" y="7"/>
                </a:lnTo>
                <a:lnTo>
                  <a:pt x="58" y="2"/>
                </a:lnTo>
                <a:lnTo>
                  <a:pt x="3" y="0"/>
                </a:lnTo>
                <a:lnTo>
                  <a:pt x="0" y="165"/>
                </a:lnTo>
                <a:lnTo>
                  <a:pt x="0" y="165"/>
                </a:lnTo>
                <a:lnTo>
                  <a:pt x="46" y="168"/>
                </a:lnTo>
                <a:lnTo>
                  <a:pt x="93" y="171"/>
                </a:lnTo>
                <a:lnTo>
                  <a:pt x="137" y="178"/>
                </a:lnTo>
                <a:lnTo>
                  <a:pt x="183" y="186"/>
                </a:lnTo>
                <a:lnTo>
                  <a:pt x="226" y="196"/>
                </a:lnTo>
                <a:lnTo>
                  <a:pt x="268" y="208"/>
                </a:lnTo>
                <a:lnTo>
                  <a:pt x="311" y="222"/>
                </a:lnTo>
                <a:lnTo>
                  <a:pt x="352" y="238"/>
                </a:lnTo>
                <a:lnTo>
                  <a:pt x="393" y="256"/>
                </a:lnTo>
                <a:lnTo>
                  <a:pt x="433" y="274"/>
                </a:lnTo>
                <a:lnTo>
                  <a:pt x="470" y="296"/>
                </a:lnTo>
                <a:lnTo>
                  <a:pt x="508" y="319"/>
                </a:lnTo>
                <a:lnTo>
                  <a:pt x="544" y="343"/>
                </a:lnTo>
                <a:lnTo>
                  <a:pt x="580" y="369"/>
                </a:lnTo>
                <a:lnTo>
                  <a:pt x="613" y="397"/>
                </a:lnTo>
                <a:lnTo>
                  <a:pt x="645" y="425"/>
                </a:lnTo>
                <a:lnTo>
                  <a:pt x="645" y="42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6" name="Freeform 63"/>
          <p:cNvSpPr>
            <a:spLocks/>
          </p:cNvSpPr>
          <p:nvPr/>
        </p:nvSpPr>
        <p:spPr bwMode="auto">
          <a:xfrm>
            <a:off x="4852988" y="3786188"/>
            <a:ext cx="169863" cy="311150"/>
          </a:xfrm>
          <a:custGeom>
            <a:avLst/>
            <a:gdLst>
              <a:gd name="T0" fmla="*/ 260 w 427"/>
              <a:gd name="T1" fmla="*/ 9 h 785"/>
              <a:gd name="T2" fmla="*/ 260 w 427"/>
              <a:gd name="T3" fmla="*/ 9 h 785"/>
              <a:gd name="T4" fmla="*/ 260 w 427"/>
              <a:gd name="T5" fmla="*/ 57 h 785"/>
              <a:gd name="T6" fmla="*/ 256 w 427"/>
              <a:gd name="T7" fmla="*/ 104 h 785"/>
              <a:gd name="T8" fmla="*/ 251 w 427"/>
              <a:gd name="T9" fmla="*/ 150 h 785"/>
              <a:gd name="T10" fmla="*/ 243 w 427"/>
              <a:gd name="T11" fmla="*/ 195 h 785"/>
              <a:gd name="T12" fmla="*/ 233 w 427"/>
              <a:gd name="T13" fmla="*/ 241 h 785"/>
              <a:gd name="T14" fmla="*/ 221 w 427"/>
              <a:gd name="T15" fmla="*/ 285 h 785"/>
              <a:gd name="T16" fmla="*/ 207 w 427"/>
              <a:gd name="T17" fmla="*/ 328 h 785"/>
              <a:gd name="T18" fmla="*/ 191 w 427"/>
              <a:gd name="T19" fmla="*/ 370 h 785"/>
              <a:gd name="T20" fmla="*/ 173 w 427"/>
              <a:gd name="T21" fmla="*/ 411 h 785"/>
              <a:gd name="T22" fmla="*/ 154 w 427"/>
              <a:gd name="T23" fmla="*/ 452 h 785"/>
              <a:gd name="T24" fmla="*/ 133 w 427"/>
              <a:gd name="T25" fmla="*/ 491 h 785"/>
              <a:gd name="T26" fmla="*/ 109 w 427"/>
              <a:gd name="T27" fmla="*/ 530 h 785"/>
              <a:gd name="T28" fmla="*/ 85 w 427"/>
              <a:gd name="T29" fmla="*/ 566 h 785"/>
              <a:gd name="T30" fmla="*/ 59 w 427"/>
              <a:gd name="T31" fmla="*/ 603 h 785"/>
              <a:gd name="T32" fmla="*/ 30 w 427"/>
              <a:gd name="T33" fmla="*/ 637 h 785"/>
              <a:gd name="T34" fmla="*/ 0 w 427"/>
              <a:gd name="T35" fmla="*/ 670 h 785"/>
              <a:gd name="T36" fmla="*/ 120 w 427"/>
              <a:gd name="T37" fmla="*/ 785 h 785"/>
              <a:gd name="T38" fmla="*/ 120 w 427"/>
              <a:gd name="T39" fmla="*/ 785 h 785"/>
              <a:gd name="T40" fmla="*/ 154 w 427"/>
              <a:gd name="T41" fmla="*/ 746 h 785"/>
              <a:gd name="T42" fmla="*/ 187 w 427"/>
              <a:gd name="T43" fmla="*/ 706 h 785"/>
              <a:gd name="T44" fmla="*/ 219 w 427"/>
              <a:gd name="T45" fmla="*/ 664 h 785"/>
              <a:gd name="T46" fmla="*/ 247 w 427"/>
              <a:gd name="T47" fmla="*/ 620 h 785"/>
              <a:gd name="T48" fmla="*/ 275 w 427"/>
              <a:gd name="T49" fmla="*/ 575 h 785"/>
              <a:gd name="T50" fmla="*/ 301 w 427"/>
              <a:gd name="T51" fmla="*/ 530 h 785"/>
              <a:gd name="T52" fmla="*/ 323 w 427"/>
              <a:gd name="T53" fmla="*/ 482 h 785"/>
              <a:gd name="T54" fmla="*/ 344 w 427"/>
              <a:gd name="T55" fmla="*/ 433 h 785"/>
              <a:gd name="T56" fmla="*/ 363 w 427"/>
              <a:gd name="T57" fmla="*/ 384 h 785"/>
              <a:gd name="T58" fmla="*/ 379 w 427"/>
              <a:gd name="T59" fmla="*/ 333 h 785"/>
              <a:gd name="T60" fmla="*/ 393 w 427"/>
              <a:gd name="T61" fmla="*/ 281 h 785"/>
              <a:gd name="T62" fmla="*/ 405 w 427"/>
              <a:gd name="T63" fmla="*/ 228 h 785"/>
              <a:gd name="T64" fmla="*/ 414 w 427"/>
              <a:gd name="T65" fmla="*/ 174 h 785"/>
              <a:gd name="T66" fmla="*/ 420 w 427"/>
              <a:gd name="T67" fmla="*/ 120 h 785"/>
              <a:gd name="T68" fmla="*/ 424 w 427"/>
              <a:gd name="T69" fmla="*/ 65 h 785"/>
              <a:gd name="T70" fmla="*/ 427 w 427"/>
              <a:gd name="T71" fmla="*/ 9 h 785"/>
              <a:gd name="T72" fmla="*/ 427 w 427"/>
              <a:gd name="T73" fmla="*/ 9 h 785"/>
              <a:gd name="T74" fmla="*/ 426 w 427"/>
              <a:gd name="T75" fmla="*/ 2 h 785"/>
              <a:gd name="T76" fmla="*/ 260 w 427"/>
              <a:gd name="T77" fmla="*/ 0 h 785"/>
              <a:gd name="T78" fmla="*/ 260 w 427"/>
              <a:gd name="T79" fmla="*/ 0 h 785"/>
              <a:gd name="T80" fmla="*/ 260 w 427"/>
              <a:gd name="T81" fmla="*/ 9 h 785"/>
              <a:gd name="T82" fmla="*/ 260 w 427"/>
              <a:gd name="T83" fmla="*/ 9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 h="785">
                <a:moveTo>
                  <a:pt x="260" y="9"/>
                </a:moveTo>
                <a:lnTo>
                  <a:pt x="260" y="9"/>
                </a:lnTo>
                <a:lnTo>
                  <a:pt x="260" y="57"/>
                </a:lnTo>
                <a:lnTo>
                  <a:pt x="256" y="104"/>
                </a:lnTo>
                <a:lnTo>
                  <a:pt x="251" y="150"/>
                </a:lnTo>
                <a:lnTo>
                  <a:pt x="243" y="195"/>
                </a:lnTo>
                <a:lnTo>
                  <a:pt x="233" y="241"/>
                </a:lnTo>
                <a:lnTo>
                  <a:pt x="221" y="285"/>
                </a:lnTo>
                <a:lnTo>
                  <a:pt x="207" y="328"/>
                </a:lnTo>
                <a:lnTo>
                  <a:pt x="191" y="370"/>
                </a:lnTo>
                <a:lnTo>
                  <a:pt x="173" y="411"/>
                </a:lnTo>
                <a:lnTo>
                  <a:pt x="154" y="452"/>
                </a:lnTo>
                <a:lnTo>
                  <a:pt x="133" y="491"/>
                </a:lnTo>
                <a:lnTo>
                  <a:pt x="109" y="530"/>
                </a:lnTo>
                <a:lnTo>
                  <a:pt x="85" y="566"/>
                </a:lnTo>
                <a:lnTo>
                  <a:pt x="59" y="603"/>
                </a:lnTo>
                <a:lnTo>
                  <a:pt x="30" y="637"/>
                </a:lnTo>
                <a:lnTo>
                  <a:pt x="0" y="670"/>
                </a:lnTo>
                <a:lnTo>
                  <a:pt x="120" y="785"/>
                </a:lnTo>
                <a:lnTo>
                  <a:pt x="120" y="785"/>
                </a:lnTo>
                <a:lnTo>
                  <a:pt x="154" y="746"/>
                </a:lnTo>
                <a:lnTo>
                  <a:pt x="187" y="706"/>
                </a:lnTo>
                <a:lnTo>
                  <a:pt x="219" y="664"/>
                </a:lnTo>
                <a:lnTo>
                  <a:pt x="247" y="620"/>
                </a:lnTo>
                <a:lnTo>
                  <a:pt x="275" y="575"/>
                </a:lnTo>
                <a:lnTo>
                  <a:pt x="301" y="530"/>
                </a:lnTo>
                <a:lnTo>
                  <a:pt x="323" y="482"/>
                </a:lnTo>
                <a:lnTo>
                  <a:pt x="344" y="433"/>
                </a:lnTo>
                <a:lnTo>
                  <a:pt x="363" y="384"/>
                </a:lnTo>
                <a:lnTo>
                  <a:pt x="379" y="333"/>
                </a:lnTo>
                <a:lnTo>
                  <a:pt x="393" y="281"/>
                </a:lnTo>
                <a:lnTo>
                  <a:pt x="405" y="228"/>
                </a:lnTo>
                <a:lnTo>
                  <a:pt x="414" y="174"/>
                </a:lnTo>
                <a:lnTo>
                  <a:pt x="420" y="120"/>
                </a:lnTo>
                <a:lnTo>
                  <a:pt x="424" y="65"/>
                </a:lnTo>
                <a:lnTo>
                  <a:pt x="427" y="9"/>
                </a:lnTo>
                <a:lnTo>
                  <a:pt x="427" y="9"/>
                </a:lnTo>
                <a:lnTo>
                  <a:pt x="426" y="2"/>
                </a:lnTo>
                <a:lnTo>
                  <a:pt x="260" y="0"/>
                </a:lnTo>
                <a:lnTo>
                  <a:pt x="260" y="0"/>
                </a:lnTo>
                <a:lnTo>
                  <a:pt x="260" y="9"/>
                </a:lnTo>
                <a:lnTo>
                  <a:pt x="260" y="9"/>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7" name="Freeform 65"/>
          <p:cNvSpPr>
            <a:spLocks/>
          </p:cNvSpPr>
          <p:nvPr/>
        </p:nvSpPr>
        <p:spPr bwMode="auto">
          <a:xfrm>
            <a:off x="4121150" y="3470276"/>
            <a:ext cx="179388" cy="303213"/>
          </a:xfrm>
          <a:custGeom>
            <a:avLst/>
            <a:gdLst>
              <a:gd name="T0" fmla="*/ 451 w 451"/>
              <a:gd name="T1" fmla="*/ 114 h 760"/>
              <a:gd name="T2" fmla="*/ 332 w 451"/>
              <a:gd name="T3" fmla="*/ 0 h 760"/>
              <a:gd name="T4" fmla="*/ 332 w 451"/>
              <a:gd name="T5" fmla="*/ 0 h 760"/>
              <a:gd name="T6" fmla="*/ 296 w 451"/>
              <a:gd name="T7" fmla="*/ 36 h 760"/>
              <a:gd name="T8" fmla="*/ 262 w 451"/>
              <a:gd name="T9" fmla="*/ 75 h 760"/>
              <a:gd name="T10" fmla="*/ 229 w 451"/>
              <a:gd name="T11" fmla="*/ 117 h 760"/>
              <a:gd name="T12" fmla="*/ 200 w 451"/>
              <a:gd name="T13" fmla="*/ 159 h 760"/>
              <a:gd name="T14" fmla="*/ 171 w 451"/>
              <a:gd name="T15" fmla="*/ 203 h 760"/>
              <a:gd name="T16" fmla="*/ 145 w 451"/>
              <a:gd name="T17" fmla="*/ 247 h 760"/>
              <a:gd name="T18" fmla="*/ 120 w 451"/>
              <a:gd name="T19" fmla="*/ 294 h 760"/>
              <a:gd name="T20" fmla="*/ 98 w 451"/>
              <a:gd name="T21" fmla="*/ 341 h 760"/>
              <a:gd name="T22" fmla="*/ 77 w 451"/>
              <a:gd name="T23" fmla="*/ 389 h 760"/>
              <a:gd name="T24" fmla="*/ 59 w 451"/>
              <a:gd name="T25" fmla="*/ 440 h 760"/>
              <a:gd name="T26" fmla="*/ 43 w 451"/>
              <a:gd name="T27" fmla="*/ 491 h 760"/>
              <a:gd name="T28" fmla="*/ 30 w 451"/>
              <a:gd name="T29" fmla="*/ 542 h 760"/>
              <a:gd name="T30" fmla="*/ 19 w 451"/>
              <a:gd name="T31" fmla="*/ 595 h 760"/>
              <a:gd name="T32" fmla="*/ 11 w 451"/>
              <a:gd name="T33" fmla="*/ 648 h 760"/>
              <a:gd name="T34" fmla="*/ 4 w 451"/>
              <a:gd name="T35" fmla="*/ 703 h 760"/>
              <a:gd name="T36" fmla="*/ 0 w 451"/>
              <a:gd name="T37" fmla="*/ 758 h 760"/>
              <a:gd name="T38" fmla="*/ 167 w 451"/>
              <a:gd name="T39" fmla="*/ 760 h 760"/>
              <a:gd name="T40" fmla="*/ 167 w 451"/>
              <a:gd name="T41" fmla="*/ 760 h 760"/>
              <a:gd name="T42" fmla="*/ 170 w 451"/>
              <a:gd name="T43" fmla="*/ 713 h 760"/>
              <a:gd name="T44" fmla="*/ 175 w 451"/>
              <a:gd name="T45" fmla="*/ 667 h 760"/>
              <a:gd name="T46" fmla="*/ 183 w 451"/>
              <a:gd name="T47" fmla="*/ 621 h 760"/>
              <a:gd name="T48" fmla="*/ 192 w 451"/>
              <a:gd name="T49" fmla="*/ 577 h 760"/>
              <a:gd name="T50" fmla="*/ 203 w 451"/>
              <a:gd name="T51" fmla="*/ 532 h 760"/>
              <a:gd name="T52" fmla="*/ 216 w 451"/>
              <a:gd name="T53" fmla="*/ 489 h 760"/>
              <a:gd name="T54" fmla="*/ 232 w 451"/>
              <a:gd name="T55" fmla="*/ 447 h 760"/>
              <a:gd name="T56" fmla="*/ 250 w 451"/>
              <a:gd name="T57" fmla="*/ 405 h 760"/>
              <a:gd name="T58" fmla="*/ 270 w 451"/>
              <a:gd name="T59" fmla="*/ 364 h 760"/>
              <a:gd name="T60" fmla="*/ 291 w 451"/>
              <a:gd name="T61" fmla="*/ 325 h 760"/>
              <a:gd name="T62" fmla="*/ 313 w 451"/>
              <a:gd name="T63" fmla="*/ 288 h 760"/>
              <a:gd name="T64" fmla="*/ 338 w 451"/>
              <a:gd name="T65" fmla="*/ 250 h 760"/>
              <a:gd name="T66" fmla="*/ 364 w 451"/>
              <a:gd name="T67" fmla="*/ 215 h 760"/>
              <a:gd name="T68" fmla="*/ 391 w 451"/>
              <a:gd name="T69" fmla="*/ 180 h 760"/>
              <a:gd name="T70" fmla="*/ 421 w 451"/>
              <a:gd name="T71" fmla="*/ 147 h 760"/>
              <a:gd name="T72" fmla="*/ 451 w 451"/>
              <a:gd name="T73" fmla="*/ 114 h 760"/>
              <a:gd name="T74" fmla="*/ 451 w 451"/>
              <a:gd name="T75" fmla="*/ 114 h 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51" h="760">
                <a:moveTo>
                  <a:pt x="451" y="114"/>
                </a:moveTo>
                <a:lnTo>
                  <a:pt x="332" y="0"/>
                </a:lnTo>
                <a:lnTo>
                  <a:pt x="332" y="0"/>
                </a:lnTo>
                <a:lnTo>
                  <a:pt x="296" y="36"/>
                </a:lnTo>
                <a:lnTo>
                  <a:pt x="262" y="75"/>
                </a:lnTo>
                <a:lnTo>
                  <a:pt x="229" y="117"/>
                </a:lnTo>
                <a:lnTo>
                  <a:pt x="200" y="159"/>
                </a:lnTo>
                <a:lnTo>
                  <a:pt x="171" y="203"/>
                </a:lnTo>
                <a:lnTo>
                  <a:pt x="145" y="247"/>
                </a:lnTo>
                <a:lnTo>
                  <a:pt x="120" y="294"/>
                </a:lnTo>
                <a:lnTo>
                  <a:pt x="98" y="341"/>
                </a:lnTo>
                <a:lnTo>
                  <a:pt x="77" y="389"/>
                </a:lnTo>
                <a:lnTo>
                  <a:pt x="59" y="440"/>
                </a:lnTo>
                <a:lnTo>
                  <a:pt x="43" y="491"/>
                </a:lnTo>
                <a:lnTo>
                  <a:pt x="30" y="542"/>
                </a:lnTo>
                <a:lnTo>
                  <a:pt x="19" y="595"/>
                </a:lnTo>
                <a:lnTo>
                  <a:pt x="11" y="648"/>
                </a:lnTo>
                <a:lnTo>
                  <a:pt x="4" y="703"/>
                </a:lnTo>
                <a:lnTo>
                  <a:pt x="0" y="758"/>
                </a:lnTo>
                <a:lnTo>
                  <a:pt x="167" y="760"/>
                </a:lnTo>
                <a:lnTo>
                  <a:pt x="167" y="760"/>
                </a:lnTo>
                <a:lnTo>
                  <a:pt x="170" y="713"/>
                </a:lnTo>
                <a:lnTo>
                  <a:pt x="175" y="667"/>
                </a:lnTo>
                <a:lnTo>
                  <a:pt x="183" y="621"/>
                </a:lnTo>
                <a:lnTo>
                  <a:pt x="192" y="577"/>
                </a:lnTo>
                <a:lnTo>
                  <a:pt x="203" y="532"/>
                </a:lnTo>
                <a:lnTo>
                  <a:pt x="216" y="489"/>
                </a:lnTo>
                <a:lnTo>
                  <a:pt x="232" y="447"/>
                </a:lnTo>
                <a:lnTo>
                  <a:pt x="250" y="405"/>
                </a:lnTo>
                <a:lnTo>
                  <a:pt x="270" y="364"/>
                </a:lnTo>
                <a:lnTo>
                  <a:pt x="291" y="325"/>
                </a:lnTo>
                <a:lnTo>
                  <a:pt x="313" y="288"/>
                </a:lnTo>
                <a:lnTo>
                  <a:pt x="338" y="250"/>
                </a:lnTo>
                <a:lnTo>
                  <a:pt x="364" y="215"/>
                </a:lnTo>
                <a:lnTo>
                  <a:pt x="391" y="180"/>
                </a:lnTo>
                <a:lnTo>
                  <a:pt x="421" y="147"/>
                </a:lnTo>
                <a:lnTo>
                  <a:pt x="451" y="114"/>
                </a:lnTo>
                <a:lnTo>
                  <a:pt x="451" y="114"/>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8" name="Freeform 66"/>
          <p:cNvSpPr>
            <a:spLocks/>
          </p:cNvSpPr>
          <p:nvPr/>
        </p:nvSpPr>
        <p:spPr bwMode="auto">
          <a:xfrm>
            <a:off x="4121150" y="3786188"/>
            <a:ext cx="169863" cy="311150"/>
          </a:xfrm>
          <a:custGeom>
            <a:avLst/>
            <a:gdLst>
              <a:gd name="T0" fmla="*/ 166 w 426"/>
              <a:gd name="T1" fmla="*/ 9 h 785"/>
              <a:gd name="T2" fmla="*/ 166 w 426"/>
              <a:gd name="T3" fmla="*/ 9 h 785"/>
              <a:gd name="T4" fmla="*/ 166 w 426"/>
              <a:gd name="T5" fmla="*/ 0 h 785"/>
              <a:gd name="T6" fmla="*/ 0 w 426"/>
              <a:gd name="T7" fmla="*/ 2 h 785"/>
              <a:gd name="T8" fmla="*/ 0 w 426"/>
              <a:gd name="T9" fmla="*/ 2 h 785"/>
              <a:gd name="T10" fmla="*/ 0 w 426"/>
              <a:gd name="T11" fmla="*/ 9 h 785"/>
              <a:gd name="T12" fmla="*/ 0 w 426"/>
              <a:gd name="T13" fmla="*/ 9 h 785"/>
              <a:gd name="T14" fmla="*/ 2 w 426"/>
              <a:gd name="T15" fmla="*/ 65 h 785"/>
              <a:gd name="T16" fmla="*/ 6 w 426"/>
              <a:gd name="T17" fmla="*/ 120 h 785"/>
              <a:gd name="T18" fmla="*/ 12 w 426"/>
              <a:gd name="T19" fmla="*/ 174 h 785"/>
              <a:gd name="T20" fmla="*/ 21 w 426"/>
              <a:gd name="T21" fmla="*/ 228 h 785"/>
              <a:gd name="T22" fmla="*/ 33 w 426"/>
              <a:gd name="T23" fmla="*/ 281 h 785"/>
              <a:gd name="T24" fmla="*/ 47 w 426"/>
              <a:gd name="T25" fmla="*/ 333 h 785"/>
              <a:gd name="T26" fmla="*/ 63 w 426"/>
              <a:gd name="T27" fmla="*/ 384 h 785"/>
              <a:gd name="T28" fmla="*/ 82 w 426"/>
              <a:gd name="T29" fmla="*/ 433 h 785"/>
              <a:gd name="T30" fmla="*/ 103 w 426"/>
              <a:gd name="T31" fmla="*/ 482 h 785"/>
              <a:gd name="T32" fmla="*/ 127 w 426"/>
              <a:gd name="T33" fmla="*/ 530 h 785"/>
              <a:gd name="T34" fmla="*/ 151 w 426"/>
              <a:gd name="T35" fmla="*/ 575 h 785"/>
              <a:gd name="T36" fmla="*/ 179 w 426"/>
              <a:gd name="T37" fmla="*/ 620 h 785"/>
              <a:gd name="T38" fmla="*/ 207 w 426"/>
              <a:gd name="T39" fmla="*/ 664 h 785"/>
              <a:gd name="T40" fmla="*/ 239 w 426"/>
              <a:gd name="T41" fmla="*/ 706 h 785"/>
              <a:gd name="T42" fmla="*/ 272 w 426"/>
              <a:gd name="T43" fmla="*/ 746 h 785"/>
              <a:gd name="T44" fmla="*/ 306 w 426"/>
              <a:gd name="T45" fmla="*/ 785 h 785"/>
              <a:gd name="T46" fmla="*/ 426 w 426"/>
              <a:gd name="T47" fmla="*/ 670 h 785"/>
              <a:gd name="T48" fmla="*/ 426 w 426"/>
              <a:gd name="T49" fmla="*/ 670 h 785"/>
              <a:gd name="T50" fmla="*/ 396 w 426"/>
              <a:gd name="T51" fmla="*/ 637 h 785"/>
              <a:gd name="T52" fmla="*/ 369 w 426"/>
              <a:gd name="T53" fmla="*/ 603 h 785"/>
              <a:gd name="T54" fmla="*/ 341 w 426"/>
              <a:gd name="T55" fmla="*/ 566 h 785"/>
              <a:gd name="T56" fmla="*/ 317 w 426"/>
              <a:gd name="T57" fmla="*/ 530 h 785"/>
              <a:gd name="T58" fmla="*/ 293 w 426"/>
              <a:gd name="T59" fmla="*/ 491 h 785"/>
              <a:gd name="T60" fmla="*/ 272 w 426"/>
              <a:gd name="T61" fmla="*/ 452 h 785"/>
              <a:gd name="T62" fmla="*/ 253 w 426"/>
              <a:gd name="T63" fmla="*/ 411 h 785"/>
              <a:gd name="T64" fmla="*/ 235 w 426"/>
              <a:gd name="T65" fmla="*/ 370 h 785"/>
              <a:gd name="T66" fmla="*/ 219 w 426"/>
              <a:gd name="T67" fmla="*/ 328 h 785"/>
              <a:gd name="T68" fmla="*/ 205 w 426"/>
              <a:gd name="T69" fmla="*/ 285 h 785"/>
              <a:gd name="T70" fmla="*/ 193 w 426"/>
              <a:gd name="T71" fmla="*/ 241 h 785"/>
              <a:gd name="T72" fmla="*/ 184 w 426"/>
              <a:gd name="T73" fmla="*/ 195 h 785"/>
              <a:gd name="T74" fmla="*/ 176 w 426"/>
              <a:gd name="T75" fmla="*/ 150 h 785"/>
              <a:gd name="T76" fmla="*/ 170 w 426"/>
              <a:gd name="T77" fmla="*/ 104 h 785"/>
              <a:gd name="T78" fmla="*/ 167 w 426"/>
              <a:gd name="T79" fmla="*/ 57 h 785"/>
              <a:gd name="T80" fmla="*/ 166 w 426"/>
              <a:gd name="T81" fmla="*/ 9 h 785"/>
              <a:gd name="T82" fmla="*/ 166 w 426"/>
              <a:gd name="T83" fmla="*/ 9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6" h="785">
                <a:moveTo>
                  <a:pt x="166" y="9"/>
                </a:moveTo>
                <a:lnTo>
                  <a:pt x="166" y="9"/>
                </a:lnTo>
                <a:lnTo>
                  <a:pt x="166" y="0"/>
                </a:lnTo>
                <a:lnTo>
                  <a:pt x="0" y="2"/>
                </a:lnTo>
                <a:lnTo>
                  <a:pt x="0" y="2"/>
                </a:lnTo>
                <a:lnTo>
                  <a:pt x="0" y="9"/>
                </a:lnTo>
                <a:lnTo>
                  <a:pt x="0" y="9"/>
                </a:lnTo>
                <a:lnTo>
                  <a:pt x="2" y="65"/>
                </a:lnTo>
                <a:lnTo>
                  <a:pt x="6" y="120"/>
                </a:lnTo>
                <a:lnTo>
                  <a:pt x="12" y="174"/>
                </a:lnTo>
                <a:lnTo>
                  <a:pt x="21" y="228"/>
                </a:lnTo>
                <a:lnTo>
                  <a:pt x="33" y="281"/>
                </a:lnTo>
                <a:lnTo>
                  <a:pt x="47" y="333"/>
                </a:lnTo>
                <a:lnTo>
                  <a:pt x="63" y="384"/>
                </a:lnTo>
                <a:lnTo>
                  <a:pt x="82" y="433"/>
                </a:lnTo>
                <a:lnTo>
                  <a:pt x="103" y="482"/>
                </a:lnTo>
                <a:lnTo>
                  <a:pt x="127" y="530"/>
                </a:lnTo>
                <a:lnTo>
                  <a:pt x="151" y="575"/>
                </a:lnTo>
                <a:lnTo>
                  <a:pt x="179" y="620"/>
                </a:lnTo>
                <a:lnTo>
                  <a:pt x="207" y="664"/>
                </a:lnTo>
                <a:lnTo>
                  <a:pt x="239" y="706"/>
                </a:lnTo>
                <a:lnTo>
                  <a:pt x="272" y="746"/>
                </a:lnTo>
                <a:lnTo>
                  <a:pt x="306" y="785"/>
                </a:lnTo>
                <a:lnTo>
                  <a:pt x="426" y="670"/>
                </a:lnTo>
                <a:lnTo>
                  <a:pt x="426" y="670"/>
                </a:lnTo>
                <a:lnTo>
                  <a:pt x="396" y="637"/>
                </a:lnTo>
                <a:lnTo>
                  <a:pt x="369" y="603"/>
                </a:lnTo>
                <a:lnTo>
                  <a:pt x="341" y="566"/>
                </a:lnTo>
                <a:lnTo>
                  <a:pt x="317" y="530"/>
                </a:lnTo>
                <a:lnTo>
                  <a:pt x="293" y="491"/>
                </a:lnTo>
                <a:lnTo>
                  <a:pt x="272" y="452"/>
                </a:lnTo>
                <a:lnTo>
                  <a:pt x="253" y="411"/>
                </a:lnTo>
                <a:lnTo>
                  <a:pt x="235" y="370"/>
                </a:lnTo>
                <a:lnTo>
                  <a:pt x="219" y="328"/>
                </a:lnTo>
                <a:lnTo>
                  <a:pt x="205" y="285"/>
                </a:lnTo>
                <a:lnTo>
                  <a:pt x="193" y="241"/>
                </a:lnTo>
                <a:lnTo>
                  <a:pt x="184" y="195"/>
                </a:lnTo>
                <a:lnTo>
                  <a:pt x="176" y="150"/>
                </a:lnTo>
                <a:lnTo>
                  <a:pt x="170" y="104"/>
                </a:lnTo>
                <a:lnTo>
                  <a:pt x="167" y="57"/>
                </a:lnTo>
                <a:lnTo>
                  <a:pt x="166" y="9"/>
                </a:lnTo>
                <a:lnTo>
                  <a:pt x="166" y="9"/>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9" name="Freeform 67"/>
          <p:cNvSpPr>
            <a:spLocks/>
          </p:cNvSpPr>
          <p:nvPr/>
        </p:nvSpPr>
        <p:spPr bwMode="auto">
          <a:xfrm>
            <a:off x="4254500" y="4060826"/>
            <a:ext cx="311150" cy="179388"/>
          </a:xfrm>
          <a:custGeom>
            <a:avLst/>
            <a:gdLst>
              <a:gd name="T0" fmla="*/ 114 w 785"/>
              <a:gd name="T1" fmla="*/ 0 h 450"/>
              <a:gd name="T2" fmla="*/ 0 w 785"/>
              <a:gd name="T3" fmla="*/ 118 h 450"/>
              <a:gd name="T4" fmla="*/ 0 w 785"/>
              <a:gd name="T5" fmla="*/ 118 h 450"/>
              <a:gd name="T6" fmla="*/ 37 w 785"/>
              <a:gd name="T7" fmla="*/ 155 h 450"/>
              <a:gd name="T8" fmla="*/ 78 w 785"/>
              <a:gd name="T9" fmla="*/ 190 h 450"/>
              <a:gd name="T10" fmla="*/ 119 w 785"/>
              <a:gd name="T11" fmla="*/ 223 h 450"/>
              <a:gd name="T12" fmla="*/ 164 w 785"/>
              <a:gd name="T13" fmla="*/ 254 h 450"/>
              <a:gd name="T14" fmla="*/ 208 w 785"/>
              <a:gd name="T15" fmla="*/ 284 h 450"/>
              <a:gd name="T16" fmla="*/ 255 w 785"/>
              <a:gd name="T17" fmla="*/ 310 h 450"/>
              <a:gd name="T18" fmla="*/ 303 w 785"/>
              <a:gd name="T19" fmla="*/ 335 h 450"/>
              <a:gd name="T20" fmla="*/ 351 w 785"/>
              <a:gd name="T21" fmla="*/ 358 h 450"/>
              <a:gd name="T22" fmla="*/ 402 w 785"/>
              <a:gd name="T23" fmla="*/ 378 h 450"/>
              <a:gd name="T24" fmla="*/ 453 w 785"/>
              <a:gd name="T25" fmla="*/ 396 h 450"/>
              <a:gd name="T26" fmla="*/ 506 w 785"/>
              <a:gd name="T27" fmla="*/ 411 h 450"/>
              <a:gd name="T28" fmla="*/ 559 w 785"/>
              <a:gd name="T29" fmla="*/ 424 h 450"/>
              <a:gd name="T30" fmla="*/ 614 w 785"/>
              <a:gd name="T31" fmla="*/ 435 h 450"/>
              <a:gd name="T32" fmla="*/ 669 w 785"/>
              <a:gd name="T33" fmla="*/ 443 h 450"/>
              <a:gd name="T34" fmla="*/ 725 w 785"/>
              <a:gd name="T35" fmla="*/ 448 h 450"/>
              <a:gd name="T36" fmla="*/ 782 w 785"/>
              <a:gd name="T37" fmla="*/ 450 h 450"/>
              <a:gd name="T38" fmla="*/ 785 w 785"/>
              <a:gd name="T39" fmla="*/ 284 h 450"/>
              <a:gd name="T40" fmla="*/ 785 w 785"/>
              <a:gd name="T41" fmla="*/ 284 h 450"/>
              <a:gd name="T42" fmla="*/ 735 w 785"/>
              <a:gd name="T43" fmla="*/ 282 h 450"/>
              <a:gd name="T44" fmla="*/ 687 w 785"/>
              <a:gd name="T45" fmla="*/ 279 h 450"/>
              <a:gd name="T46" fmla="*/ 640 w 785"/>
              <a:gd name="T47" fmla="*/ 271 h 450"/>
              <a:gd name="T48" fmla="*/ 593 w 785"/>
              <a:gd name="T49" fmla="*/ 262 h 450"/>
              <a:gd name="T50" fmla="*/ 548 w 785"/>
              <a:gd name="T51" fmla="*/ 251 h 450"/>
              <a:gd name="T52" fmla="*/ 502 w 785"/>
              <a:gd name="T53" fmla="*/ 238 h 450"/>
              <a:gd name="T54" fmla="*/ 459 w 785"/>
              <a:gd name="T55" fmla="*/ 223 h 450"/>
              <a:gd name="T56" fmla="*/ 416 w 785"/>
              <a:gd name="T57" fmla="*/ 206 h 450"/>
              <a:gd name="T58" fmla="*/ 373 w 785"/>
              <a:gd name="T59" fmla="*/ 186 h 450"/>
              <a:gd name="T60" fmla="*/ 333 w 785"/>
              <a:gd name="T61" fmla="*/ 164 h 450"/>
              <a:gd name="T62" fmla="*/ 293 w 785"/>
              <a:gd name="T63" fmla="*/ 141 h 450"/>
              <a:gd name="T64" fmla="*/ 255 w 785"/>
              <a:gd name="T65" fmla="*/ 116 h 450"/>
              <a:gd name="T66" fmla="*/ 217 w 785"/>
              <a:gd name="T67" fmla="*/ 90 h 450"/>
              <a:gd name="T68" fmla="*/ 182 w 785"/>
              <a:gd name="T69" fmla="*/ 61 h 450"/>
              <a:gd name="T70" fmla="*/ 147 w 785"/>
              <a:gd name="T71" fmla="*/ 31 h 450"/>
              <a:gd name="T72" fmla="*/ 114 w 785"/>
              <a:gd name="T73" fmla="*/ 0 h 450"/>
              <a:gd name="T74" fmla="*/ 114 w 785"/>
              <a:gd name="T75"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85" h="450">
                <a:moveTo>
                  <a:pt x="114" y="0"/>
                </a:moveTo>
                <a:lnTo>
                  <a:pt x="0" y="118"/>
                </a:lnTo>
                <a:lnTo>
                  <a:pt x="0" y="118"/>
                </a:lnTo>
                <a:lnTo>
                  <a:pt x="37" y="155"/>
                </a:lnTo>
                <a:lnTo>
                  <a:pt x="78" y="190"/>
                </a:lnTo>
                <a:lnTo>
                  <a:pt x="119" y="223"/>
                </a:lnTo>
                <a:lnTo>
                  <a:pt x="164" y="254"/>
                </a:lnTo>
                <a:lnTo>
                  <a:pt x="208" y="284"/>
                </a:lnTo>
                <a:lnTo>
                  <a:pt x="255" y="310"/>
                </a:lnTo>
                <a:lnTo>
                  <a:pt x="303" y="335"/>
                </a:lnTo>
                <a:lnTo>
                  <a:pt x="351" y="358"/>
                </a:lnTo>
                <a:lnTo>
                  <a:pt x="402" y="378"/>
                </a:lnTo>
                <a:lnTo>
                  <a:pt x="453" y="396"/>
                </a:lnTo>
                <a:lnTo>
                  <a:pt x="506" y="411"/>
                </a:lnTo>
                <a:lnTo>
                  <a:pt x="559" y="424"/>
                </a:lnTo>
                <a:lnTo>
                  <a:pt x="614" y="435"/>
                </a:lnTo>
                <a:lnTo>
                  <a:pt x="669" y="443"/>
                </a:lnTo>
                <a:lnTo>
                  <a:pt x="725" y="448"/>
                </a:lnTo>
                <a:lnTo>
                  <a:pt x="782" y="450"/>
                </a:lnTo>
                <a:lnTo>
                  <a:pt x="785" y="284"/>
                </a:lnTo>
                <a:lnTo>
                  <a:pt x="785" y="284"/>
                </a:lnTo>
                <a:lnTo>
                  <a:pt x="735" y="282"/>
                </a:lnTo>
                <a:lnTo>
                  <a:pt x="687" y="279"/>
                </a:lnTo>
                <a:lnTo>
                  <a:pt x="640" y="271"/>
                </a:lnTo>
                <a:lnTo>
                  <a:pt x="593" y="262"/>
                </a:lnTo>
                <a:lnTo>
                  <a:pt x="548" y="251"/>
                </a:lnTo>
                <a:lnTo>
                  <a:pt x="502" y="238"/>
                </a:lnTo>
                <a:lnTo>
                  <a:pt x="459" y="223"/>
                </a:lnTo>
                <a:lnTo>
                  <a:pt x="416" y="206"/>
                </a:lnTo>
                <a:lnTo>
                  <a:pt x="373" y="186"/>
                </a:lnTo>
                <a:lnTo>
                  <a:pt x="333" y="164"/>
                </a:lnTo>
                <a:lnTo>
                  <a:pt x="293" y="141"/>
                </a:lnTo>
                <a:lnTo>
                  <a:pt x="255" y="116"/>
                </a:lnTo>
                <a:lnTo>
                  <a:pt x="217" y="90"/>
                </a:lnTo>
                <a:lnTo>
                  <a:pt x="182" y="61"/>
                </a:lnTo>
                <a:lnTo>
                  <a:pt x="147" y="31"/>
                </a:lnTo>
                <a:lnTo>
                  <a:pt x="114" y="0"/>
                </a:lnTo>
                <a:lnTo>
                  <a:pt x="114" y="0"/>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0" name="Freeform 68"/>
          <p:cNvSpPr>
            <a:spLocks/>
          </p:cNvSpPr>
          <p:nvPr/>
        </p:nvSpPr>
        <p:spPr bwMode="auto">
          <a:xfrm>
            <a:off x="4578350" y="4060826"/>
            <a:ext cx="312738" cy="179388"/>
          </a:xfrm>
          <a:custGeom>
            <a:avLst/>
            <a:gdLst>
              <a:gd name="T0" fmla="*/ 671 w 787"/>
              <a:gd name="T1" fmla="*/ 0 h 450"/>
              <a:gd name="T2" fmla="*/ 671 w 787"/>
              <a:gd name="T3" fmla="*/ 0 h 450"/>
              <a:gd name="T4" fmla="*/ 638 w 787"/>
              <a:gd name="T5" fmla="*/ 31 h 450"/>
              <a:gd name="T6" fmla="*/ 603 w 787"/>
              <a:gd name="T7" fmla="*/ 61 h 450"/>
              <a:gd name="T8" fmla="*/ 568 w 787"/>
              <a:gd name="T9" fmla="*/ 90 h 450"/>
              <a:gd name="T10" fmla="*/ 530 w 787"/>
              <a:gd name="T11" fmla="*/ 116 h 450"/>
              <a:gd name="T12" fmla="*/ 492 w 787"/>
              <a:gd name="T13" fmla="*/ 141 h 450"/>
              <a:gd name="T14" fmla="*/ 452 w 787"/>
              <a:gd name="T15" fmla="*/ 164 h 450"/>
              <a:gd name="T16" fmla="*/ 412 w 787"/>
              <a:gd name="T17" fmla="*/ 186 h 450"/>
              <a:gd name="T18" fmla="*/ 370 w 787"/>
              <a:gd name="T19" fmla="*/ 206 h 450"/>
              <a:gd name="T20" fmla="*/ 326 w 787"/>
              <a:gd name="T21" fmla="*/ 223 h 450"/>
              <a:gd name="T22" fmla="*/ 283 w 787"/>
              <a:gd name="T23" fmla="*/ 238 h 450"/>
              <a:gd name="T24" fmla="*/ 237 w 787"/>
              <a:gd name="T25" fmla="*/ 251 h 450"/>
              <a:gd name="T26" fmla="*/ 192 w 787"/>
              <a:gd name="T27" fmla="*/ 262 h 450"/>
              <a:gd name="T28" fmla="*/ 145 w 787"/>
              <a:gd name="T29" fmla="*/ 271 h 450"/>
              <a:gd name="T30" fmla="*/ 98 w 787"/>
              <a:gd name="T31" fmla="*/ 279 h 450"/>
              <a:gd name="T32" fmla="*/ 50 w 787"/>
              <a:gd name="T33" fmla="*/ 282 h 450"/>
              <a:gd name="T34" fmla="*/ 0 w 787"/>
              <a:gd name="T35" fmla="*/ 284 h 450"/>
              <a:gd name="T36" fmla="*/ 3 w 787"/>
              <a:gd name="T37" fmla="*/ 450 h 450"/>
              <a:gd name="T38" fmla="*/ 3 w 787"/>
              <a:gd name="T39" fmla="*/ 450 h 450"/>
              <a:gd name="T40" fmla="*/ 60 w 787"/>
              <a:gd name="T41" fmla="*/ 448 h 450"/>
              <a:gd name="T42" fmla="*/ 116 w 787"/>
              <a:gd name="T43" fmla="*/ 443 h 450"/>
              <a:gd name="T44" fmla="*/ 172 w 787"/>
              <a:gd name="T45" fmla="*/ 435 h 450"/>
              <a:gd name="T46" fmla="*/ 226 w 787"/>
              <a:gd name="T47" fmla="*/ 424 h 450"/>
              <a:gd name="T48" fmla="*/ 280 w 787"/>
              <a:gd name="T49" fmla="*/ 411 h 450"/>
              <a:gd name="T50" fmla="*/ 332 w 787"/>
              <a:gd name="T51" fmla="*/ 396 h 450"/>
              <a:gd name="T52" fmla="*/ 383 w 787"/>
              <a:gd name="T53" fmla="*/ 378 h 450"/>
              <a:gd name="T54" fmla="*/ 434 w 787"/>
              <a:gd name="T55" fmla="*/ 358 h 450"/>
              <a:gd name="T56" fmla="*/ 483 w 787"/>
              <a:gd name="T57" fmla="*/ 335 h 450"/>
              <a:gd name="T58" fmla="*/ 530 w 787"/>
              <a:gd name="T59" fmla="*/ 310 h 450"/>
              <a:gd name="T60" fmla="*/ 577 w 787"/>
              <a:gd name="T61" fmla="*/ 284 h 450"/>
              <a:gd name="T62" fmla="*/ 621 w 787"/>
              <a:gd name="T63" fmla="*/ 254 h 450"/>
              <a:gd name="T64" fmla="*/ 666 w 787"/>
              <a:gd name="T65" fmla="*/ 223 h 450"/>
              <a:gd name="T66" fmla="*/ 707 w 787"/>
              <a:gd name="T67" fmla="*/ 190 h 450"/>
              <a:gd name="T68" fmla="*/ 748 w 787"/>
              <a:gd name="T69" fmla="*/ 155 h 450"/>
              <a:gd name="T70" fmla="*/ 787 w 787"/>
              <a:gd name="T71" fmla="*/ 118 h 450"/>
              <a:gd name="T72" fmla="*/ 671 w 787"/>
              <a:gd name="T73"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87" h="450">
                <a:moveTo>
                  <a:pt x="671" y="0"/>
                </a:moveTo>
                <a:lnTo>
                  <a:pt x="671" y="0"/>
                </a:lnTo>
                <a:lnTo>
                  <a:pt x="638" y="31"/>
                </a:lnTo>
                <a:lnTo>
                  <a:pt x="603" y="61"/>
                </a:lnTo>
                <a:lnTo>
                  <a:pt x="568" y="90"/>
                </a:lnTo>
                <a:lnTo>
                  <a:pt x="530" y="116"/>
                </a:lnTo>
                <a:lnTo>
                  <a:pt x="492" y="141"/>
                </a:lnTo>
                <a:lnTo>
                  <a:pt x="452" y="164"/>
                </a:lnTo>
                <a:lnTo>
                  <a:pt x="412" y="186"/>
                </a:lnTo>
                <a:lnTo>
                  <a:pt x="370" y="206"/>
                </a:lnTo>
                <a:lnTo>
                  <a:pt x="326" y="223"/>
                </a:lnTo>
                <a:lnTo>
                  <a:pt x="283" y="238"/>
                </a:lnTo>
                <a:lnTo>
                  <a:pt x="237" y="251"/>
                </a:lnTo>
                <a:lnTo>
                  <a:pt x="192" y="262"/>
                </a:lnTo>
                <a:lnTo>
                  <a:pt x="145" y="271"/>
                </a:lnTo>
                <a:lnTo>
                  <a:pt x="98" y="279"/>
                </a:lnTo>
                <a:lnTo>
                  <a:pt x="50" y="282"/>
                </a:lnTo>
                <a:lnTo>
                  <a:pt x="0" y="284"/>
                </a:lnTo>
                <a:lnTo>
                  <a:pt x="3" y="450"/>
                </a:lnTo>
                <a:lnTo>
                  <a:pt x="3" y="450"/>
                </a:lnTo>
                <a:lnTo>
                  <a:pt x="60" y="448"/>
                </a:lnTo>
                <a:lnTo>
                  <a:pt x="116" y="443"/>
                </a:lnTo>
                <a:lnTo>
                  <a:pt x="172" y="435"/>
                </a:lnTo>
                <a:lnTo>
                  <a:pt x="226" y="424"/>
                </a:lnTo>
                <a:lnTo>
                  <a:pt x="280" y="411"/>
                </a:lnTo>
                <a:lnTo>
                  <a:pt x="332" y="396"/>
                </a:lnTo>
                <a:lnTo>
                  <a:pt x="383" y="378"/>
                </a:lnTo>
                <a:lnTo>
                  <a:pt x="434" y="358"/>
                </a:lnTo>
                <a:lnTo>
                  <a:pt x="483" y="335"/>
                </a:lnTo>
                <a:lnTo>
                  <a:pt x="530" y="310"/>
                </a:lnTo>
                <a:lnTo>
                  <a:pt x="577" y="284"/>
                </a:lnTo>
                <a:lnTo>
                  <a:pt x="621" y="254"/>
                </a:lnTo>
                <a:lnTo>
                  <a:pt x="666" y="223"/>
                </a:lnTo>
                <a:lnTo>
                  <a:pt x="707" y="190"/>
                </a:lnTo>
                <a:lnTo>
                  <a:pt x="748" y="155"/>
                </a:lnTo>
                <a:lnTo>
                  <a:pt x="787" y="118"/>
                </a:lnTo>
                <a:lnTo>
                  <a:pt x="671" y="0"/>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1" name="Freeform 69"/>
          <p:cNvSpPr>
            <a:spLocks/>
          </p:cNvSpPr>
          <p:nvPr/>
        </p:nvSpPr>
        <p:spPr bwMode="auto">
          <a:xfrm>
            <a:off x="4264025" y="3338513"/>
            <a:ext cx="301625" cy="169863"/>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2" name="Freeform 71"/>
          <p:cNvSpPr>
            <a:spLocks/>
          </p:cNvSpPr>
          <p:nvPr/>
        </p:nvSpPr>
        <p:spPr bwMode="auto">
          <a:xfrm>
            <a:off x="4238625" y="3784601"/>
            <a:ext cx="123825" cy="231775"/>
          </a:xfrm>
          <a:custGeom>
            <a:avLst/>
            <a:gdLst>
              <a:gd name="T0" fmla="*/ 122 w 311"/>
              <a:gd name="T1" fmla="*/ 13 h 583"/>
              <a:gd name="T2" fmla="*/ 122 w 311"/>
              <a:gd name="T3" fmla="*/ 13 h 583"/>
              <a:gd name="T4" fmla="*/ 122 w 311"/>
              <a:gd name="T5" fmla="*/ 0 h 583"/>
              <a:gd name="T6" fmla="*/ 0 w 311"/>
              <a:gd name="T7" fmla="*/ 1 h 583"/>
              <a:gd name="T8" fmla="*/ 0 w 311"/>
              <a:gd name="T9" fmla="*/ 1 h 583"/>
              <a:gd name="T10" fmla="*/ 0 w 311"/>
              <a:gd name="T11" fmla="*/ 13 h 583"/>
              <a:gd name="T12" fmla="*/ 0 w 311"/>
              <a:gd name="T13" fmla="*/ 13 h 583"/>
              <a:gd name="T14" fmla="*/ 1 w 311"/>
              <a:gd name="T15" fmla="*/ 53 h 583"/>
              <a:gd name="T16" fmla="*/ 4 w 311"/>
              <a:gd name="T17" fmla="*/ 95 h 583"/>
              <a:gd name="T18" fmla="*/ 9 w 311"/>
              <a:gd name="T19" fmla="*/ 134 h 583"/>
              <a:gd name="T20" fmla="*/ 16 w 311"/>
              <a:gd name="T21" fmla="*/ 174 h 583"/>
              <a:gd name="T22" fmla="*/ 25 w 311"/>
              <a:gd name="T23" fmla="*/ 212 h 583"/>
              <a:gd name="T24" fmla="*/ 34 w 311"/>
              <a:gd name="T25" fmla="*/ 250 h 583"/>
              <a:gd name="T26" fmla="*/ 47 w 311"/>
              <a:gd name="T27" fmla="*/ 288 h 583"/>
              <a:gd name="T28" fmla="*/ 60 w 311"/>
              <a:gd name="T29" fmla="*/ 324 h 583"/>
              <a:gd name="T30" fmla="*/ 75 w 311"/>
              <a:gd name="T31" fmla="*/ 361 h 583"/>
              <a:gd name="T32" fmla="*/ 92 w 311"/>
              <a:gd name="T33" fmla="*/ 395 h 583"/>
              <a:gd name="T34" fmla="*/ 111 w 311"/>
              <a:gd name="T35" fmla="*/ 428 h 583"/>
              <a:gd name="T36" fmla="*/ 130 w 311"/>
              <a:gd name="T37" fmla="*/ 462 h 583"/>
              <a:gd name="T38" fmla="*/ 151 w 311"/>
              <a:gd name="T39" fmla="*/ 493 h 583"/>
              <a:gd name="T40" fmla="*/ 174 w 311"/>
              <a:gd name="T41" fmla="*/ 525 h 583"/>
              <a:gd name="T42" fmla="*/ 198 w 311"/>
              <a:gd name="T43" fmla="*/ 555 h 583"/>
              <a:gd name="T44" fmla="*/ 224 w 311"/>
              <a:gd name="T45" fmla="*/ 583 h 583"/>
              <a:gd name="T46" fmla="*/ 311 w 311"/>
              <a:gd name="T47" fmla="*/ 497 h 583"/>
              <a:gd name="T48" fmla="*/ 311 w 311"/>
              <a:gd name="T49" fmla="*/ 497 h 583"/>
              <a:gd name="T50" fmla="*/ 290 w 311"/>
              <a:gd name="T51" fmla="*/ 473 h 583"/>
              <a:gd name="T52" fmla="*/ 269 w 311"/>
              <a:gd name="T53" fmla="*/ 448 h 583"/>
              <a:gd name="T54" fmla="*/ 251 w 311"/>
              <a:gd name="T55" fmla="*/ 422 h 583"/>
              <a:gd name="T56" fmla="*/ 233 w 311"/>
              <a:gd name="T57" fmla="*/ 395 h 583"/>
              <a:gd name="T58" fmla="*/ 216 w 311"/>
              <a:gd name="T59" fmla="*/ 366 h 583"/>
              <a:gd name="T60" fmla="*/ 200 w 311"/>
              <a:gd name="T61" fmla="*/ 337 h 583"/>
              <a:gd name="T62" fmla="*/ 186 w 311"/>
              <a:gd name="T63" fmla="*/ 307 h 583"/>
              <a:gd name="T64" fmla="*/ 173 w 311"/>
              <a:gd name="T65" fmla="*/ 277 h 583"/>
              <a:gd name="T66" fmla="*/ 161 w 311"/>
              <a:gd name="T67" fmla="*/ 246 h 583"/>
              <a:gd name="T68" fmla="*/ 151 w 311"/>
              <a:gd name="T69" fmla="*/ 215 h 583"/>
              <a:gd name="T70" fmla="*/ 142 w 311"/>
              <a:gd name="T71" fmla="*/ 182 h 583"/>
              <a:gd name="T72" fmla="*/ 135 w 311"/>
              <a:gd name="T73" fmla="*/ 150 h 583"/>
              <a:gd name="T74" fmla="*/ 130 w 311"/>
              <a:gd name="T75" fmla="*/ 116 h 583"/>
              <a:gd name="T76" fmla="*/ 125 w 311"/>
              <a:gd name="T77" fmla="*/ 82 h 583"/>
              <a:gd name="T78" fmla="*/ 122 w 311"/>
              <a:gd name="T79" fmla="*/ 48 h 583"/>
              <a:gd name="T80" fmla="*/ 122 w 311"/>
              <a:gd name="T81" fmla="*/ 13 h 583"/>
              <a:gd name="T82" fmla="*/ 122 w 311"/>
              <a:gd name="T83" fmla="*/ 13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583">
                <a:moveTo>
                  <a:pt x="122" y="13"/>
                </a:moveTo>
                <a:lnTo>
                  <a:pt x="122" y="13"/>
                </a:lnTo>
                <a:lnTo>
                  <a:pt x="122" y="0"/>
                </a:lnTo>
                <a:lnTo>
                  <a:pt x="0" y="1"/>
                </a:lnTo>
                <a:lnTo>
                  <a:pt x="0" y="1"/>
                </a:lnTo>
                <a:lnTo>
                  <a:pt x="0" y="13"/>
                </a:lnTo>
                <a:lnTo>
                  <a:pt x="0" y="13"/>
                </a:lnTo>
                <a:lnTo>
                  <a:pt x="1" y="53"/>
                </a:lnTo>
                <a:lnTo>
                  <a:pt x="4" y="95"/>
                </a:lnTo>
                <a:lnTo>
                  <a:pt x="9" y="134"/>
                </a:lnTo>
                <a:lnTo>
                  <a:pt x="16" y="174"/>
                </a:lnTo>
                <a:lnTo>
                  <a:pt x="25" y="212"/>
                </a:lnTo>
                <a:lnTo>
                  <a:pt x="34" y="250"/>
                </a:lnTo>
                <a:lnTo>
                  <a:pt x="47" y="288"/>
                </a:lnTo>
                <a:lnTo>
                  <a:pt x="60" y="324"/>
                </a:lnTo>
                <a:lnTo>
                  <a:pt x="75" y="361"/>
                </a:lnTo>
                <a:lnTo>
                  <a:pt x="92" y="395"/>
                </a:lnTo>
                <a:lnTo>
                  <a:pt x="111" y="428"/>
                </a:lnTo>
                <a:lnTo>
                  <a:pt x="130" y="462"/>
                </a:lnTo>
                <a:lnTo>
                  <a:pt x="151" y="493"/>
                </a:lnTo>
                <a:lnTo>
                  <a:pt x="174" y="525"/>
                </a:lnTo>
                <a:lnTo>
                  <a:pt x="198" y="555"/>
                </a:lnTo>
                <a:lnTo>
                  <a:pt x="224" y="583"/>
                </a:lnTo>
                <a:lnTo>
                  <a:pt x="311" y="497"/>
                </a:lnTo>
                <a:lnTo>
                  <a:pt x="311" y="497"/>
                </a:lnTo>
                <a:lnTo>
                  <a:pt x="290" y="473"/>
                </a:lnTo>
                <a:lnTo>
                  <a:pt x="269" y="448"/>
                </a:lnTo>
                <a:lnTo>
                  <a:pt x="251" y="422"/>
                </a:lnTo>
                <a:lnTo>
                  <a:pt x="233" y="395"/>
                </a:lnTo>
                <a:lnTo>
                  <a:pt x="216" y="366"/>
                </a:lnTo>
                <a:lnTo>
                  <a:pt x="200" y="337"/>
                </a:lnTo>
                <a:lnTo>
                  <a:pt x="186" y="307"/>
                </a:lnTo>
                <a:lnTo>
                  <a:pt x="173" y="277"/>
                </a:lnTo>
                <a:lnTo>
                  <a:pt x="161" y="246"/>
                </a:lnTo>
                <a:lnTo>
                  <a:pt x="151" y="215"/>
                </a:lnTo>
                <a:lnTo>
                  <a:pt x="142" y="182"/>
                </a:lnTo>
                <a:lnTo>
                  <a:pt x="135" y="150"/>
                </a:lnTo>
                <a:lnTo>
                  <a:pt x="130" y="116"/>
                </a:lnTo>
                <a:lnTo>
                  <a:pt x="125" y="82"/>
                </a:lnTo>
                <a:lnTo>
                  <a:pt x="122" y="48"/>
                </a:lnTo>
                <a:lnTo>
                  <a:pt x="122" y="13"/>
                </a:lnTo>
                <a:lnTo>
                  <a:pt x="122" y="13"/>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3" name="Freeform 72"/>
          <p:cNvSpPr>
            <a:spLocks/>
          </p:cNvSpPr>
          <p:nvPr/>
        </p:nvSpPr>
        <p:spPr bwMode="auto">
          <a:xfrm>
            <a:off x="4781550" y="3784601"/>
            <a:ext cx="123825" cy="231775"/>
          </a:xfrm>
          <a:custGeom>
            <a:avLst/>
            <a:gdLst>
              <a:gd name="T0" fmla="*/ 311 w 311"/>
              <a:gd name="T1" fmla="*/ 1 h 583"/>
              <a:gd name="T2" fmla="*/ 189 w 311"/>
              <a:gd name="T3" fmla="*/ 0 h 583"/>
              <a:gd name="T4" fmla="*/ 189 w 311"/>
              <a:gd name="T5" fmla="*/ 0 h 583"/>
              <a:gd name="T6" fmla="*/ 189 w 311"/>
              <a:gd name="T7" fmla="*/ 13 h 583"/>
              <a:gd name="T8" fmla="*/ 189 w 311"/>
              <a:gd name="T9" fmla="*/ 13 h 583"/>
              <a:gd name="T10" fmla="*/ 189 w 311"/>
              <a:gd name="T11" fmla="*/ 48 h 583"/>
              <a:gd name="T12" fmla="*/ 186 w 311"/>
              <a:gd name="T13" fmla="*/ 82 h 583"/>
              <a:gd name="T14" fmla="*/ 182 w 311"/>
              <a:gd name="T15" fmla="*/ 116 h 583"/>
              <a:gd name="T16" fmla="*/ 176 w 311"/>
              <a:gd name="T17" fmla="*/ 150 h 583"/>
              <a:gd name="T18" fmla="*/ 169 w 311"/>
              <a:gd name="T19" fmla="*/ 182 h 583"/>
              <a:gd name="T20" fmla="*/ 160 w 311"/>
              <a:gd name="T21" fmla="*/ 215 h 583"/>
              <a:gd name="T22" fmla="*/ 150 w 311"/>
              <a:gd name="T23" fmla="*/ 246 h 583"/>
              <a:gd name="T24" fmla="*/ 138 w 311"/>
              <a:gd name="T25" fmla="*/ 277 h 583"/>
              <a:gd name="T26" fmla="*/ 125 w 311"/>
              <a:gd name="T27" fmla="*/ 307 h 583"/>
              <a:gd name="T28" fmla="*/ 111 w 311"/>
              <a:gd name="T29" fmla="*/ 337 h 583"/>
              <a:gd name="T30" fmla="*/ 95 w 311"/>
              <a:gd name="T31" fmla="*/ 366 h 583"/>
              <a:gd name="T32" fmla="*/ 78 w 311"/>
              <a:gd name="T33" fmla="*/ 395 h 583"/>
              <a:gd name="T34" fmla="*/ 61 w 311"/>
              <a:gd name="T35" fmla="*/ 422 h 583"/>
              <a:gd name="T36" fmla="*/ 42 w 311"/>
              <a:gd name="T37" fmla="*/ 448 h 583"/>
              <a:gd name="T38" fmla="*/ 21 w 311"/>
              <a:gd name="T39" fmla="*/ 473 h 583"/>
              <a:gd name="T40" fmla="*/ 0 w 311"/>
              <a:gd name="T41" fmla="*/ 497 h 583"/>
              <a:gd name="T42" fmla="*/ 87 w 311"/>
              <a:gd name="T43" fmla="*/ 583 h 583"/>
              <a:gd name="T44" fmla="*/ 87 w 311"/>
              <a:gd name="T45" fmla="*/ 583 h 583"/>
              <a:gd name="T46" fmla="*/ 113 w 311"/>
              <a:gd name="T47" fmla="*/ 555 h 583"/>
              <a:gd name="T48" fmla="*/ 137 w 311"/>
              <a:gd name="T49" fmla="*/ 525 h 583"/>
              <a:gd name="T50" fmla="*/ 160 w 311"/>
              <a:gd name="T51" fmla="*/ 493 h 583"/>
              <a:gd name="T52" fmla="*/ 181 w 311"/>
              <a:gd name="T53" fmla="*/ 462 h 583"/>
              <a:gd name="T54" fmla="*/ 200 w 311"/>
              <a:gd name="T55" fmla="*/ 428 h 583"/>
              <a:gd name="T56" fmla="*/ 219 w 311"/>
              <a:gd name="T57" fmla="*/ 395 h 583"/>
              <a:gd name="T58" fmla="*/ 236 w 311"/>
              <a:gd name="T59" fmla="*/ 361 h 583"/>
              <a:gd name="T60" fmla="*/ 251 w 311"/>
              <a:gd name="T61" fmla="*/ 324 h 583"/>
              <a:gd name="T62" fmla="*/ 266 w 311"/>
              <a:gd name="T63" fmla="*/ 288 h 583"/>
              <a:gd name="T64" fmla="*/ 277 w 311"/>
              <a:gd name="T65" fmla="*/ 250 h 583"/>
              <a:gd name="T66" fmla="*/ 288 w 311"/>
              <a:gd name="T67" fmla="*/ 212 h 583"/>
              <a:gd name="T68" fmla="*/ 295 w 311"/>
              <a:gd name="T69" fmla="*/ 174 h 583"/>
              <a:gd name="T70" fmla="*/ 302 w 311"/>
              <a:gd name="T71" fmla="*/ 134 h 583"/>
              <a:gd name="T72" fmla="*/ 307 w 311"/>
              <a:gd name="T73" fmla="*/ 95 h 583"/>
              <a:gd name="T74" fmla="*/ 310 w 311"/>
              <a:gd name="T75" fmla="*/ 53 h 583"/>
              <a:gd name="T76" fmla="*/ 311 w 311"/>
              <a:gd name="T77" fmla="*/ 13 h 583"/>
              <a:gd name="T78" fmla="*/ 311 w 311"/>
              <a:gd name="T79" fmla="*/ 13 h 583"/>
              <a:gd name="T80" fmla="*/ 311 w 311"/>
              <a:gd name="T81" fmla="*/ 1 h 583"/>
              <a:gd name="T82" fmla="*/ 311 w 311"/>
              <a:gd name="T83" fmla="*/ 1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583">
                <a:moveTo>
                  <a:pt x="311" y="1"/>
                </a:moveTo>
                <a:lnTo>
                  <a:pt x="189" y="0"/>
                </a:lnTo>
                <a:lnTo>
                  <a:pt x="189" y="0"/>
                </a:lnTo>
                <a:lnTo>
                  <a:pt x="189" y="13"/>
                </a:lnTo>
                <a:lnTo>
                  <a:pt x="189" y="13"/>
                </a:lnTo>
                <a:lnTo>
                  <a:pt x="189" y="48"/>
                </a:lnTo>
                <a:lnTo>
                  <a:pt x="186" y="82"/>
                </a:lnTo>
                <a:lnTo>
                  <a:pt x="182" y="116"/>
                </a:lnTo>
                <a:lnTo>
                  <a:pt x="176" y="150"/>
                </a:lnTo>
                <a:lnTo>
                  <a:pt x="169" y="182"/>
                </a:lnTo>
                <a:lnTo>
                  <a:pt x="160" y="215"/>
                </a:lnTo>
                <a:lnTo>
                  <a:pt x="150" y="246"/>
                </a:lnTo>
                <a:lnTo>
                  <a:pt x="138" y="277"/>
                </a:lnTo>
                <a:lnTo>
                  <a:pt x="125" y="307"/>
                </a:lnTo>
                <a:lnTo>
                  <a:pt x="111" y="337"/>
                </a:lnTo>
                <a:lnTo>
                  <a:pt x="95" y="366"/>
                </a:lnTo>
                <a:lnTo>
                  <a:pt x="78" y="395"/>
                </a:lnTo>
                <a:lnTo>
                  <a:pt x="61" y="422"/>
                </a:lnTo>
                <a:lnTo>
                  <a:pt x="42" y="448"/>
                </a:lnTo>
                <a:lnTo>
                  <a:pt x="21" y="473"/>
                </a:lnTo>
                <a:lnTo>
                  <a:pt x="0" y="497"/>
                </a:lnTo>
                <a:lnTo>
                  <a:pt x="87" y="583"/>
                </a:lnTo>
                <a:lnTo>
                  <a:pt x="87" y="583"/>
                </a:lnTo>
                <a:lnTo>
                  <a:pt x="113" y="555"/>
                </a:lnTo>
                <a:lnTo>
                  <a:pt x="137" y="525"/>
                </a:lnTo>
                <a:lnTo>
                  <a:pt x="160" y="493"/>
                </a:lnTo>
                <a:lnTo>
                  <a:pt x="181" y="462"/>
                </a:lnTo>
                <a:lnTo>
                  <a:pt x="200" y="428"/>
                </a:lnTo>
                <a:lnTo>
                  <a:pt x="219" y="395"/>
                </a:lnTo>
                <a:lnTo>
                  <a:pt x="236" y="361"/>
                </a:lnTo>
                <a:lnTo>
                  <a:pt x="251" y="324"/>
                </a:lnTo>
                <a:lnTo>
                  <a:pt x="266" y="288"/>
                </a:lnTo>
                <a:lnTo>
                  <a:pt x="277" y="250"/>
                </a:lnTo>
                <a:lnTo>
                  <a:pt x="288" y="212"/>
                </a:lnTo>
                <a:lnTo>
                  <a:pt x="295" y="174"/>
                </a:lnTo>
                <a:lnTo>
                  <a:pt x="302" y="134"/>
                </a:lnTo>
                <a:lnTo>
                  <a:pt x="307" y="95"/>
                </a:lnTo>
                <a:lnTo>
                  <a:pt x="310" y="53"/>
                </a:lnTo>
                <a:lnTo>
                  <a:pt x="311" y="13"/>
                </a:lnTo>
                <a:lnTo>
                  <a:pt x="311" y="13"/>
                </a:lnTo>
                <a:lnTo>
                  <a:pt x="311" y="1"/>
                </a:lnTo>
                <a:lnTo>
                  <a:pt x="311" y="1"/>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4" name="Freeform 73"/>
          <p:cNvSpPr>
            <a:spLocks/>
          </p:cNvSpPr>
          <p:nvPr/>
        </p:nvSpPr>
        <p:spPr bwMode="auto">
          <a:xfrm>
            <a:off x="4335463" y="3989388"/>
            <a:ext cx="231775" cy="133350"/>
          </a:xfrm>
          <a:custGeom>
            <a:avLst/>
            <a:gdLst>
              <a:gd name="T0" fmla="*/ 85 w 584"/>
              <a:gd name="T1" fmla="*/ 0 h 336"/>
              <a:gd name="T2" fmla="*/ 0 w 584"/>
              <a:gd name="T3" fmla="*/ 88 h 336"/>
              <a:gd name="T4" fmla="*/ 0 w 584"/>
              <a:gd name="T5" fmla="*/ 88 h 336"/>
              <a:gd name="T6" fmla="*/ 29 w 584"/>
              <a:gd name="T7" fmla="*/ 115 h 336"/>
              <a:gd name="T8" fmla="*/ 59 w 584"/>
              <a:gd name="T9" fmla="*/ 142 h 336"/>
              <a:gd name="T10" fmla="*/ 90 w 584"/>
              <a:gd name="T11" fmla="*/ 166 h 336"/>
              <a:gd name="T12" fmla="*/ 121 w 584"/>
              <a:gd name="T13" fmla="*/ 190 h 336"/>
              <a:gd name="T14" fmla="*/ 155 w 584"/>
              <a:gd name="T15" fmla="*/ 211 h 336"/>
              <a:gd name="T16" fmla="*/ 189 w 584"/>
              <a:gd name="T17" fmla="*/ 231 h 336"/>
              <a:gd name="T18" fmla="*/ 226 w 584"/>
              <a:gd name="T19" fmla="*/ 250 h 336"/>
              <a:gd name="T20" fmla="*/ 262 w 584"/>
              <a:gd name="T21" fmla="*/ 267 h 336"/>
              <a:gd name="T22" fmla="*/ 299 w 584"/>
              <a:gd name="T23" fmla="*/ 282 h 336"/>
              <a:gd name="T24" fmla="*/ 338 w 584"/>
              <a:gd name="T25" fmla="*/ 295 h 336"/>
              <a:gd name="T26" fmla="*/ 377 w 584"/>
              <a:gd name="T27" fmla="*/ 307 h 336"/>
              <a:gd name="T28" fmla="*/ 416 w 584"/>
              <a:gd name="T29" fmla="*/ 316 h 336"/>
              <a:gd name="T30" fmla="*/ 456 w 584"/>
              <a:gd name="T31" fmla="*/ 324 h 336"/>
              <a:gd name="T32" fmla="*/ 498 w 584"/>
              <a:gd name="T33" fmla="*/ 330 h 336"/>
              <a:gd name="T34" fmla="*/ 539 w 584"/>
              <a:gd name="T35" fmla="*/ 334 h 336"/>
              <a:gd name="T36" fmla="*/ 582 w 584"/>
              <a:gd name="T37" fmla="*/ 336 h 336"/>
              <a:gd name="T38" fmla="*/ 584 w 584"/>
              <a:gd name="T39" fmla="*/ 213 h 336"/>
              <a:gd name="T40" fmla="*/ 584 w 584"/>
              <a:gd name="T41" fmla="*/ 213 h 336"/>
              <a:gd name="T42" fmla="*/ 547 w 584"/>
              <a:gd name="T43" fmla="*/ 212 h 336"/>
              <a:gd name="T44" fmla="*/ 512 w 584"/>
              <a:gd name="T45" fmla="*/ 208 h 336"/>
              <a:gd name="T46" fmla="*/ 476 w 584"/>
              <a:gd name="T47" fmla="*/ 204 h 336"/>
              <a:gd name="T48" fmla="*/ 442 w 584"/>
              <a:gd name="T49" fmla="*/ 196 h 336"/>
              <a:gd name="T50" fmla="*/ 408 w 584"/>
              <a:gd name="T51" fmla="*/ 188 h 336"/>
              <a:gd name="T52" fmla="*/ 374 w 584"/>
              <a:gd name="T53" fmla="*/ 178 h 336"/>
              <a:gd name="T54" fmla="*/ 341 w 584"/>
              <a:gd name="T55" fmla="*/ 166 h 336"/>
              <a:gd name="T56" fmla="*/ 309 w 584"/>
              <a:gd name="T57" fmla="*/ 153 h 336"/>
              <a:gd name="T58" fmla="*/ 278 w 584"/>
              <a:gd name="T59" fmla="*/ 139 h 336"/>
              <a:gd name="T60" fmla="*/ 248 w 584"/>
              <a:gd name="T61" fmla="*/ 123 h 336"/>
              <a:gd name="T62" fmla="*/ 218 w 584"/>
              <a:gd name="T63" fmla="*/ 106 h 336"/>
              <a:gd name="T64" fmla="*/ 189 w 584"/>
              <a:gd name="T65" fmla="*/ 87 h 336"/>
              <a:gd name="T66" fmla="*/ 162 w 584"/>
              <a:gd name="T67" fmla="*/ 67 h 336"/>
              <a:gd name="T68" fmla="*/ 136 w 584"/>
              <a:gd name="T69" fmla="*/ 46 h 336"/>
              <a:gd name="T70" fmla="*/ 110 w 584"/>
              <a:gd name="T71" fmla="*/ 23 h 336"/>
              <a:gd name="T72" fmla="*/ 85 w 584"/>
              <a:gd name="T73" fmla="*/ 0 h 336"/>
              <a:gd name="T74" fmla="*/ 85 w 584"/>
              <a:gd name="T75"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84" h="336">
                <a:moveTo>
                  <a:pt x="85" y="0"/>
                </a:moveTo>
                <a:lnTo>
                  <a:pt x="0" y="88"/>
                </a:lnTo>
                <a:lnTo>
                  <a:pt x="0" y="88"/>
                </a:lnTo>
                <a:lnTo>
                  <a:pt x="29" y="115"/>
                </a:lnTo>
                <a:lnTo>
                  <a:pt x="59" y="142"/>
                </a:lnTo>
                <a:lnTo>
                  <a:pt x="90" y="166"/>
                </a:lnTo>
                <a:lnTo>
                  <a:pt x="121" y="190"/>
                </a:lnTo>
                <a:lnTo>
                  <a:pt x="155" y="211"/>
                </a:lnTo>
                <a:lnTo>
                  <a:pt x="189" y="231"/>
                </a:lnTo>
                <a:lnTo>
                  <a:pt x="226" y="250"/>
                </a:lnTo>
                <a:lnTo>
                  <a:pt x="262" y="267"/>
                </a:lnTo>
                <a:lnTo>
                  <a:pt x="299" y="282"/>
                </a:lnTo>
                <a:lnTo>
                  <a:pt x="338" y="295"/>
                </a:lnTo>
                <a:lnTo>
                  <a:pt x="377" y="307"/>
                </a:lnTo>
                <a:lnTo>
                  <a:pt x="416" y="316"/>
                </a:lnTo>
                <a:lnTo>
                  <a:pt x="456" y="324"/>
                </a:lnTo>
                <a:lnTo>
                  <a:pt x="498" y="330"/>
                </a:lnTo>
                <a:lnTo>
                  <a:pt x="539" y="334"/>
                </a:lnTo>
                <a:lnTo>
                  <a:pt x="582" y="336"/>
                </a:lnTo>
                <a:lnTo>
                  <a:pt x="584" y="213"/>
                </a:lnTo>
                <a:lnTo>
                  <a:pt x="584" y="213"/>
                </a:lnTo>
                <a:lnTo>
                  <a:pt x="547" y="212"/>
                </a:lnTo>
                <a:lnTo>
                  <a:pt x="512" y="208"/>
                </a:lnTo>
                <a:lnTo>
                  <a:pt x="476" y="204"/>
                </a:lnTo>
                <a:lnTo>
                  <a:pt x="442" y="196"/>
                </a:lnTo>
                <a:lnTo>
                  <a:pt x="408" y="188"/>
                </a:lnTo>
                <a:lnTo>
                  <a:pt x="374" y="178"/>
                </a:lnTo>
                <a:lnTo>
                  <a:pt x="341" y="166"/>
                </a:lnTo>
                <a:lnTo>
                  <a:pt x="309" y="153"/>
                </a:lnTo>
                <a:lnTo>
                  <a:pt x="278" y="139"/>
                </a:lnTo>
                <a:lnTo>
                  <a:pt x="248" y="123"/>
                </a:lnTo>
                <a:lnTo>
                  <a:pt x="218" y="106"/>
                </a:lnTo>
                <a:lnTo>
                  <a:pt x="189" y="87"/>
                </a:lnTo>
                <a:lnTo>
                  <a:pt x="162" y="67"/>
                </a:lnTo>
                <a:lnTo>
                  <a:pt x="136" y="46"/>
                </a:lnTo>
                <a:lnTo>
                  <a:pt x="110" y="23"/>
                </a:lnTo>
                <a:lnTo>
                  <a:pt x="85" y="0"/>
                </a:lnTo>
                <a:lnTo>
                  <a:pt x="85" y="0"/>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5" name="Freeform 76"/>
          <p:cNvSpPr>
            <a:spLocks/>
          </p:cNvSpPr>
          <p:nvPr/>
        </p:nvSpPr>
        <p:spPr bwMode="auto">
          <a:xfrm>
            <a:off x="4240213" y="3552826"/>
            <a:ext cx="133350" cy="222250"/>
          </a:xfrm>
          <a:custGeom>
            <a:avLst/>
            <a:gdLst>
              <a:gd name="T0" fmla="*/ 336 w 336"/>
              <a:gd name="T1" fmla="*/ 84 h 558"/>
              <a:gd name="T2" fmla="*/ 248 w 336"/>
              <a:gd name="T3" fmla="*/ 0 h 558"/>
              <a:gd name="T4" fmla="*/ 248 w 336"/>
              <a:gd name="T5" fmla="*/ 0 h 558"/>
              <a:gd name="T6" fmla="*/ 222 w 336"/>
              <a:gd name="T7" fmla="*/ 27 h 558"/>
              <a:gd name="T8" fmla="*/ 197 w 336"/>
              <a:gd name="T9" fmla="*/ 56 h 558"/>
              <a:gd name="T10" fmla="*/ 172 w 336"/>
              <a:gd name="T11" fmla="*/ 86 h 558"/>
              <a:gd name="T12" fmla="*/ 150 w 336"/>
              <a:gd name="T13" fmla="*/ 117 h 558"/>
              <a:gd name="T14" fmla="*/ 128 w 336"/>
              <a:gd name="T15" fmla="*/ 148 h 558"/>
              <a:gd name="T16" fmla="*/ 108 w 336"/>
              <a:gd name="T17" fmla="*/ 182 h 558"/>
              <a:gd name="T18" fmla="*/ 90 w 336"/>
              <a:gd name="T19" fmla="*/ 216 h 558"/>
              <a:gd name="T20" fmla="*/ 73 w 336"/>
              <a:gd name="T21" fmla="*/ 250 h 558"/>
              <a:gd name="T22" fmla="*/ 59 w 336"/>
              <a:gd name="T23" fmla="*/ 286 h 558"/>
              <a:gd name="T24" fmla="*/ 44 w 336"/>
              <a:gd name="T25" fmla="*/ 323 h 558"/>
              <a:gd name="T26" fmla="*/ 33 w 336"/>
              <a:gd name="T27" fmla="*/ 360 h 558"/>
              <a:gd name="T28" fmla="*/ 22 w 336"/>
              <a:gd name="T29" fmla="*/ 398 h 558"/>
              <a:gd name="T30" fmla="*/ 15 w 336"/>
              <a:gd name="T31" fmla="*/ 437 h 558"/>
              <a:gd name="T32" fmla="*/ 8 w 336"/>
              <a:gd name="T33" fmla="*/ 476 h 558"/>
              <a:gd name="T34" fmla="*/ 3 w 336"/>
              <a:gd name="T35" fmla="*/ 517 h 558"/>
              <a:gd name="T36" fmla="*/ 0 w 336"/>
              <a:gd name="T37" fmla="*/ 557 h 558"/>
              <a:gd name="T38" fmla="*/ 123 w 336"/>
              <a:gd name="T39" fmla="*/ 558 h 558"/>
              <a:gd name="T40" fmla="*/ 123 w 336"/>
              <a:gd name="T41" fmla="*/ 558 h 558"/>
              <a:gd name="T42" fmla="*/ 125 w 336"/>
              <a:gd name="T43" fmla="*/ 524 h 558"/>
              <a:gd name="T44" fmla="*/ 130 w 336"/>
              <a:gd name="T45" fmla="*/ 491 h 558"/>
              <a:gd name="T46" fmla="*/ 136 w 336"/>
              <a:gd name="T47" fmla="*/ 457 h 558"/>
              <a:gd name="T48" fmla="*/ 143 w 336"/>
              <a:gd name="T49" fmla="*/ 423 h 558"/>
              <a:gd name="T50" fmla="*/ 151 w 336"/>
              <a:gd name="T51" fmla="*/ 392 h 558"/>
              <a:gd name="T52" fmla="*/ 162 w 336"/>
              <a:gd name="T53" fmla="*/ 359 h 558"/>
              <a:gd name="T54" fmla="*/ 173 w 336"/>
              <a:gd name="T55" fmla="*/ 328 h 558"/>
              <a:gd name="T56" fmla="*/ 186 w 336"/>
              <a:gd name="T57" fmla="*/ 298 h 558"/>
              <a:gd name="T58" fmla="*/ 201 w 336"/>
              <a:gd name="T59" fmla="*/ 268 h 558"/>
              <a:gd name="T60" fmla="*/ 216 w 336"/>
              <a:gd name="T61" fmla="*/ 239 h 558"/>
              <a:gd name="T62" fmla="*/ 233 w 336"/>
              <a:gd name="T63" fmla="*/ 211 h 558"/>
              <a:gd name="T64" fmla="*/ 251 w 336"/>
              <a:gd name="T65" fmla="*/ 185 h 558"/>
              <a:gd name="T66" fmla="*/ 271 w 336"/>
              <a:gd name="T67" fmla="*/ 157 h 558"/>
              <a:gd name="T68" fmla="*/ 292 w 336"/>
              <a:gd name="T69" fmla="*/ 132 h 558"/>
              <a:gd name="T70" fmla="*/ 313 w 336"/>
              <a:gd name="T71" fmla="*/ 108 h 558"/>
              <a:gd name="T72" fmla="*/ 336 w 336"/>
              <a:gd name="T73" fmla="*/ 84 h 558"/>
              <a:gd name="T74" fmla="*/ 336 w 336"/>
              <a:gd name="T75" fmla="*/ 84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36" h="558">
                <a:moveTo>
                  <a:pt x="336" y="84"/>
                </a:moveTo>
                <a:lnTo>
                  <a:pt x="248" y="0"/>
                </a:lnTo>
                <a:lnTo>
                  <a:pt x="248" y="0"/>
                </a:lnTo>
                <a:lnTo>
                  <a:pt x="222" y="27"/>
                </a:lnTo>
                <a:lnTo>
                  <a:pt x="197" y="56"/>
                </a:lnTo>
                <a:lnTo>
                  <a:pt x="172" y="86"/>
                </a:lnTo>
                <a:lnTo>
                  <a:pt x="150" y="117"/>
                </a:lnTo>
                <a:lnTo>
                  <a:pt x="128" y="148"/>
                </a:lnTo>
                <a:lnTo>
                  <a:pt x="108" y="182"/>
                </a:lnTo>
                <a:lnTo>
                  <a:pt x="90" y="216"/>
                </a:lnTo>
                <a:lnTo>
                  <a:pt x="73" y="250"/>
                </a:lnTo>
                <a:lnTo>
                  <a:pt x="59" y="286"/>
                </a:lnTo>
                <a:lnTo>
                  <a:pt x="44" y="323"/>
                </a:lnTo>
                <a:lnTo>
                  <a:pt x="33" y="360"/>
                </a:lnTo>
                <a:lnTo>
                  <a:pt x="22" y="398"/>
                </a:lnTo>
                <a:lnTo>
                  <a:pt x="15" y="437"/>
                </a:lnTo>
                <a:lnTo>
                  <a:pt x="8" y="476"/>
                </a:lnTo>
                <a:lnTo>
                  <a:pt x="3" y="517"/>
                </a:lnTo>
                <a:lnTo>
                  <a:pt x="0" y="557"/>
                </a:lnTo>
                <a:lnTo>
                  <a:pt x="123" y="558"/>
                </a:lnTo>
                <a:lnTo>
                  <a:pt x="123" y="558"/>
                </a:lnTo>
                <a:lnTo>
                  <a:pt x="125" y="524"/>
                </a:lnTo>
                <a:lnTo>
                  <a:pt x="130" y="491"/>
                </a:lnTo>
                <a:lnTo>
                  <a:pt x="136" y="457"/>
                </a:lnTo>
                <a:lnTo>
                  <a:pt x="143" y="423"/>
                </a:lnTo>
                <a:lnTo>
                  <a:pt x="151" y="392"/>
                </a:lnTo>
                <a:lnTo>
                  <a:pt x="162" y="359"/>
                </a:lnTo>
                <a:lnTo>
                  <a:pt x="173" y="328"/>
                </a:lnTo>
                <a:lnTo>
                  <a:pt x="186" y="298"/>
                </a:lnTo>
                <a:lnTo>
                  <a:pt x="201" y="268"/>
                </a:lnTo>
                <a:lnTo>
                  <a:pt x="216" y="239"/>
                </a:lnTo>
                <a:lnTo>
                  <a:pt x="233" y="211"/>
                </a:lnTo>
                <a:lnTo>
                  <a:pt x="251" y="185"/>
                </a:lnTo>
                <a:lnTo>
                  <a:pt x="271" y="157"/>
                </a:lnTo>
                <a:lnTo>
                  <a:pt x="292" y="132"/>
                </a:lnTo>
                <a:lnTo>
                  <a:pt x="313" y="108"/>
                </a:lnTo>
                <a:lnTo>
                  <a:pt x="336" y="84"/>
                </a:lnTo>
                <a:lnTo>
                  <a:pt x="336" y="84"/>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6" name="Freeform 77"/>
          <p:cNvSpPr>
            <a:spLocks/>
          </p:cNvSpPr>
          <p:nvPr/>
        </p:nvSpPr>
        <p:spPr bwMode="auto">
          <a:xfrm>
            <a:off x="4576763" y="3989388"/>
            <a:ext cx="231775" cy="133350"/>
          </a:xfrm>
          <a:custGeom>
            <a:avLst/>
            <a:gdLst>
              <a:gd name="T0" fmla="*/ 0 w 584"/>
              <a:gd name="T1" fmla="*/ 213 h 336"/>
              <a:gd name="T2" fmla="*/ 3 w 584"/>
              <a:gd name="T3" fmla="*/ 336 h 336"/>
              <a:gd name="T4" fmla="*/ 3 w 584"/>
              <a:gd name="T5" fmla="*/ 336 h 336"/>
              <a:gd name="T6" fmla="*/ 45 w 584"/>
              <a:gd name="T7" fmla="*/ 334 h 336"/>
              <a:gd name="T8" fmla="*/ 86 w 584"/>
              <a:gd name="T9" fmla="*/ 330 h 336"/>
              <a:gd name="T10" fmla="*/ 128 w 584"/>
              <a:gd name="T11" fmla="*/ 324 h 336"/>
              <a:gd name="T12" fmla="*/ 168 w 584"/>
              <a:gd name="T13" fmla="*/ 316 h 336"/>
              <a:gd name="T14" fmla="*/ 209 w 584"/>
              <a:gd name="T15" fmla="*/ 307 h 336"/>
              <a:gd name="T16" fmla="*/ 248 w 584"/>
              <a:gd name="T17" fmla="*/ 295 h 336"/>
              <a:gd name="T18" fmla="*/ 285 w 584"/>
              <a:gd name="T19" fmla="*/ 282 h 336"/>
              <a:gd name="T20" fmla="*/ 323 w 584"/>
              <a:gd name="T21" fmla="*/ 267 h 336"/>
              <a:gd name="T22" fmla="*/ 358 w 584"/>
              <a:gd name="T23" fmla="*/ 250 h 336"/>
              <a:gd name="T24" fmla="*/ 395 w 584"/>
              <a:gd name="T25" fmla="*/ 231 h 336"/>
              <a:gd name="T26" fmla="*/ 429 w 584"/>
              <a:gd name="T27" fmla="*/ 211 h 336"/>
              <a:gd name="T28" fmla="*/ 463 w 584"/>
              <a:gd name="T29" fmla="*/ 190 h 336"/>
              <a:gd name="T30" fmla="*/ 495 w 584"/>
              <a:gd name="T31" fmla="*/ 166 h 336"/>
              <a:gd name="T32" fmla="*/ 525 w 584"/>
              <a:gd name="T33" fmla="*/ 142 h 336"/>
              <a:gd name="T34" fmla="*/ 555 w 584"/>
              <a:gd name="T35" fmla="*/ 115 h 336"/>
              <a:gd name="T36" fmla="*/ 584 w 584"/>
              <a:gd name="T37" fmla="*/ 88 h 336"/>
              <a:gd name="T38" fmla="*/ 499 w 584"/>
              <a:gd name="T39" fmla="*/ 0 h 336"/>
              <a:gd name="T40" fmla="*/ 499 w 584"/>
              <a:gd name="T41" fmla="*/ 0 h 336"/>
              <a:gd name="T42" fmla="*/ 474 w 584"/>
              <a:gd name="T43" fmla="*/ 23 h 336"/>
              <a:gd name="T44" fmla="*/ 450 w 584"/>
              <a:gd name="T45" fmla="*/ 46 h 336"/>
              <a:gd name="T46" fmla="*/ 422 w 584"/>
              <a:gd name="T47" fmla="*/ 67 h 336"/>
              <a:gd name="T48" fmla="*/ 395 w 584"/>
              <a:gd name="T49" fmla="*/ 87 h 336"/>
              <a:gd name="T50" fmla="*/ 366 w 584"/>
              <a:gd name="T51" fmla="*/ 106 h 336"/>
              <a:gd name="T52" fmla="*/ 336 w 584"/>
              <a:gd name="T53" fmla="*/ 123 h 336"/>
              <a:gd name="T54" fmla="*/ 306 w 584"/>
              <a:gd name="T55" fmla="*/ 139 h 336"/>
              <a:gd name="T56" fmla="*/ 275 w 584"/>
              <a:gd name="T57" fmla="*/ 153 h 336"/>
              <a:gd name="T58" fmla="*/ 243 w 584"/>
              <a:gd name="T59" fmla="*/ 166 h 336"/>
              <a:gd name="T60" fmla="*/ 210 w 584"/>
              <a:gd name="T61" fmla="*/ 178 h 336"/>
              <a:gd name="T62" fmla="*/ 177 w 584"/>
              <a:gd name="T63" fmla="*/ 188 h 336"/>
              <a:gd name="T64" fmla="*/ 142 w 584"/>
              <a:gd name="T65" fmla="*/ 196 h 336"/>
              <a:gd name="T66" fmla="*/ 108 w 584"/>
              <a:gd name="T67" fmla="*/ 204 h 336"/>
              <a:gd name="T68" fmla="*/ 73 w 584"/>
              <a:gd name="T69" fmla="*/ 208 h 336"/>
              <a:gd name="T70" fmla="*/ 37 w 584"/>
              <a:gd name="T71" fmla="*/ 212 h 336"/>
              <a:gd name="T72" fmla="*/ 0 w 584"/>
              <a:gd name="T73" fmla="*/ 213 h 336"/>
              <a:gd name="T74" fmla="*/ 0 w 584"/>
              <a:gd name="T75" fmla="*/ 213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84" h="336">
                <a:moveTo>
                  <a:pt x="0" y="213"/>
                </a:moveTo>
                <a:lnTo>
                  <a:pt x="3" y="336"/>
                </a:lnTo>
                <a:lnTo>
                  <a:pt x="3" y="336"/>
                </a:lnTo>
                <a:lnTo>
                  <a:pt x="45" y="334"/>
                </a:lnTo>
                <a:lnTo>
                  <a:pt x="86" y="330"/>
                </a:lnTo>
                <a:lnTo>
                  <a:pt x="128" y="324"/>
                </a:lnTo>
                <a:lnTo>
                  <a:pt x="168" y="316"/>
                </a:lnTo>
                <a:lnTo>
                  <a:pt x="209" y="307"/>
                </a:lnTo>
                <a:lnTo>
                  <a:pt x="248" y="295"/>
                </a:lnTo>
                <a:lnTo>
                  <a:pt x="285" y="282"/>
                </a:lnTo>
                <a:lnTo>
                  <a:pt x="323" y="267"/>
                </a:lnTo>
                <a:lnTo>
                  <a:pt x="358" y="250"/>
                </a:lnTo>
                <a:lnTo>
                  <a:pt x="395" y="231"/>
                </a:lnTo>
                <a:lnTo>
                  <a:pt x="429" y="211"/>
                </a:lnTo>
                <a:lnTo>
                  <a:pt x="463" y="190"/>
                </a:lnTo>
                <a:lnTo>
                  <a:pt x="495" y="166"/>
                </a:lnTo>
                <a:lnTo>
                  <a:pt x="525" y="142"/>
                </a:lnTo>
                <a:lnTo>
                  <a:pt x="555" y="115"/>
                </a:lnTo>
                <a:lnTo>
                  <a:pt x="584" y="88"/>
                </a:lnTo>
                <a:lnTo>
                  <a:pt x="499" y="0"/>
                </a:lnTo>
                <a:lnTo>
                  <a:pt x="499" y="0"/>
                </a:lnTo>
                <a:lnTo>
                  <a:pt x="474" y="23"/>
                </a:lnTo>
                <a:lnTo>
                  <a:pt x="450" y="46"/>
                </a:lnTo>
                <a:lnTo>
                  <a:pt x="422" y="67"/>
                </a:lnTo>
                <a:lnTo>
                  <a:pt x="395" y="87"/>
                </a:lnTo>
                <a:lnTo>
                  <a:pt x="366" y="106"/>
                </a:lnTo>
                <a:lnTo>
                  <a:pt x="336" y="123"/>
                </a:lnTo>
                <a:lnTo>
                  <a:pt x="306" y="139"/>
                </a:lnTo>
                <a:lnTo>
                  <a:pt x="275" y="153"/>
                </a:lnTo>
                <a:lnTo>
                  <a:pt x="243" y="166"/>
                </a:lnTo>
                <a:lnTo>
                  <a:pt x="210" y="178"/>
                </a:lnTo>
                <a:lnTo>
                  <a:pt x="177" y="188"/>
                </a:lnTo>
                <a:lnTo>
                  <a:pt x="142" y="196"/>
                </a:lnTo>
                <a:lnTo>
                  <a:pt x="108" y="204"/>
                </a:lnTo>
                <a:lnTo>
                  <a:pt x="73" y="208"/>
                </a:lnTo>
                <a:lnTo>
                  <a:pt x="37" y="212"/>
                </a:lnTo>
                <a:lnTo>
                  <a:pt x="0" y="213"/>
                </a:lnTo>
                <a:lnTo>
                  <a:pt x="0" y="213"/>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7" name="ZoneTexte 56"/>
          <p:cNvSpPr txBox="1"/>
          <p:nvPr/>
        </p:nvSpPr>
        <p:spPr>
          <a:xfrm>
            <a:off x="6111875" y="3806187"/>
            <a:ext cx="2852613" cy="175432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 qui permet de dépasser le complexe d’infériorité dans lequel l’idéologie du pouvoir politique de l’époque avait enfermé la culture réunionnaise  (D.H.)</a:t>
            </a:r>
            <a:endParaRPr lang="fr-FR" b="1" dirty="0"/>
          </a:p>
        </p:txBody>
      </p:sp>
      <p:sp>
        <p:nvSpPr>
          <p:cNvPr id="58" name="ZoneTexte 57"/>
          <p:cNvSpPr txBox="1"/>
          <p:nvPr/>
        </p:nvSpPr>
        <p:spPr>
          <a:xfrm>
            <a:off x="4762979" y="1138773"/>
            <a:ext cx="4201509" cy="923330"/>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ÉKRIR AN KRÉOL, c’était pour combler un vide existentiel, suite à ma démission du PCR (D.H.)  </a:t>
            </a:r>
            <a:endParaRPr lang="fr-FR" b="1" dirty="0"/>
          </a:p>
        </p:txBody>
      </p:sp>
      <p:sp>
        <p:nvSpPr>
          <p:cNvPr id="59" name="ZoneTexte 58"/>
          <p:cNvSpPr txBox="1"/>
          <p:nvPr/>
        </p:nvSpPr>
        <p:spPr>
          <a:xfrm>
            <a:off x="157169" y="1259425"/>
            <a:ext cx="4595517" cy="1477328"/>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err="1" smtClean="0"/>
              <a:t>Ékrir</a:t>
            </a:r>
            <a:r>
              <a:rPr lang="fr-FR" b="1" dirty="0" smtClean="0"/>
              <a:t> an </a:t>
            </a:r>
            <a:r>
              <a:rPr lang="fr-FR" b="1" dirty="0" err="1" smtClean="0"/>
              <a:t>kréol</a:t>
            </a:r>
            <a:r>
              <a:rPr lang="fr-FR" b="1" dirty="0" smtClean="0"/>
              <a:t>, c’est aller à la recherche de la parole des Anciens, (Proverbes réunionnais ,1982) ÉCOUTER LES ZISTOIR LONTAN (KROYANS, 1994), Légendes créoles, 1997) Contes créoles, 2003)… (D.H.)</a:t>
            </a:r>
            <a:endParaRPr lang="fr-FR" b="1" dirty="0"/>
          </a:p>
        </p:txBody>
      </p:sp>
      <p:sp>
        <p:nvSpPr>
          <p:cNvPr id="60" name="ZoneTexte 59"/>
          <p:cNvSpPr txBox="1"/>
          <p:nvPr/>
        </p:nvSpPr>
        <p:spPr>
          <a:xfrm>
            <a:off x="5418139" y="2383171"/>
            <a:ext cx="3546350"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La </a:t>
            </a:r>
            <a:r>
              <a:rPr lang="fr-FR" b="1" dirty="0" err="1"/>
              <a:t>L</a:t>
            </a:r>
            <a:r>
              <a:rPr lang="fr-FR" b="1" dirty="0" err="1" smtClean="0"/>
              <a:t>anKréol</a:t>
            </a:r>
            <a:r>
              <a:rPr lang="fr-FR" b="1" dirty="0" smtClean="0"/>
              <a:t>, un support </a:t>
            </a:r>
            <a:r>
              <a:rPr lang="fr-FR" b="1" dirty="0" err="1" smtClean="0"/>
              <a:t>symbolik</a:t>
            </a:r>
            <a:r>
              <a:rPr lang="fr-FR" b="1" dirty="0" smtClean="0"/>
              <a:t> </a:t>
            </a:r>
            <a:r>
              <a:rPr lang="fr-FR" b="1" dirty="0" err="1" smtClean="0"/>
              <a:t>ki</a:t>
            </a:r>
            <a:r>
              <a:rPr lang="fr-FR" b="1" dirty="0" smtClean="0"/>
              <a:t> permet à </a:t>
            </a:r>
            <a:r>
              <a:rPr lang="fr-FR" b="1" dirty="0" err="1" smtClean="0"/>
              <a:t>nou</a:t>
            </a:r>
            <a:r>
              <a:rPr lang="fr-FR" b="1" dirty="0" smtClean="0"/>
              <a:t> de prendre conscience </a:t>
            </a:r>
            <a:r>
              <a:rPr lang="fr-FR" b="1" dirty="0" err="1" smtClean="0"/>
              <a:t>ke</a:t>
            </a:r>
            <a:r>
              <a:rPr lang="fr-FR" b="1" dirty="0" smtClean="0"/>
              <a:t> </a:t>
            </a:r>
            <a:r>
              <a:rPr lang="fr-FR" b="1" dirty="0" err="1" smtClean="0"/>
              <a:t>nou</a:t>
            </a:r>
            <a:r>
              <a:rPr lang="fr-FR" b="1" dirty="0" smtClean="0"/>
              <a:t> </a:t>
            </a:r>
            <a:r>
              <a:rPr lang="fr-FR" b="1" dirty="0" err="1" smtClean="0"/>
              <a:t>néna</a:t>
            </a:r>
            <a:r>
              <a:rPr lang="fr-FR" b="1" dirty="0" smtClean="0"/>
              <a:t> une </a:t>
            </a:r>
            <a:r>
              <a:rPr lang="fr-FR" b="1" dirty="0" err="1" smtClean="0"/>
              <a:t>Kultur</a:t>
            </a:r>
            <a:r>
              <a:rPr lang="fr-FR" b="1" dirty="0" smtClean="0"/>
              <a:t> riche..(D.H.)</a:t>
            </a:r>
            <a:endParaRPr lang="fr-FR" b="1" dirty="0"/>
          </a:p>
        </p:txBody>
      </p:sp>
      <p:sp>
        <p:nvSpPr>
          <p:cNvPr id="61" name="ZoneTexte 60"/>
          <p:cNvSpPr txBox="1"/>
          <p:nvPr/>
        </p:nvSpPr>
        <p:spPr>
          <a:xfrm>
            <a:off x="130262" y="2853036"/>
            <a:ext cx="3314613" cy="92333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C’est permettre l’Affirmation de soi, c’est apporter </a:t>
            </a:r>
            <a:r>
              <a:rPr lang="fr-FR" b="1" dirty="0" err="1" smtClean="0"/>
              <a:t>qq</a:t>
            </a:r>
            <a:r>
              <a:rPr lang="fr-FR" b="1" dirty="0" smtClean="0"/>
              <a:t> </a:t>
            </a:r>
            <a:r>
              <a:rPr lang="fr-FR" b="1" dirty="0" err="1" smtClean="0"/>
              <a:t>ch</a:t>
            </a:r>
            <a:r>
              <a:rPr lang="fr-FR" b="1" dirty="0" smtClean="0"/>
              <a:t> de valorisant aux réunionnais (D.H.)</a:t>
            </a:r>
            <a:endParaRPr lang="fr-FR" b="1" dirty="0"/>
          </a:p>
        </p:txBody>
      </p:sp>
      <p:sp>
        <p:nvSpPr>
          <p:cNvPr id="62" name="ZoneTexte 61"/>
          <p:cNvSpPr txBox="1"/>
          <p:nvPr/>
        </p:nvSpPr>
        <p:spPr>
          <a:xfrm>
            <a:off x="2870200" y="4423784"/>
            <a:ext cx="3060700"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err="1" smtClean="0"/>
              <a:t>Lorsk</a:t>
            </a:r>
            <a:r>
              <a:rPr lang="fr-FR" b="1" dirty="0" smtClean="0"/>
              <a:t> ou </a:t>
            </a:r>
            <a:r>
              <a:rPr lang="fr-FR" b="1" dirty="0" err="1" smtClean="0"/>
              <a:t>ékri</a:t>
            </a:r>
            <a:r>
              <a:rPr lang="fr-FR" b="1" dirty="0" smtClean="0"/>
              <a:t> an </a:t>
            </a:r>
            <a:r>
              <a:rPr lang="fr-FR" b="1" dirty="0" err="1" smtClean="0"/>
              <a:t>kréol</a:t>
            </a:r>
            <a:r>
              <a:rPr lang="fr-FR" b="1" dirty="0" smtClean="0"/>
              <a:t>, ou lé dan l’élévation (A.G.)</a:t>
            </a:r>
            <a:endParaRPr lang="fr-FR" b="1" dirty="0"/>
          </a:p>
        </p:txBody>
      </p:sp>
      <p:sp>
        <p:nvSpPr>
          <p:cNvPr id="63" name="ZoneTexte 62"/>
          <p:cNvSpPr txBox="1"/>
          <p:nvPr/>
        </p:nvSpPr>
        <p:spPr>
          <a:xfrm>
            <a:off x="1473262" y="5885930"/>
            <a:ext cx="5464052" cy="92333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L’idéologie, pou </a:t>
            </a:r>
            <a:r>
              <a:rPr lang="fr-FR" b="1" dirty="0" err="1" smtClean="0"/>
              <a:t>mwin</a:t>
            </a:r>
            <a:r>
              <a:rPr lang="fr-FR" b="1" dirty="0" smtClean="0"/>
              <a:t>, la jamais pris le dessus sur la création littéraire car si ou laisse l’idéologie dominer ou, li va </a:t>
            </a:r>
            <a:r>
              <a:rPr lang="fr-FR" b="1" dirty="0" err="1" smtClean="0"/>
              <a:t>kraz</a:t>
            </a:r>
            <a:r>
              <a:rPr lang="fr-FR" b="1" dirty="0" smtClean="0"/>
              <a:t> des morceaux de ou même (A.G.)</a:t>
            </a:r>
            <a:endParaRPr lang="fr-FR" b="1" dirty="0"/>
          </a:p>
        </p:txBody>
      </p:sp>
      <p:sp>
        <p:nvSpPr>
          <p:cNvPr id="66" name="Freeform 54"/>
          <p:cNvSpPr>
            <a:spLocks/>
          </p:cNvSpPr>
          <p:nvPr/>
        </p:nvSpPr>
        <p:spPr bwMode="auto">
          <a:xfrm rot="10800000">
            <a:off x="4932040" y="3356992"/>
            <a:ext cx="228600" cy="409575"/>
          </a:xfrm>
          <a:custGeom>
            <a:avLst/>
            <a:gdLst>
              <a:gd name="T0" fmla="*/ 235 w 579"/>
              <a:gd name="T1" fmla="*/ 5 h 1035"/>
              <a:gd name="T2" fmla="*/ 235 w 579"/>
              <a:gd name="T3" fmla="*/ 5 h 1035"/>
              <a:gd name="T4" fmla="*/ 235 w 579"/>
              <a:gd name="T5" fmla="*/ 0 h 1035"/>
              <a:gd name="T6" fmla="*/ 0 w 579"/>
              <a:gd name="T7" fmla="*/ 4 h 1035"/>
              <a:gd name="T8" fmla="*/ 0 w 579"/>
              <a:gd name="T9" fmla="*/ 4 h 1035"/>
              <a:gd name="T10" fmla="*/ 0 w 579"/>
              <a:gd name="T11" fmla="*/ 5 h 1035"/>
              <a:gd name="T12" fmla="*/ 0 w 579"/>
              <a:gd name="T13" fmla="*/ 5 h 1035"/>
              <a:gd name="T14" fmla="*/ 0 w 579"/>
              <a:gd name="T15" fmla="*/ 43 h 1035"/>
              <a:gd name="T16" fmla="*/ 2 w 579"/>
              <a:gd name="T17" fmla="*/ 79 h 1035"/>
              <a:gd name="T18" fmla="*/ 4 w 579"/>
              <a:gd name="T19" fmla="*/ 116 h 1035"/>
              <a:gd name="T20" fmla="*/ 7 w 579"/>
              <a:gd name="T21" fmla="*/ 153 h 1035"/>
              <a:gd name="T22" fmla="*/ 11 w 579"/>
              <a:gd name="T23" fmla="*/ 189 h 1035"/>
              <a:gd name="T24" fmla="*/ 16 w 579"/>
              <a:gd name="T25" fmla="*/ 225 h 1035"/>
              <a:gd name="T26" fmla="*/ 21 w 579"/>
              <a:gd name="T27" fmla="*/ 262 h 1035"/>
              <a:gd name="T28" fmla="*/ 28 w 579"/>
              <a:gd name="T29" fmla="*/ 297 h 1035"/>
              <a:gd name="T30" fmla="*/ 36 w 579"/>
              <a:gd name="T31" fmla="*/ 332 h 1035"/>
              <a:gd name="T32" fmla="*/ 43 w 579"/>
              <a:gd name="T33" fmla="*/ 367 h 1035"/>
              <a:gd name="T34" fmla="*/ 53 w 579"/>
              <a:gd name="T35" fmla="*/ 401 h 1035"/>
              <a:gd name="T36" fmla="*/ 63 w 579"/>
              <a:gd name="T37" fmla="*/ 436 h 1035"/>
              <a:gd name="T38" fmla="*/ 73 w 579"/>
              <a:gd name="T39" fmla="*/ 470 h 1035"/>
              <a:gd name="T40" fmla="*/ 85 w 579"/>
              <a:gd name="T41" fmla="*/ 502 h 1035"/>
              <a:gd name="T42" fmla="*/ 97 w 579"/>
              <a:gd name="T43" fmla="*/ 536 h 1035"/>
              <a:gd name="T44" fmla="*/ 110 w 579"/>
              <a:gd name="T45" fmla="*/ 569 h 1035"/>
              <a:gd name="T46" fmla="*/ 123 w 579"/>
              <a:gd name="T47" fmla="*/ 601 h 1035"/>
              <a:gd name="T48" fmla="*/ 137 w 579"/>
              <a:gd name="T49" fmla="*/ 634 h 1035"/>
              <a:gd name="T50" fmla="*/ 153 w 579"/>
              <a:gd name="T51" fmla="*/ 665 h 1035"/>
              <a:gd name="T52" fmla="*/ 168 w 579"/>
              <a:gd name="T53" fmla="*/ 696 h 1035"/>
              <a:gd name="T54" fmla="*/ 185 w 579"/>
              <a:gd name="T55" fmla="*/ 728 h 1035"/>
              <a:gd name="T56" fmla="*/ 202 w 579"/>
              <a:gd name="T57" fmla="*/ 758 h 1035"/>
              <a:gd name="T58" fmla="*/ 221 w 579"/>
              <a:gd name="T59" fmla="*/ 788 h 1035"/>
              <a:gd name="T60" fmla="*/ 239 w 579"/>
              <a:gd name="T61" fmla="*/ 818 h 1035"/>
              <a:gd name="T62" fmla="*/ 258 w 579"/>
              <a:gd name="T63" fmla="*/ 846 h 1035"/>
              <a:gd name="T64" fmla="*/ 278 w 579"/>
              <a:gd name="T65" fmla="*/ 875 h 1035"/>
              <a:gd name="T66" fmla="*/ 299 w 579"/>
              <a:gd name="T67" fmla="*/ 903 h 1035"/>
              <a:gd name="T68" fmla="*/ 319 w 579"/>
              <a:gd name="T69" fmla="*/ 931 h 1035"/>
              <a:gd name="T70" fmla="*/ 342 w 579"/>
              <a:gd name="T71" fmla="*/ 957 h 1035"/>
              <a:gd name="T72" fmla="*/ 364 w 579"/>
              <a:gd name="T73" fmla="*/ 984 h 1035"/>
              <a:gd name="T74" fmla="*/ 386 w 579"/>
              <a:gd name="T75" fmla="*/ 1010 h 1035"/>
              <a:gd name="T76" fmla="*/ 411 w 579"/>
              <a:gd name="T77" fmla="*/ 1035 h 1035"/>
              <a:gd name="T78" fmla="*/ 579 w 579"/>
              <a:gd name="T79" fmla="*/ 872 h 1035"/>
              <a:gd name="T80" fmla="*/ 579 w 579"/>
              <a:gd name="T81" fmla="*/ 872 h 1035"/>
              <a:gd name="T82" fmla="*/ 540 w 579"/>
              <a:gd name="T83" fmla="*/ 828 h 1035"/>
              <a:gd name="T84" fmla="*/ 503 w 579"/>
              <a:gd name="T85" fmla="*/ 784 h 1035"/>
              <a:gd name="T86" fmla="*/ 468 w 579"/>
              <a:gd name="T87" fmla="*/ 737 h 1035"/>
              <a:gd name="T88" fmla="*/ 435 w 579"/>
              <a:gd name="T89" fmla="*/ 689 h 1035"/>
              <a:gd name="T90" fmla="*/ 405 w 579"/>
              <a:gd name="T91" fmla="*/ 638 h 1035"/>
              <a:gd name="T92" fmla="*/ 377 w 579"/>
              <a:gd name="T93" fmla="*/ 587 h 1035"/>
              <a:gd name="T94" fmla="*/ 351 w 579"/>
              <a:gd name="T95" fmla="*/ 534 h 1035"/>
              <a:gd name="T96" fmla="*/ 327 w 579"/>
              <a:gd name="T97" fmla="*/ 479 h 1035"/>
              <a:gd name="T98" fmla="*/ 306 w 579"/>
              <a:gd name="T99" fmla="*/ 424 h 1035"/>
              <a:gd name="T100" fmla="*/ 288 w 579"/>
              <a:gd name="T101" fmla="*/ 367 h 1035"/>
              <a:gd name="T102" fmla="*/ 273 w 579"/>
              <a:gd name="T103" fmla="*/ 310 h 1035"/>
              <a:gd name="T104" fmla="*/ 258 w 579"/>
              <a:gd name="T105" fmla="*/ 250 h 1035"/>
              <a:gd name="T106" fmla="*/ 249 w 579"/>
              <a:gd name="T107" fmla="*/ 190 h 1035"/>
              <a:gd name="T108" fmla="*/ 241 w 579"/>
              <a:gd name="T109" fmla="*/ 129 h 1035"/>
              <a:gd name="T110" fmla="*/ 236 w 579"/>
              <a:gd name="T111" fmla="*/ 68 h 1035"/>
              <a:gd name="T112" fmla="*/ 235 w 579"/>
              <a:gd name="T113" fmla="*/ 5 h 1035"/>
              <a:gd name="T114" fmla="*/ 235 w 579"/>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9" h="1035">
                <a:moveTo>
                  <a:pt x="235" y="5"/>
                </a:moveTo>
                <a:lnTo>
                  <a:pt x="235" y="5"/>
                </a:lnTo>
                <a:lnTo>
                  <a:pt x="235" y="0"/>
                </a:lnTo>
                <a:lnTo>
                  <a:pt x="0" y="4"/>
                </a:lnTo>
                <a:lnTo>
                  <a:pt x="0" y="4"/>
                </a:lnTo>
                <a:lnTo>
                  <a:pt x="0" y="5"/>
                </a:lnTo>
                <a:lnTo>
                  <a:pt x="0" y="5"/>
                </a:lnTo>
                <a:lnTo>
                  <a:pt x="0" y="43"/>
                </a:lnTo>
                <a:lnTo>
                  <a:pt x="2" y="79"/>
                </a:lnTo>
                <a:lnTo>
                  <a:pt x="4" y="116"/>
                </a:lnTo>
                <a:lnTo>
                  <a:pt x="7" y="153"/>
                </a:lnTo>
                <a:lnTo>
                  <a:pt x="11" y="189"/>
                </a:lnTo>
                <a:lnTo>
                  <a:pt x="16" y="225"/>
                </a:lnTo>
                <a:lnTo>
                  <a:pt x="21" y="262"/>
                </a:lnTo>
                <a:lnTo>
                  <a:pt x="28" y="297"/>
                </a:lnTo>
                <a:lnTo>
                  <a:pt x="36" y="332"/>
                </a:lnTo>
                <a:lnTo>
                  <a:pt x="43" y="367"/>
                </a:lnTo>
                <a:lnTo>
                  <a:pt x="53" y="401"/>
                </a:lnTo>
                <a:lnTo>
                  <a:pt x="63" y="436"/>
                </a:lnTo>
                <a:lnTo>
                  <a:pt x="73" y="470"/>
                </a:lnTo>
                <a:lnTo>
                  <a:pt x="85" y="502"/>
                </a:lnTo>
                <a:lnTo>
                  <a:pt x="97" y="536"/>
                </a:lnTo>
                <a:lnTo>
                  <a:pt x="110" y="569"/>
                </a:lnTo>
                <a:lnTo>
                  <a:pt x="123" y="601"/>
                </a:lnTo>
                <a:lnTo>
                  <a:pt x="137" y="634"/>
                </a:lnTo>
                <a:lnTo>
                  <a:pt x="153" y="665"/>
                </a:lnTo>
                <a:lnTo>
                  <a:pt x="168" y="696"/>
                </a:lnTo>
                <a:lnTo>
                  <a:pt x="185" y="728"/>
                </a:lnTo>
                <a:lnTo>
                  <a:pt x="202" y="758"/>
                </a:lnTo>
                <a:lnTo>
                  <a:pt x="221" y="788"/>
                </a:lnTo>
                <a:lnTo>
                  <a:pt x="239" y="818"/>
                </a:lnTo>
                <a:lnTo>
                  <a:pt x="258" y="846"/>
                </a:lnTo>
                <a:lnTo>
                  <a:pt x="278" y="875"/>
                </a:lnTo>
                <a:lnTo>
                  <a:pt x="299" y="903"/>
                </a:lnTo>
                <a:lnTo>
                  <a:pt x="319" y="931"/>
                </a:lnTo>
                <a:lnTo>
                  <a:pt x="342" y="957"/>
                </a:lnTo>
                <a:lnTo>
                  <a:pt x="364" y="984"/>
                </a:lnTo>
                <a:lnTo>
                  <a:pt x="386" y="1010"/>
                </a:lnTo>
                <a:lnTo>
                  <a:pt x="411" y="1035"/>
                </a:lnTo>
                <a:lnTo>
                  <a:pt x="579" y="872"/>
                </a:lnTo>
                <a:lnTo>
                  <a:pt x="579" y="872"/>
                </a:lnTo>
                <a:lnTo>
                  <a:pt x="540" y="828"/>
                </a:lnTo>
                <a:lnTo>
                  <a:pt x="503" y="784"/>
                </a:lnTo>
                <a:lnTo>
                  <a:pt x="468" y="737"/>
                </a:lnTo>
                <a:lnTo>
                  <a:pt x="435" y="689"/>
                </a:lnTo>
                <a:lnTo>
                  <a:pt x="405" y="638"/>
                </a:lnTo>
                <a:lnTo>
                  <a:pt x="377" y="587"/>
                </a:lnTo>
                <a:lnTo>
                  <a:pt x="351" y="534"/>
                </a:lnTo>
                <a:lnTo>
                  <a:pt x="327" y="479"/>
                </a:lnTo>
                <a:lnTo>
                  <a:pt x="306" y="424"/>
                </a:lnTo>
                <a:lnTo>
                  <a:pt x="288" y="367"/>
                </a:lnTo>
                <a:lnTo>
                  <a:pt x="273" y="310"/>
                </a:lnTo>
                <a:lnTo>
                  <a:pt x="258" y="250"/>
                </a:lnTo>
                <a:lnTo>
                  <a:pt x="249" y="190"/>
                </a:lnTo>
                <a:lnTo>
                  <a:pt x="241" y="129"/>
                </a:lnTo>
                <a:lnTo>
                  <a:pt x="236" y="68"/>
                </a:lnTo>
                <a:lnTo>
                  <a:pt x="235" y="5"/>
                </a:lnTo>
                <a:lnTo>
                  <a:pt x="235" y="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75" name="Freeform 18"/>
          <p:cNvSpPr>
            <a:spLocks/>
          </p:cNvSpPr>
          <p:nvPr/>
        </p:nvSpPr>
        <p:spPr bwMode="auto">
          <a:xfrm rot="10592407">
            <a:off x="5209125" y="3084404"/>
            <a:ext cx="332300" cy="690798"/>
          </a:xfrm>
          <a:custGeom>
            <a:avLst/>
            <a:gdLst>
              <a:gd name="T0" fmla="*/ 0 w 1955"/>
              <a:gd name="T1" fmla="*/ 13 h 3405"/>
              <a:gd name="T2" fmla="*/ 2 w 1955"/>
              <a:gd name="T3" fmla="*/ 136 h 3405"/>
              <a:gd name="T4" fmla="*/ 17 w 1955"/>
              <a:gd name="T5" fmla="*/ 380 h 3405"/>
              <a:gd name="T6" fmla="*/ 44 w 1955"/>
              <a:gd name="T7" fmla="*/ 621 h 3405"/>
              <a:gd name="T8" fmla="*/ 81 w 1955"/>
              <a:gd name="T9" fmla="*/ 858 h 3405"/>
              <a:gd name="T10" fmla="*/ 129 w 1955"/>
              <a:gd name="T11" fmla="*/ 1091 h 3405"/>
              <a:gd name="T12" fmla="*/ 189 w 1955"/>
              <a:gd name="T13" fmla="*/ 1320 h 3405"/>
              <a:gd name="T14" fmla="*/ 258 w 1955"/>
              <a:gd name="T15" fmla="*/ 1544 h 3405"/>
              <a:gd name="T16" fmla="*/ 337 w 1955"/>
              <a:gd name="T17" fmla="*/ 1764 h 3405"/>
              <a:gd name="T18" fmla="*/ 427 w 1955"/>
              <a:gd name="T19" fmla="*/ 1979 h 3405"/>
              <a:gd name="T20" fmla="*/ 527 w 1955"/>
              <a:gd name="T21" fmla="*/ 2188 h 3405"/>
              <a:gd name="T22" fmla="*/ 635 w 1955"/>
              <a:gd name="T23" fmla="*/ 2393 h 3405"/>
              <a:gd name="T24" fmla="*/ 752 w 1955"/>
              <a:gd name="T25" fmla="*/ 2591 h 3405"/>
              <a:gd name="T26" fmla="*/ 879 w 1955"/>
              <a:gd name="T27" fmla="*/ 2784 h 3405"/>
              <a:gd name="T28" fmla="*/ 1014 w 1955"/>
              <a:gd name="T29" fmla="*/ 2970 h 3405"/>
              <a:gd name="T30" fmla="*/ 1157 w 1955"/>
              <a:gd name="T31" fmla="*/ 3149 h 3405"/>
              <a:gd name="T32" fmla="*/ 1308 w 1955"/>
              <a:gd name="T33" fmla="*/ 3321 h 3405"/>
              <a:gd name="T34" fmla="*/ 1955 w 1955"/>
              <a:gd name="T35" fmla="*/ 2855 h 3405"/>
              <a:gd name="T36" fmla="*/ 1889 w 1955"/>
              <a:gd name="T37" fmla="*/ 2785 h 3405"/>
              <a:gd name="T38" fmla="*/ 1761 w 1955"/>
              <a:gd name="T39" fmla="*/ 2640 h 3405"/>
              <a:gd name="T40" fmla="*/ 1642 w 1955"/>
              <a:gd name="T41" fmla="*/ 2489 h 3405"/>
              <a:gd name="T42" fmla="*/ 1528 w 1955"/>
              <a:gd name="T43" fmla="*/ 2333 h 3405"/>
              <a:gd name="T44" fmla="*/ 1422 w 1955"/>
              <a:gd name="T45" fmla="*/ 2170 h 3405"/>
              <a:gd name="T46" fmla="*/ 1323 w 1955"/>
              <a:gd name="T47" fmla="*/ 2004 h 3405"/>
              <a:gd name="T48" fmla="*/ 1232 w 1955"/>
              <a:gd name="T49" fmla="*/ 1832 h 3405"/>
              <a:gd name="T50" fmla="*/ 1148 w 1955"/>
              <a:gd name="T51" fmla="*/ 1655 h 3405"/>
              <a:gd name="T52" fmla="*/ 1073 w 1955"/>
              <a:gd name="T53" fmla="*/ 1474 h 3405"/>
              <a:gd name="T54" fmla="*/ 1006 w 1955"/>
              <a:gd name="T55" fmla="*/ 1289 h 3405"/>
              <a:gd name="T56" fmla="*/ 948 w 1955"/>
              <a:gd name="T57" fmla="*/ 1100 h 3405"/>
              <a:gd name="T58" fmla="*/ 898 w 1955"/>
              <a:gd name="T59" fmla="*/ 907 h 3405"/>
              <a:gd name="T60" fmla="*/ 858 w 1955"/>
              <a:gd name="T61" fmla="*/ 711 h 3405"/>
              <a:gd name="T62" fmla="*/ 825 w 1955"/>
              <a:gd name="T63" fmla="*/ 511 h 3405"/>
              <a:gd name="T64" fmla="*/ 804 w 1955"/>
              <a:gd name="T65" fmla="*/ 310 h 3405"/>
              <a:gd name="T66" fmla="*/ 793 w 1955"/>
              <a:gd name="T67" fmla="*/ 104 h 3405"/>
              <a:gd name="T68" fmla="*/ 790 w 1955"/>
              <a:gd name="T69" fmla="*/ 0 h 3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55" h="3405">
                <a:moveTo>
                  <a:pt x="790" y="0"/>
                </a:moveTo>
                <a:lnTo>
                  <a:pt x="0" y="13"/>
                </a:lnTo>
                <a:lnTo>
                  <a:pt x="0" y="13"/>
                </a:lnTo>
                <a:lnTo>
                  <a:pt x="2" y="136"/>
                </a:lnTo>
                <a:lnTo>
                  <a:pt x="9" y="259"/>
                </a:lnTo>
                <a:lnTo>
                  <a:pt x="17" y="380"/>
                </a:lnTo>
                <a:lnTo>
                  <a:pt x="29" y="501"/>
                </a:lnTo>
                <a:lnTo>
                  <a:pt x="44" y="621"/>
                </a:lnTo>
                <a:lnTo>
                  <a:pt x="61" y="739"/>
                </a:lnTo>
                <a:lnTo>
                  <a:pt x="81" y="858"/>
                </a:lnTo>
                <a:lnTo>
                  <a:pt x="104" y="975"/>
                </a:lnTo>
                <a:lnTo>
                  <a:pt x="129" y="1091"/>
                </a:lnTo>
                <a:lnTo>
                  <a:pt x="157" y="1205"/>
                </a:lnTo>
                <a:lnTo>
                  <a:pt x="189" y="1320"/>
                </a:lnTo>
                <a:lnTo>
                  <a:pt x="221" y="1432"/>
                </a:lnTo>
                <a:lnTo>
                  <a:pt x="258" y="1544"/>
                </a:lnTo>
                <a:lnTo>
                  <a:pt x="297" y="1655"/>
                </a:lnTo>
                <a:lnTo>
                  <a:pt x="337" y="1764"/>
                </a:lnTo>
                <a:lnTo>
                  <a:pt x="381" y="1872"/>
                </a:lnTo>
                <a:lnTo>
                  <a:pt x="427" y="1979"/>
                </a:lnTo>
                <a:lnTo>
                  <a:pt x="475" y="2084"/>
                </a:lnTo>
                <a:lnTo>
                  <a:pt x="527" y="2188"/>
                </a:lnTo>
                <a:lnTo>
                  <a:pt x="579" y="2291"/>
                </a:lnTo>
                <a:lnTo>
                  <a:pt x="635" y="2393"/>
                </a:lnTo>
                <a:lnTo>
                  <a:pt x="693" y="2493"/>
                </a:lnTo>
                <a:lnTo>
                  <a:pt x="752" y="2591"/>
                </a:lnTo>
                <a:lnTo>
                  <a:pt x="815" y="2688"/>
                </a:lnTo>
                <a:lnTo>
                  <a:pt x="879" y="2784"/>
                </a:lnTo>
                <a:lnTo>
                  <a:pt x="946" y="2877"/>
                </a:lnTo>
                <a:lnTo>
                  <a:pt x="1014" y="2970"/>
                </a:lnTo>
                <a:lnTo>
                  <a:pt x="1084" y="3060"/>
                </a:lnTo>
                <a:lnTo>
                  <a:pt x="1157" y="3149"/>
                </a:lnTo>
                <a:lnTo>
                  <a:pt x="1233" y="3237"/>
                </a:lnTo>
                <a:lnTo>
                  <a:pt x="1308" y="3321"/>
                </a:lnTo>
                <a:lnTo>
                  <a:pt x="1388" y="3405"/>
                </a:lnTo>
                <a:lnTo>
                  <a:pt x="1955" y="2855"/>
                </a:lnTo>
                <a:lnTo>
                  <a:pt x="1955" y="2855"/>
                </a:lnTo>
                <a:lnTo>
                  <a:pt x="1889" y="2785"/>
                </a:lnTo>
                <a:lnTo>
                  <a:pt x="1824" y="2713"/>
                </a:lnTo>
                <a:lnTo>
                  <a:pt x="1761" y="2640"/>
                </a:lnTo>
                <a:lnTo>
                  <a:pt x="1700" y="2565"/>
                </a:lnTo>
                <a:lnTo>
                  <a:pt x="1642" y="2489"/>
                </a:lnTo>
                <a:lnTo>
                  <a:pt x="1583" y="2411"/>
                </a:lnTo>
                <a:lnTo>
                  <a:pt x="1528" y="2333"/>
                </a:lnTo>
                <a:lnTo>
                  <a:pt x="1474" y="2252"/>
                </a:lnTo>
                <a:lnTo>
                  <a:pt x="1422" y="2170"/>
                </a:lnTo>
                <a:lnTo>
                  <a:pt x="1371" y="2087"/>
                </a:lnTo>
                <a:lnTo>
                  <a:pt x="1323" y="2004"/>
                </a:lnTo>
                <a:lnTo>
                  <a:pt x="1276" y="1918"/>
                </a:lnTo>
                <a:lnTo>
                  <a:pt x="1232" y="1832"/>
                </a:lnTo>
                <a:lnTo>
                  <a:pt x="1189" y="1743"/>
                </a:lnTo>
                <a:lnTo>
                  <a:pt x="1148" y="1655"/>
                </a:lnTo>
                <a:lnTo>
                  <a:pt x="1109" y="1565"/>
                </a:lnTo>
                <a:lnTo>
                  <a:pt x="1073" y="1474"/>
                </a:lnTo>
                <a:lnTo>
                  <a:pt x="1038" y="1382"/>
                </a:lnTo>
                <a:lnTo>
                  <a:pt x="1006" y="1289"/>
                </a:lnTo>
                <a:lnTo>
                  <a:pt x="975" y="1195"/>
                </a:lnTo>
                <a:lnTo>
                  <a:pt x="948" y="1100"/>
                </a:lnTo>
                <a:lnTo>
                  <a:pt x="922" y="1004"/>
                </a:lnTo>
                <a:lnTo>
                  <a:pt x="898" y="907"/>
                </a:lnTo>
                <a:lnTo>
                  <a:pt x="876" y="810"/>
                </a:lnTo>
                <a:lnTo>
                  <a:pt x="858" y="711"/>
                </a:lnTo>
                <a:lnTo>
                  <a:pt x="841" y="612"/>
                </a:lnTo>
                <a:lnTo>
                  <a:pt x="825" y="511"/>
                </a:lnTo>
                <a:lnTo>
                  <a:pt x="814" y="411"/>
                </a:lnTo>
                <a:lnTo>
                  <a:pt x="804" y="310"/>
                </a:lnTo>
                <a:lnTo>
                  <a:pt x="797" y="207"/>
                </a:lnTo>
                <a:lnTo>
                  <a:pt x="793" y="104"/>
                </a:lnTo>
                <a:lnTo>
                  <a:pt x="790" y="0"/>
                </a:lnTo>
                <a:lnTo>
                  <a:pt x="790" y="0"/>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dirty="0"/>
          </a:p>
        </p:txBody>
      </p:sp>
      <p:sp>
        <p:nvSpPr>
          <p:cNvPr id="77" name="Freeform 18"/>
          <p:cNvSpPr>
            <a:spLocks/>
          </p:cNvSpPr>
          <p:nvPr/>
        </p:nvSpPr>
        <p:spPr bwMode="auto">
          <a:xfrm rot="10592407">
            <a:off x="5073751" y="3228916"/>
            <a:ext cx="285549" cy="538034"/>
          </a:xfrm>
          <a:custGeom>
            <a:avLst/>
            <a:gdLst>
              <a:gd name="T0" fmla="*/ 0 w 1955"/>
              <a:gd name="T1" fmla="*/ 13 h 3405"/>
              <a:gd name="T2" fmla="*/ 2 w 1955"/>
              <a:gd name="T3" fmla="*/ 136 h 3405"/>
              <a:gd name="T4" fmla="*/ 17 w 1955"/>
              <a:gd name="T5" fmla="*/ 380 h 3405"/>
              <a:gd name="T6" fmla="*/ 44 w 1955"/>
              <a:gd name="T7" fmla="*/ 621 h 3405"/>
              <a:gd name="T8" fmla="*/ 81 w 1955"/>
              <a:gd name="T9" fmla="*/ 858 h 3405"/>
              <a:gd name="T10" fmla="*/ 129 w 1955"/>
              <a:gd name="T11" fmla="*/ 1091 h 3405"/>
              <a:gd name="T12" fmla="*/ 189 w 1955"/>
              <a:gd name="T13" fmla="*/ 1320 h 3405"/>
              <a:gd name="T14" fmla="*/ 258 w 1955"/>
              <a:gd name="T15" fmla="*/ 1544 h 3405"/>
              <a:gd name="T16" fmla="*/ 337 w 1955"/>
              <a:gd name="T17" fmla="*/ 1764 h 3405"/>
              <a:gd name="T18" fmla="*/ 427 w 1955"/>
              <a:gd name="T19" fmla="*/ 1979 h 3405"/>
              <a:gd name="T20" fmla="*/ 527 w 1955"/>
              <a:gd name="T21" fmla="*/ 2188 h 3405"/>
              <a:gd name="T22" fmla="*/ 635 w 1955"/>
              <a:gd name="T23" fmla="*/ 2393 h 3405"/>
              <a:gd name="T24" fmla="*/ 752 w 1955"/>
              <a:gd name="T25" fmla="*/ 2591 h 3405"/>
              <a:gd name="T26" fmla="*/ 879 w 1955"/>
              <a:gd name="T27" fmla="*/ 2784 h 3405"/>
              <a:gd name="T28" fmla="*/ 1014 w 1955"/>
              <a:gd name="T29" fmla="*/ 2970 h 3405"/>
              <a:gd name="T30" fmla="*/ 1157 w 1955"/>
              <a:gd name="T31" fmla="*/ 3149 h 3405"/>
              <a:gd name="T32" fmla="*/ 1308 w 1955"/>
              <a:gd name="T33" fmla="*/ 3321 h 3405"/>
              <a:gd name="T34" fmla="*/ 1955 w 1955"/>
              <a:gd name="T35" fmla="*/ 2855 h 3405"/>
              <a:gd name="T36" fmla="*/ 1889 w 1955"/>
              <a:gd name="T37" fmla="*/ 2785 h 3405"/>
              <a:gd name="T38" fmla="*/ 1761 w 1955"/>
              <a:gd name="T39" fmla="*/ 2640 h 3405"/>
              <a:gd name="T40" fmla="*/ 1642 w 1955"/>
              <a:gd name="T41" fmla="*/ 2489 h 3405"/>
              <a:gd name="T42" fmla="*/ 1528 w 1955"/>
              <a:gd name="T43" fmla="*/ 2333 h 3405"/>
              <a:gd name="T44" fmla="*/ 1422 w 1955"/>
              <a:gd name="T45" fmla="*/ 2170 h 3405"/>
              <a:gd name="T46" fmla="*/ 1323 w 1955"/>
              <a:gd name="T47" fmla="*/ 2004 h 3405"/>
              <a:gd name="T48" fmla="*/ 1232 w 1955"/>
              <a:gd name="T49" fmla="*/ 1832 h 3405"/>
              <a:gd name="T50" fmla="*/ 1148 w 1955"/>
              <a:gd name="T51" fmla="*/ 1655 h 3405"/>
              <a:gd name="T52" fmla="*/ 1073 w 1955"/>
              <a:gd name="T53" fmla="*/ 1474 h 3405"/>
              <a:gd name="T54" fmla="*/ 1006 w 1955"/>
              <a:gd name="T55" fmla="*/ 1289 h 3405"/>
              <a:gd name="T56" fmla="*/ 948 w 1955"/>
              <a:gd name="T57" fmla="*/ 1100 h 3405"/>
              <a:gd name="T58" fmla="*/ 898 w 1955"/>
              <a:gd name="T59" fmla="*/ 907 h 3405"/>
              <a:gd name="T60" fmla="*/ 858 w 1955"/>
              <a:gd name="T61" fmla="*/ 711 h 3405"/>
              <a:gd name="T62" fmla="*/ 825 w 1955"/>
              <a:gd name="T63" fmla="*/ 511 h 3405"/>
              <a:gd name="T64" fmla="*/ 804 w 1955"/>
              <a:gd name="T65" fmla="*/ 310 h 3405"/>
              <a:gd name="T66" fmla="*/ 793 w 1955"/>
              <a:gd name="T67" fmla="*/ 104 h 3405"/>
              <a:gd name="T68" fmla="*/ 790 w 1955"/>
              <a:gd name="T69" fmla="*/ 0 h 3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55" h="3405">
                <a:moveTo>
                  <a:pt x="790" y="0"/>
                </a:moveTo>
                <a:lnTo>
                  <a:pt x="0" y="13"/>
                </a:lnTo>
                <a:lnTo>
                  <a:pt x="0" y="13"/>
                </a:lnTo>
                <a:lnTo>
                  <a:pt x="2" y="136"/>
                </a:lnTo>
                <a:lnTo>
                  <a:pt x="9" y="259"/>
                </a:lnTo>
                <a:lnTo>
                  <a:pt x="17" y="380"/>
                </a:lnTo>
                <a:lnTo>
                  <a:pt x="29" y="501"/>
                </a:lnTo>
                <a:lnTo>
                  <a:pt x="44" y="621"/>
                </a:lnTo>
                <a:lnTo>
                  <a:pt x="61" y="739"/>
                </a:lnTo>
                <a:lnTo>
                  <a:pt x="81" y="858"/>
                </a:lnTo>
                <a:lnTo>
                  <a:pt x="104" y="975"/>
                </a:lnTo>
                <a:lnTo>
                  <a:pt x="129" y="1091"/>
                </a:lnTo>
                <a:lnTo>
                  <a:pt x="157" y="1205"/>
                </a:lnTo>
                <a:lnTo>
                  <a:pt x="189" y="1320"/>
                </a:lnTo>
                <a:lnTo>
                  <a:pt x="221" y="1432"/>
                </a:lnTo>
                <a:lnTo>
                  <a:pt x="258" y="1544"/>
                </a:lnTo>
                <a:lnTo>
                  <a:pt x="297" y="1655"/>
                </a:lnTo>
                <a:lnTo>
                  <a:pt x="337" y="1764"/>
                </a:lnTo>
                <a:lnTo>
                  <a:pt x="381" y="1872"/>
                </a:lnTo>
                <a:lnTo>
                  <a:pt x="427" y="1979"/>
                </a:lnTo>
                <a:lnTo>
                  <a:pt x="475" y="2084"/>
                </a:lnTo>
                <a:lnTo>
                  <a:pt x="527" y="2188"/>
                </a:lnTo>
                <a:lnTo>
                  <a:pt x="579" y="2291"/>
                </a:lnTo>
                <a:lnTo>
                  <a:pt x="635" y="2393"/>
                </a:lnTo>
                <a:lnTo>
                  <a:pt x="693" y="2493"/>
                </a:lnTo>
                <a:lnTo>
                  <a:pt x="752" y="2591"/>
                </a:lnTo>
                <a:lnTo>
                  <a:pt x="815" y="2688"/>
                </a:lnTo>
                <a:lnTo>
                  <a:pt x="879" y="2784"/>
                </a:lnTo>
                <a:lnTo>
                  <a:pt x="946" y="2877"/>
                </a:lnTo>
                <a:lnTo>
                  <a:pt x="1014" y="2970"/>
                </a:lnTo>
                <a:lnTo>
                  <a:pt x="1084" y="3060"/>
                </a:lnTo>
                <a:lnTo>
                  <a:pt x="1157" y="3149"/>
                </a:lnTo>
                <a:lnTo>
                  <a:pt x="1233" y="3237"/>
                </a:lnTo>
                <a:lnTo>
                  <a:pt x="1308" y="3321"/>
                </a:lnTo>
                <a:lnTo>
                  <a:pt x="1388" y="3405"/>
                </a:lnTo>
                <a:lnTo>
                  <a:pt x="1955" y="2855"/>
                </a:lnTo>
                <a:lnTo>
                  <a:pt x="1955" y="2855"/>
                </a:lnTo>
                <a:lnTo>
                  <a:pt x="1889" y="2785"/>
                </a:lnTo>
                <a:lnTo>
                  <a:pt x="1824" y="2713"/>
                </a:lnTo>
                <a:lnTo>
                  <a:pt x="1761" y="2640"/>
                </a:lnTo>
                <a:lnTo>
                  <a:pt x="1700" y="2565"/>
                </a:lnTo>
                <a:lnTo>
                  <a:pt x="1642" y="2489"/>
                </a:lnTo>
                <a:lnTo>
                  <a:pt x="1583" y="2411"/>
                </a:lnTo>
                <a:lnTo>
                  <a:pt x="1528" y="2333"/>
                </a:lnTo>
                <a:lnTo>
                  <a:pt x="1474" y="2252"/>
                </a:lnTo>
                <a:lnTo>
                  <a:pt x="1422" y="2170"/>
                </a:lnTo>
                <a:lnTo>
                  <a:pt x="1371" y="2087"/>
                </a:lnTo>
                <a:lnTo>
                  <a:pt x="1323" y="2004"/>
                </a:lnTo>
                <a:lnTo>
                  <a:pt x="1276" y="1918"/>
                </a:lnTo>
                <a:lnTo>
                  <a:pt x="1232" y="1832"/>
                </a:lnTo>
                <a:lnTo>
                  <a:pt x="1189" y="1743"/>
                </a:lnTo>
                <a:lnTo>
                  <a:pt x="1148" y="1655"/>
                </a:lnTo>
                <a:lnTo>
                  <a:pt x="1109" y="1565"/>
                </a:lnTo>
                <a:lnTo>
                  <a:pt x="1073" y="1474"/>
                </a:lnTo>
                <a:lnTo>
                  <a:pt x="1038" y="1382"/>
                </a:lnTo>
                <a:lnTo>
                  <a:pt x="1006" y="1289"/>
                </a:lnTo>
                <a:lnTo>
                  <a:pt x="975" y="1195"/>
                </a:lnTo>
                <a:lnTo>
                  <a:pt x="948" y="1100"/>
                </a:lnTo>
                <a:lnTo>
                  <a:pt x="922" y="1004"/>
                </a:lnTo>
                <a:lnTo>
                  <a:pt x="898" y="907"/>
                </a:lnTo>
                <a:lnTo>
                  <a:pt x="876" y="810"/>
                </a:lnTo>
                <a:lnTo>
                  <a:pt x="858" y="711"/>
                </a:lnTo>
                <a:lnTo>
                  <a:pt x="841" y="612"/>
                </a:lnTo>
                <a:lnTo>
                  <a:pt x="825" y="511"/>
                </a:lnTo>
                <a:lnTo>
                  <a:pt x="814" y="411"/>
                </a:lnTo>
                <a:lnTo>
                  <a:pt x="804" y="310"/>
                </a:lnTo>
                <a:lnTo>
                  <a:pt x="797" y="207"/>
                </a:lnTo>
                <a:lnTo>
                  <a:pt x="793" y="104"/>
                </a:lnTo>
                <a:lnTo>
                  <a:pt x="790" y="0"/>
                </a:lnTo>
                <a:lnTo>
                  <a:pt x="790" y="0"/>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dirty="0"/>
          </a:p>
        </p:txBody>
      </p:sp>
      <p:sp>
        <p:nvSpPr>
          <p:cNvPr id="79" name="ZoneTexte 78"/>
          <p:cNvSpPr txBox="1"/>
          <p:nvPr/>
        </p:nvSpPr>
        <p:spPr>
          <a:xfrm>
            <a:off x="130262" y="184666"/>
            <a:ext cx="7743738" cy="95410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sz="2800" b="1" dirty="0" smtClean="0">
                <a:ln w="17780" cmpd="sng">
                  <a:solidFill>
                    <a:srgbClr val="FFFFFF"/>
                  </a:solidFill>
                  <a:prstDash val="solid"/>
                  <a:miter lim="800000"/>
                </a:ln>
                <a:solidFill>
                  <a:schemeClr val="tx1"/>
                </a:solidFill>
                <a:effectLst>
                  <a:outerShdw blurRad="50800" algn="tl" rotWithShape="0">
                    <a:srgbClr val="000000"/>
                  </a:outerShdw>
                </a:effectLst>
              </a:rPr>
              <a:t>Effets du Symbolique sur le Transfert de graphie chez quelques pionniers       1</a:t>
            </a:r>
            <a:endParaRPr lang="fr-FR" sz="2800" b="1" dirty="0">
              <a:ln w="17780" cmpd="sng">
                <a:solidFill>
                  <a:srgbClr val="FFFFFF"/>
                </a:solidFill>
                <a:prstDash val="solid"/>
                <a:miter lim="800000"/>
              </a:ln>
              <a:solidFill>
                <a:schemeClr val="tx1"/>
              </a:solidFill>
              <a:effectLst>
                <a:outerShdw blurRad="50800" algn="tl" rotWithShape="0">
                  <a:srgbClr val="000000"/>
                </a:outerShdw>
              </a:effectLst>
            </a:endParaRPr>
          </a:p>
        </p:txBody>
      </p:sp>
      <p:sp>
        <p:nvSpPr>
          <p:cNvPr id="80" name="Freeform 69"/>
          <p:cNvSpPr>
            <a:spLocks/>
          </p:cNvSpPr>
          <p:nvPr/>
        </p:nvSpPr>
        <p:spPr bwMode="auto">
          <a:xfrm>
            <a:off x="4335463" y="3470275"/>
            <a:ext cx="256381" cy="135285"/>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1" name="Freeform 62"/>
          <p:cNvSpPr>
            <a:spLocks/>
          </p:cNvSpPr>
          <p:nvPr/>
        </p:nvSpPr>
        <p:spPr bwMode="auto">
          <a:xfrm>
            <a:off x="4594225" y="3467894"/>
            <a:ext cx="214313" cy="137667"/>
          </a:xfrm>
          <a:custGeom>
            <a:avLst/>
            <a:gdLst>
              <a:gd name="T0" fmla="*/ 645 w 761"/>
              <a:gd name="T1" fmla="*/ 425 h 425"/>
              <a:gd name="T2" fmla="*/ 761 w 761"/>
              <a:gd name="T3" fmla="*/ 307 h 425"/>
              <a:gd name="T4" fmla="*/ 761 w 761"/>
              <a:gd name="T5" fmla="*/ 307 h 425"/>
              <a:gd name="T6" fmla="*/ 723 w 761"/>
              <a:gd name="T7" fmla="*/ 273 h 425"/>
              <a:gd name="T8" fmla="*/ 682 w 761"/>
              <a:gd name="T9" fmla="*/ 240 h 425"/>
              <a:gd name="T10" fmla="*/ 642 w 761"/>
              <a:gd name="T11" fmla="*/ 209 h 425"/>
              <a:gd name="T12" fmla="*/ 599 w 761"/>
              <a:gd name="T13" fmla="*/ 181 h 425"/>
              <a:gd name="T14" fmla="*/ 555 w 761"/>
              <a:gd name="T15" fmla="*/ 155 h 425"/>
              <a:gd name="T16" fmla="*/ 511 w 761"/>
              <a:gd name="T17" fmla="*/ 128 h 425"/>
              <a:gd name="T18" fmla="*/ 464 w 761"/>
              <a:gd name="T19" fmla="*/ 106 h 425"/>
              <a:gd name="T20" fmla="*/ 417 w 761"/>
              <a:gd name="T21" fmla="*/ 86 h 425"/>
              <a:gd name="T22" fmla="*/ 369 w 761"/>
              <a:gd name="T23" fmla="*/ 66 h 425"/>
              <a:gd name="T24" fmla="*/ 319 w 761"/>
              <a:gd name="T25" fmla="*/ 50 h 425"/>
              <a:gd name="T26" fmla="*/ 268 w 761"/>
              <a:gd name="T27" fmla="*/ 36 h 425"/>
              <a:gd name="T28" fmla="*/ 216 w 761"/>
              <a:gd name="T29" fmla="*/ 24 h 425"/>
              <a:gd name="T30" fmla="*/ 164 w 761"/>
              <a:gd name="T31" fmla="*/ 14 h 425"/>
              <a:gd name="T32" fmla="*/ 111 w 761"/>
              <a:gd name="T33" fmla="*/ 7 h 425"/>
              <a:gd name="T34" fmla="*/ 58 w 761"/>
              <a:gd name="T35" fmla="*/ 2 h 425"/>
              <a:gd name="T36" fmla="*/ 3 w 761"/>
              <a:gd name="T37" fmla="*/ 0 h 425"/>
              <a:gd name="T38" fmla="*/ 0 w 761"/>
              <a:gd name="T39" fmla="*/ 165 h 425"/>
              <a:gd name="T40" fmla="*/ 0 w 761"/>
              <a:gd name="T41" fmla="*/ 165 h 425"/>
              <a:gd name="T42" fmla="*/ 46 w 761"/>
              <a:gd name="T43" fmla="*/ 168 h 425"/>
              <a:gd name="T44" fmla="*/ 93 w 761"/>
              <a:gd name="T45" fmla="*/ 171 h 425"/>
              <a:gd name="T46" fmla="*/ 137 w 761"/>
              <a:gd name="T47" fmla="*/ 178 h 425"/>
              <a:gd name="T48" fmla="*/ 183 w 761"/>
              <a:gd name="T49" fmla="*/ 186 h 425"/>
              <a:gd name="T50" fmla="*/ 226 w 761"/>
              <a:gd name="T51" fmla="*/ 196 h 425"/>
              <a:gd name="T52" fmla="*/ 268 w 761"/>
              <a:gd name="T53" fmla="*/ 208 h 425"/>
              <a:gd name="T54" fmla="*/ 311 w 761"/>
              <a:gd name="T55" fmla="*/ 222 h 425"/>
              <a:gd name="T56" fmla="*/ 352 w 761"/>
              <a:gd name="T57" fmla="*/ 238 h 425"/>
              <a:gd name="T58" fmla="*/ 393 w 761"/>
              <a:gd name="T59" fmla="*/ 256 h 425"/>
              <a:gd name="T60" fmla="*/ 433 w 761"/>
              <a:gd name="T61" fmla="*/ 274 h 425"/>
              <a:gd name="T62" fmla="*/ 470 w 761"/>
              <a:gd name="T63" fmla="*/ 296 h 425"/>
              <a:gd name="T64" fmla="*/ 508 w 761"/>
              <a:gd name="T65" fmla="*/ 319 h 425"/>
              <a:gd name="T66" fmla="*/ 544 w 761"/>
              <a:gd name="T67" fmla="*/ 343 h 425"/>
              <a:gd name="T68" fmla="*/ 580 w 761"/>
              <a:gd name="T69" fmla="*/ 369 h 425"/>
              <a:gd name="T70" fmla="*/ 613 w 761"/>
              <a:gd name="T71" fmla="*/ 397 h 425"/>
              <a:gd name="T72" fmla="*/ 645 w 761"/>
              <a:gd name="T73" fmla="*/ 425 h 425"/>
              <a:gd name="T74" fmla="*/ 645 w 761"/>
              <a:gd name="T75"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1" h="425">
                <a:moveTo>
                  <a:pt x="645" y="425"/>
                </a:moveTo>
                <a:lnTo>
                  <a:pt x="761" y="307"/>
                </a:lnTo>
                <a:lnTo>
                  <a:pt x="761" y="307"/>
                </a:lnTo>
                <a:lnTo>
                  <a:pt x="723" y="273"/>
                </a:lnTo>
                <a:lnTo>
                  <a:pt x="682" y="240"/>
                </a:lnTo>
                <a:lnTo>
                  <a:pt x="642" y="209"/>
                </a:lnTo>
                <a:lnTo>
                  <a:pt x="599" y="181"/>
                </a:lnTo>
                <a:lnTo>
                  <a:pt x="555" y="155"/>
                </a:lnTo>
                <a:lnTo>
                  <a:pt x="511" y="128"/>
                </a:lnTo>
                <a:lnTo>
                  <a:pt x="464" y="106"/>
                </a:lnTo>
                <a:lnTo>
                  <a:pt x="417" y="86"/>
                </a:lnTo>
                <a:lnTo>
                  <a:pt x="369" y="66"/>
                </a:lnTo>
                <a:lnTo>
                  <a:pt x="319" y="50"/>
                </a:lnTo>
                <a:lnTo>
                  <a:pt x="268" y="36"/>
                </a:lnTo>
                <a:lnTo>
                  <a:pt x="216" y="24"/>
                </a:lnTo>
                <a:lnTo>
                  <a:pt x="164" y="14"/>
                </a:lnTo>
                <a:lnTo>
                  <a:pt x="111" y="7"/>
                </a:lnTo>
                <a:lnTo>
                  <a:pt x="58" y="2"/>
                </a:lnTo>
                <a:lnTo>
                  <a:pt x="3" y="0"/>
                </a:lnTo>
                <a:lnTo>
                  <a:pt x="0" y="165"/>
                </a:lnTo>
                <a:lnTo>
                  <a:pt x="0" y="165"/>
                </a:lnTo>
                <a:lnTo>
                  <a:pt x="46" y="168"/>
                </a:lnTo>
                <a:lnTo>
                  <a:pt x="93" y="171"/>
                </a:lnTo>
                <a:lnTo>
                  <a:pt x="137" y="178"/>
                </a:lnTo>
                <a:lnTo>
                  <a:pt x="183" y="186"/>
                </a:lnTo>
                <a:lnTo>
                  <a:pt x="226" y="196"/>
                </a:lnTo>
                <a:lnTo>
                  <a:pt x="268" y="208"/>
                </a:lnTo>
                <a:lnTo>
                  <a:pt x="311" y="222"/>
                </a:lnTo>
                <a:lnTo>
                  <a:pt x="352" y="238"/>
                </a:lnTo>
                <a:lnTo>
                  <a:pt x="393" y="256"/>
                </a:lnTo>
                <a:lnTo>
                  <a:pt x="433" y="274"/>
                </a:lnTo>
                <a:lnTo>
                  <a:pt x="470" y="296"/>
                </a:lnTo>
                <a:lnTo>
                  <a:pt x="508" y="319"/>
                </a:lnTo>
                <a:lnTo>
                  <a:pt x="544" y="343"/>
                </a:lnTo>
                <a:lnTo>
                  <a:pt x="580" y="369"/>
                </a:lnTo>
                <a:lnTo>
                  <a:pt x="613" y="397"/>
                </a:lnTo>
                <a:lnTo>
                  <a:pt x="645" y="425"/>
                </a:lnTo>
                <a:lnTo>
                  <a:pt x="645" y="42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2" name="Freeform 69"/>
          <p:cNvSpPr>
            <a:spLocks/>
          </p:cNvSpPr>
          <p:nvPr/>
        </p:nvSpPr>
        <p:spPr bwMode="auto">
          <a:xfrm rot="5104073">
            <a:off x="4697270" y="3607414"/>
            <a:ext cx="270217" cy="115995"/>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3" name="Freeform 69"/>
          <p:cNvSpPr>
            <a:spLocks/>
          </p:cNvSpPr>
          <p:nvPr/>
        </p:nvSpPr>
        <p:spPr bwMode="auto">
          <a:xfrm rot="5400000">
            <a:off x="4787107" y="3530824"/>
            <a:ext cx="301625" cy="169863"/>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5" name="ZoneTexte 84"/>
          <p:cNvSpPr txBox="1"/>
          <p:nvPr/>
        </p:nvSpPr>
        <p:spPr>
          <a:xfrm>
            <a:off x="97545" y="3967305"/>
            <a:ext cx="2497522" cy="147732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err="1"/>
              <a:t>É</a:t>
            </a:r>
            <a:r>
              <a:rPr lang="fr-FR" b="1" dirty="0" err="1" smtClean="0"/>
              <a:t>krir</a:t>
            </a:r>
            <a:r>
              <a:rPr lang="fr-FR" b="1" dirty="0" smtClean="0"/>
              <a:t> an </a:t>
            </a:r>
            <a:r>
              <a:rPr lang="fr-FR" b="1" dirty="0" err="1" smtClean="0"/>
              <a:t>kréol</a:t>
            </a:r>
            <a:r>
              <a:rPr lang="fr-FR" b="1" dirty="0" smtClean="0"/>
              <a:t> i </a:t>
            </a:r>
            <a:r>
              <a:rPr lang="fr-FR" b="1" dirty="0" err="1" smtClean="0"/>
              <a:t>permé</a:t>
            </a:r>
            <a:r>
              <a:rPr lang="fr-FR" b="1" dirty="0" smtClean="0"/>
              <a:t> à </a:t>
            </a:r>
            <a:r>
              <a:rPr lang="fr-FR" b="1" dirty="0" err="1" smtClean="0"/>
              <a:t>mwin</a:t>
            </a:r>
            <a:r>
              <a:rPr lang="fr-FR" b="1" dirty="0" smtClean="0"/>
              <a:t> tend’ vers une harmonie, un équilibre intérieur, une quiétude. (A.G.)</a:t>
            </a:r>
            <a:endParaRPr lang="fr-FR" b="1" dirty="0"/>
          </a:p>
        </p:txBody>
      </p:sp>
    </p:spTree>
    <p:extLst>
      <p:ext uri="{BB962C8B-B14F-4D97-AF65-F5344CB8AC3E}">
        <p14:creationId xmlns="" xmlns:p14="http://schemas.microsoft.com/office/powerpoint/2010/main" val="67264934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a:xfrm>
            <a:off x="6293141" y="5990965"/>
            <a:ext cx="2133600" cy="365125"/>
          </a:xfrm>
        </p:spPr>
        <p:txBody>
          <a:bodyPr/>
          <a:lstStyle/>
          <a:p>
            <a:fld id="{0FCC3241-6341-45E7-9B29-E28FD3B21BE6}" type="slidenum">
              <a:rPr lang="fr-FR" smtClean="0"/>
              <a:pPr/>
              <a:t>36</a:t>
            </a:fld>
            <a:endParaRPr lang="fr-FR"/>
          </a:p>
        </p:txBody>
      </p:sp>
      <p:sp>
        <p:nvSpPr>
          <p:cNvPr id="5" name="Espace réservé du numéro de diapositive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0FCC3241-6341-45E7-9B29-E28FD3B21BE6}" type="slidenum">
              <a:rPr kumimoji="0" lang="fr-FR"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fr-F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22" name="Freeform 36"/>
          <p:cNvSpPr>
            <a:spLocks/>
          </p:cNvSpPr>
          <p:nvPr/>
        </p:nvSpPr>
        <p:spPr bwMode="auto">
          <a:xfrm>
            <a:off x="4559300" y="2546350"/>
            <a:ext cx="858838" cy="498475"/>
          </a:xfrm>
          <a:custGeom>
            <a:avLst/>
            <a:gdLst>
              <a:gd name="T0" fmla="*/ 2163 w 2163"/>
              <a:gd name="T1" fmla="*/ 885 h 1255"/>
              <a:gd name="T2" fmla="*/ 2110 w 2163"/>
              <a:gd name="T3" fmla="*/ 836 h 1255"/>
              <a:gd name="T4" fmla="*/ 1999 w 2163"/>
              <a:gd name="T5" fmla="*/ 739 h 1255"/>
              <a:gd name="T6" fmla="*/ 1886 w 2163"/>
              <a:gd name="T7" fmla="*/ 648 h 1255"/>
              <a:gd name="T8" fmla="*/ 1768 w 2163"/>
              <a:gd name="T9" fmla="*/ 563 h 1255"/>
              <a:gd name="T10" fmla="*/ 1645 w 2163"/>
              <a:gd name="T11" fmla="*/ 483 h 1255"/>
              <a:gd name="T12" fmla="*/ 1519 w 2163"/>
              <a:gd name="T13" fmla="*/ 407 h 1255"/>
              <a:gd name="T14" fmla="*/ 1389 w 2163"/>
              <a:gd name="T15" fmla="*/ 338 h 1255"/>
              <a:gd name="T16" fmla="*/ 1256 w 2163"/>
              <a:gd name="T17" fmla="*/ 276 h 1255"/>
              <a:gd name="T18" fmla="*/ 1119 w 2163"/>
              <a:gd name="T19" fmla="*/ 218 h 1255"/>
              <a:gd name="T20" fmla="*/ 980 w 2163"/>
              <a:gd name="T21" fmla="*/ 168 h 1255"/>
              <a:gd name="T22" fmla="*/ 837 w 2163"/>
              <a:gd name="T23" fmla="*/ 122 h 1255"/>
              <a:gd name="T24" fmla="*/ 692 w 2163"/>
              <a:gd name="T25" fmla="*/ 84 h 1255"/>
              <a:gd name="T26" fmla="*/ 544 w 2163"/>
              <a:gd name="T27" fmla="*/ 53 h 1255"/>
              <a:gd name="T28" fmla="*/ 393 w 2163"/>
              <a:gd name="T29" fmla="*/ 30 h 1255"/>
              <a:gd name="T30" fmla="*/ 240 w 2163"/>
              <a:gd name="T31" fmla="*/ 11 h 1255"/>
              <a:gd name="T32" fmla="*/ 86 w 2163"/>
              <a:gd name="T33" fmla="*/ 2 h 1255"/>
              <a:gd name="T34" fmla="*/ 0 w 2163"/>
              <a:gd name="T35" fmla="*/ 514 h 1255"/>
              <a:gd name="T36" fmla="*/ 65 w 2163"/>
              <a:gd name="T37" fmla="*/ 517 h 1255"/>
              <a:gd name="T38" fmla="*/ 195 w 2163"/>
              <a:gd name="T39" fmla="*/ 524 h 1255"/>
              <a:gd name="T40" fmla="*/ 322 w 2163"/>
              <a:gd name="T41" fmla="*/ 539 h 1255"/>
              <a:gd name="T42" fmla="*/ 449 w 2163"/>
              <a:gd name="T43" fmla="*/ 559 h 1255"/>
              <a:gd name="T44" fmla="*/ 572 w 2163"/>
              <a:gd name="T45" fmla="*/ 586 h 1255"/>
              <a:gd name="T46" fmla="*/ 694 w 2163"/>
              <a:gd name="T47" fmla="*/ 617 h 1255"/>
              <a:gd name="T48" fmla="*/ 813 w 2163"/>
              <a:gd name="T49" fmla="*/ 655 h 1255"/>
              <a:gd name="T50" fmla="*/ 931 w 2163"/>
              <a:gd name="T51" fmla="*/ 697 h 1255"/>
              <a:gd name="T52" fmla="*/ 1045 w 2163"/>
              <a:gd name="T53" fmla="*/ 744 h 1255"/>
              <a:gd name="T54" fmla="*/ 1157 w 2163"/>
              <a:gd name="T55" fmla="*/ 798 h 1255"/>
              <a:gd name="T56" fmla="*/ 1265 w 2163"/>
              <a:gd name="T57" fmla="*/ 855 h 1255"/>
              <a:gd name="T58" fmla="*/ 1371 w 2163"/>
              <a:gd name="T59" fmla="*/ 918 h 1255"/>
              <a:gd name="T60" fmla="*/ 1473 w 2163"/>
              <a:gd name="T61" fmla="*/ 985 h 1255"/>
              <a:gd name="T62" fmla="*/ 1572 w 2163"/>
              <a:gd name="T63" fmla="*/ 1057 h 1255"/>
              <a:gd name="T64" fmla="*/ 1669 w 2163"/>
              <a:gd name="T65" fmla="*/ 1134 h 1255"/>
              <a:gd name="T66" fmla="*/ 1760 w 2163"/>
              <a:gd name="T67" fmla="*/ 1213 h 1255"/>
              <a:gd name="T68" fmla="*/ 1805 w 2163"/>
              <a:gd name="T69" fmla="*/ 1255 h 1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163" h="1255">
                <a:moveTo>
                  <a:pt x="1805" y="1255"/>
                </a:moveTo>
                <a:lnTo>
                  <a:pt x="2163" y="885"/>
                </a:lnTo>
                <a:lnTo>
                  <a:pt x="2163" y="885"/>
                </a:lnTo>
                <a:lnTo>
                  <a:pt x="2110" y="836"/>
                </a:lnTo>
                <a:lnTo>
                  <a:pt x="2055" y="787"/>
                </a:lnTo>
                <a:lnTo>
                  <a:pt x="1999" y="739"/>
                </a:lnTo>
                <a:lnTo>
                  <a:pt x="1943" y="694"/>
                </a:lnTo>
                <a:lnTo>
                  <a:pt x="1886" y="648"/>
                </a:lnTo>
                <a:lnTo>
                  <a:pt x="1828" y="605"/>
                </a:lnTo>
                <a:lnTo>
                  <a:pt x="1768" y="563"/>
                </a:lnTo>
                <a:lnTo>
                  <a:pt x="1706" y="522"/>
                </a:lnTo>
                <a:lnTo>
                  <a:pt x="1645" y="483"/>
                </a:lnTo>
                <a:lnTo>
                  <a:pt x="1583" y="445"/>
                </a:lnTo>
                <a:lnTo>
                  <a:pt x="1519" y="407"/>
                </a:lnTo>
                <a:lnTo>
                  <a:pt x="1455" y="372"/>
                </a:lnTo>
                <a:lnTo>
                  <a:pt x="1389" y="338"/>
                </a:lnTo>
                <a:lnTo>
                  <a:pt x="1322" y="306"/>
                </a:lnTo>
                <a:lnTo>
                  <a:pt x="1256" y="276"/>
                </a:lnTo>
                <a:lnTo>
                  <a:pt x="1188" y="246"/>
                </a:lnTo>
                <a:lnTo>
                  <a:pt x="1119" y="218"/>
                </a:lnTo>
                <a:lnTo>
                  <a:pt x="1050" y="192"/>
                </a:lnTo>
                <a:lnTo>
                  <a:pt x="980" y="168"/>
                </a:lnTo>
                <a:lnTo>
                  <a:pt x="908" y="144"/>
                </a:lnTo>
                <a:lnTo>
                  <a:pt x="837" y="122"/>
                </a:lnTo>
                <a:lnTo>
                  <a:pt x="765" y="102"/>
                </a:lnTo>
                <a:lnTo>
                  <a:pt x="692" y="84"/>
                </a:lnTo>
                <a:lnTo>
                  <a:pt x="618" y="69"/>
                </a:lnTo>
                <a:lnTo>
                  <a:pt x="544" y="53"/>
                </a:lnTo>
                <a:lnTo>
                  <a:pt x="468" y="40"/>
                </a:lnTo>
                <a:lnTo>
                  <a:pt x="393" y="30"/>
                </a:lnTo>
                <a:lnTo>
                  <a:pt x="317" y="19"/>
                </a:lnTo>
                <a:lnTo>
                  <a:pt x="240" y="11"/>
                </a:lnTo>
                <a:lnTo>
                  <a:pt x="164" y="6"/>
                </a:lnTo>
                <a:lnTo>
                  <a:pt x="86" y="2"/>
                </a:lnTo>
                <a:lnTo>
                  <a:pt x="7" y="0"/>
                </a:lnTo>
                <a:lnTo>
                  <a:pt x="0" y="514"/>
                </a:lnTo>
                <a:lnTo>
                  <a:pt x="0" y="514"/>
                </a:lnTo>
                <a:lnTo>
                  <a:pt x="65" y="517"/>
                </a:lnTo>
                <a:lnTo>
                  <a:pt x="130" y="519"/>
                </a:lnTo>
                <a:lnTo>
                  <a:pt x="195" y="524"/>
                </a:lnTo>
                <a:lnTo>
                  <a:pt x="259" y="531"/>
                </a:lnTo>
                <a:lnTo>
                  <a:pt x="322" y="539"/>
                </a:lnTo>
                <a:lnTo>
                  <a:pt x="385" y="548"/>
                </a:lnTo>
                <a:lnTo>
                  <a:pt x="449" y="559"/>
                </a:lnTo>
                <a:lnTo>
                  <a:pt x="510" y="571"/>
                </a:lnTo>
                <a:lnTo>
                  <a:pt x="572" y="586"/>
                </a:lnTo>
                <a:lnTo>
                  <a:pt x="634" y="600"/>
                </a:lnTo>
                <a:lnTo>
                  <a:pt x="694" y="617"/>
                </a:lnTo>
                <a:lnTo>
                  <a:pt x="755" y="635"/>
                </a:lnTo>
                <a:lnTo>
                  <a:pt x="813" y="655"/>
                </a:lnTo>
                <a:lnTo>
                  <a:pt x="872" y="675"/>
                </a:lnTo>
                <a:lnTo>
                  <a:pt x="931" y="697"/>
                </a:lnTo>
                <a:lnTo>
                  <a:pt x="988" y="720"/>
                </a:lnTo>
                <a:lnTo>
                  <a:pt x="1045" y="744"/>
                </a:lnTo>
                <a:lnTo>
                  <a:pt x="1101" y="770"/>
                </a:lnTo>
                <a:lnTo>
                  <a:pt x="1157" y="798"/>
                </a:lnTo>
                <a:lnTo>
                  <a:pt x="1212" y="826"/>
                </a:lnTo>
                <a:lnTo>
                  <a:pt x="1265" y="855"/>
                </a:lnTo>
                <a:lnTo>
                  <a:pt x="1318" y="886"/>
                </a:lnTo>
                <a:lnTo>
                  <a:pt x="1371" y="918"/>
                </a:lnTo>
                <a:lnTo>
                  <a:pt x="1423" y="951"/>
                </a:lnTo>
                <a:lnTo>
                  <a:pt x="1473" y="985"/>
                </a:lnTo>
                <a:lnTo>
                  <a:pt x="1523" y="1020"/>
                </a:lnTo>
                <a:lnTo>
                  <a:pt x="1572" y="1057"/>
                </a:lnTo>
                <a:lnTo>
                  <a:pt x="1621" y="1095"/>
                </a:lnTo>
                <a:lnTo>
                  <a:pt x="1669" y="1134"/>
                </a:lnTo>
                <a:lnTo>
                  <a:pt x="1714" y="1173"/>
                </a:lnTo>
                <a:lnTo>
                  <a:pt x="1760" y="1213"/>
                </a:lnTo>
                <a:lnTo>
                  <a:pt x="1805" y="1255"/>
                </a:lnTo>
                <a:lnTo>
                  <a:pt x="1805" y="125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25" name="Freeform 40"/>
          <p:cNvSpPr>
            <a:spLocks/>
          </p:cNvSpPr>
          <p:nvPr/>
        </p:nvSpPr>
        <p:spPr bwMode="auto">
          <a:xfrm>
            <a:off x="4586288" y="2795588"/>
            <a:ext cx="671513" cy="388938"/>
          </a:xfrm>
          <a:custGeom>
            <a:avLst/>
            <a:gdLst>
              <a:gd name="T0" fmla="*/ 1693 w 1693"/>
              <a:gd name="T1" fmla="*/ 692 h 981"/>
              <a:gd name="T2" fmla="*/ 1652 w 1693"/>
              <a:gd name="T3" fmla="*/ 654 h 981"/>
              <a:gd name="T4" fmla="*/ 1564 w 1693"/>
              <a:gd name="T5" fmla="*/ 579 h 981"/>
              <a:gd name="T6" fmla="*/ 1476 w 1693"/>
              <a:gd name="T7" fmla="*/ 507 h 981"/>
              <a:gd name="T8" fmla="*/ 1383 w 1693"/>
              <a:gd name="T9" fmla="*/ 440 h 981"/>
              <a:gd name="T10" fmla="*/ 1287 w 1693"/>
              <a:gd name="T11" fmla="*/ 378 h 981"/>
              <a:gd name="T12" fmla="*/ 1188 w 1693"/>
              <a:gd name="T13" fmla="*/ 319 h 981"/>
              <a:gd name="T14" fmla="*/ 1087 w 1693"/>
              <a:gd name="T15" fmla="*/ 265 h 981"/>
              <a:gd name="T16" fmla="*/ 982 w 1693"/>
              <a:gd name="T17" fmla="*/ 215 h 981"/>
              <a:gd name="T18" fmla="*/ 876 w 1693"/>
              <a:gd name="T19" fmla="*/ 171 h 981"/>
              <a:gd name="T20" fmla="*/ 766 w 1693"/>
              <a:gd name="T21" fmla="*/ 131 h 981"/>
              <a:gd name="T22" fmla="*/ 654 w 1693"/>
              <a:gd name="T23" fmla="*/ 97 h 981"/>
              <a:gd name="T24" fmla="*/ 541 w 1693"/>
              <a:gd name="T25" fmla="*/ 67 h 981"/>
              <a:gd name="T26" fmla="*/ 425 w 1693"/>
              <a:gd name="T27" fmla="*/ 42 h 981"/>
              <a:gd name="T28" fmla="*/ 307 w 1693"/>
              <a:gd name="T29" fmla="*/ 24 h 981"/>
              <a:gd name="T30" fmla="*/ 188 w 1693"/>
              <a:gd name="T31" fmla="*/ 9 h 981"/>
              <a:gd name="T32" fmla="*/ 67 w 1693"/>
              <a:gd name="T33" fmla="*/ 2 h 981"/>
              <a:gd name="T34" fmla="*/ 0 w 1693"/>
              <a:gd name="T35" fmla="*/ 401 h 981"/>
              <a:gd name="T36" fmla="*/ 50 w 1693"/>
              <a:gd name="T37" fmla="*/ 403 h 981"/>
              <a:gd name="T38" fmla="*/ 152 w 1693"/>
              <a:gd name="T39" fmla="*/ 409 h 981"/>
              <a:gd name="T40" fmla="*/ 252 w 1693"/>
              <a:gd name="T41" fmla="*/ 421 h 981"/>
              <a:gd name="T42" fmla="*/ 351 w 1693"/>
              <a:gd name="T43" fmla="*/ 437 h 981"/>
              <a:gd name="T44" fmla="*/ 447 w 1693"/>
              <a:gd name="T45" fmla="*/ 456 h 981"/>
              <a:gd name="T46" fmla="*/ 544 w 1693"/>
              <a:gd name="T47" fmla="*/ 481 h 981"/>
              <a:gd name="T48" fmla="*/ 637 w 1693"/>
              <a:gd name="T49" fmla="*/ 511 h 981"/>
              <a:gd name="T50" fmla="*/ 729 w 1693"/>
              <a:gd name="T51" fmla="*/ 543 h 981"/>
              <a:gd name="T52" fmla="*/ 818 w 1693"/>
              <a:gd name="T53" fmla="*/ 581 h 981"/>
              <a:gd name="T54" fmla="*/ 906 w 1693"/>
              <a:gd name="T55" fmla="*/ 623 h 981"/>
              <a:gd name="T56" fmla="*/ 990 w 1693"/>
              <a:gd name="T57" fmla="*/ 668 h 981"/>
              <a:gd name="T58" fmla="*/ 1074 w 1693"/>
              <a:gd name="T59" fmla="*/ 717 h 981"/>
              <a:gd name="T60" fmla="*/ 1154 w 1693"/>
              <a:gd name="T61" fmla="*/ 770 h 981"/>
              <a:gd name="T62" fmla="*/ 1231 w 1693"/>
              <a:gd name="T63" fmla="*/ 826 h 981"/>
              <a:gd name="T64" fmla="*/ 1307 w 1693"/>
              <a:gd name="T65" fmla="*/ 885 h 981"/>
              <a:gd name="T66" fmla="*/ 1380 w 1693"/>
              <a:gd name="T67" fmla="*/ 948 h 981"/>
              <a:gd name="T68" fmla="*/ 1413 w 1693"/>
              <a:gd name="T69" fmla="*/ 981 h 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93" h="981">
                <a:moveTo>
                  <a:pt x="1413" y="981"/>
                </a:moveTo>
                <a:lnTo>
                  <a:pt x="1693" y="692"/>
                </a:lnTo>
                <a:lnTo>
                  <a:pt x="1693" y="692"/>
                </a:lnTo>
                <a:lnTo>
                  <a:pt x="1652" y="654"/>
                </a:lnTo>
                <a:lnTo>
                  <a:pt x="1609" y="615"/>
                </a:lnTo>
                <a:lnTo>
                  <a:pt x="1564" y="579"/>
                </a:lnTo>
                <a:lnTo>
                  <a:pt x="1520" y="542"/>
                </a:lnTo>
                <a:lnTo>
                  <a:pt x="1476" y="507"/>
                </a:lnTo>
                <a:lnTo>
                  <a:pt x="1429" y="473"/>
                </a:lnTo>
                <a:lnTo>
                  <a:pt x="1383" y="440"/>
                </a:lnTo>
                <a:lnTo>
                  <a:pt x="1335" y="408"/>
                </a:lnTo>
                <a:lnTo>
                  <a:pt x="1287" y="378"/>
                </a:lnTo>
                <a:lnTo>
                  <a:pt x="1238" y="348"/>
                </a:lnTo>
                <a:lnTo>
                  <a:pt x="1188" y="319"/>
                </a:lnTo>
                <a:lnTo>
                  <a:pt x="1137" y="292"/>
                </a:lnTo>
                <a:lnTo>
                  <a:pt x="1087" y="265"/>
                </a:lnTo>
                <a:lnTo>
                  <a:pt x="1035" y="240"/>
                </a:lnTo>
                <a:lnTo>
                  <a:pt x="982" y="215"/>
                </a:lnTo>
                <a:lnTo>
                  <a:pt x="929" y="193"/>
                </a:lnTo>
                <a:lnTo>
                  <a:pt x="876" y="171"/>
                </a:lnTo>
                <a:lnTo>
                  <a:pt x="821" y="150"/>
                </a:lnTo>
                <a:lnTo>
                  <a:pt x="766" y="131"/>
                </a:lnTo>
                <a:lnTo>
                  <a:pt x="710" y="114"/>
                </a:lnTo>
                <a:lnTo>
                  <a:pt x="654" y="97"/>
                </a:lnTo>
                <a:lnTo>
                  <a:pt x="598" y="81"/>
                </a:lnTo>
                <a:lnTo>
                  <a:pt x="541" y="67"/>
                </a:lnTo>
                <a:lnTo>
                  <a:pt x="483" y="54"/>
                </a:lnTo>
                <a:lnTo>
                  <a:pt x="425" y="42"/>
                </a:lnTo>
                <a:lnTo>
                  <a:pt x="367" y="32"/>
                </a:lnTo>
                <a:lnTo>
                  <a:pt x="307" y="24"/>
                </a:lnTo>
                <a:lnTo>
                  <a:pt x="248" y="16"/>
                </a:lnTo>
                <a:lnTo>
                  <a:pt x="188" y="9"/>
                </a:lnTo>
                <a:lnTo>
                  <a:pt x="127" y="6"/>
                </a:lnTo>
                <a:lnTo>
                  <a:pt x="67" y="2"/>
                </a:lnTo>
                <a:lnTo>
                  <a:pt x="6" y="0"/>
                </a:lnTo>
                <a:lnTo>
                  <a:pt x="0" y="401"/>
                </a:lnTo>
                <a:lnTo>
                  <a:pt x="0" y="401"/>
                </a:lnTo>
                <a:lnTo>
                  <a:pt x="50" y="403"/>
                </a:lnTo>
                <a:lnTo>
                  <a:pt x="101" y="405"/>
                </a:lnTo>
                <a:lnTo>
                  <a:pt x="152" y="409"/>
                </a:lnTo>
                <a:lnTo>
                  <a:pt x="203" y="414"/>
                </a:lnTo>
                <a:lnTo>
                  <a:pt x="252" y="421"/>
                </a:lnTo>
                <a:lnTo>
                  <a:pt x="302" y="427"/>
                </a:lnTo>
                <a:lnTo>
                  <a:pt x="351" y="437"/>
                </a:lnTo>
                <a:lnTo>
                  <a:pt x="399" y="446"/>
                </a:lnTo>
                <a:lnTo>
                  <a:pt x="447" y="456"/>
                </a:lnTo>
                <a:lnTo>
                  <a:pt x="496" y="469"/>
                </a:lnTo>
                <a:lnTo>
                  <a:pt x="544" y="481"/>
                </a:lnTo>
                <a:lnTo>
                  <a:pt x="591" y="495"/>
                </a:lnTo>
                <a:lnTo>
                  <a:pt x="637" y="511"/>
                </a:lnTo>
                <a:lnTo>
                  <a:pt x="683" y="526"/>
                </a:lnTo>
                <a:lnTo>
                  <a:pt x="729" y="543"/>
                </a:lnTo>
                <a:lnTo>
                  <a:pt x="774" y="562"/>
                </a:lnTo>
                <a:lnTo>
                  <a:pt x="818" y="581"/>
                </a:lnTo>
                <a:lnTo>
                  <a:pt x="863" y="602"/>
                </a:lnTo>
                <a:lnTo>
                  <a:pt x="906" y="623"/>
                </a:lnTo>
                <a:lnTo>
                  <a:pt x="949" y="645"/>
                </a:lnTo>
                <a:lnTo>
                  <a:pt x="990" y="668"/>
                </a:lnTo>
                <a:lnTo>
                  <a:pt x="1032" y="692"/>
                </a:lnTo>
                <a:lnTo>
                  <a:pt x="1074" y="717"/>
                </a:lnTo>
                <a:lnTo>
                  <a:pt x="1114" y="743"/>
                </a:lnTo>
                <a:lnTo>
                  <a:pt x="1154" y="770"/>
                </a:lnTo>
                <a:lnTo>
                  <a:pt x="1193" y="797"/>
                </a:lnTo>
                <a:lnTo>
                  <a:pt x="1231" y="826"/>
                </a:lnTo>
                <a:lnTo>
                  <a:pt x="1270" y="855"/>
                </a:lnTo>
                <a:lnTo>
                  <a:pt x="1307" y="885"/>
                </a:lnTo>
                <a:lnTo>
                  <a:pt x="1343" y="916"/>
                </a:lnTo>
                <a:lnTo>
                  <a:pt x="1380" y="948"/>
                </a:lnTo>
                <a:lnTo>
                  <a:pt x="1413" y="981"/>
                </a:lnTo>
                <a:lnTo>
                  <a:pt x="1413" y="981"/>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29" name="Freeform 44"/>
          <p:cNvSpPr>
            <a:spLocks/>
          </p:cNvSpPr>
          <p:nvPr/>
        </p:nvSpPr>
        <p:spPr bwMode="auto">
          <a:xfrm>
            <a:off x="3886200" y="2795588"/>
            <a:ext cx="673100" cy="388938"/>
          </a:xfrm>
          <a:custGeom>
            <a:avLst/>
            <a:gdLst>
              <a:gd name="T0" fmla="*/ 1687 w 1694"/>
              <a:gd name="T1" fmla="*/ 0 h 981"/>
              <a:gd name="T2" fmla="*/ 1626 w 1694"/>
              <a:gd name="T3" fmla="*/ 2 h 981"/>
              <a:gd name="T4" fmla="*/ 1505 w 1694"/>
              <a:gd name="T5" fmla="*/ 9 h 981"/>
              <a:gd name="T6" fmla="*/ 1385 w 1694"/>
              <a:gd name="T7" fmla="*/ 24 h 981"/>
              <a:gd name="T8" fmla="*/ 1267 w 1694"/>
              <a:gd name="T9" fmla="*/ 42 h 981"/>
              <a:gd name="T10" fmla="*/ 1151 w 1694"/>
              <a:gd name="T11" fmla="*/ 67 h 981"/>
              <a:gd name="T12" fmla="*/ 1038 w 1694"/>
              <a:gd name="T13" fmla="*/ 97 h 981"/>
              <a:gd name="T14" fmla="*/ 926 w 1694"/>
              <a:gd name="T15" fmla="*/ 131 h 981"/>
              <a:gd name="T16" fmla="*/ 816 w 1694"/>
              <a:gd name="T17" fmla="*/ 171 h 981"/>
              <a:gd name="T18" fmla="*/ 710 w 1694"/>
              <a:gd name="T19" fmla="*/ 215 h 981"/>
              <a:gd name="T20" fmla="*/ 605 w 1694"/>
              <a:gd name="T21" fmla="*/ 265 h 981"/>
              <a:gd name="T22" fmla="*/ 504 w 1694"/>
              <a:gd name="T23" fmla="*/ 319 h 981"/>
              <a:gd name="T24" fmla="*/ 405 w 1694"/>
              <a:gd name="T25" fmla="*/ 378 h 981"/>
              <a:gd name="T26" fmla="*/ 310 w 1694"/>
              <a:gd name="T27" fmla="*/ 440 h 981"/>
              <a:gd name="T28" fmla="*/ 216 w 1694"/>
              <a:gd name="T29" fmla="*/ 507 h 981"/>
              <a:gd name="T30" fmla="*/ 128 w 1694"/>
              <a:gd name="T31" fmla="*/ 579 h 981"/>
              <a:gd name="T32" fmla="*/ 42 w 1694"/>
              <a:gd name="T33" fmla="*/ 654 h 981"/>
              <a:gd name="T34" fmla="*/ 279 w 1694"/>
              <a:gd name="T35" fmla="*/ 981 h 981"/>
              <a:gd name="T36" fmla="*/ 314 w 1694"/>
              <a:gd name="T37" fmla="*/ 948 h 981"/>
              <a:gd name="T38" fmla="*/ 385 w 1694"/>
              <a:gd name="T39" fmla="*/ 885 h 981"/>
              <a:gd name="T40" fmla="*/ 461 w 1694"/>
              <a:gd name="T41" fmla="*/ 826 h 981"/>
              <a:gd name="T42" fmla="*/ 538 w 1694"/>
              <a:gd name="T43" fmla="*/ 770 h 981"/>
              <a:gd name="T44" fmla="*/ 618 w 1694"/>
              <a:gd name="T45" fmla="*/ 717 h 981"/>
              <a:gd name="T46" fmla="*/ 702 w 1694"/>
              <a:gd name="T47" fmla="*/ 668 h 981"/>
              <a:gd name="T48" fmla="*/ 786 w 1694"/>
              <a:gd name="T49" fmla="*/ 623 h 981"/>
              <a:gd name="T50" fmla="*/ 874 w 1694"/>
              <a:gd name="T51" fmla="*/ 581 h 981"/>
              <a:gd name="T52" fmla="*/ 963 w 1694"/>
              <a:gd name="T53" fmla="*/ 543 h 981"/>
              <a:gd name="T54" fmla="*/ 1056 w 1694"/>
              <a:gd name="T55" fmla="*/ 511 h 981"/>
              <a:gd name="T56" fmla="*/ 1150 w 1694"/>
              <a:gd name="T57" fmla="*/ 481 h 981"/>
              <a:gd name="T58" fmla="*/ 1245 w 1694"/>
              <a:gd name="T59" fmla="*/ 456 h 981"/>
              <a:gd name="T60" fmla="*/ 1341 w 1694"/>
              <a:gd name="T61" fmla="*/ 437 h 981"/>
              <a:gd name="T62" fmla="*/ 1440 w 1694"/>
              <a:gd name="T63" fmla="*/ 421 h 981"/>
              <a:gd name="T64" fmla="*/ 1540 w 1694"/>
              <a:gd name="T65" fmla="*/ 409 h 981"/>
              <a:gd name="T66" fmla="*/ 1642 w 1694"/>
              <a:gd name="T67" fmla="*/ 403 h 981"/>
              <a:gd name="T68" fmla="*/ 1694 w 1694"/>
              <a:gd name="T69" fmla="*/ 401 h 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94" h="981">
                <a:moveTo>
                  <a:pt x="1694" y="401"/>
                </a:moveTo>
                <a:lnTo>
                  <a:pt x="1687" y="0"/>
                </a:lnTo>
                <a:lnTo>
                  <a:pt x="1687" y="0"/>
                </a:lnTo>
                <a:lnTo>
                  <a:pt x="1626" y="2"/>
                </a:lnTo>
                <a:lnTo>
                  <a:pt x="1565" y="6"/>
                </a:lnTo>
                <a:lnTo>
                  <a:pt x="1505" y="9"/>
                </a:lnTo>
                <a:lnTo>
                  <a:pt x="1445" y="16"/>
                </a:lnTo>
                <a:lnTo>
                  <a:pt x="1385" y="24"/>
                </a:lnTo>
                <a:lnTo>
                  <a:pt x="1325" y="32"/>
                </a:lnTo>
                <a:lnTo>
                  <a:pt x="1267" y="42"/>
                </a:lnTo>
                <a:lnTo>
                  <a:pt x="1209" y="54"/>
                </a:lnTo>
                <a:lnTo>
                  <a:pt x="1151" y="67"/>
                </a:lnTo>
                <a:lnTo>
                  <a:pt x="1094" y="81"/>
                </a:lnTo>
                <a:lnTo>
                  <a:pt x="1038" y="97"/>
                </a:lnTo>
                <a:lnTo>
                  <a:pt x="982" y="114"/>
                </a:lnTo>
                <a:lnTo>
                  <a:pt x="926" y="131"/>
                </a:lnTo>
                <a:lnTo>
                  <a:pt x="871" y="150"/>
                </a:lnTo>
                <a:lnTo>
                  <a:pt x="816" y="171"/>
                </a:lnTo>
                <a:lnTo>
                  <a:pt x="763" y="193"/>
                </a:lnTo>
                <a:lnTo>
                  <a:pt x="710" y="215"/>
                </a:lnTo>
                <a:lnTo>
                  <a:pt x="657" y="240"/>
                </a:lnTo>
                <a:lnTo>
                  <a:pt x="605" y="265"/>
                </a:lnTo>
                <a:lnTo>
                  <a:pt x="555" y="292"/>
                </a:lnTo>
                <a:lnTo>
                  <a:pt x="504" y="319"/>
                </a:lnTo>
                <a:lnTo>
                  <a:pt x="454" y="348"/>
                </a:lnTo>
                <a:lnTo>
                  <a:pt x="405" y="378"/>
                </a:lnTo>
                <a:lnTo>
                  <a:pt x="357" y="408"/>
                </a:lnTo>
                <a:lnTo>
                  <a:pt x="310" y="440"/>
                </a:lnTo>
                <a:lnTo>
                  <a:pt x="263" y="473"/>
                </a:lnTo>
                <a:lnTo>
                  <a:pt x="216" y="507"/>
                </a:lnTo>
                <a:lnTo>
                  <a:pt x="172" y="542"/>
                </a:lnTo>
                <a:lnTo>
                  <a:pt x="128" y="579"/>
                </a:lnTo>
                <a:lnTo>
                  <a:pt x="83" y="615"/>
                </a:lnTo>
                <a:lnTo>
                  <a:pt x="42" y="654"/>
                </a:lnTo>
                <a:lnTo>
                  <a:pt x="0" y="692"/>
                </a:lnTo>
                <a:lnTo>
                  <a:pt x="279" y="981"/>
                </a:lnTo>
                <a:lnTo>
                  <a:pt x="279" y="981"/>
                </a:lnTo>
                <a:lnTo>
                  <a:pt x="314" y="948"/>
                </a:lnTo>
                <a:lnTo>
                  <a:pt x="349" y="916"/>
                </a:lnTo>
                <a:lnTo>
                  <a:pt x="385" y="885"/>
                </a:lnTo>
                <a:lnTo>
                  <a:pt x="423" y="855"/>
                </a:lnTo>
                <a:lnTo>
                  <a:pt x="461" y="826"/>
                </a:lnTo>
                <a:lnTo>
                  <a:pt x="499" y="797"/>
                </a:lnTo>
                <a:lnTo>
                  <a:pt x="538" y="770"/>
                </a:lnTo>
                <a:lnTo>
                  <a:pt x="578" y="743"/>
                </a:lnTo>
                <a:lnTo>
                  <a:pt x="618" y="717"/>
                </a:lnTo>
                <a:lnTo>
                  <a:pt x="660" y="692"/>
                </a:lnTo>
                <a:lnTo>
                  <a:pt x="702" y="668"/>
                </a:lnTo>
                <a:lnTo>
                  <a:pt x="743" y="645"/>
                </a:lnTo>
                <a:lnTo>
                  <a:pt x="786" y="623"/>
                </a:lnTo>
                <a:lnTo>
                  <a:pt x="831" y="602"/>
                </a:lnTo>
                <a:lnTo>
                  <a:pt x="874" y="581"/>
                </a:lnTo>
                <a:lnTo>
                  <a:pt x="919" y="562"/>
                </a:lnTo>
                <a:lnTo>
                  <a:pt x="963" y="543"/>
                </a:lnTo>
                <a:lnTo>
                  <a:pt x="1009" y="526"/>
                </a:lnTo>
                <a:lnTo>
                  <a:pt x="1056" y="511"/>
                </a:lnTo>
                <a:lnTo>
                  <a:pt x="1101" y="495"/>
                </a:lnTo>
                <a:lnTo>
                  <a:pt x="1150" y="481"/>
                </a:lnTo>
                <a:lnTo>
                  <a:pt x="1196" y="469"/>
                </a:lnTo>
                <a:lnTo>
                  <a:pt x="1245" y="456"/>
                </a:lnTo>
                <a:lnTo>
                  <a:pt x="1293" y="446"/>
                </a:lnTo>
                <a:lnTo>
                  <a:pt x="1341" y="437"/>
                </a:lnTo>
                <a:lnTo>
                  <a:pt x="1390" y="427"/>
                </a:lnTo>
                <a:lnTo>
                  <a:pt x="1440" y="421"/>
                </a:lnTo>
                <a:lnTo>
                  <a:pt x="1491" y="414"/>
                </a:lnTo>
                <a:lnTo>
                  <a:pt x="1540" y="409"/>
                </a:lnTo>
                <a:lnTo>
                  <a:pt x="1591" y="405"/>
                </a:lnTo>
                <a:lnTo>
                  <a:pt x="1642" y="403"/>
                </a:lnTo>
                <a:lnTo>
                  <a:pt x="1694" y="401"/>
                </a:lnTo>
                <a:lnTo>
                  <a:pt x="1694" y="401"/>
                </a:lnTo>
                <a:close/>
              </a:path>
            </a:pathLst>
          </a:custGeom>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0" name="Freeform 45"/>
          <p:cNvSpPr>
            <a:spLocks/>
          </p:cNvSpPr>
          <p:nvPr/>
        </p:nvSpPr>
        <p:spPr bwMode="auto">
          <a:xfrm>
            <a:off x="5176838" y="3792538"/>
            <a:ext cx="388938" cy="682625"/>
          </a:xfrm>
          <a:custGeom>
            <a:avLst/>
            <a:gdLst>
              <a:gd name="T0" fmla="*/ 287 w 980"/>
              <a:gd name="T1" fmla="*/ 1719 h 1719"/>
              <a:gd name="T2" fmla="*/ 328 w 980"/>
              <a:gd name="T3" fmla="*/ 1676 h 1719"/>
              <a:gd name="T4" fmla="*/ 403 w 980"/>
              <a:gd name="T5" fmla="*/ 1589 h 1719"/>
              <a:gd name="T6" fmla="*/ 475 w 980"/>
              <a:gd name="T7" fmla="*/ 1499 h 1719"/>
              <a:gd name="T8" fmla="*/ 543 w 980"/>
              <a:gd name="T9" fmla="*/ 1404 h 1719"/>
              <a:gd name="T10" fmla="*/ 606 w 980"/>
              <a:gd name="T11" fmla="*/ 1307 h 1719"/>
              <a:gd name="T12" fmla="*/ 665 w 980"/>
              <a:gd name="T13" fmla="*/ 1207 h 1719"/>
              <a:gd name="T14" fmla="*/ 720 w 980"/>
              <a:gd name="T15" fmla="*/ 1104 h 1719"/>
              <a:gd name="T16" fmla="*/ 769 w 980"/>
              <a:gd name="T17" fmla="*/ 998 h 1719"/>
              <a:gd name="T18" fmla="*/ 813 w 980"/>
              <a:gd name="T19" fmla="*/ 889 h 1719"/>
              <a:gd name="T20" fmla="*/ 854 w 980"/>
              <a:gd name="T21" fmla="*/ 779 h 1719"/>
              <a:gd name="T22" fmla="*/ 888 w 980"/>
              <a:gd name="T23" fmla="*/ 665 h 1719"/>
              <a:gd name="T24" fmla="*/ 918 w 980"/>
              <a:gd name="T25" fmla="*/ 550 h 1719"/>
              <a:gd name="T26" fmla="*/ 941 w 980"/>
              <a:gd name="T27" fmla="*/ 432 h 1719"/>
              <a:gd name="T28" fmla="*/ 959 w 980"/>
              <a:gd name="T29" fmla="*/ 313 h 1719"/>
              <a:gd name="T30" fmla="*/ 972 w 980"/>
              <a:gd name="T31" fmla="*/ 192 h 1719"/>
              <a:gd name="T32" fmla="*/ 979 w 980"/>
              <a:gd name="T33" fmla="*/ 68 h 1719"/>
              <a:gd name="T34" fmla="*/ 579 w 980"/>
              <a:gd name="T35" fmla="*/ 0 h 1719"/>
              <a:gd name="T36" fmla="*/ 579 w 980"/>
              <a:gd name="T37" fmla="*/ 52 h 1719"/>
              <a:gd name="T38" fmla="*/ 572 w 980"/>
              <a:gd name="T39" fmla="*/ 155 h 1719"/>
              <a:gd name="T40" fmla="*/ 562 w 980"/>
              <a:gd name="T41" fmla="*/ 258 h 1719"/>
              <a:gd name="T42" fmla="*/ 548 w 980"/>
              <a:gd name="T43" fmla="*/ 358 h 1719"/>
              <a:gd name="T44" fmla="*/ 527 w 980"/>
              <a:gd name="T45" fmla="*/ 457 h 1719"/>
              <a:gd name="T46" fmla="*/ 503 w 980"/>
              <a:gd name="T47" fmla="*/ 554 h 1719"/>
              <a:gd name="T48" fmla="*/ 474 w 980"/>
              <a:gd name="T49" fmla="*/ 649 h 1719"/>
              <a:gd name="T50" fmla="*/ 441 w 980"/>
              <a:gd name="T51" fmla="*/ 742 h 1719"/>
              <a:gd name="T52" fmla="*/ 403 w 980"/>
              <a:gd name="T53" fmla="*/ 833 h 1719"/>
              <a:gd name="T54" fmla="*/ 362 w 980"/>
              <a:gd name="T55" fmla="*/ 923 h 1719"/>
              <a:gd name="T56" fmla="*/ 316 w 980"/>
              <a:gd name="T57" fmla="*/ 1009 h 1719"/>
              <a:gd name="T58" fmla="*/ 267 w 980"/>
              <a:gd name="T59" fmla="*/ 1094 h 1719"/>
              <a:gd name="T60" fmla="*/ 213 w 980"/>
              <a:gd name="T61" fmla="*/ 1176 h 1719"/>
              <a:gd name="T62" fmla="*/ 157 w 980"/>
              <a:gd name="T63" fmla="*/ 1254 h 1719"/>
              <a:gd name="T64" fmla="*/ 97 w 980"/>
              <a:gd name="T65" fmla="*/ 1331 h 1719"/>
              <a:gd name="T66" fmla="*/ 33 w 980"/>
              <a:gd name="T67" fmla="*/ 1404 h 1719"/>
              <a:gd name="T68" fmla="*/ 0 w 980"/>
              <a:gd name="T69" fmla="*/ 1440 h 1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80" h="1719">
                <a:moveTo>
                  <a:pt x="0" y="1440"/>
                </a:moveTo>
                <a:lnTo>
                  <a:pt x="287" y="1719"/>
                </a:lnTo>
                <a:lnTo>
                  <a:pt x="287" y="1719"/>
                </a:lnTo>
                <a:lnTo>
                  <a:pt x="328" y="1676"/>
                </a:lnTo>
                <a:lnTo>
                  <a:pt x="365" y="1633"/>
                </a:lnTo>
                <a:lnTo>
                  <a:pt x="403" y="1589"/>
                </a:lnTo>
                <a:lnTo>
                  <a:pt x="440" y="1544"/>
                </a:lnTo>
                <a:lnTo>
                  <a:pt x="475" y="1499"/>
                </a:lnTo>
                <a:lnTo>
                  <a:pt x="510" y="1452"/>
                </a:lnTo>
                <a:lnTo>
                  <a:pt x="543" y="1404"/>
                </a:lnTo>
                <a:lnTo>
                  <a:pt x="575" y="1356"/>
                </a:lnTo>
                <a:lnTo>
                  <a:pt x="606" y="1307"/>
                </a:lnTo>
                <a:lnTo>
                  <a:pt x="636" y="1258"/>
                </a:lnTo>
                <a:lnTo>
                  <a:pt x="665" y="1207"/>
                </a:lnTo>
                <a:lnTo>
                  <a:pt x="692" y="1156"/>
                </a:lnTo>
                <a:lnTo>
                  <a:pt x="720" y="1104"/>
                </a:lnTo>
                <a:lnTo>
                  <a:pt x="744" y="1051"/>
                </a:lnTo>
                <a:lnTo>
                  <a:pt x="769" y="998"/>
                </a:lnTo>
                <a:lnTo>
                  <a:pt x="793" y="944"/>
                </a:lnTo>
                <a:lnTo>
                  <a:pt x="813" y="889"/>
                </a:lnTo>
                <a:lnTo>
                  <a:pt x="834" y="835"/>
                </a:lnTo>
                <a:lnTo>
                  <a:pt x="854" y="779"/>
                </a:lnTo>
                <a:lnTo>
                  <a:pt x="872" y="723"/>
                </a:lnTo>
                <a:lnTo>
                  <a:pt x="888" y="665"/>
                </a:lnTo>
                <a:lnTo>
                  <a:pt x="903" y="608"/>
                </a:lnTo>
                <a:lnTo>
                  <a:pt x="918" y="550"/>
                </a:lnTo>
                <a:lnTo>
                  <a:pt x="931" y="491"/>
                </a:lnTo>
                <a:lnTo>
                  <a:pt x="941" y="432"/>
                </a:lnTo>
                <a:lnTo>
                  <a:pt x="951" y="373"/>
                </a:lnTo>
                <a:lnTo>
                  <a:pt x="959" y="313"/>
                </a:lnTo>
                <a:lnTo>
                  <a:pt x="967" y="253"/>
                </a:lnTo>
                <a:lnTo>
                  <a:pt x="972" y="192"/>
                </a:lnTo>
                <a:lnTo>
                  <a:pt x="976" y="130"/>
                </a:lnTo>
                <a:lnTo>
                  <a:pt x="979" y="68"/>
                </a:lnTo>
                <a:lnTo>
                  <a:pt x="980" y="7"/>
                </a:lnTo>
                <a:lnTo>
                  <a:pt x="579" y="0"/>
                </a:lnTo>
                <a:lnTo>
                  <a:pt x="579" y="0"/>
                </a:lnTo>
                <a:lnTo>
                  <a:pt x="579" y="52"/>
                </a:lnTo>
                <a:lnTo>
                  <a:pt x="576" y="104"/>
                </a:lnTo>
                <a:lnTo>
                  <a:pt x="572" y="155"/>
                </a:lnTo>
                <a:lnTo>
                  <a:pt x="569" y="207"/>
                </a:lnTo>
                <a:lnTo>
                  <a:pt x="562" y="258"/>
                </a:lnTo>
                <a:lnTo>
                  <a:pt x="556" y="307"/>
                </a:lnTo>
                <a:lnTo>
                  <a:pt x="548" y="358"/>
                </a:lnTo>
                <a:lnTo>
                  <a:pt x="537" y="408"/>
                </a:lnTo>
                <a:lnTo>
                  <a:pt x="527" y="457"/>
                </a:lnTo>
                <a:lnTo>
                  <a:pt x="515" y="505"/>
                </a:lnTo>
                <a:lnTo>
                  <a:pt x="503" y="554"/>
                </a:lnTo>
                <a:lnTo>
                  <a:pt x="489" y="602"/>
                </a:lnTo>
                <a:lnTo>
                  <a:pt x="474" y="649"/>
                </a:lnTo>
                <a:lnTo>
                  <a:pt x="458" y="695"/>
                </a:lnTo>
                <a:lnTo>
                  <a:pt x="441" y="742"/>
                </a:lnTo>
                <a:lnTo>
                  <a:pt x="423" y="788"/>
                </a:lnTo>
                <a:lnTo>
                  <a:pt x="403" y="833"/>
                </a:lnTo>
                <a:lnTo>
                  <a:pt x="384" y="879"/>
                </a:lnTo>
                <a:lnTo>
                  <a:pt x="362" y="923"/>
                </a:lnTo>
                <a:lnTo>
                  <a:pt x="339" y="966"/>
                </a:lnTo>
                <a:lnTo>
                  <a:pt x="316" y="1009"/>
                </a:lnTo>
                <a:lnTo>
                  <a:pt x="293" y="1052"/>
                </a:lnTo>
                <a:lnTo>
                  <a:pt x="267" y="1094"/>
                </a:lnTo>
                <a:lnTo>
                  <a:pt x="240" y="1134"/>
                </a:lnTo>
                <a:lnTo>
                  <a:pt x="213" y="1176"/>
                </a:lnTo>
                <a:lnTo>
                  <a:pt x="186" y="1215"/>
                </a:lnTo>
                <a:lnTo>
                  <a:pt x="157" y="1254"/>
                </a:lnTo>
                <a:lnTo>
                  <a:pt x="127" y="1293"/>
                </a:lnTo>
                <a:lnTo>
                  <a:pt x="97" y="1331"/>
                </a:lnTo>
                <a:lnTo>
                  <a:pt x="65" y="1367"/>
                </a:lnTo>
                <a:lnTo>
                  <a:pt x="33" y="1404"/>
                </a:lnTo>
                <a:lnTo>
                  <a:pt x="0" y="1440"/>
                </a:lnTo>
                <a:lnTo>
                  <a:pt x="0" y="1440"/>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2" name="Freeform 47"/>
          <p:cNvSpPr>
            <a:spLocks/>
          </p:cNvSpPr>
          <p:nvPr/>
        </p:nvSpPr>
        <p:spPr bwMode="auto">
          <a:xfrm>
            <a:off x="4038600" y="3014663"/>
            <a:ext cx="522288" cy="300038"/>
          </a:xfrm>
          <a:custGeom>
            <a:avLst/>
            <a:gdLst>
              <a:gd name="T0" fmla="*/ 1314 w 1319"/>
              <a:gd name="T1" fmla="*/ 0 h 755"/>
              <a:gd name="T2" fmla="*/ 1267 w 1319"/>
              <a:gd name="T3" fmla="*/ 1 h 755"/>
              <a:gd name="T4" fmla="*/ 1172 w 1319"/>
              <a:gd name="T5" fmla="*/ 6 h 755"/>
              <a:gd name="T6" fmla="*/ 1080 w 1319"/>
              <a:gd name="T7" fmla="*/ 17 h 755"/>
              <a:gd name="T8" fmla="*/ 987 w 1319"/>
              <a:gd name="T9" fmla="*/ 32 h 755"/>
              <a:gd name="T10" fmla="*/ 897 w 1319"/>
              <a:gd name="T11" fmla="*/ 51 h 755"/>
              <a:gd name="T12" fmla="*/ 809 w 1319"/>
              <a:gd name="T13" fmla="*/ 74 h 755"/>
              <a:gd name="T14" fmla="*/ 722 w 1319"/>
              <a:gd name="T15" fmla="*/ 100 h 755"/>
              <a:gd name="T16" fmla="*/ 637 w 1319"/>
              <a:gd name="T17" fmla="*/ 131 h 755"/>
              <a:gd name="T18" fmla="*/ 554 w 1319"/>
              <a:gd name="T19" fmla="*/ 167 h 755"/>
              <a:gd name="T20" fmla="*/ 473 w 1319"/>
              <a:gd name="T21" fmla="*/ 204 h 755"/>
              <a:gd name="T22" fmla="*/ 394 w 1319"/>
              <a:gd name="T23" fmla="*/ 247 h 755"/>
              <a:gd name="T24" fmla="*/ 317 w 1319"/>
              <a:gd name="T25" fmla="*/ 292 h 755"/>
              <a:gd name="T26" fmla="*/ 241 w 1319"/>
              <a:gd name="T27" fmla="*/ 341 h 755"/>
              <a:gd name="T28" fmla="*/ 170 w 1319"/>
              <a:gd name="T29" fmla="*/ 393 h 755"/>
              <a:gd name="T30" fmla="*/ 99 w 1319"/>
              <a:gd name="T31" fmla="*/ 448 h 755"/>
              <a:gd name="T32" fmla="*/ 33 w 1319"/>
              <a:gd name="T33" fmla="*/ 506 h 755"/>
              <a:gd name="T34" fmla="*/ 213 w 1319"/>
              <a:gd name="T35" fmla="*/ 755 h 755"/>
              <a:gd name="T36" fmla="*/ 240 w 1319"/>
              <a:gd name="T37" fmla="*/ 730 h 755"/>
              <a:gd name="T38" fmla="*/ 296 w 1319"/>
              <a:gd name="T39" fmla="*/ 681 h 755"/>
              <a:gd name="T40" fmla="*/ 355 w 1319"/>
              <a:gd name="T41" fmla="*/ 635 h 755"/>
              <a:gd name="T42" fmla="*/ 416 w 1319"/>
              <a:gd name="T43" fmla="*/ 591 h 755"/>
              <a:gd name="T44" fmla="*/ 478 w 1319"/>
              <a:gd name="T45" fmla="*/ 551 h 755"/>
              <a:gd name="T46" fmla="*/ 543 w 1319"/>
              <a:gd name="T47" fmla="*/ 512 h 755"/>
              <a:gd name="T48" fmla="*/ 610 w 1319"/>
              <a:gd name="T49" fmla="*/ 476 h 755"/>
              <a:gd name="T50" fmla="*/ 679 w 1319"/>
              <a:gd name="T51" fmla="*/ 445 h 755"/>
              <a:gd name="T52" fmla="*/ 749 w 1319"/>
              <a:gd name="T53" fmla="*/ 415 h 755"/>
              <a:gd name="T54" fmla="*/ 821 w 1319"/>
              <a:gd name="T55" fmla="*/ 389 h 755"/>
              <a:gd name="T56" fmla="*/ 894 w 1319"/>
              <a:gd name="T57" fmla="*/ 367 h 755"/>
              <a:gd name="T58" fmla="*/ 969 w 1319"/>
              <a:gd name="T59" fmla="*/ 348 h 755"/>
              <a:gd name="T60" fmla="*/ 1045 w 1319"/>
              <a:gd name="T61" fmla="*/ 332 h 755"/>
              <a:gd name="T62" fmla="*/ 1121 w 1319"/>
              <a:gd name="T63" fmla="*/ 319 h 755"/>
              <a:gd name="T64" fmla="*/ 1200 w 1319"/>
              <a:gd name="T65" fmla="*/ 310 h 755"/>
              <a:gd name="T66" fmla="*/ 1279 w 1319"/>
              <a:gd name="T67" fmla="*/ 306 h 755"/>
              <a:gd name="T68" fmla="*/ 1319 w 1319"/>
              <a:gd name="T69" fmla="*/ 305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19" h="755">
                <a:moveTo>
                  <a:pt x="1319" y="305"/>
                </a:moveTo>
                <a:lnTo>
                  <a:pt x="1314" y="0"/>
                </a:lnTo>
                <a:lnTo>
                  <a:pt x="1314" y="0"/>
                </a:lnTo>
                <a:lnTo>
                  <a:pt x="1267" y="1"/>
                </a:lnTo>
                <a:lnTo>
                  <a:pt x="1219" y="2"/>
                </a:lnTo>
                <a:lnTo>
                  <a:pt x="1172" y="6"/>
                </a:lnTo>
                <a:lnTo>
                  <a:pt x="1127" y="12"/>
                </a:lnTo>
                <a:lnTo>
                  <a:pt x="1080" y="17"/>
                </a:lnTo>
                <a:lnTo>
                  <a:pt x="1034" y="23"/>
                </a:lnTo>
                <a:lnTo>
                  <a:pt x="987" y="32"/>
                </a:lnTo>
                <a:lnTo>
                  <a:pt x="943" y="40"/>
                </a:lnTo>
                <a:lnTo>
                  <a:pt x="897" y="51"/>
                </a:lnTo>
                <a:lnTo>
                  <a:pt x="853" y="62"/>
                </a:lnTo>
                <a:lnTo>
                  <a:pt x="809" y="74"/>
                </a:lnTo>
                <a:lnTo>
                  <a:pt x="766" y="87"/>
                </a:lnTo>
                <a:lnTo>
                  <a:pt x="722" y="100"/>
                </a:lnTo>
                <a:lnTo>
                  <a:pt x="679" y="116"/>
                </a:lnTo>
                <a:lnTo>
                  <a:pt x="637" y="131"/>
                </a:lnTo>
                <a:lnTo>
                  <a:pt x="595" y="148"/>
                </a:lnTo>
                <a:lnTo>
                  <a:pt x="554" y="167"/>
                </a:lnTo>
                <a:lnTo>
                  <a:pt x="513" y="185"/>
                </a:lnTo>
                <a:lnTo>
                  <a:pt x="473" y="204"/>
                </a:lnTo>
                <a:lnTo>
                  <a:pt x="433" y="225"/>
                </a:lnTo>
                <a:lnTo>
                  <a:pt x="394" y="247"/>
                </a:lnTo>
                <a:lnTo>
                  <a:pt x="355" y="269"/>
                </a:lnTo>
                <a:lnTo>
                  <a:pt x="317" y="292"/>
                </a:lnTo>
                <a:lnTo>
                  <a:pt x="279" y="316"/>
                </a:lnTo>
                <a:lnTo>
                  <a:pt x="241" y="341"/>
                </a:lnTo>
                <a:lnTo>
                  <a:pt x="205" y="367"/>
                </a:lnTo>
                <a:lnTo>
                  <a:pt x="170" y="393"/>
                </a:lnTo>
                <a:lnTo>
                  <a:pt x="135" y="420"/>
                </a:lnTo>
                <a:lnTo>
                  <a:pt x="99" y="448"/>
                </a:lnTo>
                <a:lnTo>
                  <a:pt x="66" y="476"/>
                </a:lnTo>
                <a:lnTo>
                  <a:pt x="33" y="506"/>
                </a:lnTo>
                <a:lnTo>
                  <a:pt x="0" y="536"/>
                </a:lnTo>
                <a:lnTo>
                  <a:pt x="213" y="755"/>
                </a:lnTo>
                <a:lnTo>
                  <a:pt x="213" y="755"/>
                </a:lnTo>
                <a:lnTo>
                  <a:pt x="240" y="730"/>
                </a:lnTo>
                <a:lnTo>
                  <a:pt x="267" y="706"/>
                </a:lnTo>
                <a:lnTo>
                  <a:pt x="296" y="681"/>
                </a:lnTo>
                <a:lnTo>
                  <a:pt x="326" y="657"/>
                </a:lnTo>
                <a:lnTo>
                  <a:pt x="355" y="635"/>
                </a:lnTo>
                <a:lnTo>
                  <a:pt x="386" y="613"/>
                </a:lnTo>
                <a:lnTo>
                  <a:pt x="416" y="591"/>
                </a:lnTo>
                <a:lnTo>
                  <a:pt x="447" y="570"/>
                </a:lnTo>
                <a:lnTo>
                  <a:pt x="478" y="551"/>
                </a:lnTo>
                <a:lnTo>
                  <a:pt x="511" y="531"/>
                </a:lnTo>
                <a:lnTo>
                  <a:pt x="543" y="512"/>
                </a:lnTo>
                <a:lnTo>
                  <a:pt x="577" y="495"/>
                </a:lnTo>
                <a:lnTo>
                  <a:pt x="610" y="476"/>
                </a:lnTo>
                <a:lnTo>
                  <a:pt x="645" y="461"/>
                </a:lnTo>
                <a:lnTo>
                  <a:pt x="679" y="445"/>
                </a:lnTo>
                <a:lnTo>
                  <a:pt x="714" y="430"/>
                </a:lnTo>
                <a:lnTo>
                  <a:pt x="749" y="415"/>
                </a:lnTo>
                <a:lnTo>
                  <a:pt x="784" y="402"/>
                </a:lnTo>
                <a:lnTo>
                  <a:pt x="821" y="389"/>
                </a:lnTo>
                <a:lnTo>
                  <a:pt x="857" y="377"/>
                </a:lnTo>
                <a:lnTo>
                  <a:pt x="894" y="367"/>
                </a:lnTo>
                <a:lnTo>
                  <a:pt x="931" y="357"/>
                </a:lnTo>
                <a:lnTo>
                  <a:pt x="969" y="348"/>
                </a:lnTo>
                <a:lnTo>
                  <a:pt x="1007" y="338"/>
                </a:lnTo>
                <a:lnTo>
                  <a:pt x="1045" y="332"/>
                </a:lnTo>
                <a:lnTo>
                  <a:pt x="1082" y="325"/>
                </a:lnTo>
                <a:lnTo>
                  <a:pt x="1121" y="319"/>
                </a:lnTo>
                <a:lnTo>
                  <a:pt x="1160" y="314"/>
                </a:lnTo>
                <a:lnTo>
                  <a:pt x="1200" y="310"/>
                </a:lnTo>
                <a:lnTo>
                  <a:pt x="1240" y="307"/>
                </a:lnTo>
                <a:lnTo>
                  <a:pt x="1279" y="306"/>
                </a:lnTo>
                <a:lnTo>
                  <a:pt x="1319" y="305"/>
                </a:lnTo>
                <a:lnTo>
                  <a:pt x="1319" y="30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3" name="Freeform 49"/>
          <p:cNvSpPr>
            <a:spLocks/>
          </p:cNvSpPr>
          <p:nvPr/>
        </p:nvSpPr>
        <p:spPr bwMode="auto">
          <a:xfrm>
            <a:off x="3797300" y="3244851"/>
            <a:ext cx="309563" cy="523875"/>
          </a:xfrm>
          <a:custGeom>
            <a:avLst/>
            <a:gdLst>
              <a:gd name="T0" fmla="*/ 561 w 780"/>
              <a:gd name="T1" fmla="*/ 0 h 1320"/>
              <a:gd name="T2" fmla="*/ 530 w 780"/>
              <a:gd name="T3" fmla="*/ 32 h 1320"/>
              <a:gd name="T4" fmla="*/ 470 w 780"/>
              <a:gd name="T5" fmla="*/ 99 h 1320"/>
              <a:gd name="T6" fmla="*/ 412 w 780"/>
              <a:gd name="T7" fmla="*/ 168 h 1320"/>
              <a:gd name="T8" fmla="*/ 359 w 780"/>
              <a:gd name="T9" fmla="*/ 240 h 1320"/>
              <a:gd name="T10" fmla="*/ 308 w 780"/>
              <a:gd name="T11" fmla="*/ 315 h 1320"/>
              <a:gd name="T12" fmla="*/ 261 w 780"/>
              <a:gd name="T13" fmla="*/ 392 h 1320"/>
              <a:gd name="T14" fmla="*/ 218 w 780"/>
              <a:gd name="T15" fmla="*/ 470 h 1320"/>
              <a:gd name="T16" fmla="*/ 178 w 780"/>
              <a:gd name="T17" fmla="*/ 552 h 1320"/>
              <a:gd name="T18" fmla="*/ 142 w 780"/>
              <a:gd name="T19" fmla="*/ 635 h 1320"/>
              <a:gd name="T20" fmla="*/ 110 w 780"/>
              <a:gd name="T21" fmla="*/ 720 h 1320"/>
              <a:gd name="T22" fmla="*/ 82 w 780"/>
              <a:gd name="T23" fmla="*/ 807 h 1320"/>
              <a:gd name="T24" fmla="*/ 57 w 780"/>
              <a:gd name="T25" fmla="*/ 895 h 1320"/>
              <a:gd name="T26" fmla="*/ 36 w 780"/>
              <a:gd name="T27" fmla="*/ 987 h 1320"/>
              <a:gd name="T28" fmla="*/ 21 w 780"/>
              <a:gd name="T29" fmla="*/ 1079 h 1320"/>
              <a:gd name="T30" fmla="*/ 9 w 780"/>
              <a:gd name="T31" fmla="*/ 1171 h 1320"/>
              <a:gd name="T32" fmla="*/ 1 w 780"/>
              <a:gd name="T33" fmla="*/ 1267 h 1320"/>
              <a:gd name="T34" fmla="*/ 304 w 780"/>
              <a:gd name="T35" fmla="*/ 1320 h 1320"/>
              <a:gd name="T36" fmla="*/ 306 w 780"/>
              <a:gd name="T37" fmla="*/ 1280 h 1320"/>
              <a:gd name="T38" fmla="*/ 312 w 780"/>
              <a:gd name="T39" fmla="*/ 1199 h 1320"/>
              <a:gd name="T40" fmla="*/ 323 w 780"/>
              <a:gd name="T41" fmla="*/ 1121 h 1320"/>
              <a:gd name="T42" fmla="*/ 336 w 780"/>
              <a:gd name="T43" fmla="*/ 1043 h 1320"/>
              <a:gd name="T44" fmla="*/ 354 w 780"/>
              <a:gd name="T45" fmla="*/ 967 h 1320"/>
              <a:gd name="T46" fmla="*/ 375 w 780"/>
              <a:gd name="T47" fmla="*/ 892 h 1320"/>
              <a:gd name="T48" fmla="*/ 398 w 780"/>
              <a:gd name="T49" fmla="*/ 819 h 1320"/>
              <a:gd name="T50" fmla="*/ 425 w 780"/>
              <a:gd name="T51" fmla="*/ 747 h 1320"/>
              <a:gd name="T52" fmla="*/ 457 w 780"/>
              <a:gd name="T53" fmla="*/ 677 h 1320"/>
              <a:gd name="T54" fmla="*/ 491 w 780"/>
              <a:gd name="T55" fmla="*/ 608 h 1320"/>
              <a:gd name="T56" fmla="*/ 527 w 780"/>
              <a:gd name="T57" fmla="*/ 541 h 1320"/>
              <a:gd name="T58" fmla="*/ 567 w 780"/>
              <a:gd name="T59" fmla="*/ 476 h 1320"/>
              <a:gd name="T60" fmla="*/ 609 w 780"/>
              <a:gd name="T61" fmla="*/ 414 h 1320"/>
              <a:gd name="T62" fmla="*/ 655 w 780"/>
              <a:gd name="T63" fmla="*/ 354 h 1320"/>
              <a:gd name="T64" fmla="*/ 703 w 780"/>
              <a:gd name="T65" fmla="*/ 295 h 1320"/>
              <a:gd name="T66" fmla="*/ 754 w 780"/>
              <a:gd name="T67" fmla="*/ 239 h 1320"/>
              <a:gd name="T68" fmla="*/ 780 w 780"/>
              <a:gd name="T69" fmla="*/ 212 h 1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80" h="1320">
                <a:moveTo>
                  <a:pt x="780" y="212"/>
                </a:moveTo>
                <a:lnTo>
                  <a:pt x="561" y="0"/>
                </a:lnTo>
                <a:lnTo>
                  <a:pt x="561" y="0"/>
                </a:lnTo>
                <a:lnTo>
                  <a:pt x="530" y="32"/>
                </a:lnTo>
                <a:lnTo>
                  <a:pt x="500" y="65"/>
                </a:lnTo>
                <a:lnTo>
                  <a:pt x="470" y="99"/>
                </a:lnTo>
                <a:lnTo>
                  <a:pt x="441" y="132"/>
                </a:lnTo>
                <a:lnTo>
                  <a:pt x="412" y="168"/>
                </a:lnTo>
                <a:lnTo>
                  <a:pt x="385" y="204"/>
                </a:lnTo>
                <a:lnTo>
                  <a:pt x="359" y="240"/>
                </a:lnTo>
                <a:lnTo>
                  <a:pt x="333" y="277"/>
                </a:lnTo>
                <a:lnTo>
                  <a:pt x="308" y="315"/>
                </a:lnTo>
                <a:lnTo>
                  <a:pt x="285" y="352"/>
                </a:lnTo>
                <a:lnTo>
                  <a:pt x="261" y="392"/>
                </a:lnTo>
                <a:lnTo>
                  <a:pt x="239" y="431"/>
                </a:lnTo>
                <a:lnTo>
                  <a:pt x="218" y="470"/>
                </a:lnTo>
                <a:lnTo>
                  <a:pt x="198" y="510"/>
                </a:lnTo>
                <a:lnTo>
                  <a:pt x="178" y="552"/>
                </a:lnTo>
                <a:lnTo>
                  <a:pt x="160" y="593"/>
                </a:lnTo>
                <a:lnTo>
                  <a:pt x="142" y="635"/>
                </a:lnTo>
                <a:lnTo>
                  <a:pt x="126" y="677"/>
                </a:lnTo>
                <a:lnTo>
                  <a:pt x="110" y="720"/>
                </a:lnTo>
                <a:lnTo>
                  <a:pt x="95" y="763"/>
                </a:lnTo>
                <a:lnTo>
                  <a:pt x="82" y="807"/>
                </a:lnTo>
                <a:lnTo>
                  <a:pt x="69" y="851"/>
                </a:lnTo>
                <a:lnTo>
                  <a:pt x="57" y="895"/>
                </a:lnTo>
                <a:lnTo>
                  <a:pt x="47" y="941"/>
                </a:lnTo>
                <a:lnTo>
                  <a:pt x="36" y="987"/>
                </a:lnTo>
                <a:lnTo>
                  <a:pt x="28" y="1032"/>
                </a:lnTo>
                <a:lnTo>
                  <a:pt x="21" y="1079"/>
                </a:lnTo>
                <a:lnTo>
                  <a:pt x="14" y="1125"/>
                </a:lnTo>
                <a:lnTo>
                  <a:pt x="9" y="1171"/>
                </a:lnTo>
                <a:lnTo>
                  <a:pt x="5" y="1220"/>
                </a:lnTo>
                <a:lnTo>
                  <a:pt x="1" y="1267"/>
                </a:lnTo>
                <a:lnTo>
                  <a:pt x="0" y="1315"/>
                </a:lnTo>
                <a:lnTo>
                  <a:pt x="304" y="1320"/>
                </a:lnTo>
                <a:lnTo>
                  <a:pt x="304" y="1320"/>
                </a:lnTo>
                <a:lnTo>
                  <a:pt x="306" y="1280"/>
                </a:lnTo>
                <a:lnTo>
                  <a:pt x="308" y="1239"/>
                </a:lnTo>
                <a:lnTo>
                  <a:pt x="312" y="1199"/>
                </a:lnTo>
                <a:lnTo>
                  <a:pt x="317" y="1160"/>
                </a:lnTo>
                <a:lnTo>
                  <a:pt x="323" y="1121"/>
                </a:lnTo>
                <a:lnTo>
                  <a:pt x="329" y="1082"/>
                </a:lnTo>
                <a:lnTo>
                  <a:pt x="336" y="1043"/>
                </a:lnTo>
                <a:lnTo>
                  <a:pt x="345" y="1005"/>
                </a:lnTo>
                <a:lnTo>
                  <a:pt x="354" y="967"/>
                </a:lnTo>
                <a:lnTo>
                  <a:pt x="363" y="929"/>
                </a:lnTo>
                <a:lnTo>
                  <a:pt x="375" y="892"/>
                </a:lnTo>
                <a:lnTo>
                  <a:pt x="386" y="855"/>
                </a:lnTo>
                <a:lnTo>
                  <a:pt x="398" y="819"/>
                </a:lnTo>
                <a:lnTo>
                  <a:pt x="411" y="782"/>
                </a:lnTo>
                <a:lnTo>
                  <a:pt x="425" y="747"/>
                </a:lnTo>
                <a:lnTo>
                  <a:pt x="441" y="712"/>
                </a:lnTo>
                <a:lnTo>
                  <a:pt x="457" y="677"/>
                </a:lnTo>
                <a:lnTo>
                  <a:pt x="474" y="642"/>
                </a:lnTo>
                <a:lnTo>
                  <a:pt x="491" y="608"/>
                </a:lnTo>
                <a:lnTo>
                  <a:pt x="509" y="574"/>
                </a:lnTo>
                <a:lnTo>
                  <a:pt x="527" y="541"/>
                </a:lnTo>
                <a:lnTo>
                  <a:pt x="547" y="509"/>
                </a:lnTo>
                <a:lnTo>
                  <a:pt x="567" y="476"/>
                </a:lnTo>
                <a:lnTo>
                  <a:pt x="588" y="445"/>
                </a:lnTo>
                <a:lnTo>
                  <a:pt x="609" y="414"/>
                </a:lnTo>
                <a:lnTo>
                  <a:pt x="632" y="384"/>
                </a:lnTo>
                <a:lnTo>
                  <a:pt x="655" y="354"/>
                </a:lnTo>
                <a:lnTo>
                  <a:pt x="678" y="324"/>
                </a:lnTo>
                <a:lnTo>
                  <a:pt x="703" y="295"/>
                </a:lnTo>
                <a:lnTo>
                  <a:pt x="728" y="267"/>
                </a:lnTo>
                <a:lnTo>
                  <a:pt x="754" y="239"/>
                </a:lnTo>
                <a:lnTo>
                  <a:pt x="780" y="212"/>
                </a:lnTo>
                <a:lnTo>
                  <a:pt x="780" y="212"/>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4" name="Freeform 50"/>
          <p:cNvSpPr>
            <a:spLocks/>
          </p:cNvSpPr>
          <p:nvPr/>
        </p:nvSpPr>
        <p:spPr bwMode="auto">
          <a:xfrm>
            <a:off x="4583113" y="3014663"/>
            <a:ext cx="522288" cy="300038"/>
          </a:xfrm>
          <a:custGeom>
            <a:avLst/>
            <a:gdLst>
              <a:gd name="T0" fmla="*/ 1319 w 1319"/>
              <a:gd name="T1" fmla="*/ 536 h 755"/>
              <a:gd name="T2" fmla="*/ 1286 w 1319"/>
              <a:gd name="T3" fmla="*/ 506 h 755"/>
              <a:gd name="T4" fmla="*/ 1220 w 1319"/>
              <a:gd name="T5" fmla="*/ 448 h 755"/>
              <a:gd name="T6" fmla="*/ 1149 w 1319"/>
              <a:gd name="T7" fmla="*/ 393 h 755"/>
              <a:gd name="T8" fmla="*/ 1078 w 1319"/>
              <a:gd name="T9" fmla="*/ 341 h 755"/>
              <a:gd name="T10" fmla="*/ 1002 w 1319"/>
              <a:gd name="T11" fmla="*/ 292 h 755"/>
              <a:gd name="T12" fmla="*/ 925 w 1319"/>
              <a:gd name="T13" fmla="*/ 247 h 755"/>
              <a:gd name="T14" fmla="*/ 847 w 1319"/>
              <a:gd name="T15" fmla="*/ 204 h 755"/>
              <a:gd name="T16" fmla="*/ 765 w 1319"/>
              <a:gd name="T17" fmla="*/ 167 h 755"/>
              <a:gd name="T18" fmla="*/ 682 w 1319"/>
              <a:gd name="T19" fmla="*/ 131 h 755"/>
              <a:gd name="T20" fmla="*/ 597 w 1319"/>
              <a:gd name="T21" fmla="*/ 100 h 755"/>
              <a:gd name="T22" fmla="*/ 510 w 1319"/>
              <a:gd name="T23" fmla="*/ 74 h 755"/>
              <a:gd name="T24" fmla="*/ 422 w 1319"/>
              <a:gd name="T25" fmla="*/ 51 h 755"/>
              <a:gd name="T26" fmla="*/ 332 w 1319"/>
              <a:gd name="T27" fmla="*/ 32 h 755"/>
              <a:gd name="T28" fmla="*/ 239 w 1319"/>
              <a:gd name="T29" fmla="*/ 17 h 755"/>
              <a:gd name="T30" fmla="*/ 147 w 1319"/>
              <a:gd name="T31" fmla="*/ 6 h 755"/>
              <a:gd name="T32" fmla="*/ 52 w 1319"/>
              <a:gd name="T33" fmla="*/ 1 h 755"/>
              <a:gd name="T34" fmla="*/ 0 w 1319"/>
              <a:gd name="T35" fmla="*/ 305 h 755"/>
              <a:gd name="T36" fmla="*/ 40 w 1319"/>
              <a:gd name="T37" fmla="*/ 306 h 755"/>
              <a:gd name="T38" fmla="*/ 119 w 1319"/>
              <a:gd name="T39" fmla="*/ 310 h 755"/>
              <a:gd name="T40" fmla="*/ 198 w 1319"/>
              <a:gd name="T41" fmla="*/ 319 h 755"/>
              <a:gd name="T42" fmla="*/ 274 w 1319"/>
              <a:gd name="T43" fmla="*/ 332 h 755"/>
              <a:gd name="T44" fmla="*/ 351 w 1319"/>
              <a:gd name="T45" fmla="*/ 348 h 755"/>
              <a:gd name="T46" fmla="*/ 425 w 1319"/>
              <a:gd name="T47" fmla="*/ 367 h 755"/>
              <a:gd name="T48" fmla="*/ 498 w 1319"/>
              <a:gd name="T49" fmla="*/ 389 h 755"/>
              <a:gd name="T50" fmla="*/ 570 w 1319"/>
              <a:gd name="T51" fmla="*/ 415 h 755"/>
              <a:gd name="T52" fmla="*/ 640 w 1319"/>
              <a:gd name="T53" fmla="*/ 445 h 755"/>
              <a:gd name="T54" fmla="*/ 709 w 1319"/>
              <a:gd name="T55" fmla="*/ 476 h 755"/>
              <a:gd name="T56" fmla="*/ 776 w 1319"/>
              <a:gd name="T57" fmla="*/ 512 h 755"/>
              <a:gd name="T58" fmla="*/ 841 w 1319"/>
              <a:gd name="T59" fmla="*/ 551 h 755"/>
              <a:gd name="T60" fmla="*/ 903 w 1319"/>
              <a:gd name="T61" fmla="*/ 591 h 755"/>
              <a:gd name="T62" fmla="*/ 964 w 1319"/>
              <a:gd name="T63" fmla="*/ 635 h 755"/>
              <a:gd name="T64" fmla="*/ 1023 w 1319"/>
              <a:gd name="T65" fmla="*/ 681 h 755"/>
              <a:gd name="T66" fmla="*/ 1079 w 1319"/>
              <a:gd name="T67" fmla="*/ 730 h 755"/>
              <a:gd name="T68" fmla="*/ 1106 w 1319"/>
              <a:gd name="T69" fmla="*/ 755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19" h="755">
                <a:moveTo>
                  <a:pt x="1106" y="755"/>
                </a:moveTo>
                <a:lnTo>
                  <a:pt x="1319" y="536"/>
                </a:lnTo>
                <a:lnTo>
                  <a:pt x="1319" y="536"/>
                </a:lnTo>
                <a:lnTo>
                  <a:pt x="1286" y="506"/>
                </a:lnTo>
                <a:lnTo>
                  <a:pt x="1253" y="476"/>
                </a:lnTo>
                <a:lnTo>
                  <a:pt x="1220" y="448"/>
                </a:lnTo>
                <a:lnTo>
                  <a:pt x="1184" y="420"/>
                </a:lnTo>
                <a:lnTo>
                  <a:pt x="1149" y="393"/>
                </a:lnTo>
                <a:lnTo>
                  <a:pt x="1114" y="367"/>
                </a:lnTo>
                <a:lnTo>
                  <a:pt x="1078" y="341"/>
                </a:lnTo>
                <a:lnTo>
                  <a:pt x="1040" y="316"/>
                </a:lnTo>
                <a:lnTo>
                  <a:pt x="1002" y="292"/>
                </a:lnTo>
                <a:lnTo>
                  <a:pt x="964" y="269"/>
                </a:lnTo>
                <a:lnTo>
                  <a:pt x="925" y="247"/>
                </a:lnTo>
                <a:lnTo>
                  <a:pt x="886" y="225"/>
                </a:lnTo>
                <a:lnTo>
                  <a:pt x="847" y="204"/>
                </a:lnTo>
                <a:lnTo>
                  <a:pt x="807" y="185"/>
                </a:lnTo>
                <a:lnTo>
                  <a:pt x="765" y="167"/>
                </a:lnTo>
                <a:lnTo>
                  <a:pt x="724" y="148"/>
                </a:lnTo>
                <a:lnTo>
                  <a:pt x="682" y="131"/>
                </a:lnTo>
                <a:lnTo>
                  <a:pt x="640" y="116"/>
                </a:lnTo>
                <a:lnTo>
                  <a:pt x="597" y="100"/>
                </a:lnTo>
                <a:lnTo>
                  <a:pt x="554" y="87"/>
                </a:lnTo>
                <a:lnTo>
                  <a:pt x="510" y="74"/>
                </a:lnTo>
                <a:lnTo>
                  <a:pt x="466" y="62"/>
                </a:lnTo>
                <a:lnTo>
                  <a:pt x="422" y="51"/>
                </a:lnTo>
                <a:lnTo>
                  <a:pt x="376" y="40"/>
                </a:lnTo>
                <a:lnTo>
                  <a:pt x="332" y="32"/>
                </a:lnTo>
                <a:lnTo>
                  <a:pt x="286" y="23"/>
                </a:lnTo>
                <a:lnTo>
                  <a:pt x="239" y="17"/>
                </a:lnTo>
                <a:lnTo>
                  <a:pt x="194" y="12"/>
                </a:lnTo>
                <a:lnTo>
                  <a:pt x="147" y="6"/>
                </a:lnTo>
                <a:lnTo>
                  <a:pt x="100" y="2"/>
                </a:lnTo>
                <a:lnTo>
                  <a:pt x="52" y="1"/>
                </a:lnTo>
                <a:lnTo>
                  <a:pt x="5" y="0"/>
                </a:lnTo>
                <a:lnTo>
                  <a:pt x="0" y="305"/>
                </a:lnTo>
                <a:lnTo>
                  <a:pt x="0" y="305"/>
                </a:lnTo>
                <a:lnTo>
                  <a:pt x="40" y="306"/>
                </a:lnTo>
                <a:lnTo>
                  <a:pt x="79" y="307"/>
                </a:lnTo>
                <a:lnTo>
                  <a:pt x="119" y="310"/>
                </a:lnTo>
                <a:lnTo>
                  <a:pt x="159" y="314"/>
                </a:lnTo>
                <a:lnTo>
                  <a:pt x="198" y="319"/>
                </a:lnTo>
                <a:lnTo>
                  <a:pt x="237" y="325"/>
                </a:lnTo>
                <a:lnTo>
                  <a:pt x="274" y="332"/>
                </a:lnTo>
                <a:lnTo>
                  <a:pt x="313" y="338"/>
                </a:lnTo>
                <a:lnTo>
                  <a:pt x="351" y="348"/>
                </a:lnTo>
                <a:lnTo>
                  <a:pt x="388" y="357"/>
                </a:lnTo>
                <a:lnTo>
                  <a:pt x="425" y="367"/>
                </a:lnTo>
                <a:lnTo>
                  <a:pt x="462" y="377"/>
                </a:lnTo>
                <a:lnTo>
                  <a:pt x="498" y="389"/>
                </a:lnTo>
                <a:lnTo>
                  <a:pt x="535" y="402"/>
                </a:lnTo>
                <a:lnTo>
                  <a:pt x="570" y="415"/>
                </a:lnTo>
                <a:lnTo>
                  <a:pt x="605" y="430"/>
                </a:lnTo>
                <a:lnTo>
                  <a:pt x="640" y="445"/>
                </a:lnTo>
                <a:lnTo>
                  <a:pt x="675" y="461"/>
                </a:lnTo>
                <a:lnTo>
                  <a:pt x="709" y="476"/>
                </a:lnTo>
                <a:lnTo>
                  <a:pt x="742" y="495"/>
                </a:lnTo>
                <a:lnTo>
                  <a:pt x="776" y="512"/>
                </a:lnTo>
                <a:lnTo>
                  <a:pt x="808" y="531"/>
                </a:lnTo>
                <a:lnTo>
                  <a:pt x="841" y="551"/>
                </a:lnTo>
                <a:lnTo>
                  <a:pt x="872" y="570"/>
                </a:lnTo>
                <a:lnTo>
                  <a:pt x="903" y="591"/>
                </a:lnTo>
                <a:lnTo>
                  <a:pt x="934" y="613"/>
                </a:lnTo>
                <a:lnTo>
                  <a:pt x="964" y="635"/>
                </a:lnTo>
                <a:lnTo>
                  <a:pt x="994" y="657"/>
                </a:lnTo>
                <a:lnTo>
                  <a:pt x="1023" y="681"/>
                </a:lnTo>
                <a:lnTo>
                  <a:pt x="1052" y="706"/>
                </a:lnTo>
                <a:lnTo>
                  <a:pt x="1079" y="730"/>
                </a:lnTo>
                <a:lnTo>
                  <a:pt x="1106" y="755"/>
                </a:lnTo>
                <a:lnTo>
                  <a:pt x="1106" y="75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5" name="Freeform 51"/>
          <p:cNvSpPr>
            <a:spLocks/>
          </p:cNvSpPr>
          <p:nvPr/>
        </p:nvSpPr>
        <p:spPr bwMode="auto">
          <a:xfrm>
            <a:off x="3797300" y="3789363"/>
            <a:ext cx="300038" cy="533400"/>
          </a:xfrm>
          <a:custGeom>
            <a:avLst/>
            <a:gdLst>
              <a:gd name="T0" fmla="*/ 757 w 757"/>
              <a:gd name="T1" fmla="*/ 1133 h 1344"/>
              <a:gd name="T2" fmla="*/ 706 w 757"/>
              <a:gd name="T3" fmla="*/ 1076 h 1344"/>
              <a:gd name="T4" fmla="*/ 657 w 757"/>
              <a:gd name="T5" fmla="*/ 1017 h 1344"/>
              <a:gd name="T6" fmla="*/ 611 w 757"/>
              <a:gd name="T7" fmla="*/ 956 h 1344"/>
              <a:gd name="T8" fmla="*/ 568 w 757"/>
              <a:gd name="T9" fmla="*/ 892 h 1344"/>
              <a:gd name="T10" fmla="*/ 528 w 757"/>
              <a:gd name="T11" fmla="*/ 827 h 1344"/>
              <a:gd name="T12" fmla="*/ 491 w 757"/>
              <a:gd name="T13" fmla="*/ 761 h 1344"/>
              <a:gd name="T14" fmla="*/ 457 w 757"/>
              <a:gd name="T15" fmla="*/ 692 h 1344"/>
              <a:gd name="T16" fmla="*/ 426 w 757"/>
              <a:gd name="T17" fmla="*/ 620 h 1344"/>
              <a:gd name="T18" fmla="*/ 399 w 757"/>
              <a:gd name="T19" fmla="*/ 547 h 1344"/>
              <a:gd name="T20" fmla="*/ 374 w 757"/>
              <a:gd name="T21" fmla="*/ 473 h 1344"/>
              <a:gd name="T22" fmla="*/ 353 w 757"/>
              <a:gd name="T23" fmla="*/ 397 h 1344"/>
              <a:gd name="T24" fmla="*/ 336 w 757"/>
              <a:gd name="T25" fmla="*/ 321 h 1344"/>
              <a:gd name="T26" fmla="*/ 323 w 757"/>
              <a:gd name="T27" fmla="*/ 242 h 1344"/>
              <a:gd name="T28" fmla="*/ 313 w 757"/>
              <a:gd name="T29" fmla="*/ 163 h 1344"/>
              <a:gd name="T30" fmla="*/ 306 w 757"/>
              <a:gd name="T31" fmla="*/ 82 h 1344"/>
              <a:gd name="T32" fmla="*/ 305 w 757"/>
              <a:gd name="T33" fmla="*/ 0 h 1344"/>
              <a:gd name="T34" fmla="*/ 0 w 757"/>
              <a:gd name="T35" fmla="*/ 6 h 1344"/>
              <a:gd name="T36" fmla="*/ 3 w 757"/>
              <a:gd name="T37" fmla="*/ 102 h 1344"/>
              <a:gd name="T38" fmla="*/ 10 w 757"/>
              <a:gd name="T39" fmla="*/ 198 h 1344"/>
              <a:gd name="T40" fmla="*/ 21 w 757"/>
              <a:gd name="T41" fmla="*/ 292 h 1344"/>
              <a:gd name="T42" fmla="*/ 38 w 757"/>
              <a:gd name="T43" fmla="*/ 384 h 1344"/>
              <a:gd name="T44" fmla="*/ 59 w 757"/>
              <a:gd name="T45" fmla="*/ 476 h 1344"/>
              <a:gd name="T46" fmla="*/ 84 w 757"/>
              <a:gd name="T47" fmla="*/ 565 h 1344"/>
              <a:gd name="T48" fmla="*/ 112 w 757"/>
              <a:gd name="T49" fmla="*/ 653 h 1344"/>
              <a:gd name="T50" fmla="*/ 145 w 757"/>
              <a:gd name="T51" fmla="*/ 739 h 1344"/>
              <a:gd name="T52" fmla="*/ 181 w 757"/>
              <a:gd name="T53" fmla="*/ 823 h 1344"/>
              <a:gd name="T54" fmla="*/ 222 w 757"/>
              <a:gd name="T55" fmla="*/ 904 h 1344"/>
              <a:gd name="T56" fmla="*/ 266 w 757"/>
              <a:gd name="T57" fmla="*/ 983 h 1344"/>
              <a:gd name="T58" fmla="*/ 314 w 757"/>
              <a:gd name="T59" fmla="*/ 1062 h 1344"/>
              <a:gd name="T60" fmla="*/ 365 w 757"/>
              <a:gd name="T61" fmla="*/ 1136 h 1344"/>
              <a:gd name="T62" fmla="*/ 420 w 757"/>
              <a:gd name="T63" fmla="*/ 1209 h 1344"/>
              <a:gd name="T64" fmla="*/ 477 w 757"/>
              <a:gd name="T65" fmla="*/ 1278 h 1344"/>
              <a:gd name="T66" fmla="*/ 538 w 757"/>
              <a:gd name="T67" fmla="*/ 1344 h 1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57" h="1344">
                <a:moveTo>
                  <a:pt x="757" y="1133"/>
                </a:moveTo>
                <a:lnTo>
                  <a:pt x="757" y="1133"/>
                </a:lnTo>
                <a:lnTo>
                  <a:pt x="731" y="1104"/>
                </a:lnTo>
                <a:lnTo>
                  <a:pt x="706" y="1076"/>
                </a:lnTo>
                <a:lnTo>
                  <a:pt x="681" y="1047"/>
                </a:lnTo>
                <a:lnTo>
                  <a:pt x="657" y="1017"/>
                </a:lnTo>
                <a:lnTo>
                  <a:pt x="633" y="987"/>
                </a:lnTo>
                <a:lnTo>
                  <a:pt x="611" y="956"/>
                </a:lnTo>
                <a:lnTo>
                  <a:pt x="589" y="925"/>
                </a:lnTo>
                <a:lnTo>
                  <a:pt x="568" y="892"/>
                </a:lnTo>
                <a:lnTo>
                  <a:pt x="547" y="861"/>
                </a:lnTo>
                <a:lnTo>
                  <a:pt x="528" y="827"/>
                </a:lnTo>
                <a:lnTo>
                  <a:pt x="509" y="795"/>
                </a:lnTo>
                <a:lnTo>
                  <a:pt x="491" y="761"/>
                </a:lnTo>
                <a:lnTo>
                  <a:pt x="473" y="726"/>
                </a:lnTo>
                <a:lnTo>
                  <a:pt x="457" y="692"/>
                </a:lnTo>
                <a:lnTo>
                  <a:pt x="440" y="655"/>
                </a:lnTo>
                <a:lnTo>
                  <a:pt x="426" y="620"/>
                </a:lnTo>
                <a:lnTo>
                  <a:pt x="412" y="584"/>
                </a:lnTo>
                <a:lnTo>
                  <a:pt x="399" y="547"/>
                </a:lnTo>
                <a:lnTo>
                  <a:pt x="386" y="511"/>
                </a:lnTo>
                <a:lnTo>
                  <a:pt x="374" y="473"/>
                </a:lnTo>
                <a:lnTo>
                  <a:pt x="364" y="437"/>
                </a:lnTo>
                <a:lnTo>
                  <a:pt x="353" y="397"/>
                </a:lnTo>
                <a:lnTo>
                  <a:pt x="344" y="360"/>
                </a:lnTo>
                <a:lnTo>
                  <a:pt x="336" y="321"/>
                </a:lnTo>
                <a:lnTo>
                  <a:pt x="329" y="282"/>
                </a:lnTo>
                <a:lnTo>
                  <a:pt x="323" y="242"/>
                </a:lnTo>
                <a:lnTo>
                  <a:pt x="317" y="203"/>
                </a:lnTo>
                <a:lnTo>
                  <a:pt x="313" y="163"/>
                </a:lnTo>
                <a:lnTo>
                  <a:pt x="309" y="123"/>
                </a:lnTo>
                <a:lnTo>
                  <a:pt x="306" y="82"/>
                </a:lnTo>
                <a:lnTo>
                  <a:pt x="305" y="42"/>
                </a:lnTo>
                <a:lnTo>
                  <a:pt x="305" y="0"/>
                </a:lnTo>
                <a:lnTo>
                  <a:pt x="0" y="6"/>
                </a:lnTo>
                <a:lnTo>
                  <a:pt x="0" y="6"/>
                </a:lnTo>
                <a:lnTo>
                  <a:pt x="0" y="54"/>
                </a:lnTo>
                <a:lnTo>
                  <a:pt x="3" y="102"/>
                </a:lnTo>
                <a:lnTo>
                  <a:pt x="6" y="150"/>
                </a:lnTo>
                <a:lnTo>
                  <a:pt x="10" y="198"/>
                </a:lnTo>
                <a:lnTo>
                  <a:pt x="15" y="245"/>
                </a:lnTo>
                <a:lnTo>
                  <a:pt x="21" y="292"/>
                </a:lnTo>
                <a:lnTo>
                  <a:pt x="29" y="339"/>
                </a:lnTo>
                <a:lnTo>
                  <a:pt x="38" y="384"/>
                </a:lnTo>
                <a:lnTo>
                  <a:pt x="47" y="430"/>
                </a:lnTo>
                <a:lnTo>
                  <a:pt x="59" y="476"/>
                </a:lnTo>
                <a:lnTo>
                  <a:pt x="71" y="521"/>
                </a:lnTo>
                <a:lnTo>
                  <a:pt x="84" y="565"/>
                </a:lnTo>
                <a:lnTo>
                  <a:pt x="97" y="610"/>
                </a:lnTo>
                <a:lnTo>
                  <a:pt x="112" y="653"/>
                </a:lnTo>
                <a:lnTo>
                  <a:pt x="128" y="696"/>
                </a:lnTo>
                <a:lnTo>
                  <a:pt x="145" y="739"/>
                </a:lnTo>
                <a:lnTo>
                  <a:pt x="163" y="782"/>
                </a:lnTo>
                <a:lnTo>
                  <a:pt x="181" y="823"/>
                </a:lnTo>
                <a:lnTo>
                  <a:pt x="201" y="864"/>
                </a:lnTo>
                <a:lnTo>
                  <a:pt x="222" y="904"/>
                </a:lnTo>
                <a:lnTo>
                  <a:pt x="244" y="944"/>
                </a:lnTo>
                <a:lnTo>
                  <a:pt x="266" y="983"/>
                </a:lnTo>
                <a:lnTo>
                  <a:pt x="289" y="1022"/>
                </a:lnTo>
                <a:lnTo>
                  <a:pt x="314" y="1062"/>
                </a:lnTo>
                <a:lnTo>
                  <a:pt x="339" y="1099"/>
                </a:lnTo>
                <a:lnTo>
                  <a:pt x="365" y="1136"/>
                </a:lnTo>
                <a:lnTo>
                  <a:pt x="392" y="1172"/>
                </a:lnTo>
                <a:lnTo>
                  <a:pt x="420" y="1209"/>
                </a:lnTo>
                <a:lnTo>
                  <a:pt x="448" y="1244"/>
                </a:lnTo>
                <a:lnTo>
                  <a:pt x="477" y="1278"/>
                </a:lnTo>
                <a:lnTo>
                  <a:pt x="507" y="1312"/>
                </a:lnTo>
                <a:lnTo>
                  <a:pt x="538" y="1344"/>
                </a:lnTo>
                <a:lnTo>
                  <a:pt x="757" y="1133"/>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7" name="Freeform 53"/>
          <p:cNvSpPr>
            <a:spLocks/>
          </p:cNvSpPr>
          <p:nvPr/>
        </p:nvSpPr>
        <p:spPr bwMode="auto">
          <a:xfrm>
            <a:off x="5046663" y="3789363"/>
            <a:ext cx="300038" cy="533400"/>
          </a:xfrm>
          <a:custGeom>
            <a:avLst/>
            <a:gdLst>
              <a:gd name="T0" fmla="*/ 220 w 757"/>
              <a:gd name="T1" fmla="*/ 1344 h 1344"/>
              <a:gd name="T2" fmla="*/ 250 w 757"/>
              <a:gd name="T3" fmla="*/ 1312 h 1344"/>
              <a:gd name="T4" fmla="*/ 310 w 757"/>
              <a:gd name="T5" fmla="*/ 1244 h 1344"/>
              <a:gd name="T6" fmla="*/ 366 w 757"/>
              <a:gd name="T7" fmla="*/ 1172 h 1344"/>
              <a:gd name="T8" fmla="*/ 418 w 757"/>
              <a:gd name="T9" fmla="*/ 1099 h 1344"/>
              <a:gd name="T10" fmla="*/ 468 w 757"/>
              <a:gd name="T11" fmla="*/ 1022 h 1344"/>
              <a:gd name="T12" fmla="*/ 513 w 757"/>
              <a:gd name="T13" fmla="*/ 944 h 1344"/>
              <a:gd name="T14" fmla="*/ 556 w 757"/>
              <a:gd name="T15" fmla="*/ 864 h 1344"/>
              <a:gd name="T16" fmla="*/ 594 w 757"/>
              <a:gd name="T17" fmla="*/ 782 h 1344"/>
              <a:gd name="T18" fmla="*/ 629 w 757"/>
              <a:gd name="T19" fmla="*/ 696 h 1344"/>
              <a:gd name="T20" fmla="*/ 660 w 757"/>
              <a:gd name="T21" fmla="*/ 610 h 1344"/>
              <a:gd name="T22" fmla="*/ 686 w 757"/>
              <a:gd name="T23" fmla="*/ 521 h 1344"/>
              <a:gd name="T24" fmla="*/ 710 w 757"/>
              <a:gd name="T25" fmla="*/ 430 h 1344"/>
              <a:gd name="T26" fmla="*/ 728 w 757"/>
              <a:gd name="T27" fmla="*/ 339 h 1344"/>
              <a:gd name="T28" fmla="*/ 742 w 757"/>
              <a:gd name="T29" fmla="*/ 245 h 1344"/>
              <a:gd name="T30" fmla="*/ 751 w 757"/>
              <a:gd name="T31" fmla="*/ 150 h 1344"/>
              <a:gd name="T32" fmla="*/ 757 w 757"/>
              <a:gd name="T33" fmla="*/ 54 h 1344"/>
              <a:gd name="T34" fmla="*/ 452 w 757"/>
              <a:gd name="T35" fmla="*/ 0 h 1344"/>
              <a:gd name="T36" fmla="*/ 452 w 757"/>
              <a:gd name="T37" fmla="*/ 42 h 1344"/>
              <a:gd name="T38" fmla="*/ 448 w 757"/>
              <a:gd name="T39" fmla="*/ 123 h 1344"/>
              <a:gd name="T40" fmla="*/ 440 w 757"/>
              <a:gd name="T41" fmla="*/ 203 h 1344"/>
              <a:gd name="T42" fmla="*/ 428 w 757"/>
              <a:gd name="T43" fmla="*/ 282 h 1344"/>
              <a:gd name="T44" fmla="*/ 413 w 757"/>
              <a:gd name="T45" fmla="*/ 360 h 1344"/>
              <a:gd name="T46" fmla="*/ 393 w 757"/>
              <a:gd name="T47" fmla="*/ 437 h 1344"/>
              <a:gd name="T48" fmla="*/ 371 w 757"/>
              <a:gd name="T49" fmla="*/ 511 h 1344"/>
              <a:gd name="T50" fmla="*/ 345 w 757"/>
              <a:gd name="T51" fmla="*/ 584 h 1344"/>
              <a:gd name="T52" fmla="*/ 317 w 757"/>
              <a:gd name="T53" fmla="*/ 655 h 1344"/>
              <a:gd name="T54" fmla="*/ 284 w 757"/>
              <a:gd name="T55" fmla="*/ 726 h 1344"/>
              <a:gd name="T56" fmla="*/ 248 w 757"/>
              <a:gd name="T57" fmla="*/ 795 h 1344"/>
              <a:gd name="T58" fmla="*/ 210 w 757"/>
              <a:gd name="T59" fmla="*/ 861 h 1344"/>
              <a:gd name="T60" fmla="*/ 168 w 757"/>
              <a:gd name="T61" fmla="*/ 925 h 1344"/>
              <a:gd name="T62" fmla="*/ 124 w 757"/>
              <a:gd name="T63" fmla="*/ 987 h 1344"/>
              <a:gd name="T64" fmla="*/ 77 w 757"/>
              <a:gd name="T65" fmla="*/ 1047 h 1344"/>
              <a:gd name="T66" fmla="*/ 26 w 757"/>
              <a:gd name="T67" fmla="*/ 1104 h 1344"/>
              <a:gd name="T68" fmla="*/ 0 w 757"/>
              <a:gd name="T69" fmla="*/ 1133 h 1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57" h="1344">
                <a:moveTo>
                  <a:pt x="0" y="1133"/>
                </a:moveTo>
                <a:lnTo>
                  <a:pt x="220" y="1344"/>
                </a:lnTo>
                <a:lnTo>
                  <a:pt x="220" y="1344"/>
                </a:lnTo>
                <a:lnTo>
                  <a:pt x="250" y="1312"/>
                </a:lnTo>
                <a:lnTo>
                  <a:pt x="280" y="1278"/>
                </a:lnTo>
                <a:lnTo>
                  <a:pt x="310" y="1244"/>
                </a:lnTo>
                <a:lnTo>
                  <a:pt x="337" y="1209"/>
                </a:lnTo>
                <a:lnTo>
                  <a:pt x="366" y="1172"/>
                </a:lnTo>
                <a:lnTo>
                  <a:pt x="392" y="1136"/>
                </a:lnTo>
                <a:lnTo>
                  <a:pt x="418" y="1099"/>
                </a:lnTo>
                <a:lnTo>
                  <a:pt x="443" y="1062"/>
                </a:lnTo>
                <a:lnTo>
                  <a:pt x="468" y="1022"/>
                </a:lnTo>
                <a:lnTo>
                  <a:pt x="491" y="983"/>
                </a:lnTo>
                <a:lnTo>
                  <a:pt x="513" y="944"/>
                </a:lnTo>
                <a:lnTo>
                  <a:pt x="535" y="904"/>
                </a:lnTo>
                <a:lnTo>
                  <a:pt x="556" y="864"/>
                </a:lnTo>
                <a:lnTo>
                  <a:pt x="576" y="823"/>
                </a:lnTo>
                <a:lnTo>
                  <a:pt x="594" y="782"/>
                </a:lnTo>
                <a:lnTo>
                  <a:pt x="612" y="739"/>
                </a:lnTo>
                <a:lnTo>
                  <a:pt x="629" y="696"/>
                </a:lnTo>
                <a:lnTo>
                  <a:pt x="645" y="653"/>
                </a:lnTo>
                <a:lnTo>
                  <a:pt x="660" y="610"/>
                </a:lnTo>
                <a:lnTo>
                  <a:pt x="673" y="565"/>
                </a:lnTo>
                <a:lnTo>
                  <a:pt x="686" y="521"/>
                </a:lnTo>
                <a:lnTo>
                  <a:pt x="698" y="476"/>
                </a:lnTo>
                <a:lnTo>
                  <a:pt x="710" y="430"/>
                </a:lnTo>
                <a:lnTo>
                  <a:pt x="719" y="384"/>
                </a:lnTo>
                <a:lnTo>
                  <a:pt x="728" y="339"/>
                </a:lnTo>
                <a:lnTo>
                  <a:pt x="736" y="292"/>
                </a:lnTo>
                <a:lnTo>
                  <a:pt x="742" y="245"/>
                </a:lnTo>
                <a:lnTo>
                  <a:pt x="747" y="198"/>
                </a:lnTo>
                <a:lnTo>
                  <a:pt x="751" y="150"/>
                </a:lnTo>
                <a:lnTo>
                  <a:pt x="754" y="102"/>
                </a:lnTo>
                <a:lnTo>
                  <a:pt x="757" y="54"/>
                </a:lnTo>
                <a:lnTo>
                  <a:pt x="757" y="6"/>
                </a:lnTo>
                <a:lnTo>
                  <a:pt x="452" y="0"/>
                </a:lnTo>
                <a:lnTo>
                  <a:pt x="452" y="0"/>
                </a:lnTo>
                <a:lnTo>
                  <a:pt x="452" y="42"/>
                </a:lnTo>
                <a:lnTo>
                  <a:pt x="451" y="82"/>
                </a:lnTo>
                <a:lnTo>
                  <a:pt x="448" y="123"/>
                </a:lnTo>
                <a:lnTo>
                  <a:pt x="444" y="163"/>
                </a:lnTo>
                <a:lnTo>
                  <a:pt x="440" y="203"/>
                </a:lnTo>
                <a:lnTo>
                  <a:pt x="435" y="242"/>
                </a:lnTo>
                <a:lnTo>
                  <a:pt x="428" y="282"/>
                </a:lnTo>
                <a:lnTo>
                  <a:pt x="421" y="321"/>
                </a:lnTo>
                <a:lnTo>
                  <a:pt x="413" y="360"/>
                </a:lnTo>
                <a:lnTo>
                  <a:pt x="404" y="397"/>
                </a:lnTo>
                <a:lnTo>
                  <a:pt x="393" y="437"/>
                </a:lnTo>
                <a:lnTo>
                  <a:pt x="383" y="473"/>
                </a:lnTo>
                <a:lnTo>
                  <a:pt x="371" y="511"/>
                </a:lnTo>
                <a:lnTo>
                  <a:pt x="358" y="547"/>
                </a:lnTo>
                <a:lnTo>
                  <a:pt x="345" y="584"/>
                </a:lnTo>
                <a:lnTo>
                  <a:pt x="331" y="620"/>
                </a:lnTo>
                <a:lnTo>
                  <a:pt x="317" y="655"/>
                </a:lnTo>
                <a:lnTo>
                  <a:pt x="301" y="692"/>
                </a:lnTo>
                <a:lnTo>
                  <a:pt x="284" y="726"/>
                </a:lnTo>
                <a:lnTo>
                  <a:pt x="266" y="761"/>
                </a:lnTo>
                <a:lnTo>
                  <a:pt x="248" y="795"/>
                </a:lnTo>
                <a:lnTo>
                  <a:pt x="229" y="827"/>
                </a:lnTo>
                <a:lnTo>
                  <a:pt x="210" y="861"/>
                </a:lnTo>
                <a:lnTo>
                  <a:pt x="189" y="892"/>
                </a:lnTo>
                <a:lnTo>
                  <a:pt x="168" y="925"/>
                </a:lnTo>
                <a:lnTo>
                  <a:pt x="146" y="956"/>
                </a:lnTo>
                <a:lnTo>
                  <a:pt x="124" y="987"/>
                </a:lnTo>
                <a:lnTo>
                  <a:pt x="100" y="1017"/>
                </a:lnTo>
                <a:lnTo>
                  <a:pt x="77" y="1047"/>
                </a:lnTo>
                <a:lnTo>
                  <a:pt x="52" y="1076"/>
                </a:lnTo>
                <a:lnTo>
                  <a:pt x="26" y="1104"/>
                </a:lnTo>
                <a:lnTo>
                  <a:pt x="0" y="1133"/>
                </a:lnTo>
                <a:lnTo>
                  <a:pt x="0" y="1133"/>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8" name="Freeform 54"/>
          <p:cNvSpPr>
            <a:spLocks/>
          </p:cNvSpPr>
          <p:nvPr/>
        </p:nvSpPr>
        <p:spPr bwMode="auto">
          <a:xfrm>
            <a:off x="3976688" y="3787776"/>
            <a:ext cx="228600" cy="409575"/>
          </a:xfrm>
          <a:custGeom>
            <a:avLst/>
            <a:gdLst>
              <a:gd name="T0" fmla="*/ 235 w 579"/>
              <a:gd name="T1" fmla="*/ 5 h 1035"/>
              <a:gd name="T2" fmla="*/ 235 w 579"/>
              <a:gd name="T3" fmla="*/ 5 h 1035"/>
              <a:gd name="T4" fmla="*/ 235 w 579"/>
              <a:gd name="T5" fmla="*/ 0 h 1035"/>
              <a:gd name="T6" fmla="*/ 0 w 579"/>
              <a:gd name="T7" fmla="*/ 4 h 1035"/>
              <a:gd name="T8" fmla="*/ 0 w 579"/>
              <a:gd name="T9" fmla="*/ 4 h 1035"/>
              <a:gd name="T10" fmla="*/ 0 w 579"/>
              <a:gd name="T11" fmla="*/ 5 h 1035"/>
              <a:gd name="T12" fmla="*/ 0 w 579"/>
              <a:gd name="T13" fmla="*/ 5 h 1035"/>
              <a:gd name="T14" fmla="*/ 0 w 579"/>
              <a:gd name="T15" fmla="*/ 43 h 1035"/>
              <a:gd name="T16" fmla="*/ 2 w 579"/>
              <a:gd name="T17" fmla="*/ 79 h 1035"/>
              <a:gd name="T18" fmla="*/ 4 w 579"/>
              <a:gd name="T19" fmla="*/ 116 h 1035"/>
              <a:gd name="T20" fmla="*/ 7 w 579"/>
              <a:gd name="T21" fmla="*/ 153 h 1035"/>
              <a:gd name="T22" fmla="*/ 11 w 579"/>
              <a:gd name="T23" fmla="*/ 189 h 1035"/>
              <a:gd name="T24" fmla="*/ 16 w 579"/>
              <a:gd name="T25" fmla="*/ 225 h 1035"/>
              <a:gd name="T26" fmla="*/ 21 w 579"/>
              <a:gd name="T27" fmla="*/ 262 h 1035"/>
              <a:gd name="T28" fmla="*/ 28 w 579"/>
              <a:gd name="T29" fmla="*/ 297 h 1035"/>
              <a:gd name="T30" fmla="*/ 36 w 579"/>
              <a:gd name="T31" fmla="*/ 332 h 1035"/>
              <a:gd name="T32" fmla="*/ 43 w 579"/>
              <a:gd name="T33" fmla="*/ 367 h 1035"/>
              <a:gd name="T34" fmla="*/ 53 w 579"/>
              <a:gd name="T35" fmla="*/ 401 h 1035"/>
              <a:gd name="T36" fmla="*/ 63 w 579"/>
              <a:gd name="T37" fmla="*/ 436 h 1035"/>
              <a:gd name="T38" fmla="*/ 73 w 579"/>
              <a:gd name="T39" fmla="*/ 470 h 1035"/>
              <a:gd name="T40" fmla="*/ 85 w 579"/>
              <a:gd name="T41" fmla="*/ 502 h 1035"/>
              <a:gd name="T42" fmla="*/ 97 w 579"/>
              <a:gd name="T43" fmla="*/ 536 h 1035"/>
              <a:gd name="T44" fmla="*/ 110 w 579"/>
              <a:gd name="T45" fmla="*/ 569 h 1035"/>
              <a:gd name="T46" fmla="*/ 123 w 579"/>
              <a:gd name="T47" fmla="*/ 601 h 1035"/>
              <a:gd name="T48" fmla="*/ 137 w 579"/>
              <a:gd name="T49" fmla="*/ 634 h 1035"/>
              <a:gd name="T50" fmla="*/ 153 w 579"/>
              <a:gd name="T51" fmla="*/ 665 h 1035"/>
              <a:gd name="T52" fmla="*/ 168 w 579"/>
              <a:gd name="T53" fmla="*/ 696 h 1035"/>
              <a:gd name="T54" fmla="*/ 185 w 579"/>
              <a:gd name="T55" fmla="*/ 728 h 1035"/>
              <a:gd name="T56" fmla="*/ 202 w 579"/>
              <a:gd name="T57" fmla="*/ 758 h 1035"/>
              <a:gd name="T58" fmla="*/ 221 w 579"/>
              <a:gd name="T59" fmla="*/ 788 h 1035"/>
              <a:gd name="T60" fmla="*/ 239 w 579"/>
              <a:gd name="T61" fmla="*/ 818 h 1035"/>
              <a:gd name="T62" fmla="*/ 258 w 579"/>
              <a:gd name="T63" fmla="*/ 846 h 1035"/>
              <a:gd name="T64" fmla="*/ 278 w 579"/>
              <a:gd name="T65" fmla="*/ 875 h 1035"/>
              <a:gd name="T66" fmla="*/ 299 w 579"/>
              <a:gd name="T67" fmla="*/ 903 h 1035"/>
              <a:gd name="T68" fmla="*/ 319 w 579"/>
              <a:gd name="T69" fmla="*/ 931 h 1035"/>
              <a:gd name="T70" fmla="*/ 342 w 579"/>
              <a:gd name="T71" fmla="*/ 957 h 1035"/>
              <a:gd name="T72" fmla="*/ 364 w 579"/>
              <a:gd name="T73" fmla="*/ 984 h 1035"/>
              <a:gd name="T74" fmla="*/ 386 w 579"/>
              <a:gd name="T75" fmla="*/ 1010 h 1035"/>
              <a:gd name="T76" fmla="*/ 411 w 579"/>
              <a:gd name="T77" fmla="*/ 1035 h 1035"/>
              <a:gd name="T78" fmla="*/ 579 w 579"/>
              <a:gd name="T79" fmla="*/ 872 h 1035"/>
              <a:gd name="T80" fmla="*/ 579 w 579"/>
              <a:gd name="T81" fmla="*/ 872 h 1035"/>
              <a:gd name="T82" fmla="*/ 540 w 579"/>
              <a:gd name="T83" fmla="*/ 828 h 1035"/>
              <a:gd name="T84" fmla="*/ 503 w 579"/>
              <a:gd name="T85" fmla="*/ 784 h 1035"/>
              <a:gd name="T86" fmla="*/ 468 w 579"/>
              <a:gd name="T87" fmla="*/ 737 h 1035"/>
              <a:gd name="T88" fmla="*/ 435 w 579"/>
              <a:gd name="T89" fmla="*/ 689 h 1035"/>
              <a:gd name="T90" fmla="*/ 405 w 579"/>
              <a:gd name="T91" fmla="*/ 638 h 1035"/>
              <a:gd name="T92" fmla="*/ 377 w 579"/>
              <a:gd name="T93" fmla="*/ 587 h 1035"/>
              <a:gd name="T94" fmla="*/ 351 w 579"/>
              <a:gd name="T95" fmla="*/ 534 h 1035"/>
              <a:gd name="T96" fmla="*/ 327 w 579"/>
              <a:gd name="T97" fmla="*/ 479 h 1035"/>
              <a:gd name="T98" fmla="*/ 306 w 579"/>
              <a:gd name="T99" fmla="*/ 424 h 1035"/>
              <a:gd name="T100" fmla="*/ 288 w 579"/>
              <a:gd name="T101" fmla="*/ 367 h 1035"/>
              <a:gd name="T102" fmla="*/ 273 w 579"/>
              <a:gd name="T103" fmla="*/ 310 h 1035"/>
              <a:gd name="T104" fmla="*/ 258 w 579"/>
              <a:gd name="T105" fmla="*/ 250 h 1035"/>
              <a:gd name="T106" fmla="*/ 249 w 579"/>
              <a:gd name="T107" fmla="*/ 190 h 1035"/>
              <a:gd name="T108" fmla="*/ 241 w 579"/>
              <a:gd name="T109" fmla="*/ 129 h 1035"/>
              <a:gd name="T110" fmla="*/ 236 w 579"/>
              <a:gd name="T111" fmla="*/ 68 h 1035"/>
              <a:gd name="T112" fmla="*/ 235 w 579"/>
              <a:gd name="T113" fmla="*/ 5 h 1035"/>
              <a:gd name="T114" fmla="*/ 235 w 579"/>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9" h="1035">
                <a:moveTo>
                  <a:pt x="235" y="5"/>
                </a:moveTo>
                <a:lnTo>
                  <a:pt x="235" y="5"/>
                </a:lnTo>
                <a:lnTo>
                  <a:pt x="235" y="0"/>
                </a:lnTo>
                <a:lnTo>
                  <a:pt x="0" y="4"/>
                </a:lnTo>
                <a:lnTo>
                  <a:pt x="0" y="4"/>
                </a:lnTo>
                <a:lnTo>
                  <a:pt x="0" y="5"/>
                </a:lnTo>
                <a:lnTo>
                  <a:pt x="0" y="5"/>
                </a:lnTo>
                <a:lnTo>
                  <a:pt x="0" y="43"/>
                </a:lnTo>
                <a:lnTo>
                  <a:pt x="2" y="79"/>
                </a:lnTo>
                <a:lnTo>
                  <a:pt x="4" y="116"/>
                </a:lnTo>
                <a:lnTo>
                  <a:pt x="7" y="153"/>
                </a:lnTo>
                <a:lnTo>
                  <a:pt x="11" y="189"/>
                </a:lnTo>
                <a:lnTo>
                  <a:pt x="16" y="225"/>
                </a:lnTo>
                <a:lnTo>
                  <a:pt x="21" y="262"/>
                </a:lnTo>
                <a:lnTo>
                  <a:pt x="28" y="297"/>
                </a:lnTo>
                <a:lnTo>
                  <a:pt x="36" y="332"/>
                </a:lnTo>
                <a:lnTo>
                  <a:pt x="43" y="367"/>
                </a:lnTo>
                <a:lnTo>
                  <a:pt x="53" y="401"/>
                </a:lnTo>
                <a:lnTo>
                  <a:pt x="63" y="436"/>
                </a:lnTo>
                <a:lnTo>
                  <a:pt x="73" y="470"/>
                </a:lnTo>
                <a:lnTo>
                  <a:pt x="85" y="502"/>
                </a:lnTo>
                <a:lnTo>
                  <a:pt x="97" y="536"/>
                </a:lnTo>
                <a:lnTo>
                  <a:pt x="110" y="569"/>
                </a:lnTo>
                <a:lnTo>
                  <a:pt x="123" y="601"/>
                </a:lnTo>
                <a:lnTo>
                  <a:pt x="137" y="634"/>
                </a:lnTo>
                <a:lnTo>
                  <a:pt x="153" y="665"/>
                </a:lnTo>
                <a:lnTo>
                  <a:pt x="168" y="696"/>
                </a:lnTo>
                <a:lnTo>
                  <a:pt x="185" y="728"/>
                </a:lnTo>
                <a:lnTo>
                  <a:pt x="202" y="758"/>
                </a:lnTo>
                <a:lnTo>
                  <a:pt x="221" y="788"/>
                </a:lnTo>
                <a:lnTo>
                  <a:pt x="239" y="818"/>
                </a:lnTo>
                <a:lnTo>
                  <a:pt x="258" y="846"/>
                </a:lnTo>
                <a:lnTo>
                  <a:pt x="278" y="875"/>
                </a:lnTo>
                <a:lnTo>
                  <a:pt x="299" y="903"/>
                </a:lnTo>
                <a:lnTo>
                  <a:pt x="319" y="931"/>
                </a:lnTo>
                <a:lnTo>
                  <a:pt x="342" y="957"/>
                </a:lnTo>
                <a:lnTo>
                  <a:pt x="364" y="984"/>
                </a:lnTo>
                <a:lnTo>
                  <a:pt x="386" y="1010"/>
                </a:lnTo>
                <a:lnTo>
                  <a:pt x="411" y="1035"/>
                </a:lnTo>
                <a:lnTo>
                  <a:pt x="579" y="872"/>
                </a:lnTo>
                <a:lnTo>
                  <a:pt x="579" y="872"/>
                </a:lnTo>
                <a:lnTo>
                  <a:pt x="540" y="828"/>
                </a:lnTo>
                <a:lnTo>
                  <a:pt x="503" y="784"/>
                </a:lnTo>
                <a:lnTo>
                  <a:pt x="468" y="737"/>
                </a:lnTo>
                <a:lnTo>
                  <a:pt x="435" y="689"/>
                </a:lnTo>
                <a:lnTo>
                  <a:pt x="405" y="638"/>
                </a:lnTo>
                <a:lnTo>
                  <a:pt x="377" y="587"/>
                </a:lnTo>
                <a:lnTo>
                  <a:pt x="351" y="534"/>
                </a:lnTo>
                <a:lnTo>
                  <a:pt x="327" y="479"/>
                </a:lnTo>
                <a:lnTo>
                  <a:pt x="306" y="424"/>
                </a:lnTo>
                <a:lnTo>
                  <a:pt x="288" y="367"/>
                </a:lnTo>
                <a:lnTo>
                  <a:pt x="273" y="310"/>
                </a:lnTo>
                <a:lnTo>
                  <a:pt x="258" y="250"/>
                </a:lnTo>
                <a:lnTo>
                  <a:pt x="249" y="190"/>
                </a:lnTo>
                <a:lnTo>
                  <a:pt x="241" y="129"/>
                </a:lnTo>
                <a:lnTo>
                  <a:pt x="236" y="68"/>
                </a:lnTo>
                <a:lnTo>
                  <a:pt x="235" y="5"/>
                </a:lnTo>
                <a:lnTo>
                  <a:pt x="235" y="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9" name="Freeform 55"/>
          <p:cNvSpPr>
            <a:spLocks/>
          </p:cNvSpPr>
          <p:nvPr/>
        </p:nvSpPr>
        <p:spPr bwMode="auto">
          <a:xfrm>
            <a:off x="3976688" y="3370263"/>
            <a:ext cx="239713" cy="400050"/>
          </a:xfrm>
          <a:custGeom>
            <a:avLst/>
            <a:gdLst>
              <a:gd name="T0" fmla="*/ 603 w 603"/>
              <a:gd name="T1" fmla="*/ 164 h 1010"/>
              <a:gd name="T2" fmla="*/ 433 w 603"/>
              <a:gd name="T3" fmla="*/ 0 h 1010"/>
              <a:gd name="T4" fmla="*/ 433 w 603"/>
              <a:gd name="T5" fmla="*/ 0 h 1010"/>
              <a:gd name="T6" fmla="*/ 410 w 603"/>
              <a:gd name="T7" fmla="*/ 24 h 1010"/>
              <a:gd name="T8" fmla="*/ 386 w 603"/>
              <a:gd name="T9" fmla="*/ 49 h 1010"/>
              <a:gd name="T10" fmla="*/ 363 w 603"/>
              <a:gd name="T11" fmla="*/ 75 h 1010"/>
              <a:gd name="T12" fmla="*/ 341 w 603"/>
              <a:gd name="T13" fmla="*/ 101 h 1010"/>
              <a:gd name="T14" fmla="*/ 320 w 603"/>
              <a:gd name="T15" fmla="*/ 129 h 1010"/>
              <a:gd name="T16" fmla="*/ 298 w 603"/>
              <a:gd name="T17" fmla="*/ 156 h 1010"/>
              <a:gd name="T18" fmla="*/ 278 w 603"/>
              <a:gd name="T19" fmla="*/ 183 h 1010"/>
              <a:gd name="T20" fmla="*/ 259 w 603"/>
              <a:gd name="T21" fmla="*/ 212 h 1010"/>
              <a:gd name="T22" fmla="*/ 239 w 603"/>
              <a:gd name="T23" fmla="*/ 241 h 1010"/>
              <a:gd name="T24" fmla="*/ 221 w 603"/>
              <a:gd name="T25" fmla="*/ 269 h 1010"/>
              <a:gd name="T26" fmla="*/ 203 w 603"/>
              <a:gd name="T27" fmla="*/ 299 h 1010"/>
              <a:gd name="T28" fmla="*/ 186 w 603"/>
              <a:gd name="T29" fmla="*/ 329 h 1010"/>
              <a:gd name="T30" fmla="*/ 169 w 603"/>
              <a:gd name="T31" fmla="*/ 360 h 1010"/>
              <a:gd name="T32" fmla="*/ 153 w 603"/>
              <a:gd name="T33" fmla="*/ 390 h 1010"/>
              <a:gd name="T34" fmla="*/ 139 w 603"/>
              <a:gd name="T35" fmla="*/ 422 h 1010"/>
              <a:gd name="T36" fmla="*/ 125 w 603"/>
              <a:gd name="T37" fmla="*/ 454 h 1010"/>
              <a:gd name="T38" fmla="*/ 110 w 603"/>
              <a:gd name="T39" fmla="*/ 485 h 1010"/>
              <a:gd name="T40" fmla="*/ 97 w 603"/>
              <a:gd name="T41" fmla="*/ 518 h 1010"/>
              <a:gd name="T42" fmla="*/ 86 w 603"/>
              <a:gd name="T43" fmla="*/ 552 h 1010"/>
              <a:gd name="T44" fmla="*/ 74 w 603"/>
              <a:gd name="T45" fmla="*/ 584 h 1010"/>
              <a:gd name="T46" fmla="*/ 64 w 603"/>
              <a:gd name="T47" fmla="*/ 618 h 1010"/>
              <a:gd name="T48" fmla="*/ 53 w 603"/>
              <a:gd name="T49" fmla="*/ 652 h 1010"/>
              <a:gd name="T50" fmla="*/ 44 w 603"/>
              <a:gd name="T51" fmla="*/ 686 h 1010"/>
              <a:gd name="T52" fmla="*/ 36 w 603"/>
              <a:gd name="T53" fmla="*/ 721 h 1010"/>
              <a:gd name="T54" fmla="*/ 28 w 603"/>
              <a:gd name="T55" fmla="*/ 755 h 1010"/>
              <a:gd name="T56" fmla="*/ 22 w 603"/>
              <a:gd name="T57" fmla="*/ 790 h 1010"/>
              <a:gd name="T58" fmla="*/ 15 w 603"/>
              <a:gd name="T59" fmla="*/ 827 h 1010"/>
              <a:gd name="T60" fmla="*/ 12 w 603"/>
              <a:gd name="T61" fmla="*/ 862 h 1010"/>
              <a:gd name="T62" fmla="*/ 6 w 603"/>
              <a:gd name="T63" fmla="*/ 898 h 1010"/>
              <a:gd name="T64" fmla="*/ 4 w 603"/>
              <a:gd name="T65" fmla="*/ 933 h 1010"/>
              <a:gd name="T66" fmla="*/ 1 w 603"/>
              <a:gd name="T67" fmla="*/ 970 h 1010"/>
              <a:gd name="T68" fmla="*/ 0 w 603"/>
              <a:gd name="T69" fmla="*/ 1006 h 1010"/>
              <a:gd name="T70" fmla="*/ 234 w 603"/>
              <a:gd name="T71" fmla="*/ 1010 h 1010"/>
              <a:gd name="T72" fmla="*/ 234 w 603"/>
              <a:gd name="T73" fmla="*/ 1010 h 1010"/>
              <a:gd name="T74" fmla="*/ 238 w 603"/>
              <a:gd name="T75" fmla="*/ 949 h 1010"/>
              <a:gd name="T76" fmla="*/ 245 w 603"/>
              <a:gd name="T77" fmla="*/ 889 h 1010"/>
              <a:gd name="T78" fmla="*/ 254 w 603"/>
              <a:gd name="T79" fmla="*/ 829 h 1010"/>
              <a:gd name="T80" fmla="*/ 267 w 603"/>
              <a:gd name="T81" fmla="*/ 769 h 1010"/>
              <a:gd name="T82" fmla="*/ 281 w 603"/>
              <a:gd name="T83" fmla="*/ 712 h 1010"/>
              <a:gd name="T84" fmla="*/ 298 w 603"/>
              <a:gd name="T85" fmla="*/ 655 h 1010"/>
              <a:gd name="T86" fmla="*/ 319 w 603"/>
              <a:gd name="T87" fmla="*/ 600 h 1010"/>
              <a:gd name="T88" fmla="*/ 341 w 603"/>
              <a:gd name="T89" fmla="*/ 545 h 1010"/>
              <a:gd name="T90" fmla="*/ 366 w 603"/>
              <a:gd name="T91" fmla="*/ 492 h 1010"/>
              <a:gd name="T92" fmla="*/ 393 w 603"/>
              <a:gd name="T93" fmla="*/ 441 h 1010"/>
              <a:gd name="T94" fmla="*/ 423 w 603"/>
              <a:gd name="T95" fmla="*/ 390 h 1010"/>
              <a:gd name="T96" fmla="*/ 454 w 603"/>
              <a:gd name="T97" fmla="*/ 342 h 1010"/>
              <a:gd name="T98" fmla="*/ 488 w 603"/>
              <a:gd name="T99" fmla="*/ 294 h 1010"/>
              <a:gd name="T100" fmla="*/ 524 w 603"/>
              <a:gd name="T101" fmla="*/ 250 h 1010"/>
              <a:gd name="T102" fmla="*/ 562 w 603"/>
              <a:gd name="T103" fmla="*/ 205 h 1010"/>
              <a:gd name="T104" fmla="*/ 603 w 603"/>
              <a:gd name="T105" fmla="*/ 164 h 1010"/>
              <a:gd name="T106" fmla="*/ 603 w 603"/>
              <a:gd name="T107" fmla="*/ 164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3" h="1010">
                <a:moveTo>
                  <a:pt x="603" y="164"/>
                </a:moveTo>
                <a:lnTo>
                  <a:pt x="433" y="0"/>
                </a:lnTo>
                <a:lnTo>
                  <a:pt x="433" y="0"/>
                </a:lnTo>
                <a:lnTo>
                  <a:pt x="410" y="24"/>
                </a:lnTo>
                <a:lnTo>
                  <a:pt x="386" y="49"/>
                </a:lnTo>
                <a:lnTo>
                  <a:pt x="363" y="75"/>
                </a:lnTo>
                <a:lnTo>
                  <a:pt x="341" y="101"/>
                </a:lnTo>
                <a:lnTo>
                  <a:pt x="320" y="129"/>
                </a:lnTo>
                <a:lnTo>
                  <a:pt x="298" y="156"/>
                </a:lnTo>
                <a:lnTo>
                  <a:pt x="278" y="183"/>
                </a:lnTo>
                <a:lnTo>
                  <a:pt x="259" y="212"/>
                </a:lnTo>
                <a:lnTo>
                  <a:pt x="239" y="241"/>
                </a:lnTo>
                <a:lnTo>
                  <a:pt x="221" y="269"/>
                </a:lnTo>
                <a:lnTo>
                  <a:pt x="203" y="299"/>
                </a:lnTo>
                <a:lnTo>
                  <a:pt x="186" y="329"/>
                </a:lnTo>
                <a:lnTo>
                  <a:pt x="169" y="360"/>
                </a:lnTo>
                <a:lnTo>
                  <a:pt x="153" y="390"/>
                </a:lnTo>
                <a:lnTo>
                  <a:pt x="139" y="422"/>
                </a:lnTo>
                <a:lnTo>
                  <a:pt x="125" y="454"/>
                </a:lnTo>
                <a:lnTo>
                  <a:pt x="110" y="485"/>
                </a:lnTo>
                <a:lnTo>
                  <a:pt x="97" y="518"/>
                </a:lnTo>
                <a:lnTo>
                  <a:pt x="86" y="552"/>
                </a:lnTo>
                <a:lnTo>
                  <a:pt x="74" y="584"/>
                </a:lnTo>
                <a:lnTo>
                  <a:pt x="64" y="618"/>
                </a:lnTo>
                <a:lnTo>
                  <a:pt x="53" y="652"/>
                </a:lnTo>
                <a:lnTo>
                  <a:pt x="44" y="686"/>
                </a:lnTo>
                <a:lnTo>
                  <a:pt x="36" y="721"/>
                </a:lnTo>
                <a:lnTo>
                  <a:pt x="28" y="755"/>
                </a:lnTo>
                <a:lnTo>
                  <a:pt x="22" y="790"/>
                </a:lnTo>
                <a:lnTo>
                  <a:pt x="15" y="827"/>
                </a:lnTo>
                <a:lnTo>
                  <a:pt x="12" y="862"/>
                </a:lnTo>
                <a:lnTo>
                  <a:pt x="6" y="898"/>
                </a:lnTo>
                <a:lnTo>
                  <a:pt x="4" y="933"/>
                </a:lnTo>
                <a:lnTo>
                  <a:pt x="1" y="970"/>
                </a:lnTo>
                <a:lnTo>
                  <a:pt x="0" y="1006"/>
                </a:lnTo>
                <a:lnTo>
                  <a:pt x="234" y="1010"/>
                </a:lnTo>
                <a:lnTo>
                  <a:pt x="234" y="1010"/>
                </a:lnTo>
                <a:lnTo>
                  <a:pt x="238" y="949"/>
                </a:lnTo>
                <a:lnTo>
                  <a:pt x="245" y="889"/>
                </a:lnTo>
                <a:lnTo>
                  <a:pt x="254" y="829"/>
                </a:lnTo>
                <a:lnTo>
                  <a:pt x="267" y="769"/>
                </a:lnTo>
                <a:lnTo>
                  <a:pt x="281" y="712"/>
                </a:lnTo>
                <a:lnTo>
                  <a:pt x="298" y="655"/>
                </a:lnTo>
                <a:lnTo>
                  <a:pt x="319" y="600"/>
                </a:lnTo>
                <a:lnTo>
                  <a:pt x="341" y="545"/>
                </a:lnTo>
                <a:lnTo>
                  <a:pt x="366" y="492"/>
                </a:lnTo>
                <a:lnTo>
                  <a:pt x="393" y="441"/>
                </a:lnTo>
                <a:lnTo>
                  <a:pt x="423" y="390"/>
                </a:lnTo>
                <a:lnTo>
                  <a:pt x="454" y="342"/>
                </a:lnTo>
                <a:lnTo>
                  <a:pt x="488" y="294"/>
                </a:lnTo>
                <a:lnTo>
                  <a:pt x="524" y="250"/>
                </a:lnTo>
                <a:lnTo>
                  <a:pt x="562" y="205"/>
                </a:lnTo>
                <a:lnTo>
                  <a:pt x="603" y="164"/>
                </a:lnTo>
                <a:lnTo>
                  <a:pt x="603" y="164"/>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0" name="Freeform 56"/>
          <p:cNvSpPr>
            <a:spLocks/>
          </p:cNvSpPr>
          <p:nvPr/>
        </p:nvSpPr>
        <p:spPr bwMode="auto">
          <a:xfrm>
            <a:off x="4162425" y="3194051"/>
            <a:ext cx="401638" cy="230188"/>
          </a:xfrm>
          <a:custGeom>
            <a:avLst/>
            <a:gdLst>
              <a:gd name="T0" fmla="*/ 1010 w 1010"/>
              <a:gd name="T1" fmla="*/ 235 h 579"/>
              <a:gd name="T2" fmla="*/ 1006 w 1010"/>
              <a:gd name="T3" fmla="*/ 0 h 579"/>
              <a:gd name="T4" fmla="*/ 1006 w 1010"/>
              <a:gd name="T5" fmla="*/ 0 h 579"/>
              <a:gd name="T6" fmla="*/ 969 w 1010"/>
              <a:gd name="T7" fmla="*/ 1 h 579"/>
              <a:gd name="T8" fmla="*/ 933 w 1010"/>
              <a:gd name="T9" fmla="*/ 4 h 579"/>
              <a:gd name="T10" fmla="*/ 898 w 1010"/>
              <a:gd name="T11" fmla="*/ 6 h 579"/>
              <a:gd name="T12" fmla="*/ 861 w 1010"/>
              <a:gd name="T13" fmla="*/ 9 h 579"/>
              <a:gd name="T14" fmla="*/ 826 w 1010"/>
              <a:gd name="T15" fmla="*/ 14 h 579"/>
              <a:gd name="T16" fmla="*/ 791 w 1010"/>
              <a:gd name="T17" fmla="*/ 19 h 579"/>
              <a:gd name="T18" fmla="*/ 756 w 1010"/>
              <a:gd name="T19" fmla="*/ 24 h 579"/>
              <a:gd name="T20" fmla="*/ 721 w 1010"/>
              <a:gd name="T21" fmla="*/ 32 h 579"/>
              <a:gd name="T22" fmla="*/ 687 w 1010"/>
              <a:gd name="T23" fmla="*/ 40 h 579"/>
              <a:gd name="T24" fmla="*/ 653 w 1010"/>
              <a:gd name="T25" fmla="*/ 48 h 579"/>
              <a:gd name="T26" fmla="*/ 619 w 1010"/>
              <a:gd name="T27" fmla="*/ 57 h 579"/>
              <a:gd name="T28" fmla="*/ 585 w 1010"/>
              <a:gd name="T29" fmla="*/ 67 h 579"/>
              <a:gd name="T30" fmla="*/ 553 w 1010"/>
              <a:gd name="T31" fmla="*/ 78 h 579"/>
              <a:gd name="T32" fmla="*/ 520 w 1010"/>
              <a:gd name="T33" fmla="*/ 90 h 579"/>
              <a:gd name="T34" fmla="*/ 488 w 1010"/>
              <a:gd name="T35" fmla="*/ 101 h 579"/>
              <a:gd name="T36" fmla="*/ 455 w 1010"/>
              <a:gd name="T37" fmla="*/ 114 h 579"/>
              <a:gd name="T38" fmla="*/ 424 w 1010"/>
              <a:gd name="T39" fmla="*/ 127 h 579"/>
              <a:gd name="T40" fmla="*/ 393 w 1010"/>
              <a:gd name="T41" fmla="*/ 142 h 579"/>
              <a:gd name="T42" fmla="*/ 361 w 1010"/>
              <a:gd name="T43" fmla="*/ 157 h 579"/>
              <a:gd name="T44" fmla="*/ 330 w 1010"/>
              <a:gd name="T45" fmla="*/ 173 h 579"/>
              <a:gd name="T46" fmla="*/ 300 w 1010"/>
              <a:gd name="T47" fmla="*/ 188 h 579"/>
              <a:gd name="T48" fmla="*/ 270 w 1010"/>
              <a:gd name="T49" fmla="*/ 205 h 579"/>
              <a:gd name="T50" fmla="*/ 213 w 1010"/>
              <a:gd name="T51" fmla="*/ 242 h 579"/>
              <a:gd name="T52" fmla="*/ 157 w 1010"/>
              <a:gd name="T53" fmla="*/ 281 h 579"/>
              <a:gd name="T54" fmla="*/ 102 w 1010"/>
              <a:gd name="T55" fmla="*/ 321 h 579"/>
              <a:gd name="T56" fmla="*/ 50 w 1010"/>
              <a:gd name="T57" fmla="*/ 364 h 579"/>
              <a:gd name="T58" fmla="*/ 0 w 1010"/>
              <a:gd name="T59" fmla="*/ 410 h 579"/>
              <a:gd name="T60" fmla="*/ 162 w 1010"/>
              <a:gd name="T61" fmla="*/ 579 h 579"/>
              <a:gd name="T62" fmla="*/ 162 w 1010"/>
              <a:gd name="T63" fmla="*/ 579 h 579"/>
              <a:gd name="T64" fmla="*/ 205 w 1010"/>
              <a:gd name="T65" fmla="*/ 541 h 579"/>
              <a:gd name="T66" fmla="*/ 249 w 1010"/>
              <a:gd name="T67" fmla="*/ 505 h 579"/>
              <a:gd name="T68" fmla="*/ 295 w 1010"/>
              <a:gd name="T69" fmla="*/ 470 h 579"/>
              <a:gd name="T70" fmla="*/ 343 w 1010"/>
              <a:gd name="T71" fmla="*/ 438 h 579"/>
              <a:gd name="T72" fmla="*/ 391 w 1010"/>
              <a:gd name="T73" fmla="*/ 407 h 579"/>
              <a:gd name="T74" fmla="*/ 442 w 1010"/>
              <a:gd name="T75" fmla="*/ 380 h 579"/>
              <a:gd name="T76" fmla="*/ 494 w 1010"/>
              <a:gd name="T77" fmla="*/ 354 h 579"/>
              <a:gd name="T78" fmla="*/ 546 w 1010"/>
              <a:gd name="T79" fmla="*/ 330 h 579"/>
              <a:gd name="T80" fmla="*/ 601 w 1010"/>
              <a:gd name="T81" fmla="*/ 310 h 579"/>
              <a:gd name="T82" fmla="*/ 656 w 1010"/>
              <a:gd name="T83" fmla="*/ 291 h 579"/>
              <a:gd name="T84" fmla="*/ 713 w 1010"/>
              <a:gd name="T85" fmla="*/ 276 h 579"/>
              <a:gd name="T86" fmla="*/ 770 w 1010"/>
              <a:gd name="T87" fmla="*/ 261 h 579"/>
              <a:gd name="T88" fmla="*/ 829 w 1010"/>
              <a:gd name="T89" fmla="*/ 251 h 579"/>
              <a:gd name="T90" fmla="*/ 889 w 1010"/>
              <a:gd name="T91" fmla="*/ 243 h 579"/>
              <a:gd name="T92" fmla="*/ 949 w 1010"/>
              <a:gd name="T93" fmla="*/ 238 h 579"/>
              <a:gd name="T94" fmla="*/ 1010 w 1010"/>
              <a:gd name="T95" fmla="*/ 235 h 579"/>
              <a:gd name="T96" fmla="*/ 1010 w 1010"/>
              <a:gd name="T97" fmla="*/ 235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0" h="579">
                <a:moveTo>
                  <a:pt x="1010" y="235"/>
                </a:moveTo>
                <a:lnTo>
                  <a:pt x="1006" y="0"/>
                </a:lnTo>
                <a:lnTo>
                  <a:pt x="1006" y="0"/>
                </a:lnTo>
                <a:lnTo>
                  <a:pt x="969" y="1"/>
                </a:lnTo>
                <a:lnTo>
                  <a:pt x="933" y="4"/>
                </a:lnTo>
                <a:lnTo>
                  <a:pt x="898" y="6"/>
                </a:lnTo>
                <a:lnTo>
                  <a:pt x="861" y="9"/>
                </a:lnTo>
                <a:lnTo>
                  <a:pt x="826" y="14"/>
                </a:lnTo>
                <a:lnTo>
                  <a:pt x="791" y="19"/>
                </a:lnTo>
                <a:lnTo>
                  <a:pt x="756" y="24"/>
                </a:lnTo>
                <a:lnTo>
                  <a:pt x="721" y="32"/>
                </a:lnTo>
                <a:lnTo>
                  <a:pt x="687" y="40"/>
                </a:lnTo>
                <a:lnTo>
                  <a:pt x="653" y="48"/>
                </a:lnTo>
                <a:lnTo>
                  <a:pt x="619" y="57"/>
                </a:lnTo>
                <a:lnTo>
                  <a:pt x="585" y="67"/>
                </a:lnTo>
                <a:lnTo>
                  <a:pt x="553" y="78"/>
                </a:lnTo>
                <a:lnTo>
                  <a:pt x="520" y="90"/>
                </a:lnTo>
                <a:lnTo>
                  <a:pt x="488" y="101"/>
                </a:lnTo>
                <a:lnTo>
                  <a:pt x="455" y="114"/>
                </a:lnTo>
                <a:lnTo>
                  <a:pt x="424" y="127"/>
                </a:lnTo>
                <a:lnTo>
                  <a:pt x="393" y="142"/>
                </a:lnTo>
                <a:lnTo>
                  <a:pt x="361" y="157"/>
                </a:lnTo>
                <a:lnTo>
                  <a:pt x="330" y="173"/>
                </a:lnTo>
                <a:lnTo>
                  <a:pt x="300" y="188"/>
                </a:lnTo>
                <a:lnTo>
                  <a:pt x="270" y="205"/>
                </a:lnTo>
                <a:lnTo>
                  <a:pt x="213" y="242"/>
                </a:lnTo>
                <a:lnTo>
                  <a:pt x="157" y="281"/>
                </a:lnTo>
                <a:lnTo>
                  <a:pt x="102" y="321"/>
                </a:lnTo>
                <a:lnTo>
                  <a:pt x="50" y="364"/>
                </a:lnTo>
                <a:lnTo>
                  <a:pt x="0" y="410"/>
                </a:lnTo>
                <a:lnTo>
                  <a:pt x="162" y="579"/>
                </a:lnTo>
                <a:lnTo>
                  <a:pt x="162" y="579"/>
                </a:lnTo>
                <a:lnTo>
                  <a:pt x="205" y="541"/>
                </a:lnTo>
                <a:lnTo>
                  <a:pt x="249" y="505"/>
                </a:lnTo>
                <a:lnTo>
                  <a:pt x="295" y="470"/>
                </a:lnTo>
                <a:lnTo>
                  <a:pt x="343" y="438"/>
                </a:lnTo>
                <a:lnTo>
                  <a:pt x="391" y="407"/>
                </a:lnTo>
                <a:lnTo>
                  <a:pt x="442" y="380"/>
                </a:lnTo>
                <a:lnTo>
                  <a:pt x="494" y="354"/>
                </a:lnTo>
                <a:lnTo>
                  <a:pt x="546" y="330"/>
                </a:lnTo>
                <a:lnTo>
                  <a:pt x="601" y="310"/>
                </a:lnTo>
                <a:lnTo>
                  <a:pt x="656" y="291"/>
                </a:lnTo>
                <a:lnTo>
                  <a:pt x="713" y="276"/>
                </a:lnTo>
                <a:lnTo>
                  <a:pt x="770" y="261"/>
                </a:lnTo>
                <a:lnTo>
                  <a:pt x="829" y="251"/>
                </a:lnTo>
                <a:lnTo>
                  <a:pt x="889" y="243"/>
                </a:lnTo>
                <a:lnTo>
                  <a:pt x="949" y="238"/>
                </a:lnTo>
                <a:lnTo>
                  <a:pt x="1010" y="235"/>
                </a:lnTo>
                <a:lnTo>
                  <a:pt x="1010" y="23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1" name="Freeform 57"/>
          <p:cNvSpPr>
            <a:spLocks/>
          </p:cNvSpPr>
          <p:nvPr/>
        </p:nvSpPr>
        <p:spPr bwMode="auto">
          <a:xfrm>
            <a:off x="4152900" y="4144963"/>
            <a:ext cx="411163" cy="239713"/>
          </a:xfrm>
          <a:custGeom>
            <a:avLst/>
            <a:gdLst>
              <a:gd name="T0" fmla="*/ 1036 w 1036"/>
              <a:gd name="T1" fmla="*/ 369 h 603"/>
              <a:gd name="T2" fmla="*/ 1036 w 1036"/>
              <a:gd name="T3" fmla="*/ 369 h 603"/>
              <a:gd name="T4" fmla="*/ 1004 w 1036"/>
              <a:gd name="T5" fmla="*/ 367 h 603"/>
              <a:gd name="T6" fmla="*/ 973 w 1036"/>
              <a:gd name="T7" fmla="*/ 366 h 603"/>
              <a:gd name="T8" fmla="*/ 911 w 1036"/>
              <a:gd name="T9" fmla="*/ 361 h 603"/>
              <a:gd name="T10" fmla="*/ 848 w 1036"/>
              <a:gd name="T11" fmla="*/ 352 h 603"/>
              <a:gd name="T12" fmla="*/ 788 w 1036"/>
              <a:gd name="T13" fmla="*/ 340 h 603"/>
              <a:gd name="T14" fmla="*/ 728 w 1036"/>
              <a:gd name="T15" fmla="*/ 326 h 603"/>
              <a:gd name="T16" fmla="*/ 670 w 1036"/>
              <a:gd name="T17" fmla="*/ 309 h 603"/>
              <a:gd name="T18" fmla="*/ 612 w 1036"/>
              <a:gd name="T19" fmla="*/ 288 h 603"/>
              <a:gd name="T20" fmla="*/ 556 w 1036"/>
              <a:gd name="T21" fmla="*/ 266 h 603"/>
              <a:gd name="T22" fmla="*/ 502 w 1036"/>
              <a:gd name="T23" fmla="*/ 241 h 603"/>
              <a:gd name="T24" fmla="*/ 448 w 1036"/>
              <a:gd name="T25" fmla="*/ 214 h 603"/>
              <a:gd name="T26" fmla="*/ 398 w 1036"/>
              <a:gd name="T27" fmla="*/ 184 h 603"/>
              <a:gd name="T28" fmla="*/ 347 w 1036"/>
              <a:gd name="T29" fmla="*/ 151 h 603"/>
              <a:gd name="T30" fmla="*/ 299 w 1036"/>
              <a:gd name="T31" fmla="*/ 117 h 603"/>
              <a:gd name="T32" fmla="*/ 252 w 1036"/>
              <a:gd name="T33" fmla="*/ 80 h 603"/>
              <a:gd name="T34" fmla="*/ 207 w 1036"/>
              <a:gd name="T35" fmla="*/ 42 h 603"/>
              <a:gd name="T36" fmla="*/ 165 w 1036"/>
              <a:gd name="T37" fmla="*/ 0 h 603"/>
              <a:gd name="T38" fmla="*/ 0 w 1036"/>
              <a:gd name="T39" fmla="*/ 169 h 603"/>
              <a:gd name="T40" fmla="*/ 0 w 1036"/>
              <a:gd name="T41" fmla="*/ 169 h 603"/>
              <a:gd name="T42" fmla="*/ 25 w 1036"/>
              <a:gd name="T43" fmla="*/ 194 h 603"/>
              <a:gd name="T44" fmla="*/ 51 w 1036"/>
              <a:gd name="T45" fmla="*/ 218 h 603"/>
              <a:gd name="T46" fmla="*/ 77 w 1036"/>
              <a:gd name="T47" fmla="*/ 241 h 603"/>
              <a:gd name="T48" fmla="*/ 105 w 1036"/>
              <a:gd name="T49" fmla="*/ 263 h 603"/>
              <a:gd name="T50" fmla="*/ 132 w 1036"/>
              <a:gd name="T51" fmla="*/ 285 h 603"/>
              <a:gd name="T52" fmla="*/ 161 w 1036"/>
              <a:gd name="T53" fmla="*/ 306 h 603"/>
              <a:gd name="T54" fmla="*/ 188 w 1036"/>
              <a:gd name="T55" fmla="*/ 327 h 603"/>
              <a:gd name="T56" fmla="*/ 218 w 1036"/>
              <a:gd name="T57" fmla="*/ 348 h 603"/>
              <a:gd name="T58" fmla="*/ 247 w 1036"/>
              <a:gd name="T59" fmla="*/ 367 h 603"/>
              <a:gd name="T60" fmla="*/ 276 w 1036"/>
              <a:gd name="T61" fmla="*/ 386 h 603"/>
              <a:gd name="T62" fmla="*/ 306 w 1036"/>
              <a:gd name="T63" fmla="*/ 404 h 603"/>
              <a:gd name="T64" fmla="*/ 338 w 1036"/>
              <a:gd name="T65" fmla="*/ 421 h 603"/>
              <a:gd name="T66" fmla="*/ 369 w 1036"/>
              <a:gd name="T67" fmla="*/ 438 h 603"/>
              <a:gd name="T68" fmla="*/ 400 w 1036"/>
              <a:gd name="T69" fmla="*/ 453 h 603"/>
              <a:gd name="T70" fmla="*/ 433 w 1036"/>
              <a:gd name="T71" fmla="*/ 469 h 603"/>
              <a:gd name="T72" fmla="*/ 465 w 1036"/>
              <a:gd name="T73" fmla="*/ 483 h 603"/>
              <a:gd name="T74" fmla="*/ 498 w 1036"/>
              <a:gd name="T75" fmla="*/ 496 h 603"/>
              <a:gd name="T76" fmla="*/ 532 w 1036"/>
              <a:gd name="T77" fmla="*/ 509 h 603"/>
              <a:gd name="T78" fmla="*/ 566 w 1036"/>
              <a:gd name="T79" fmla="*/ 521 h 603"/>
              <a:gd name="T80" fmla="*/ 599 w 1036"/>
              <a:gd name="T81" fmla="*/ 533 h 603"/>
              <a:gd name="T82" fmla="*/ 633 w 1036"/>
              <a:gd name="T83" fmla="*/ 543 h 603"/>
              <a:gd name="T84" fmla="*/ 668 w 1036"/>
              <a:gd name="T85" fmla="*/ 554 h 603"/>
              <a:gd name="T86" fmla="*/ 704 w 1036"/>
              <a:gd name="T87" fmla="*/ 561 h 603"/>
              <a:gd name="T88" fmla="*/ 739 w 1036"/>
              <a:gd name="T89" fmla="*/ 570 h 603"/>
              <a:gd name="T90" fmla="*/ 774 w 1036"/>
              <a:gd name="T91" fmla="*/ 577 h 603"/>
              <a:gd name="T92" fmla="*/ 810 w 1036"/>
              <a:gd name="T93" fmla="*/ 583 h 603"/>
              <a:gd name="T94" fmla="*/ 847 w 1036"/>
              <a:gd name="T95" fmla="*/ 589 h 603"/>
              <a:gd name="T96" fmla="*/ 883 w 1036"/>
              <a:gd name="T97" fmla="*/ 594 h 603"/>
              <a:gd name="T98" fmla="*/ 920 w 1036"/>
              <a:gd name="T99" fmla="*/ 598 h 603"/>
              <a:gd name="T100" fmla="*/ 957 w 1036"/>
              <a:gd name="T101" fmla="*/ 600 h 603"/>
              <a:gd name="T102" fmla="*/ 994 w 1036"/>
              <a:gd name="T103" fmla="*/ 603 h 603"/>
              <a:gd name="T104" fmla="*/ 1032 w 1036"/>
              <a:gd name="T105" fmla="*/ 603 h 603"/>
              <a:gd name="T106" fmla="*/ 1036 w 1036"/>
              <a:gd name="T107" fmla="*/ 369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36" h="603">
                <a:moveTo>
                  <a:pt x="1036" y="369"/>
                </a:moveTo>
                <a:lnTo>
                  <a:pt x="1036" y="369"/>
                </a:lnTo>
                <a:lnTo>
                  <a:pt x="1004" y="367"/>
                </a:lnTo>
                <a:lnTo>
                  <a:pt x="973" y="366"/>
                </a:lnTo>
                <a:lnTo>
                  <a:pt x="911" y="361"/>
                </a:lnTo>
                <a:lnTo>
                  <a:pt x="848" y="352"/>
                </a:lnTo>
                <a:lnTo>
                  <a:pt x="788" y="340"/>
                </a:lnTo>
                <a:lnTo>
                  <a:pt x="728" y="326"/>
                </a:lnTo>
                <a:lnTo>
                  <a:pt x="670" y="309"/>
                </a:lnTo>
                <a:lnTo>
                  <a:pt x="612" y="288"/>
                </a:lnTo>
                <a:lnTo>
                  <a:pt x="556" y="266"/>
                </a:lnTo>
                <a:lnTo>
                  <a:pt x="502" y="241"/>
                </a:lnTo>
                <a:lnTo>
                  <a:pt x="448" y="214"/>
                </a:lnTo>
                <a:lnTo>
                  <a:pt x="398" y="184"/>
                </a:lnTo>
                <a:lnTo>
                  <a:pt x="347" y="151"/>
                </a:lnTo>
                <a:lnTo>
                  <a:pt x="299" y="117"/>
                </a:lnTo>
                <a:lnTo>
                  <a:pt x="252" y="80"/>
                </a:lnTo>
                <a:lnTo>
                  <a:pt x="207" y="42"/>
                </a:lnTo>
                <a:lnTo>
                  <a:pt x="165" y="0"/>
                </a:lnTo>
                <a:lnTo>
                  <a:pt x="0" y="169"/>
                </a:lnTo>
                <a:lnTo>
                  <a:pt x="0" y="169"/>
                </a:lnTo>
                <a:lnTo>
                  <a:pt x="25" y="194"/>
                </a:lnTo>
                <a:lnTo>
                  <a:pt x="51" y="218"/>
                </a:lnTo>
                <a:lnTo>
                  <a:pt x="77" y="241"/>
                </a:lnTo>
                <a:lnTo>
                  <a:pt x="105" y="263"/>
                </a:lnTo>
                <a:lnTo>
                  <a:pt x="132" y="285"/>
                </a:lnTo>
                <a:lnTo>
                  <a:pt x="161" y="306"/>
                </a:lnTo>
                <a:lnTo>
                  <a:pt x="188" y="327"/>
                </a:lnTo>
                <a:lnTo>
                  <a:pt x="218" y="348"/>
                </a:lnTo>
                <a:lnTo>
                  <a:pt x="247" y="367"/>
                </a:lnTo>
                <a:lnTo>
                  <a:pt x="276" y="386"/>
                </a:lnTo>
                <a:lnTo>
                  <a:pt x="306" y="404"/>
                </a:lnTo>
                <a:lnTo>
                  <a:pt x="338" y="421"/>
                </a:lnTo>
                <a:lnTo>
                  <a:pt x="369" y="438"/>
                </a:lnTo>
                <a:lnTo>
                  <a:pt x="400" y="453"/>
                </a:lnTo>
                <a:lnTo>
                  <a:pt x="433" y="469"/>
                </a:lnTo>
                <a:lnTo>
                  <a:pt x="465" y="483"/>
                </a:lnTo>
                <a:lnTo>
                  <a:pt x="498" y="496"/>
                </a:lnTo>
                <a:lnTo>
                  <a:pt x="532" y="509"/>
                </a:lnTo>
                <a:lnTo>
                  <a:pt x="566" y="521"/>
                </a:lnTo>
                <a:lnTo>
                  <a:pt x="599" y="533"/>
                </a:lnTo>
                <a:lnTo>
                  <a:pt x="633" y="543"/>
                </a:lnTo>
                <a:lnTo>
                  <a:pt x="668" y="554"/>
                </a:lnTo>
                <a:lnTo>
                  <a:pt x="704" y="561"/>
                </a:lnTo>
                <a:lnTo>
                  <a:pt x="739" y="570"/>
                </a:lnTo>
                <a:lnTo>
                  <a:pt x="774" y="577"/>
                </a:lnTo>
                <a:lnTo>
                  <a:pt x="810" y="583"/>
                </a:lnTo>
                <a:lnTo>
                  <a:pt x="847" y="589"/>
                </a:lnTo>
                <a:lnTo>
                  <a:pt x="883" y="594"/>
                </a:lnTo>
                <a:lnTo>
                  <a:pt x="920" y="598"/>
                </a:lnTo>
                <a:lnTo>
                  <a:pt x="957" y="600"/>
                </a:lnTo>
                <a:lnTo>
                  <a:pt x="994" y="603"/>
                </a:lnTo>
                <a:lnTo>
                  <a:pt x="1032" y="603"/>
                </a:lnTo>
                <a:lnTo>
                  <a:pt x="1036" y="369"/>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2" name="Freeform 58"/>
          <p:cNvSpPr>
            <a:spLocks/>
          </p:cNvSpPr>
          <p:nvPr/>
        </p:nvSpPr>
        <p:spPr bwMode="auto">
          <a:xfrm>
            <a:off x="4938713" y="3787776"/>
            <a:ext cx="228600" cy="409575"/>
          </a:xfrm>
          <a:custGeom>
            <a:avLst/>
            <a:gdLst>
              <a:gd name="T0" fmla="*/ 344 w 580"/>
              <a:gd name="T1" fmla="*/ 5 h 1035"/>
              <a:gd name="T2" fmla="*/ 344 w 580"/>
              <a:gd name="T3" fmla="*/ 5 h 1035"/>
              <a:gd name="T4" fmla="*/ 343 w 580"/>
              <a:gd name="T5" fmla="*/ 68 h 1035"/>
              <a:gd name="T6" fmla="*/ 338 w 580"/>
              <a:gd name="T7" fmla="*/ 129 h 1035"/>
              <a:gd name="T8" fmla="*/ 331 w 580"/>
              <a:gd name="T9" fmla="*/ 190 h 1035"/>
              <a:gd name="T10" fmla="*/ 321 w 580"/>
              <a:gd name="T11" fmla="*/ 250 h 1035"/>
              <a:gd name="T12" fmla="*/ 308 w 580"/>
              <a:gd name="T13" fmla="*/ 310 h 1035"/>
              <a:gd name="T14" fmla="*/ 292 w 580"/>
              <a:gd name="T15" fmla="*/ 367 h 1035"/>
              <a:gd name="T16" fmla="*/ 273 w 580"/>
              <a:gd name="T17" fmla="*/ 424 h 1035"/>
              <a:gd name="T18" fmla="*/ 252 w 580"/>
              <a:gd name="T19" fmla="*/ 479 h 1035"/>
              <a:gd name="T20" fmla="*/ 228 w 580"/>
              <a:gd name="T21" fmla="*/ 534 h 1035"/>
              <a:gd name="T22" fmla="*/ 202 w 580"/>
              <a:gd name="T23" fmla="*/ 587 h 1035"/>
              <a:gd name="T24" fmla="*/ 175 w 580"/>
              <a:gd name="T25" fmla="*/ 638 h 1035"/>
              <a:gd name="T26" fmla="*/ 144 w 580"/>
              <a:gd name="T27" fmla="*/ 689 h 1035"/>
              <a:gd name="T28" fmla="*/ 111 w 580"/>
              <a:gd name="T29" fmla="*/ 737 h 1035"/>
              <a:gd name="T30" fmla="*/ 76 w 580"/>
              <a:gd name="T31" fmla="*/ 784 h 1035"/>
              <a:gd name="T32" fmla="*/ 39 w 580"/>
              <a:gd name="T33" fmla="*/ 828 h 1035"/>
              <a:gd name="T34" fmla="*/ 0 w 580"/>
              <a:gd name="T35" fmla="*/ 872 h 1035"/>
              <a:gd name="T36" fmla="*/ 170 w 580"/>
              <a:gd name="T37" fmla="*/ 1035 h 1035"/>
              <a:gd name="T38" fmla="*/ 170 w 580"/>
              <a:gd name="T39" fmla="*/ 1035 h 1035"/>
              <a:gd name="T40" fmla="*/ 193 w 580"/>
              <a:gd name="T41" fmla="*/ 1010 h 1035"/>
              <a:gd name="T42" fmla="*/ 215 w 580"/>
              <a:gd name="T43" fmla="*/ 984 h 1035"/>
              <a:gd name="T44" fmla="*/ 237 w 580"/>
              <a:gd name="T45" fmla="*/ 957 h 1035"/>
              <a:gd name="T46" fmla="*/ 260 w 580"/>
              <a:gd name="T47" fmla="*/ 931 h 1035"/>
              <a:gd name="T48" fmla="*/ 280 w 580"/>
              <a:gd name="T49" fmla="*/ 903 h 1035"/>
              <a:gd name="T50" fmla="*/ 301 w 580"/>
              <a:gd name="T51" fmla="*/ 875 h 1035"/>
              <a:gd name="T52" fmla="*/ 321 w 580"/>
              <a:gd name="T53" fmla="*/ 846 h 1035"/>
              <a:gd name="T54" fmla="*/ 340 w 580"/>
              <a:gd name="T55" fmla="*/ 818 h 1035"/>
              <a:gd name="T56" fmla="*/ 358 w 580"/>
              <a:gd name="T57" fmla="*/ 788 h 1035"/>
              <a:gd name="T58" fmla="*/ 377 w 580"/>
              <a:gd name="T59" fmla="*/ 758 h 1035"/>
              <a:gd name="T60" fmla="*/ 394 w 580"/>
              <a:gd name="T61" fmla="*/ 728 h 1035"/>
              <a:gd name="T62" fmla="*/ 411 w 580"/>
              <a:gd name="T63" fmla="*/ 696 h 1035"/>
              <a:gd name="T64" fmla="*/ 426 w 580"/>
              <a:gd name="T65" fmla="*/ 665 h 1035"/>
              <a:gd name="T66" fmla="*/ 442 w 580"/>
              <a:gd name="T67" fmla="*/ 634 h 1035"/>
              <a:gd name="T68" fmla="*/ 456 w 580"/>
              <a:gd name="T69" fmla="*/ 601 h 1035"/>
              <a:gd name="T70" fmla="*/ 469 w 580"/>
              <a:gd name="T71" fmla="*/ 569 h 1035"/>
              <a:gd name="T72" fmla="*/ 482 w 580"/>
              <a:gd name="T73" fmla="*/ 536 h 1035"/>
              <a:gd name="T74" fmla="*/ 495 w 580"/>
              <a:gd name="T75" fmla="*/ 502 h 1035"/>
              <a:gd name="T76" fmla="*/ 506 w 580"/>
              <a:gd name="T77" fmla="*/ 470 h 1035"/>
              <a:gd name="T78" fmla="*/ 516 w 580"/>
              <a:gd name="T79" fmla="*/ 436 h 1035"/>
              <a:gd name="T80" fmla="*/ 526 w 580"/>
              <a:gd name="T81" fmla="*/ 401 h 1035"/>
              <a:gd name="T82" fmla="*/ 536 w 580"/>
              <a:gd name="T83" fmla="*/ 367 h 1035"/>
              <a:gd name="T84" fmla="*/ 543 w 580"/>
              <a:gd name="T85" fmla="*/ 332 h 1035"/>
              <a:gd name="T86" fmla="*/ 551 w 580"/>
              <a:gd name="T87" fmla="*/ 297 h 1035"/>
              <a:gd name="T88" fmla="*/ 558 w 580"/>
              <a:gd name="T89" fmla="*/ 262 h 1035"/>
              <a:gd name="T90" fmla="*/ 563 w 580"/>
              <a:gd name="T91" fmla="*/ 225 h 1035"/>
              <a:gd name="T92" fmla="*/ 568 w 580"/>
              <a:gd name="T93" fmla="*/ 189 h 1035"/>
              <a:gd name="T94" fmla="*/ 572 w 580"/>
              <a:gd name="T95" fmla="*/ 153 h 1035"/>
              <a:gd name="T96" fmla="*/ 575 w 580"/>
              <a:gd name="T97" fmla="*/ 116 h 1035"/>
              <a:gd name="T98" fmla="*/ 577 w 580"/>
              <a:gd name="T99" fmla="*/ 79 h 1035"/>
              <a:gd name="T100" fmla="*/ 579 w 580"/>
              <a:gd name="T101" fmla="*/ 43 h 1035"/>
              <a:gd name="T102" fmla="*/ 580 w 580"/>
              <a:gd name="T103" fmla="*/ 5 h 1035"/>
              <a:gd name="T104" fmla="*/ 580 w 580"/>
              <a:gd name="T105" fmla="*/ 5 h 1035"/>
              <a:gd name="T106" fmla="*/ 580 w 580"/>
              <a:gd name="T107" fmla="*/ 4 h 1035"/>
              <a:gd name="T108" fmla="*/ 344 w 580"/>
              <a:gd name="T109" fmla="*/ 0 h 1035"/>
              <a:gd name="T110" fmla="*/ 344 w 580"/>
              <a:gd name="T111" fmla="*/ 0 h 1035"/>
              <a:gd name="T112" fmla="*/ 344 w 580"/>
              <a:gd name="T113" fmla="*/ 5 h 1035"/>
              <a:gd name="T114" fmla="*/ 344 w 580"/>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80" h="1035">
                <a:moveTo>
                  <a:pt x="344" y="5"/>
                </a:moveTo>
                <a:lnTo>
                  <a:pt x="344" y="5"/>
                </a:lnTo>
                <a:lnTo>
                  <a:pt x="343" y="68"/>
                </a:lnTo>
                <a:lnTo>
                  <a:pt x="338" y="129"/>
                </a:lnTo>
                <a:lnTo>
                  <a:pt x="331" y="190"/>
                </a:lnTo>
                <a:lnTo>
                  <a:pt x="321" y="250"/>
                </a:lnTo>
                <a:lnTo>
                  <a:pt x="308" y="310"/>
                </a:lnTo>
                <a:lnTo>
                  <a:pt x="292" y="367"/>
                </a:lnTo>
                <a:lnTo>
                  <a:pt x="273" y="424"/>
                </a:lnTo>
                <a:lnTo>
                  <a:pt x="252" y="479"/>
                </a:lnTo>
                <a:lnTo>
                  <a:pt x="228" y="534"/>
                </a:lnTo>
                <a:lnTo>
                  <a:pt x="202" y="587"/>
                </a:lnTo>
                <a:lnTo>
                  <a:pt x="175" y="638"/>
                </a:lnTo>
                <a:lnTo>
                  <a:pt x="144" y="689"/>
                </a:lnTo>
                <a:lnTo>
                  <a:pt x="111" y="737"/>
                </a:lnTo>
                <a:lnTo>
                  <a:pt x="76" y="784"/>
                </a:lnTo>
                <a:lnTo>
                  <a:pt x="39" y="828"/>
                </a:lnTo>
                <a:lnTo>
                  <a:pt x="0" y="872"/>
                </a:lnTo>
                <a:lnTo>
                  <a:pt x="170" y="1035"/>
                </a:lnTo>
                <a:lnTo>
                  <a:pt x="170" y="1035"/>
                </a:lnTo>
                <a:lnTo>
                  <a:pt x="193" y="1010"/>
                </a:lnTo>
                <a:lnTo>
                  <a:pt x="215" y="984"/>
                </a:lnTo>
                <a:lnTo>
                  <a:pt x="237" y="957"/>
                </a:lnTo>
                <a:lnTo>
                  <a:pt x="260" y="931"/>
                </a:lnTo>
                <a:lnTo>
                  <a:pt x="280" y="903"/>
                </a:lnTo>
                <a:lnTo>
                  <a:pt x="301" y="875"/>
                </a:lnTo>
                <a:lnTo>
                  <a:pt x="321" y="846"/>
                </a:lnTo>
                <a:lnTo>
                  <a:pt x="340" y="818"/>
                </a:lnTo>
                <a:lnTo>
                  <a:pt x="358" y="788"/>
                </a:lnTo>
                <a:lnTo>
                  <a:pt x="377" y="758"/>
                </a:lnTo>
                <a:lnTo>
                  <a:pt x="394" y="728"/>
                </a:lnTo>
                <a:lnTo>
                  <a:pt x="411" y="696"/>
                </a:lnTo>
                <a:lnTo>
                  <a:pt x="426" y="665"/>
                </a:lnTo>
                <a:lnTo>
                  <a:pt x="442" y="634"/>
                </a:lnTo>
                <a:lnTo>
                  <a:pt x="456" y="601"/>
                </a:lnTo>
                <a:lnTo>
                  <a:pt x="469" y="569"/>
                </a:lnTo>
                <a:lnTo>
                  <a:pt x="482" y="536"/>
                </a:lnTo>
                <a:lnTo>
                  <a:pt x="495" y="502"/>
                </a:lnTo>
                <a:lnTo>
                  <a:pt x="506" y="470"/>
                </a:lnTo>
                <a:lnTo>
                  <a:pt x="516" y="436"/>
                </a:lnTo>
                <a:lnTo>
                  <a:pt x="526" y="401"/>
                </a:lnTo>
                <a:lnTo>
                  <a:pt x="536" y="367"/>
                </a:lnTo>
                <a:lnTo>
                  <a:pt x="543" y="332"/>
                </a:lnTo>
                <a:lnTo>
                  <a:pt x="551" y="297"/>
                </a:lnTo>
                <a:lnTo>
                  <a:pt x="558" y="262"/>
                </a:lnTo>
                <a:lnTo>
                  <a:pt x="563" y="225"/>
                </a:lnTo>
                <a:lnTo>
                  <a:pt x="568" y="189"/>
                </a:lnTo>
                <a:lnTo>
                  <a:pt x="572" y="153"/>
                </a:lnTo>
                <a:lnTo>
                  <a:pt x="575" y="116"/>
                </a:lnTo>
                <a:lnTo>
                  <a:pt x="577" y="79"/>
                </a:lnTo>
                <a:lnTo>
                  <a:pt x="579" y="43"/>
                </a:lnTo>
                <a:lnTo>
                  <a:pt x="580" y="5"/>
                </a:lnTo>
                <a:lnTo>
                  <a:pt x="580" y="5"/>
                </a:lnTo>
                <a:lnTo>
                  <a:pt x="580" y="4"/>
                </a:lnTo>
                <a:lnTo>
                  <a:pt x="344" y="0"/>
                </a:lnTo>
                <a:lnTo>
                  <a:pt x="344" y="0"/>
                </a:lnTo>
                <a:lnTo>
                  <a:pt x="344" y="5"/>
                </a:lnTo>
                <a:lnTo>
                  <a:pt x="344" y="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3" name="Freeform 59"/>
          <p:cNvSpPr>
            <a:spLocks/>
          </p:cNvSpPr>
          <p:nvPr/>
        </p:nvSpPr>
        <p:spPr bwMode="auto">
          <a:xfrm>
            <a:off x="4579938" y="4144963"/>
            <a:ext cx="411163" cy="239713"/>
          </a:xfrm>
          <a:custGeom>
            <a:avLst/>
            <a:gdLst>
              <a:gd name="T0" fmla="*/ 0 w 1036"/>
              <a:gd name="T1" fmla="*/ 369 h 603"/>
              <a:gd name="T2" fmla="*/ 4 w 1036"/>
              <a:gd name="T3" fmla="*/ 603 h 603"/>
              <a:gd name="T4" fmla="*/ 4 w 1036"/>
              <a:gd name="T5" fmla="*/ 603 h 603"/>
              <a:gd name="T6" fmla="*/ 42 w 1036"/>
              <a:gd name="T7" fmla="*/ 603 h 603"/>
              <a:gd name="T8" fmla="*/ 79 w 1036"/>
              <a:gd name="T9" fmla="*/ 600 h 603"/>
              <a:gd name="T10" fmla="*/ 116 w 1036"/>
              <a:gd name="T11" fmla="*/ 598 h 603"/>
              <a:gd name="T12" fmla="*/ 153 w 1036"/>
              <a:gd name="T13" fmla="*/ 594 h 603"/>
              <a:gd name="T14" fmla="*/ 189 w 1036"/>
              <a:gd name="T15" fmla="*/ 589 h 603"/>
              <a:gd name="T16" fmla="*/ 226 w 1036"/>
              <a:gd name="T17" fmla="*/ 583 h 603"/>
              <a:gd name="T18" fmla="*/ 262 w 1036"/>
              <a:gd name="T19" fmla="*/ 577 h 603"/>
              <a:gd name="T20" fmla="*/ 297 w 1036"/>
              <a:gd name="T21" fmla="*/ 570 h 603"/>
              <a:gd name="T22" fmla="*/ 332 w 1036"/>
              <a:gd name="T23" fmla="*/ 561 h 603"/>
              <a:gd name="T24" fmla="*/ 368 w 1036"/>
              <a:gd name="T25" fmla="*/ 554 h 603"/>
              <a:gd name="T26" fmla="*/ 403 w 1036"/>
              <a:gd name="T27" fmla="*/ 543 h 603"/>
              <a:gd name="T28" fmla="*/ 437 w 1036"/>
              <a:gd name="T29" fmla="*/ 533 h 603"/>
              <a:gd name="T30" fmla="*/ 472 w 1036"/>
              <a:gd name="T31" fmla="*/ 521 h 603"/>
              <a:gd name="T32" fmla="*/ 504 w 1036"/>
              <a:gd name="T33" fmla="*/ 509 h 603"/>
              <a:gd name="T34" fmla="*/ 538 w 1036"/>
              <a:gd name="T35" fmla="*/ 496 h 603"/>
              <a:gd name="T36" fmla="*/ 571 w 1036"/>
              <a:gd name="T37" fmla="*/ 483 h 603"/>
              <a:gd name="T38" fmla="*/ 603 w 1036"/>
              <a:gd name="T39" fmla="*/ 469 h 603"/>
              <a:gd name="T40" fmla="*/ 636 w 1036"/>
              <a:gd name="T41" fmla="*/ 453 h 603"/>
              <a:gd name="T42" fmla="*/ 667 w 1036"/>
              <a:gd name="T43" fmla="*/ 438 h 603"/>
              <a:gd name="T44" fmla="*/ 698 w 1036"/>
              <a:gd name="T45" fmla="*/ 421 h 603"/>
              <a:gd name="T46" fmla="*/ 730 w 1036"/>
              <a:gd name="T47" fmla="*/ 404 h 603"/>
              <a:gd name="T48" fmla="*/ 760 w 1036"/>
              <a:gd name="T49" fmla="*/ 386 h 603"/>
              <a:gd name="T50" fmla="*/ 789 w 1036"/>
              <a:gd name="T51" fmla="*/ 367 h 603"/>
              <a:gd name="T52" fmla="*/ 819 w 1036"/>
              <a:gd name="T53" fmla="*/ 348 h 603"/>
              <a:gd name="T54" fmla="*/ 848 w 1036"/>
              <a:gd name="T55" fmla="*/ 327 h 603"/>
              <a:gd name="T56" fmla="*/ 877 w 1036"/>
              <a:gd name="T57" fmla="*/ 306 h 603"/>
              <a:gd name="T58" fmla="*/ 904 w 1036"/>
              <a:gd name="T59" fmla="*/ 285 h 603"/>
              <a:gd name="T60" fmla="*/ 931 w 1036"/>
              <a:gd name="T61" fmla="*/ 263 h 603"/>
              <a:gd name="T62" fmla="*/ 959 w 1036"/>
              <a:gd name="T63" fmla="*/ 241 h 603"/>
              <a:gd name="T64" fmla="*/ 985 w 1036"/>
              <a:gd name="T65" fmla="*/ 218 h 603"/>
              <a:gd name="T66" fmla="*/ 1011 w 1036"/>
              <a:gd name="T67" fmla="*/ 194 h 603"/>
              <a:gd name="T68" fmla="*/ 1036 w 1036"/>
              <a:gd name="T69" fmla="*/ 169 h 603"/>
              <a:gd name="T70" fmla="*/ 871 w 1036"/>
              <a:gd name="T71" fmla="*/ 0 h 603"/>
              <a:gd name="T72" fmla="*/ 871 w 1036"/>
              <a:gd name="T73" fmla="*/ 0 h 603"/>
              <a:gd name="T74" fmla="*/ 829 w 1036"/>
              <a:gd name="T75" fmla="*/ 42 h 603"/>
              <a:gd name="T76" fmla="*/ 784 w 1036"/>
              <a:gd name="T77" fmla="*/ 80 h 603"/>
              <a:gd name="T78" fmla="*/ 737 w 1036"/>
              <a:gd name="T79" fmla="*/ 117 h 603"/>
              <a:gd name="T80" fmla="*/ 689 w 1036"/>
              <a:gd name="T81" fmla="*/ 151 h 603"/>
              <a:gd name="T82" fmla="*/ 638 w 1036"/>
              <a:gd name="T83" fmla="*/ 184 h 603"/>
              <a:gd name="T84" fmla="*/ 588 w 1036"/>
              <a:gd name="T85" fmla="*/ 214 h 603"/>
              <a:gd name="T86" fmla="*/ 534 w 1036"/>
              <a:gd name="T87" fmla="*/ 241 h 603"/>
              <a:gd name="T88" fmla="*/ 480 w 1036"/>
              <a:gd name="T89" fmla="*/ 266 h 603"/>
              <a:gd name="T90" fmla="*/ 424 w 1036"/>
              <a:gd name="T91" fmla="*/ 288 h 603"/>
              <a:gd name="T92" fmla="*/ 366 w 1036"/>
              <a:gd name="T93" fmla="*/ 309 h 603"/>
              <a:gd name="T94" fmla="*/ 308 w 1036"/>
              <a:gd name="T95" fmla="*/ 326 h 603"/>
              <a:gd name="T96" fmla="*/ 248 w 1036"/>
              <a:gd name="T97" fmla="*/ 340 h 603"/>
              <a:gd name="T98" fmla="*/ 188 w 1036"/>
              <a:gd name="T99" fmla="*/ 352 h 603"/>
              <a:gd name="T100" fmla="*/ 127 w 1036"/>
              <a:gd name="T101" fmla="*/ 361 h 603"/>
              <a:gd name="T102" fmla="*/ 64 w 1036"/>
              <a:gd name="T103" fmla="*/ 366 h 603"/>
              <a:gd name="T104" fmla="*/ 32 w 1036"/>
              <a:gd name="T105" fmla="*/ 367 h 603"/>
              <a:gd name="T106" fmla="*/ 0 w 1036"/>
              <a:gd name="T107" fmla="*/ 369 h 603"/>
              <a:gd name="T108" fmla="*/ 0 w 1036"/>
              <a:gd name="T109" fmla="*/ 369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36" h="603">
                <a:moveTo>
                  <a:pt x="0" y="369"/>
                </a:moveTo>
                <a:lnTo>
                  <a:pt x="4" y="603"/>
                </a:lnTo>
                <a:lnTo>
                  <a:pt x="4" y="603"/>
                </a:lnTo>
                <a:lnTo>
                  <a:pt x="42" y="603"/>
                </a:lnTo>
                <a:lnTo>
                  <a:pt x="79" y="600"/>
                </a:lnTo>
                <a:lnTo>
                  <a:pt x="116" y="598"/>
                </a:lnTo>
                <a:lnTo>
                  <a:pt x="153" y="594"/>
                </a:lnTo>
                <a:lnTo>
                  <a:pt x="189" y="589"/>
                </a:lnTo>
                <a:lnTo>
                  <a:pt x="226" y="583"/>
                </a:lnTo>
                <a:lnTo>
                  <a:pt x="262" y="577"/>
                </a:lnTo>
                <a:lnTo>
                  <a:pt x="297" y="570"/>
                </a:lnTo>
                <a:lnTo>
                  <a:pt x="332" y="561"/>
                </a:lnTo>
                <a:lnTo>
                  <a:pt x="368" y="554"/>
                </a:lnTo>
                <a:lnTo>
                  <a:pt x="403" y="543"/>
                </a:lnTo>
                <a:lnTo>
                  <a:pt x="437" y="533"/>
                </a:lnTo>
                <a:lnTo>
                  <a:pt x="472" y="521"/>
                </a:lnTo>
                <a:lnTo>
                  <a:pt x="504" y="509"/>
                </a:lnTo>
                <a:lnTo>
                  <a:pt x="538" y="496"/>
                </a:lnTo>
                <a:lnTo>
                  <a:pt x="571" y="483"/>
                </a:lnTo>
                <a:lnTo>
                  <a:pt x="603" y="469"/>
                </a:lnTo>
                <a:lnTo>
                  <a:pt x="636" y="453"/>
                </a:lnTo>
                <a:lnTo>
                  <a:pt x="667" y="438"/>
                </a:lnTo>
                <a:lnTo>
                  <a:pt x="698" y="421"/>
                </a:lnTo>
                <a:lnTo>
                  <a:pt x="730" y="404"/>
                </a:lnTo>
                <a:lnTo>
                  <a:pt x="760" y="386"/>
                </a:lnTo>
                <a:lnTo>
                  <a:pt x="789" y="367"/>
                </a:lnTo>
                <a:lnTo>
                  <a:pt x="819" y="348"/>
                </a:lnTo>
                <a:lnTo>
                  <a:pt x="848" y="327"/>
                </a:lnTo>
                <a:lnTo>
                  <a:pt x="877" y="306"/>
                </a:lnTo>
                <a:lnTo>
                  <a:pt x="904" y="285"/>
                </a:lnTo>
                <a:lnTo>
                  <a:pt x="931" y="263"/>
                </a:lnTo>
                <a:lnTo>
                  <a:pt x="959" y="241"/>
                </a:lnTo>
                <a:lnTo>
                  <a:pt x="985" y="218"/>
                </a:lnTo>
                <a:lnTo>
                  <a:pt x="1011" y="194"/>
                </a:lnTo>
                <a:lnTo>
                  <a:pt x="1036" y="169"/>
                </a:lnTo>
                <a:lnTo>
                  <a:pt x="871" y="0"/>
                </a:lnTo>
                <a:lnTo>
                  <a:pt x="871" y="0"/>
                </a:lnTo>
                <a:lnTo>
                  <a:pt x="829" y="42"/>
                </a:lnTo>
                <a:lnTo>
                  <a:pt x="784" y="80"/>
                </a:lnTo>
                <a:lnTo>
                  <a:pt x="737" y="117"/>
                </a:lnTo>
                <a:lnTo>
                  <a:pt x="689" y="151"/>
                </a:lnTo>
                <a:lnTo>
                  <a:pt x="638" y="184"/>
                </a:lnTo>
                <a:lnTo>
                  <a:pt x="588" y="214"/>
                </a:lnTo>
                <a:lnTo>
                  <a:pt x="534" y="241"/>
                </a:lnTo>
                <a:lnTo>
                  <a:pt x="480" y="266"/>
                </a:lnTo>
                <a:lnTo>
                  <a:pt x="424" y="288"/>
                </a:lnTo>
                <a:lnTo>
                  <a:pt x="366" y="309"/>
                </a:lnTo>
                <a:lnTo>
                  <a:pt x="308" y="326"/>
                </a:lnTo>
                <a:lnTo>
                  <a:pt x="248" y="340"/>
                </a:lnTo>
                <a:lnTo>
                  <a:pt x="188" y="352"/>
                </a:lnTo>
                <a:lnTo>
                  <a:pt x="127" y="361"/>
                </a:lnTo>
                <a:lnTo>
                  <a:pt x="64" y="366"/>
                </a:lnTo>
                <a:lnTo>
                  <a:pt x="32" y="367"/>
                </a:lnTo>
                <a:lnTo>
                  <a:pt x="0" y="369"/>
                </a:lnTo>
                <a:lnTo>
                  <a:pt x="0" y="369"/>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4" name="Freeform 60"/>
          <p:cNvSpPr>
            <a:spLocks/>
          </p:cNvSpPr>
          <p:nvPr/>
        </p:nvSpPr>
        <p:spPr bwMode="auto">
          <a:xfrm>
            <a:off x="4579938" y="3194051"/>
            <a:ext cx="401638" cy="230188"/>
          </a:xfrm>
          <a:custGeom>
            <a:avLst/>
            <a:gdLst>
              <a:gd name="T0" fmla="*/ 848 w 1010"/>
              <a:gd name="T1" fmla="*/ 579 h 579"/>
              <a:gd name="T2" fmla="*/ 1010 w 1010"/>
              <a:gd name="T3" fmla="*/ 410 h 579"/>
              <a:gd name="T4" fmla="*/ 1010 w 1010"/>
              <a:gd name="T5" fmla="*/ 410 h 579"/>
              <a:gd name="T6" fmla="*/ 961 w 1010"/>
              <a:gd name="T7" fmla="*/ 364 h 579"/>
              <a:gd name="T8" fmla="*/ 908 w 1010"/>
              <a:gd name="T9" fmla="*/ 321 h 579"/>
              <a:gd name="T10" fmla="*/ 854 w 1010"/>
              <a:gd name="T11" fmla="*/ 281 h 579"/>
              <a:gd name="T12" fmla="*/ 797 w 1010"/>
              <a:gd name="T13" fmla="*/ 242 h 579"/>
              <a:gd name="T14" fmla="*/ 740 w 1010"/>
              <a:gd name="T15" fmla="*/ 205 h 579"/>
              <a:gd name="T16" fmla="*/ 710 w 1010"/>
              <a:gd name="T17" fmla="*/ 188 h 579"/>
              <a:gd name="T18" fmla="*/ 680 w 1010"/>
              <a:gd name="T19" fmla="*/ 173 h 579"/>
              <a:gd name="T20" fmla="*/ 649 w 1010"/>
              <a:gd name="T21" fmla="*/ 157 h 579"/>
              <a:gd name="T22" fmla="*/ 619 w 1010"/>
              <a:gd name="T23" fmla="*/ 142 h 579"/>
              <a:gd name="T24" fmla="*/ 586 w 1010"/>
              <a:gd name="T25" fmla="*/ 127 h 579"/>
              <a:gd name="T26" fmla="*/ 555 w 1010"/>
              <a:gd name="T27" fmla="*/ 114 h 579"/>
              <a:gd name="T28" fmla="*/ 524 w 1010"/>
              <a:gd name="T29" fmla="*/ 101 h 579"/>
              <a:gd name="T30" fmla="*/ 491 w 1010"/>
              <a:gd name="T31" fmla="*/ 90 h 579"/>
              <a:gd name="T32" fmla="*/ 457 w 1010"/>
              <a:gd name="T33" fmla="*/ 78 h 579"/>
              <a:gd name="T34" fmla="*/ 425 w 1010"/>
              <a:gd name="T35" fmla="*/ 67 h 579"/>
              <a:gd name="T36" fmla="*/ 391 w 1010"/>
              <a:gd name="T37" fmla="*/ 57 h 579"/>
              <a:gd name="T38" fmla="*/ 357 w 1010"/>
              <a:gd name="T39" fmla="*/ 48 h 579"/>
              <a:gd name="T40" fmla="*/ 323 w 1010"/>
              <a:gd name="T41" fmla="*/ 40 h 579"/>
              <a:gd name="T42" fmla="*/ 289 w 1010"/>
              <a:gd name="T43" fmla="*/ 32 h 579"/>
              <a:gd name="T44" fmla="*/ 254 w 1010"/>
              <a:gd name="T45" fmla="*/ 24 h 579"/>
              <a:gd name="T46" fmla="*/ 219 w 1010"/>
              <a:gd name="T47" fmla="*/ 19 h 579"/>
              <a:gd name="T48" fmla="*/ 184 w 1010"/>
              <a:gd name="T49" fmla="*/ 14 h 579"/>
              <a:gd name="T50" fmla="*/ 149 w 1010"/>
              <a:gd name="T51" fmla="*/ 9 h 579"/>
              <a:gd name="T52" fmla="*/ 113 w 1010"/>
              <a:gd name="T53" fmla="*/ 6 h 579"/>
              <a:gd name="T54" fmla="*/ 77 w 1010"/>
              <a:gd name="T55" fmla="*/ 4 h 579"/>
              <a:gd name="T56" fmla="*/ 41 w 1010"/>
              <a:gd name="T57" fmla="*/ 1 h 579"/>
              <a:gd name="T58" fmla="*/ 4 w 1010"/>
              <a:gd name="T59" fmla="*/ 0 h 579"/>
              <a:gd name="T60" fmla="*/ 0 w 1010"/>
              <a:gd name="T61" fmla="*/ 235 h 579"/>
              <a:gd name="T62" fmla="*/ 0 w 1010"/>
              <a:gd name="T63" fmla="*/ 235 h 579"/>
              <a:gd name="T64" fmla="*/ 61 w 1010"/>
              <a:gd name="T65" fmla="*/ 238 h 579"/>
              <a:gd name="T66" fmla="*/ 121 w 1010"/>
              <a:gd name="T67" fmla="*/ 243 h 579"/>
              <a:gd name="T68" fmla="*/ 181 w 1010"/>
              <a:gd name="T69" fmla="*/ 251 h 579"/>
              <a:gd name="T70" fmla="*/ 240 w 1010"/>
              <a:gd name="T71" fmla="*/ 261 h 579"/>
              <a:gd name="T72" fmla="*/ 297 w 1010"/>
              <a:gd name="T73" fmla="*/ 276 h 579"/>
              <a:gd name="T74" fmla="*/ 354 w 1010"/>
              <a:gd name="T75" fmla="*/ 291 h 579"/>
              <a:gd name="T76" fmla="*/ 409 w 1010"/>
              <a:gd name="T77" fmla="*/ 310 h 579"/>
              <a:gd name="T78" fmla="*/ 464 w 1010"/>
              <a:gd name="T79" fmla="*/ 330 h 579"/>
              <a:gd name="T80" fmla="*/ 517 w 1010"/>
              <a:gd name="T81" fmla="*/ 354 h 579"/>
              <a:gd name="T82" fmla="*/ 568 w 1010"/>
              <a:gd name="T83" fmla="*/ 380 h 579"/>
              <a:gd name="T84" fmla="*/ 619 w 1010"/>
              <a:gd name="T85" fmla="*/ 407 h 579"/>
              <a:gd name="T86" fmla="*/ 668 w 1010"/>
              <a:gd name="T87" fmla="*/ 438 h 579"/>
              <a:gd name="T88" fmla="*/ 715 w 1010"/>
              <a:gd name="T89" fmla="*/ 470 h 579"/>
              <a:gd name="T90" fmla="*/ 761 w 1010"/>
              <a:gd name="T91" fmla="*/ 505 h 579"/>
              <a:gd name="T92" fmla="*/ 805 w 1010"/>
              <a:gd name="T93" fmla="*/ 541 h 579"/>
              <a:gd name="T94" fmla="*/ 848 w 1010"/>
              <a:gd name="T95" fmla="*/ 579 h 579"/>
              <a:gd name="T96" fmla="*/ 848 w 1010"/>
              <a:gd name="T97" fmla="*/ 579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0" h="579">
                <a:moveTo>
                  <a:pt x="848" y="579"/>
                </a:moveTo>
                <a:lnTo>
                  <a:pt x="1010" y="410"/>
                </a:lnTo>
                <a:lnTo>
                  <a:pt x="1010" y="410"/>
                </a:lnTo>
                <a:lnTo>
                  <a:pt x="961" y="364"/>
                </a:lnTo>
                <a:lnTo>
                  <a:pt x="908" y="321"/>
                </a:lnTo>
                <a:lnTo>
                  <a:pt x="854" y="281"/>
                </a:lnTo>
                <a:lnTo>
                  <a:pt x="797" y="242"/>
                </a:lnTo>
                <a:lnTo>
                  <a:pt x="740" y="205"/>
                </a:lnTo>
                <a:lnTo>
                  <a:pt x="710" y="188"/>
                </a:lnTo>
                <a:lnTo>
                  <a:pt x="680" y="173"/>
                </a:lnTo>
                <a:lnTo>
                  <a:pt x="649" y="157"/>
                </a:lnTo>
                <a:lnTo>
                  <a:pt x="619" y="142"/>
                </a:lnTo>
                <a:lnTo>
                  <a:pt x="586" y="127"/>
                </a:lnTo>
                <a:lnTo>
                  <a:pt x="555" y="114"/>
                </a:lnTo>
                <a:lnTo>
                  <a:pt x="524" y="101"/>
                </a:lnTo>
                <a:lnTo>
                  <a:pt x="491" y="90"/>
                </a:lnTo>
                <a:lnTo>
                  <a:pt x="457" y="78"/>
                </a:lnTo>
                <a:lnTo>
                  <a:pt x="425" y="67"/>
                </a:lnTo>
                <a:lnTo>
                  <a:pt x="391" y="57"/>
                </a:lnTo>
                <a:lnTo>
                  <a:pt x="357" y="48"/>
                </a:lnTo>
                <a:lnTo>
                  <a:pt x="323" y="40"/>
                </a:lnTo>
                <a:lnTo>
                  <a:pt x="289" y="32"/>
                </a:lnTo>
                <a:lnTo>
                  <a:pt x="254" y="24"/>
                </a:lnTo>
                <a:lnTo>
                  <a:pt x="219" y="19"/>
                </a:lnTo>
                <a:lnTo>
                  <a:pt x="184" y="14"/>
                </a:lnTo>
                <a:lnTo>
                  <a:pt x="149" y="9"/>
                </a:lnTo>
                <a:lnTo>
                  <a:pt x="113" y="6"/>
                </a:lnTo>
                <a:lnTo>
                  <a:pt x="77" y="4"/>
                </a:lnTo>
                <a:lnTo>
                  <a:pt x="41" y="1"/>
                </a:lnTo>
                <a:lnTo>
                  <a:pt x="4" y="0"/>
                </a:lnTo>
                <a:lnTo>
                  <a:pt x="0" y="235"/>
                </a:lnTo>
                <a:lnTo>
                  <a:pt x="0" y="235"/>
                </a:lnTo>
                <a:lnTo>
                  <a:pt x="61" y="238"/>
                </a:lnTo>
                <a:lnTo>
                  <a:pt x="121" y="243"/>
                </a:lnTo>
                <a:lnTo>
                  <a:pt x="181" y="251"/>
                </a:lnTo>
                <a:lnTo>
                  <a:pt x="240" y="261"/>
                </a:lnTo>
                <a:lnTo>
                  <a:pt x="297" y="276"/>
                </a:lnTo>
                <a:lnTo>
                  <a:pt x="354" y="291"/>
                </a:lnTo>
                <a:lnTo>
                  <a:pt x="409" y="310"/>
                </a:lnTo>
                <a:lnTo>
                  <a:pt x="464" y="330"/>
                </a:lnTo>
                <a:lnTo>
                  <a:pt x="517" y="354"/>
                </a:lnTo>
                <a:lnTo>
                  <a:pt x="568" y="380"/>
                </a:lnTo>
                <a:lnTo>
                  <a:pt x="619" y="407"/>
                </a:lnTo>
                <a:lnTo>
                  <a:pt x="668" y="438"/>
                </a:lnTo>
                <a:lnTo>
                  <a:pt x="715" y="470"/>
                </a:lnTo>
                <a:lnTo>
                  <a:pt x="761" y="505"/>
                </a:lnTo>
                <a:lnTo>
                  <a:pt x="805" y="541"/>
                </a:lnTo>
                <a:lnTo>
                  <a:pt x="848" y="579"/>
                </a:lnTo>
                <a:lnTo>
                  <a:pt x="848" y="579"/>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5" name="Freeform 62"/>
          <p:cNvSpPr>
            <a:spLocks/>
          </p:cNvSpPr>
          <p:nvPr/>
        </p:nvSpPr>
        <p:spPr bwMode="auto">
          <a:xfrm>
            <a:off x="4578350" y="3338513"/>
            <a:ext cx="301625" cy="169863"/>
          </a:xfrm>
          <a:custGeom>
            <a:avLst/>
            <a:gdLst>
              <a:gd name="T0" fmla="*/ 645 w 761"/>
              <a:gd name="T1" fmla="*/ 425 h 425"/>
              <a:gd name="T2" fmla="*/ 761 w 761"/>
              <a:gd name="T3" fmla="*/ 307 h 425"/>
              <a:gd name="T4" fmla="*/ 761 w 761"/>
              <a:gd name="T5" fmla="*/ 307 h 425"/>
              <a:gd name="T6" fmla="*/ 723 w 761"/>
              <a:gd name="T7" fmla="*/ 273 h 425"/>
              <a:gd name="T8" fmla="*/ 682 w 761"/>
              <a:gd name="T9" fmla="*/ 240 h 425"/>
              <a:gd name="T10" fmla="*/ 642 w 761"/>
              <a:gd name="T11" fmla="*/ 209 h 425"/>
              <a:gd name="T12" fmla="*/ 599 w 761"/>
              <a:gd name="T13" fmla="*/ 181 h 425"/>
              <a:gd name="T14" fmla="*/ 555 w 761"/>
              <a:gd name="T15" fmla="*/ 155 h 425"/>
              <a:gd name="T16" fmla="*/ 511 w 761"/>
              <a:gd name="T17" fmla="*/ 128 h 425"/>
              <a:gd name="T18" fmla="*/ 464 w 761"/>
              <a:gd name="T19" fmla="*/ 106 h 425"/>
              <a:gd name="T20" fmla="*/ 417 w 761"/>
              <a:gd name="T21" fmla="*/ 86 h 425"/>
              <a:gd name="T22" fmla="*/ 369 w 761"/>
              <a:gd name="T23" fmla="*/ 66 h 425"/>
              <a:gd name="T24" fmla="*/ 319 w 761"/>
              <a:gd name="T25" fmla="*/ 50 h 425"/>
              <a:gd name="T26" fmla="*/ 268 w 761"/>
              <a:gd name="T27" fmla="*/ 36 h 425"/>
              <a:gd name="T28" fmla="*/ 216 w 761"/>
              <a:gd name="T29" fmla="*/ 24 h 425"/>
              <a:gd name="T30" fmla="*/ 164 w 761"/>
              <a:gd name="T31" fmla="*/ 14 h 425"/>
              <a:gd name="T32" fmla="*/ 111 w 761"/>
              <a:gd name="T33" fmla="*/ 7 h 425"/>
              <a:gd name="T34" fmla="*/ 58 w 761"/>
              <a:gd name="T35" fmla="*/ 2 h 425"/>
              <a:gd name="T36" fmla="*/ 3 w 761"/>
              <a:gd name="T37" fmla="*/ 0 h 425"/>
              <a:gd name="T38" fmla="*/ 0 w 761"/>
              <a:gd name="T39" fmla="*/ 165 h 425"/>
              <a:gd name="T40" fmla="*/ 0 w 761"/>
              <a:gd name="T41" fmla="*/ 165 h 425"/>
              <a:gd name="T42" fmla="*/ 46 w 761"/>
              <a:gd name="T43" fmla="*/ 168 h 425"/>
              <a:gd name="T44" fmla="*/ 93 w 761"/>
              <a:gd name="T45" fmla="*/ 171 h 425"/>
              <a:gd name="T46" fmla="*/ 137 w 761"/>
              <a:gd name="T47" fmla="*/ 178 h 425"/>
              <a:gd name="T48" fmla="*/ 183 w 761"/>
              <a:gd name="T49" fmla="*/ 186 h 425"/>
              <a:gd name="T50" fmla="*/ 226 w 761"/>
              <a:gd name="T51" fmla="*/ 196 h 425"/>
              <a:gd name="T52" fmla="*/ 268 w 761"/>
              <a:gd name="T53" fmla="*/ 208 h 425"/>
              <a:gd name="T54" fmla="*/ 311 w 761"/>
              <a:gd name="T55" fmla="*/ 222 h 425"/>
              <a:gd name="T56" fmla="*/ 352 w 761"/>
              <a:gd name="T57" fmla="*/ 238 h 425"/>
              <a:gd name="T58" fmla="*/ 393 w 761"/>
              <a:gd name="T59" fmla="*/ 256 h 425"/>
              <a:gd name="T60" fmla="*/ 433 w 761"/>
              <a:gd name="T61" fmla="*/ 274 h 425"/>
              <a:gd name="T62" fmla="*/ 470 w 761"/>
              <a:gd name="T63" fmla="*/ 296 h 425"/>
              <a:gd name="T64" fmla="*/ 508 w 761"/>
              <a:gd name="T65" fmla="*/ 319 h 425"/>
              <a:gd name="T66" fmla="*/ 544 w 761"/>
              <a:gd name="T67" fmla="*/ 343 h 425"/>
              <a:gd name="T68" fmla="*/ 580 w 761"/>
              <a:gd name="T69" fmla="*/ 369 h 425"/>
              <a:gd name="T70" fmla="*/ 613 w 761"/>
              <a:gd name="T71" fmla="*/ 397 h 425"/>
              <a:gd name="T72" fmla="*/ 645 w 761"/>
              <a:gd name="T73" fmla="*/ 425 h 425"/>
              <a:gd name="T74" fmla="*/ 645 w 761"/>
              <a:gd name="T75"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1" h="425">
                <a:moveTo>
                  <a:pt x="645" y="425"/>
                </a:moveTo>
                <a:lnTo>
                  <a:pt x="761" y="307"/>
                </a:lnTo>
                <a:lnTo>
                  <a:pt x="761" y="307"/>
                </a:lnTo>
                <a:lnTo>
                  <a:pt x="723" y="273"/>
                </a:lnTo>
                <a:lnTo>
                  <a:pt x="682" y="240"/>
                </a:lnTo>
                <a:lnTo>
                  <a:pt x="642" y="209"/>
                </a:lnTo>
                <a:lnTo>
                  <a:pt x="599" y="181"/>
                </a:lnTo>
                <a:lnTo>
                  <a:pt x="555" y="155"/>
                </a:lnTo>
                <a:lnTo>
                  <a:pt x="511" y="128"/>
                </a:lnTo>
                <a:lnTo>
                  <a:pt x="464" y="106"/>
                </a:lnTo>
                <a:lnTo>
                  <a:pt x="417" y="86"/>
                </a:lnTo>
                <a:lnTo>
                  <a:pt x="369" y="66"/>
                </a:lnTo>
                <a:lnTo>
                  <a:pt x="319" y="50"/>
                </a:lnTo>
                <a:lnTo>
                  <a:pt x="268" y="36"/>
                </a:lnTo>
                <a:lnTo>
                  <a:pt x="216" y="24"/>
                </a:lnTo>
                <a:lnTo>
                  <a:pt x="164" y="14"/>
                </a:lnTo>
                <a:lnTo>
                  <a:pt x="111" y="7"/>
                </a:lnTo>
                <a:lnTo>
                  <a:pt x="58" y="2"/>
                </a:lnTo>
                <a:lnTo>
                  <a:pt x="3" y="0"/>
                </a:lnTo>
                <a:lnTo>
                  <a:pt x="0" y="165"/>
                </a:lnTo>
                <a:lnTo>
                  <a:pt x="0" y="165"/>
                </a:lnTo>
                <a:lnTo>
                  <a:pt x="46" y="168"/>
                </a:lnTo>
                <a:lnTo>
                  <a:pt x="93" y="171"/>
                </a:lnTo>
                <a:lnTo>
                  <a:pt x="137" y="178"/>
                </a:lnTo>
                <a:lnTo>
                  <a:pt x="183" y="186"/>
                </a:lnTo>
                <a:lnTo>
                  <a:pt x="226" y="196"/>
                </a:lnTo>
                <a:lnTo>
                  <a:pt x="268" y="208"/>
                </a:lnTo>
                <a:lnTo>
                  <a:pt x="311" y="222"/>
                </a:lnTo>
                <a:lnTo>
                  <a:pt x="352" y="238"/>
                </a:lnTo>
                <a:lnTo>
                  <a:pt x="393" y="256"/>
                </a:lnTo>
                <a:lnTo>
                  <a:pt x="433" y="274"/>
                </a:lnTo>
                <a:lnTo>
                  <a:pt x="470" y="296"/>
                </a:lnTo>
                <a:lnTo>
                  <a:pt x="508" y="319"/>
                </a:lnTo>
                <a:lnTo>
                  <a:pt x="544" y="343"/>
                </a:lnTo>
                <a:lnTo>
                  <a:pt x="580" y="369"/>
                </a:lnTo>
                <a:lnTo>
                  <a:pt x="613" y="397"/>
                </a:lnTo>
                <a:lnTo>
                  <a:pt x="645" y="425"/>
                </a:lnTo>
                <a:lnTo>
                  <a:pt x="645" y="42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6" name="Freeform 63"/>
          <p:cNvSpPr>
            <a:spLocks/>
          </p:cNvSpPr>
          <p:nvPr/>
        </p:nvSpPr>
        <p:spPr bwMode="auto">
          <a:xfrm>
            <a:off x="4852988" y="3786188"/>
            <a:ext cx="169863" cy="311150"/>
          </a:xfrm>
          <a:custGeom>
            <a:avLst/>
            <a:gdLst>
              <a:gd name="T0" fmla="*/ 260 w 427"/>
              <a:gd name="T1" fmla="*/ 9 h 785"/>
              <a:gd name="T2" fmla="*/ 260 w 427"/>
              <a:gd name="T3" fmla="*/ 9 h 785"/>
              <a:gd name="T4" fmla="*/ 260 w 427"/>
              <a:gd name="T5" fmla="*/ 57 h 785"/>
              <a:gd name="T6" fmla="*/ 256 w 427"/>
              <a:gd name="T7" fmla="*/ 104 h 785"/>
              <a:gd name="T8" fmla="*/ 251 w 427"/>
              <a:gd name="T9" fmla="*/ 150 h 785"/>
              <a:gd name="T10" fmla="*/ 243 w 427"/>
              <a:gd name="T11" fmla="*/ 195 h 785"/>
              <a:gd name="T12" fmla="*/ 233 w 427"/>
              <a:gd name="T13" fmla="*/ 241 h 785"/>
              <a:gd name="T14" fmla="*/ 221 w 427"/>
              <a:gd name="T15" fmla="*/ 285 h 785"/>
              <a:gd name="T16" fmla="*/ 207 w 427"/>
              <a:gd name="T17" fmla="*/ 328 h 785"/>
              <a:gd name="T18" fmla="*/ 191 w 427"/>
              <a:gd name="T19" fmla="*/ 370 h 785"/>
              <a:gd name="T20" fmla="*/ 173 w 427"/>
              <a:gd name="T21" fmla="*/ 411 h 785"/>
              <a:gd name="T22" fmla="*/ 154 w 427"/>
              <a:gd name="T23" fmla="*/ 452 h 785"/>
              <a:gd name="T24" fmla="*/ 133 w 427"/>
              <a:gd name="T25" fmla="*/ 491 h 785"/>
              <a:gd name="T26" fmla="*/ 109 w 427"/>
              <a:gd name="T27" fmla="*/ 530 h 785"/>
              <a:gd name="T28" fmla="*/ 85 w 427"/>
              <a:gd name="T29" fmla="*/ 566 h 785"/>
              <a:gd name="T30" fmla="*/ 59 w 427"/>
              <a:gd name="T31" fmla="*/ 603 h 785"/>
              <a:gd name="T32" fmla="*/ 30 w 427"/>
              <a:gd name="T33" fmla="*/ 637 h 785"/>
              <a:gd name="T34" fmla="*/ 0 w 427"/>
              <a:gd name="T35" fmla="*/ 670 h 785"/>
              <a:gd name="T36" fmla="*/ 120 w 427"/>
              <a:gd name="T37" fmla="*/ 785 h 785"/>
              <a:gd name="T38" fmla="*/ 120 w 427"/>
              <a:gd name="T39" fmla="*/ 785 h 785"/>
              <a:gd name="T40" fmla="*/ 154 w 427"/>
              <a:gd name="T41" fmla="*/ 746 h 785"/>
              <a:gd name="T42" fmla="*/ 187 w 427"/>
              <a:gd name="T43" fmla="*/ 706 h 785"/>
              <a:gd name="T44" fmla="*/ 219 w 427"/>
              <a:gd name="T45" fmla="*/ 664 h 785"/>
              <a:gd name="T46" fmla="*/ 247 w 427"/>
              <a:gd name="T47" fmla="*/ 620 h 785"/>
              <a:gd name="T48" fmla="*/ 275 w 427"/>
              <a:gd name="T49" fmla="*/ 575 h 785"/>
              <a:gd name="T50" fmla="*/ 301 w 427"/>
              <a:gd name="T51" fmla="*/ 530 h 785"/>
              <a:gd name="T52" fmla="*/ 323 w 427"/>
              <a:gd name="T53" fmla="*/ 482 h 785"/>
              <a:gd name="T54" fmla="*/ 344 w 427"/>
              <a:gd name="T55" fmla="*/ 433 h 785"/>
              <a:gd name="T56" fmla="*/ 363 w 427"/>
              <a:gd name="T57" fmla="*/ 384 h 785"/>
              <a:gd name="T58" fmla="*/ 379 w 427"/>
              <a:gd name="T59" fmla="*/ 333 h 785"/>
              <a:gd name="T60" fmla="*/ 393 w 427"/>
              <a:gd name="T61" fmla="*/ 281 h 785"/>
              <a:gd name="T62" fmla="*/ 405 w 427"/>
              <a:gd name="T63" fmla="*/ 228 h 785"/>
              <a:gd name="T64" fmla="*/ 414 w 427"/>
              <a:gd name="T65" fmla="*/ 174 h 785"/>
              <a:gd name="T66" fmla="*/ 420 w 427"/>
              <a:gd name="T67" fmla="*/ 120 h 785"/>
              <a:gd name="T68" fmla="*/ 424 w 427"/>
              <a:gd name="T69" fmla="*/ 65 h 785"/>
              <a:gd name="T70" fmla="*/ 427 w 427"/>
              <a:gd name="T71" fmla="*/ 9 h 785"/>
              <a:gd name="T72" fmla="*/ 427 w 427"/>
              <a:gd name="T73" fmla="*/ 9 h 785"/>
              <a:gd name="T74" fmla="*/ 426 w 427"/>
              <a:gd name="T75" fmla="*/ 2 h 785"/>
              <a:gd name="T76" fmla="*/ 260 w 427"/>
              <a:gd name="T77" fmla="*/ 0 h 785"/>
              <a:gd name="T78" fmla="*/ 260 w 427"/>
              <a:gd name="T79" fmla="*/ 0 h 785"/>
              <a:gd name="T80" fmla="*/ 260 w 427"/>
              <a:gd name="T81" fmla="*/ 9 h 785"/>
              <a:gd name="T82" fmla="*/ 260 w 427"/>
              <a:gd name="T83" fmla="*/ 9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 h="785">
                <a:moveTo>
                  <a:pt x="260" y="9"/>
                </a:moveTo>
                <a:lnTo>
                  <a:pt x="260" y="9"/>
                </a:lnTo>
                <a:lnTo>
                  <a:pt x="260" y="57"/>
                </a:lnTo>
                <a:lnTo>
                  <a:pt x="256" y="104"/>
                </a:lnTo>
                <a:lnTo>
                  <a:pt x="251" y="150"/>
                </a:lnTo>
                <a:lnTo>
                  <a:pt x="243" y="195"/>
                </a:lnTo>
                <a:lnTo>
                  <a:pt x="233" y="241"/>
                </a:lnTo>
                <a:lnTo>
                  <a:pt x="221" y="285"/>
                </a:lnTo>
                <a:lnTo>
                  <a:pt x="207" y="328"/>
                </a:lnTo>
                <a:lnTo>
                  <a:pt x="191" y="370"/>
                </a:lnTo>
                <a:lnTo>
                  <a:pt x="173" y="411"/>
                </a:lnTo>
                <a:lnTo>
                  <a:pt x="154" y="452"/>
                </a:lnTo>
                <a:lnTo>
                  <a:pt x="133" y="491"/>
                </a:lnTo>
                <a:lnTo>
                  <a:pt x="109" y="530"/>
                </a:lnTo>
                <a:lnTo>
                  <a:pt x="85" y="566"/>
                </a:lnTo>
                <a:lnTo>
                  <a:pt x="59" y="603"/>
                </a:lnTo>
                <a:lnTo>
                  <a:pt x="30" y="637"/>
                </a:lnTo>
                <a:lnTo>
                  <a:pt x="0" y="670"/>
                </a:lnTo>
                <a:lnTo>
                  <a:pt x="120" y="785"/>
                </a:lnTo>
                <a:lnTo>
                  <a:pt x="120" y="785"/>
                </a:lnTo>
                <a:lnTo>
                  <a:pt x="154" y="746"/>
                </a:lnTo>
                <a:lnTo>
                  <a:pt x="187" y="706"/>
                </a:lnTo>
                <a:lnTo>
                  <a:pt x="219" y="664"/>
                </a:lnTo>
                <a:lnTo>
                  <a:pt x="247" y="620"/>
                </a:lnTo>
                <a:lnTo>
                  <a:pt x="275" y="575"/>
                </a:lnTo>
                <a:lnTo>
                  <a:pt x="301" y="530"/>
                </a:lnTo>
                <a:lnTo>
                  <a:pt x="323" y="482"/>
                </a:lnTo>
                <a:lnTo>
                  <a:pt x="344" y="433"/>
                </a:lnTo>
                <a:lnTo>
                  <a:pt x="363" y="384"/>
                </a:lnTo>
                <a:lnTo>
                  <a:pt x="379" y="333"/>
                </a:lnTo>
                <a:lnTo>
                  <a:pt x="393" y="281"/>
                </a:lnTo>
                <a:lnTo>
                  <a:pt x="405" y="228"/>
                </a:lnTo>
                <a:lnTo>
                  <a:pt x="414" y="174"/>
                </a:lnTo>
                <a:lnTo>
                  <a:pt x="420" y="120"/>
                </a:lnTo>
                <a:lnTo>
                  <a:pt x="424" y="65"/>
                </a:lnTo>
                <a:lnTo>
                  <a:pt x="427" y="9"/>
                </a:lnTo>
                <a:lnTo>
                  <a:pt x="427" y="9"/>
                </a:lnTo>
                <a:lnTo>
                  <a:pt x="426" y="2"/>
                </a:lnTo>
                <a:lnTo>
                  <a:pt x="260" y="0"/>
                </a:lnTo>
                <a:lnTo>
                  <a:pt x="260" y="0"/>
                </a:lnTo>
                <a:lnTo>
                  <a:pt x="260" y="9"/>
                </a:lnTo>
                <a:lnTo>
                  <a:pt x="260" y="9"/>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7" name="Freeform 65"/>
          <p:cNvSpPr>
            <a:spLocks/>
          </p:cNvSpPr>
          <p:nvPr/>
        </p:nvSpPr>
        <p:spPr bwMode="auto">
          <a:xfrm>
            <a:off x="4121150" y="3470276"/>
            <a:ext cx="179388" cy="303213"/>
          </a:xfrm>
          <a:custGeom>
            <a:avLst/>
            <a:gdLst>
              <a:gd name="T0" fmla="*/ 451 w 451"/>
              <a:gd name="T1" fmla="*/ 114 h 760"/>
              <a:gd name="T2" fmla="*/ 332 w 451"/>
              <a:gd name="T3" fmla="*/ 0 h 760"/>
              <a:gd name="T4" fmla="*/ 332 w 451"/>
              <a:gd name="T5" fmla="*/ 0 h 760"/>
              <a:gd name="T6" fmla="*/ 296 w 451"/>
              <a:gd name="T7" fmla="*/ 36 h 760"/>
              <a:gd name="T8" fmla="*/ 262 w 451"/>
              <a:gd name="T9" fmla="*/ 75 h 760"/>
              <a:gd name="T10" fmla="*/ 229 w 451"/>
              <a:gd name="T11" fmla="*/ 117 h 760"/>
              <a:gd name="T12" fmla="*/ 200 w 451"/>
              <a:gd name="T13" fmla="*/ 159 h 760"/>
              <a:gd name="T14" fmla="*/ 171 w 451"/>
              <a:gd name="T15" fmla="*/ 203 h 760"/>
              <a:gd name="T16" fmla="*/ 145 w 451"/>
              <a:gd name="T17" fmla="*/ 247 h 760"/>
              <a:gd name="T18" fmla="*/ 120 w 451"/>
              <a:gd name="T19" fmla="*/ 294 h 760"/>
              <a:gd name="T20" fmla="*/ 98 w 451"/>
              <a:gd name="T21" fmla="*/ 341 h 760"/>
              <a:gd name="T22" fmla="*/ 77 w 451"/>
              <a:gd name="T23" fmla="*/ 389 h 760"/>
              <a:gd name="T24" fmla="*/ 59 w 451"/>
              <a:gd name="T25" fmla="*/ 440 h 760"/>
              <a:gd name="T26" fmla="*/ 43 w 451"/>
              <a:gd name="T27" fmla="*/ 491 h 760"/>
              <a:gd name="T28" fmla="*/ 30 w 451"/>
              <a:gd name="T29" fmla="*/ 542 h 760"/>
              <a:gd name="T30" fmla="*/ 19 w 451"/>
              <a:gd name="T31" fmla="*/ 595 h 760"/>
              <a:gd name="T32" fmla="*/ 11 w 451"/>
              <a:gd name="T33" fmla="*/ 648 h 760"/>
              <a:gd name="T34" fmla="*/ 4 w 451"/>
              <a:gd name="T35" fmla="*/ 703 h 760"/>
              <a:gd name="T36" fmla="*/ 0 w 451"/>
              <a:gd name="T37" fmla="*/ 758 h 760"/>
              <a:gd name="T38" fmla="*/ 167 w 451"/>
              <a:gd name="T39" fmla="*/ 760 h 760"/>
              <a:gd name="T40" fmla="*/ 167 w 451"/>
              <a:gd name="T41" fmla="*/ 760 h 760"/>
              <a:gd name="T42" fmla="*/ 170 w 451"/>
              <a:gd name="T43" fmla="*/ 713 h 760"/>
              <a:gd name="T44" fmla="*/ 175 w 451"/>
              <a:gd name="T45" fmla="*/ 667 h 760"/>
              <a:gd name="T46" fmla="*/ 183 w 451"/>
              <a:gd name="T47" fmla="*/ 621 h 760"/>
              <a:gd name="T48" fmla="*/ 192 w 451"/>
              <a:gd name="T49" fmla="*/ 577 h 760"/>
              <a:gd name="T50" fmla="*/ 203 w 451"/>
              <a:gd name="T51" fmla="*/ 532 h 760"/>
              <a:gd name="T52" fmla="*/ 216 w 451"/>
              <a:gd name="T53" fmla="*/ 489 h 760"/>
              <a:gd name="T54" fmla="*/ 232 w 451"/>
              <a:gd name="T55" fmla="*/ 447 h 760"/>
              <a:gd name="T56" fmla="*/ 250 w 451"/>
              <a:gd name="T57" fmla="*/ 405 h 760"/>
              <a:gd name="T58" fmla="*/ 270 w 451"/>
              <a:gd name="T59" fmla="*/ 364 h 760"/>
              <a:gd name="T60" fmla="*/ 291 w 451"/>
              <a:gd name="T61" fmla="*/ 325 h 760"/>
              <a:gd name="T62" fmla="*/ 313 w 451"/>
              <a:gd name="T63" fmla="*/ 288 h 760"/>
              <a:gd name="T64" fmla="*/ 338 w 451"/>
              <a:gd name="T65" fmla="*/ 250 h 760"/>
              <a:gd name="T66" fmla="*/ 364 w 451"/>
              <a:gd name="T67" fmla="*/ 215 h 760"/>
              <a:gd name="T68" fmla="*/ 391 w 451"/>
              <a:gd name="T69" fmla="*/ 180 h 760"/>
              <a:gd name="T70" fmla="*/ 421 w 451"/>
              <a:gd name="T71" fmla="*/ 147 h 760"/>
              <a:gd name="T72" fmla="*/ 451 w 451"/>
              <a:gd name="T73" fmla="*/ 114 h 760"/>
              <a:gd name="T74" fmla="*/ 451 w 451"/>
              <a:gd name="T75" fmla="*/ 114 h 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51" h="760">
                <a:moveTo>
                  <a:pt x="451" y="114"/>
                </a:moveTo>
                <a:lnTo>
                  <a:pt x="332" y="0"/>
                </a:lnTo>
                <a:lnTo>
                  <a:pt x="332" y="0"/>
                </a:lnTo>
                <a:lnTo>
                  <a:pt x="296" y="36"/>
                </a:lnTo>
                <a:lnTo>
                  <a:pt x="262" y="75"/>
                </a:lnTo>
                <a:lnTo>
                  <a:pt x="229" y="117"/>
                </a:lnTo>
                <a:lnTo>
                  <a:pt x="200" y="159"/>
                </a:lnTo>
                <a:lnTo>
                  <a:pt x="171" y="203"/>
                </a:lnTo>
                <a:lnTo>
                  <a:pt x="145" y="247"/>
                </a:lnTo>
                <a:lnTo>
                  <a:pt x="120" y="294"/>
                </a:lnTo>
                <a:lnTo>
                  <a:pt x="98" y="341"/>
                </a:lnTo>
                <a:lnTo>
                  <a:pt x="77" y="389"/>
                </a:lnTo>
                <a:lnTo>
                  <a:pt x="59" y="440"/>
                </a:lnTo>
                <a:lnTo>
                  <a:pt x="43" y="491"/>
                </a:lnTo>
                <a:lnTo>
                  <a:pt x="30" y="542"/>
                </a:lnTo>
                <a:lnTo>
                  <a:pt x="19" y="595"/>
                </a:lnTo>
                <a:lnTo>
                  <a:pt x="11" y="648"/>
                </a:lnTo>
                <a:lnTo>
                  <a:pt x="4" y="703"/>
                </a:lnTo>
                <a:lnTo>
                  <a:pt x="0" y="758"/>
                </a:lnTo>
                <a:lnTo>
                  <a:pt x="167" y="760"/>
                </a:lnTo>
                <a:lnTo>
                  <a:pt x="167" y="760"/>
                </a:lnTo>
                <a:lnTo>
                  <a:pt x="170" y="713"/>
                </a:lnTo>
                <a:lnTo>
                  <a:pt x="175" y="667"/>
                </a:lnTo>
                <a:lnTo>
                  <a:pt x="183" y="621"/>
                </a:lnTo>
                <a:lnTo>
                  <a:pt x="192" y="577"/>
                </a:lnTo>
                <a:lnTo>
                  <a:pt x="203" y="532"/>
                </a:lnTo>
                <a:lnTo>
                  <a:pt x="216" y="489"/>
                </a:lnTo>
                <a:lnTo>
                  <a:pt x="232" y="447"/>
                </a:lnTo>
                <a:lnTo>
                  <a:pt x="250" y="405"/>
                </a:lnTo>
                <a:lnTo>
                  <a:pt x="270" y="364"/>
                </a:lnTo>
                <a:lnTo>
                  <a:pt x="291" y="325"/>
                </a:lnTo>
                <a:lnTo>
                  <a:pt x="313" y="288"/>
                </a:lnTo>
                <a:lnTo>
                  <a:pt x="338" y="250"/>
                </a:lnTo>
                <a:lnTo>
                  <a:pt x="364" y="215"/>
                </a:lnTo>
                <a:lnTo>
                  <a:pt x="391" y="180"/>
                </a:lnTo>
                <a:lnTo>
                  <a:pt x="421" y="147"/>
                </a:lnTo>
                <a:lnTo>
                  <a:pt x="451" y="114"/>
                </a:lnTo>
                <a:lnTo>
                  <a:pt x="451" y="114"/>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8" name="Freeform 66"/>
          <p:cNvSpPr>
            <a:spLocks/>
          </p:cNvSpPr>
          <p:nvPr/>
        </p:nvSpPr>
        <p:spPr bwMode="auto">
          <a:xfrm>
            <a:off x="4121150" y="3786188"/>
            <a:ext cx="169863" cy="311150"/>
          </a:xfrm>
          <a:custGeom>
            <a:avLst/>
            <a:gdLst>
              <a:gd name="T0" fmla="*/ 166 w 426"/>
              <a:gd name="T1" fmla="*/ 9 h 785"/>
              <a:gd name="T2" fmla="*/ 166 w 426"/>
              <a:gd name="T3" fmla="*/ 9 h 785"/>
              <a:gd name="T4" fmla="*/ 166 w 426"/>
              <a:gd name="T5" fmla="*/ 0 h 785"/>
              <a:gd name="T6" fmla="*/ 0 w 426"/>
              <a:gd name="T7" fmla="*/ 2 h 785"/>
              <a:gd name="T8" fmla="*/ 0 w 426"/>
              <a:gd name="T9" fmla="*/ 2 h 785"/>
              <a:gd name="T10" fmla="*/ 0 w 426"/>
              <a:gd name="T11" fmla="*/ 9 h 785"/>
              <a:gd name="T12" fmla="*/ 0 w 426"/>
              <a:gd name="T13" fmla="*/ 9 h 785"/>
              <a:gd name="T14" fmla="*/ 2 w 426"/>
              <a:gd name="T15" fmla="*/ 65 h 785"/>
              <a:gd name="T16" fmla="*/ 6 w 426"/>
              <a:gd name="T17" fmla="*/ 120 h 785"/>
              <a:gd name="T18" fmla="*/ 12 w 426"/>
              <a:gd name="T19" fmla="*/ 174 h 785"/>
              <a:gd name="T20" fmla="*/ 21 w 426"/>
              <a:gd name="T21" fmla="*/ 228 h 785"/>
              <a:gd name="T22" fmla="*/ 33 w 426"/>
              <a:gd name="T23" fmla="*/ 281 h 785"/>
              <a:gd name="T24" fmla="*/ 47 w 426"/>
              <a:gd name="T25" fmla="*/ 333 h 785"/>
              <a:gd name="T26" fmla="*/ 63 w 426"/>
              <a:gd name="T27" fmla="*/ 384 h 785"/>
              <a:gd name="T28" fmla="*/ 82 w 426"/>
              <a:gd name="T29" fmla="*/ 433 h 785"/>
              <a:gd name="T30" fmla="*/ 103 w 426"/>
              <a:gd name="T31" fmla="*/ 482 h 785"/>
              <a:gd name="T32" fmla="*/ 127 w 426"/>
              <a:gd name="T33" fmla="*/ 530 h 785"/>
              <a:gd name="T34" fmla="*/ 151 w 426"/>
              <a:gd name="T35" fmla="*/ 575 h 785"/>
              <a:gd name="T36" fmla="*/ 179 w 426"/>
              <a:gd name="T37" fmla="*/ 620 h 785"/>
              <a:gd name="T38" fmla="*/ 207 w 426"/>
              <a:gd name="T39" fmla="*/ 664 h 785"/>
              <a:gd name="T40" fmla="*/ 239 w 426"/>
              <a:gd name="T41" fmla="*/ 706 h 785"/>
              <a:gd name="T42" fmla="*/ 272 w 426"/>
              <a:gd name="T43" fmla="*/ 746 h 785"/>
              <a:gd name="T44" fmla="*/ 306 w 426"/>
              <a:gd name="T45" fmla="*/ 785 h 785"/>
              <a:gd name="T46" fmla="*/ 426 w 426"/>
              <a:gd name="T47" fmla="*/ 670 h 785"/>
              <a:gd name="T48" fmla="*/ 426 w 426"/>
              <a:gd name="T49" fmla="*/ 670 h 785"/>
              <a:gd name="T50" fmla="*/ 396 w 426"/>
              <a:gd name="T51" fmla="*/ 637 h 785"/>
              <a:gd name="T52" fmla="*/ 369 w 426"/>
              <a:gd name="T53" fmla="*/ 603 h 785"/>
              <a:gd name="T54" fmla="*/ 341 w 426"/>
              <a:gd name="T55" fmla="*/ 566 h 785"/>
              <a:gd name="T56" fmla="*/ 317 w 426"/>
              <a:gd name="T57" fmla="*/ 530 h 785"/>
              <a:gd name="T58" fmla="*/ 293 w 426"/>
              <a:gd name="T59" fmla="*/ 491 h 785"/>
              <a:gd name="T60" fmla="*/ 272 w 426"/>
              <a:gd name="T61" fmla="*/ 452 h 785"/>
              <a:gd name="T62" fmla="*/ 253 w 426"/>
              <a:gd name="T63" fmla="*/ 411 h 785"/>
              <a:gd name="T64" fmla="*/ 235 w 426"/>
              <a:gd name="T65" fmla="*/ 370 h 785"/>
              <a:gd name="T66" fmla="*/ 219 w 426"/>
              <a:gd name="T67" fmla="*/ 328 h 785"/>
              <a:gd name="T68" fmla="*/ 205 w 426"/>
              <a:gd name="T69" fmla="*/ 285 h 785"/>
              <a:gd name="T70" fmla="*/ 193 w 426"/>
              <a:gd name="T71" fmla="*/ 241 h 785"/>
              <a:gd name="T72" fmla="*/ 184 w 426"/>
              <a:gd name="T73" fmla="*/ 195 h 785"/>
              <a:gd name="T74" fmla="*/ 176 w 426"/>
              <a:gd name="T75" fmla="*/ 150 h 785"/>
              <a:gd name="T76" fmla="*/ 170 w 426"/>
              <a:gd name="T77" fmla="*/ 104 h 785"/>
              <a:gd name="T78" fmla="*/ 167 w 426"/>
              <a:gd name="T79" fmla="*/ 57 h 785"/>
              <a:gd name="T80" fmla="*/ 166 w 426"/>
              <a:gd name="T81" fmla="*/ 9 h 785"/>
              <a:gd name="T82" fmla="*/ 166 w 426"/>
              <a:gd name="T83" fmla="*/ 9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6" h="785">
                <a:moveTo>
                  <a:pt x="166" y="9"/>
                </a:moveTo>
                <a:lnTo>
                  <a:pt x="166" y="9"/>
                </a:lnTo>
                <a:lnTo>
                  <a:pt x="166" y="0"/>
                </a:lnTo>
                <a:lnTo>
                  <a:pt x="0" y="2"/>
                </a:lnTo>
                <a:lnTo>
                  <a:pt x="0" y="2"/>
                </a:lnTo>
                <a:lnTo>
                  <a:pt x="0" y="9"/>
                </a:lnTo>
                <a:lnTo>
                  <a:pt x="0" y="9"/>
                </a:lnTo>
                <a:lnTo>
                  <a:pt x="2" y="65"/>
                </a:lnTo>
                <a:lnTo>
                  <a:pt x="6" y="120"/>
                </a:lnTo>
                <a:lnTo>
                  <a:pt x="12" y="174"/>
                </a:lnTo>
                <a:lnTo>
                  <a:pt x="21" y="228"/>
                </a:lnTo>
                <a:lnTo>
                  <a:pt x="33" y="281"/>
                </a:lnTo>
                <a:lnTo>
                  <a:pt x="47" y="333"/>
                </a:lnTo>
                <a:lnTo>
                  <a:pt x="63" y="384"/>
                </a:lnTo>
                <a:lnTo>
                  <a:pt x="82" y="433"/>
                </a:lnTo>
                <a:lnTo>
                  <a:pt x="103" y="482"/>
                </a:lnTo>
                <a:lnTo>
                  <a:pt x="127" y="530"/>
                </a:lnTo>
                <a:lnTo>
                  <a:pt x="151" y="575"/>
                </a:lnTo>
                <a:lnTo>
                  <a:pt x="179" y="620"/>
                </a:lnTo>
                <a:lnTo>
                  <a:pt x="207" y="664"/>
                </a:lnTo>
                <a:lnTo>
                  <a:pt x="239" y="706"/>
                </a:lnTo>
                <a:lnTo>
                  <a:pt x="272" y="746"/>
                </a:lnTo>
                <a:lnTo>
                  <a:pt x="306" y="785"/>
                </a:lnTo>
                <a:lnTo>
                  <a:pt x="426" y="670"/>
                </a:lnTo>
                <a:lnTo>
                  <a:pt x="426" y="670"/>
                </a:lnTo>
                <a:lnTo>
                  <a:pt x="396" y="637"/>
                </a:lnTo>
                <a:lnTo>
                  <a:pt x="369" y="603"/>
                </a:lnTo>
                <a:lnTo>
                  <a:pt x="341" y="566"/>
                </a:lnTo>
                <a:lnTo>
                  <a:pt x="317" y="530"/>
                </a:lnTo>
                <a:lnTo>
                  <a:pt x="293" y="491"/>
                </a:lnTo>
                <a:lnTo>
                  <a:pt x="272" y="452"/>
                </a:lnTo>
                <a:lnTo>
                  <a:pt x="253" y="411"/>
                </a:lnTo>
                <a:lnTo>
                  <a:pt x="235" y="370"/>
                </a:lnTo>
                <a:lnTo>
                  <a:pt x="219" y="328"/>
                </a:lnTo>
                <a:lnTo>
                  <a:pt x="205" y="285"/>
                </a:lnTo>
                <a:lnTo>
                  <a:pt x="193" y="241"/>
                </a:lnTo>
                <a:lnTo>
                  <a:pt x="184" y="195"/>
                </a:lnTo>
                <a:lnTo>
                  <a:pt x="176" y="150"/>
                </a:lnTo>
                <a:lnTo>
                  <a:pt x="170" y="104"/>
                </a:lnTo>
                <a:lnTo>
                  <a:pt x="167" y="57"/>
                </a:lnTo>
                <a:lnTo>
                  <a:pt x="166" y="9"/>
                </a:lnTo>
                <a:lnTo>
                  <a:pt x="166" y="9"/>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9" name="Freeform 67"/>
          <p:cNvSpPr>
            <a:spLocks/>
          </p:cNvSpPr>
          <p:nvPr/>
        </p:nvSpPr>
        <p:spPr bwMode="auto">
          <a:xfrm>
            <a:off x="4254500" y="4060826"/>
            <a:ext cx="311150" cy="179388"/>
          </a:xfrm>
          <a:custGeom>
            <a:avLst/>
            <a:gdLst>
              <a:gd name="T0" fmla="*/ 114 w 785"/>
              <a:gd name="T1" fmla="*/ 0 h 450"/>
              <a:gd name="T2" fmla="*/ 0 w 785"/>
              <a:gd name="T3" fmla="*/ 118 h 450"/>
              <a:gd name="T4" fmla="*/ 0 w 785"/>
              <a:gd name="T5" fmla="*/ 118 h 450"/>
              <a:gd name="T6" fmla="*/ 37 w 785"/>
              <a:gd name="T7" fmla="*/ 155 h 450"/>
              <a:gd name="T8" fmla="*/ 78 w 785"/>
              <a:gd name="T9" fmla="*/ 190 h 450"/>
              <a:gd name="T10" fmla="*/ 119 w 785"/>
              <a:gd name="T11" fmla="*/ 223 h 450"/>
              <a:gd name="T12" fmla="*/ 164 w 785"/>
              <a:gd name="T13" fmla="*/ 254 h 450"/>
              <a:gd name="T14" fmla="*/ 208 w 785"/>
              <a:gd name="T15" fmla="*/ 284 h 450"/>
              <a:gd name="T16" fmla="*/ 255 w 785"/>
              <a:gd name="T17" fmla="*/ 310 h 450"/>
              <a:gd name="T18" fmla="*/ 303 w 785"/>
              <a:gd name="T19" fmla="*/ 335 h 450"/>
              <a:gd name="T20" fmla="*/ 351 w 785"/>
              <a:gd name="T21" fmla="*/ 358 h 450"/>
              <a:gd name="T22" fmla="*/ 402 w 785"/>
              <a:gd name="T23" fmla="*/ 378 h 450"/>
              <a:gd name="T24" fmla="*/ 453 w 785"/>
              <a:gd name="T25" fmla="*/ 396 h 450"/>
              <a:gd name="T26" fmla="*/ 506 w 785"/>
              <a:gd name="T27" fmla="*/ 411 h 450"/>
              <a:gd name="T28" fmla="*/ 559 w 785"/>
              <a:gd name="T29" fmla="*/ 424 h 450"/>
              <a:gd name="T30" fmla="*/ 614 w 785"/>
              <a:gd name="T31" fmla="*/ 435 h 450"/>
              <a:gd name="T32" fmla="*/ 669 w 785"/>
              <a:gd name="T33" fmla="*/ 443 h 450"/>
              <a:gd name="T34" fmla="*/ 725 w 785"/>
              <a:gd name="T35" fmla="*/ 448 h 450"/>
              <a:gd name="T36" fmla="*/ 782 w 785"/>
              <a:gd name="T37" fmla="*/ 450 h 450"/>
              <a:gd name="T38" fmla="*/ 785 w 785"/>
              <a:gd name="T39" fmla="*/ 284 h 450"/>
              <a:gd name="T40" fmla="*/ 785 w 785"/>
              <a:gd name="T41" fmla="*/ 284 h 450"/>
              <a:gd name="T42" fmla="*/ 735 w 785"/>
              <a:gd name="T43" fmla="*/ 282 h 450"/>
              <a:gd name="T44" fmla="*/ 687 w 785"/>
              <a:gd name="T45" fmla="*/ 279 h 450"/>
              <a:gd name="T46" fmla="*/ 640 w 785"/>
              <a:gd name="T47" fmla="*/ 271 h 450"/>
              <a:gd name="T48" fmla="*/ 593 w 785"/>
              <a:gd name="T49" fmla="*/ 262 h 450"/>
              <a:gd name="T50" fmla="*/ 548 w 785"/>
              <a:gd name="T51" fmla="*/ 251 h 450"/>
              <a:gd name="T52" fmla="*/ 502 w 785"/>
              <a:gd name="T53" fmla="*/ 238 h 450"/>
              <a:gd name="T54" fmla="*/ 459 w 785"/>
              <a:gd name="T55" fmla="*/ 223 h 450"/>
              <a:gd name="T56" fmla="*/ 416 w 785"/>
              <a:gd name="T57" fmla="*/ 206 h 450"/>
              <a:gd name="T58" fmla="*/ 373 w 785"/>
              <a:gd name="T59" fmla="*/ 186 h 450"/>
              <a:gd name="T60" fmla="*/ 333 w 785"/>
              <a:gd name="T61" fmla="*/ 164 h 450"/>
              <a:gd name="T62" fmla="*/ 293 w 785"/>
              <a:gd name="T63" fmla="*/ 141 h 450"/>
              <a:gd name="T64" fmla="*/ 255 w 785"/>
              <a:gd name="T65" fmla="*/ 116 h 450"/>
              <a:gd name="T66" fmla="*/ 217 w 785"/>
              <a:gd name="T67" fmla="*/ 90 h 450"/>
              <a:gd name="T68" fmla="*/ 182 w 785"/>
              <a:gd name="T69" fmla="*/ 61 h 450"/>
              <a:gd name="T70" fmla="*/ 147 w 785"/>
              <a:gd name="T71" fmla="*/ 31 h 450"/>
              <a:gd name="T72" fmla="*/ 114 w 785"/>
              <a:gd name="T73" fmla="*/ 0 h 450"/>
              <a:gd name="T74" fmla="*/ 114 w 785"/>
              <a:gd name="T75"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85" h="450">
                <a:moveTo>
                  <a:pt x="114" y="0"/>
                </a:moveTo>
                <a:lnTo>
                  <a:pt x="0" y="118"/>
                </a:lnTo>
                <a:lnTo>
                  <a:pt x="0" y="118"/>
                </a:lnTo>
                <a:lnTo>
                  <a:pt x="37" y="155"/>
                </a:lnTo>
                <a:lnTo>
                  <a:pt x="78" y="190"/>
                </a:lnTo>
                <a:lnTo>
                  <a:pt x="119" y="223"/>
                </a:lnTo>
                <a:lnTo>
                  <a:pt x="164" y="254"/>
                </a:lnTo>
                <a:lnTo>
                  <a:pt x="208" y="284"/>
                </a:lnTo>
                <a:lnTo>
                  <a:pt x="255" y="310"/>
                </a:lnTo>
                <a:lnTo>
                  <a:pt x="303" y="335"/>
                </a:lnTo>
                <a:lnTo>
                  <a:pt x="351" y="358"/>
                </a:lnTo>
                <a:lnTo>
                  <a:pt x="402" y="378"/>
                </a:lnTo>
                <a:lnTo>
                  <a:pt x="453" y="396"/>
                </a:lnTo>
                <a:lnTo>
                  <a:pt x="506" y="411"/>
                </a:lnTo>
                <a:lnTo>
                  <a:pt x="559" y="424"/>
                </a:lnTo>
                <a:lnTo>
                  <a:pt x="614" y="435"/>
                </a:lnTo>
                <a:lnTo>
                  <a:pt x="669" y="443"/>
                </a:lnTo>
                <a:lnTo>
                  <a:pt x="725" y="448"/>
                </a:lnTo>
                <a:lnTo>
                  <a:pt x="782" y="450"/>
                </a:lnTo>
                <a:lnTo>
                  <a:pt x="785" y="284"/>
                </a:lnTo>
                <a:lnTo>
                  <a:pt x="785" y="284"/>
                </a:lnTo>
                <a:lnTo>
                  <a:pt x="735" y="282"/>
                </a:lnTo>
                <a:lnTo>
                  <a:pt x="687" y="279"/>
                </a:lnTo>
                <a:lnTo>
                  <a:pt x="640" y="271"/>
                </a:lnTo>
                <a:lnTo>
                  <a:pt x="593" y="262"/>
                </a:lnTo>
                <a:lnTo>
                  <a:pt x="548" y="251"/>
                </a:lnTo>
                <a:lnTo>
                  <a:pt x="502" y="238"/>
                </a:lnTo>
                <a:lnTo>
                  <a:pt x="459" y="223"/>
                </a:lnTo>
                <a:lnTo>
                  <a:pt x="416" y="206"/>
                </a:lnTo>
                <a:lnTo>
                  <a:pt x="373" y="186"/>
                </a:lnTo>
                <a:lnTo>
                  <a:pt x="333" y="164"/>
                </a:lnTo>
                <a:lnTo>
                  <a:pt x="293" y="141"/>
                </a:lnTo>
                <a:lnTo>
                  <a:pt x="255" y="116"/>
                </a:lnTo>
                <a:lnTo>
                  <a:pt x="217" y="90"/>
                </a:lnTo>
                <a:lnTo>
                  <a:pt x="182" y="61"/>
                </a:lnTo>
                <a:lnTo>
                  <a:pt x="147" y="31"/>
                </a:lnTo>
                <a:lnTo>
                  <a:pt x="114" y="0"/>
                </a:lnTo>
                <a:lnTo>
                  <a:pt x="114" y="0"/>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0" name="Freeform 68"/>
          <p:cNvSpPr>
            <a:spLocks/>
          </p:cNvSpPr>
          <p:nvPr/>
        </p:nvSpPr>
        <p:spPr bwMode="auto">
          <a:xfrm>
            <a:off x="4578350" y="4060826"/>
            <a:ext cx="312738" cy="179388"/>
          </a:xfrm>
          <a:custGeom>
            <a:avLst/>
            <a:gdLst>
              <a:gd name="T0" fmla="*/ 671 w 787"/>
              <a:gd name="T1" fmla="*/ 0 h 450"/>
              <a:gd name="T2" fmla="*/ 671 w 787"/>
              <a:gd name="T3" fmla="*/ 0 h 450"/>
              <a:gd name="T4" fmla="*/ 638 w 787"/>
              <a:gd name="T5" fmla="*/ 31 h 450"/>
              <a:gd name="T6" fmla="*/ 603 w 787"/>
              <a:gd name="T7" fmla="*/ 61 h 450"/>
              <a:gd name="T8" fmla="*/ 568 w 787"/>
              <a:gd name="T9" fmla="*/ 90 h 450"/>
              <a:gd name="T10" fmla="*/ 530 w 787"/>
              <a:gd name="T11" fmla="*/ 116 h 450"/>
              <a:gd name="T12" fmla="*/ 492 w 787"/>
              <a:gd name="T13" fmla="*/ 141 h 450"/>
              <a:gd name="T14" fmla="*/ 452 w 787"/>
              <a:gd name="T15" fmla="*/ 164 h 450"/>
              <a:gd name="T16" fmla="*/ 412 w 787"/>
              <a:gd name="T17" fmla="*/ 186 h 450"/>
              <a:gd name="T18" fmla="*/ 370 w 787"/>
              <a:gd name="T19" fmla="*/ 206 h 450"/>
              <a:gd name="T20" fmla="*/ 326 w 787"/>
              <a:gd name="T21" fmla="*/ 223 h 450"/>
              <a:gd name="T22" fmla="*/ 283 w 787"/>
              <a:gd name="T23" fmla="*/ 238 h 450"/>
              <a:gd name="T24" fmla="*/ 237 w 787"/>
              <a:gd name="T25" fmla="*/ 251 h 450"/>
              <a:gd name="T26" fmla="*/ 192 w 787"/>
              <a:gd name="T27" fmla="*/ 262 h 450"/>
              <a:gd name="T28" fmla="*/ 145 w 787"/>
              <a:gd name="T29" fmla="*/ 271 h 450"/>
              <a:gd name="T30" fmla="*/ 98 w 787"/>
              <a:gd name="T31" fmla="*/ 279 h 450"/>
              <a:gd name="T32" fmla="*/ 50 w 787"/>
              <a:gd name="T33" fmla="*/ 282 h 450"/>
              <a:gd name="T34" fmla="*/ 0 w 787"/>
              <a:gd name="T35" fmla="*/ 284 h 450"/>
              <a:gd name="T36" fmla="*/ 3 w 787"/>
              <a:gd name="T37" fmla="*/ 450 h 450"/>
              <a:gd name="T38" fmla="*/ 3 w 787"/>
              <a:gd name="T39" fmla="*/ 450 h 450"/>
              <a:gd name="T40" fmla="*/ 60 w 787"/>
              <a:gd name="T41" fmla="*/ 448 h 450"/>
              <a:gd name="T42" fmla="*/ 116 w 787"/>
              <a:gd name="T43" fmla="*/ 443 h 450"/>
              <a:gd name="T44" fmla="*/ 172 w 787"/>
              <a:gd name="T45" fmla="*/ 435 h 450"/>
              <a:gd name="T46" fmla="*/ 226 w 787"/>
              <a:gd name="T47" fmla="*/ 424 h 450"/>
              <a:gd name="T48" fmla="*/ 280 w 787"/>
              <a:gd name="T49" fmla="*/ 411 h 450"/>
              <a:gd name="T50" fmla="*/ 332 w 787"/>
              <a:gd name="T51" fmla="*/ 396 h 450"/>
              <a:gd name="T52" fmla="*/ 383 w 787"/>
              <a:gd name="T53" fmla="*/ 378 h 450"/>
              <a:gd name="T54" fmla="*/ 434 w 787"/>
              <a:gd name="T55" fmla="*/ 358 h 450"/>
              <a:gd name="T56" fmla="*/ 483 w 787"/>
              <a:gd name="T57" fmla="*/ 335 h 450"/>
              <a:gd name="T58" fmla="*/ 530 w 787"/>
              <a:gd name="T59" fmla="*/ 310 h 450"/>
              <a:gd name="T60" fmla="*/ 577 w 787"/>
              <a:gd name="T61" fmla="*/ 284 h 450"/>
              <a:gd name="T62" fmla="*/ 621 w 787"/>
              <a:gd name="T63" fmla="*/ 254 h 450"/>
              <a:gd name="T64" fmla="*/ 666 w 787"/>
              <a:gd name="T65" fmla="*/ 223 h 450"/>
              <a:gd name="T66" fmla="*/ 707 w 787"/>
              <a:gd name="T67" fmla="*/ 190 h 450"/>
              <a:gd name="T68" fmla="*/ 748 w 787"/>
              <a:gd name="T69" fmla="*/ 155 h 450"/>
              <a:gd name="T70" fmla="*/ 787 w 787"/>
              <a:gd name="T71" fmla="*/ 118 h 450"/>
              <a:gd name="T72" fmla="*/ 671 w 787"/>
              <a:gd name="T73"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87" h="450">
                <a:moveTo>
                  <a:pt x="671" y="0"/>
                </a:moveTo>
                <a:lnTo>
                  <a:pt x="671" y="0"/>
                </a:lnTo>
                <a:lnTo>
                  <a:pt x="638" y="31"/>
                </a:lnTo>
                <a:lnTo>
                  <a:pt x="603" y="61"/>
                </a:lnTo>
                <a:lnTo>
                  <a:pt x="568" y="90"/>
                </a:lnTo>
                <a:lnTo>
                  <a:pt x="530" y="116"/>
                </a:lnTo>
                <a:lnTo>
                  <a:pt x="492" y="141"/>
                </a:lnTo>
                <a:lnTo>
                  <a:pt x="452" y="164"/>
                </a:lnTo>
                <a:lnTo>
                  <a:pt x="412" y="186"/>
                </a:lnTo>
                <a:lnTo>
                  <a:pt x="370" y="206"/>
                </a:lnTo>
                <a:lnTo>
                  <a:pt x="326" y="223"/>
                </a:lnTo>
                <a:lnTo>
                  <a:pt x="283" y="238"/>
                </a:lnTo>
                <a:lnTo>
                  <a:pt x="237" y="251"/>
                </a:lnTo>
                <a:lnTo>
                  <a:pt x="192" y="262"/>
                </a:lnTo>
                <a:lnTo>
                  <a:pt x="145" y="271"/>
                </a:lnTo>
                <a:lnTo>
                  <a:pt x="98" y="279"/>
                </a:lnTo>
                <a:lnTo>
                  <a:pt x="50" y="282"/>
                </a:lnTo>
                <a:lnTo>
                  <a:pt x="0" y="284"/>
                </a:lnTo>
                <a:lnTo>
                  <a:pt x="3" y="450"/>
                </a:lnTo>
                <a:lnTo>
                  <a:pt x="3" y="450"/>
                </a:lnTo>
                <a:lnTo>
                  <a:pt x="60" y="448"/>
                </a:lnTo>
                <a:lnTo>
                  <a:pt x="116" y="443"/>
                </a:lnTo>
                <a:lnTo>
                  <a:pt x="172" y="435"/>
                </a:lnTo>
                <a:lnTo>
                  <a:pt x="226" y="424"/>
                </a:lnTo>
                <a:lnTo>
                  <a:pt x="280" y="411"/>
                </a:lnTo>
                <a:lnTo>
                  <a:pt x="332" y="396"/>
                </a:lnTo>
                <a:lnTo>
                  <a:pt x="383" y="378"/>
                </a:lnTo>
                <a:lnTo>
                  <a:pt x="434" y="358"/>
                </a:lnTo>
                <a:lnTo>
                  <a:pt x="483" y="335"/>
                </a:lnTo>
                <a:lnTo>
                  <a:pt x="530" y="310"/>
                </a:lnTo>
                <a:lnTo>
                  <a:pt x="577" y="284"/>
                </a:lnTo>
                <a:lnTo>
                  <a:pt x="621" y="254"/>
                </a:lnTo>
                <a:lnTo>
                  <a:pt x="666" y="223"/>
                </a:lnTo>
                <a:lnTo>
                  <a:pt x="707" y="190"/>
                </a:lnTo>
                <a:lnTo>
                  <a:pt x="748" y="155"/>
                </a:lnTo>
                <a:lnTo>
                  <a:pt x="787" y="118"/>
                </a:lnTo>
                <a:lnTo>
                  <a:pt x="671" y="0"/>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1" name="Freeform 69"/>
          <p:cNvSpPr>
            <a:spLocks/>
          </p:cNvSpPr>
          <p:nvPr/>
        </p:nvSpPr>
        <p:spPr bwMode="auto">
          <a:xfrm>
            <a:off x="4264025" y="3338513"/>
            <a:ext cx="301625" cy="169863"/>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2" name="Freeform 71"/>
          <p:cNvSpPr>
            <a:spLocks/>
          </p:cNvSpPr>
          <p:nvPr/>
        </p:nvSpPr>
        <p:spPr bwMode="auto">
          <a:xfrm>
            <a:off x="4238625" y="3784601"/>
            <a:ext cx="123825" cy="231775"/>
          </a:xfrm>
          <a:custGeom>
            <a:avLst/>
            <a:gdLst>
              <a:gd name="T0" fmla="*/ 122 w 311"/>
              <a:gd name="T1" fmla="*/ 13 h 583"/>
              <a:gd name="T2" fmla="*/ 122 w 311"/>
              <a:gd name="T3" fmla="*/ 13 h 583"/>
              <a:gd name="T4" fmla="*/ 122 w 311"/>
              <a:gd name="T5" fmla="*/ 0 h 583"/>
              <a:gd name="T6" fmla="*/ 0 w 311"/>
              <a:gd name="T7" fmla="*/ 1 h 583"/>
              <a:gd name="T8" fmla="*/ 0 w 311"/>
              <a:gd name="T9" fmla="*/ 1 h 583"/>
              <a:gd name="T10" fmla="*/ 0 w 311"/>
              <a:gd name="T11" fmla="*/ 13 h 583"/>
              <a:gd name="T12" fmla="*/ 0 w 311"/>
              <a:gd name="T13" fmla="*/ 13 h 583"/>
              <a:gd name="T14" fmla="*/ 1 w 311"/>
              <a:gd name="T15" fmla="*/ 53 h 583"/>
              <a:gd name="T16" fmla="*/ 4 w 311"/>
              <a:gd name="T17" fmla="*/ 95 h 583"/>
              <a:gd name="T18" fmla="*/ 9 w 311"/>
              <a:gd name="T19" fmla="*/ 134 h 583"/>
              <a:gd name="T20" fmla="*/ 16 w 311"/>
              <a:gd name="T21" fmla="*/ 174 h 583"/>
              <a:gd name="T22" fmla="*/ 25 w 311"/>
              <a:gd name="T23" fmla="*/ 212 h 583"/>
              <a:gd name="T24" fmla="*/ 34 w 311"/>
              <a:gd name="T25" fmla="*/ 250 h 583"/>
              <a:gd name="T26" fmla="*/ 47 w 311"/>
              <a:gd name="T27" fmla="*/ 288 h 583"/>
              <a:gd name="T28" fmla="*/ 60 w 311"/>
              <a:gd name="T29" fmla="*/ 324 h 583"/>
              <a:gd name="T30" fmla="*/ 75 w 311"/>
              <a:gd name="T31" fmla="*/ 361 h 583"/>
              <a:gd name="T32" fmla="*/ 92 w 311"/>
              <a:gd name="T33" fmla="*/ 395 h 583"/>
              <a:gd name="T34" fmla="*/ 111 w 311"/>
              <a:gd name="T35" fmla="*/ 428 h 583"/>
              <a:gd name="T36" fmla="*/ 130 w 311"/>
              <a:gd name="T37" fmla="*/ 462 h 583"/>
              <a:gd name="T38" fmla="*/ 151 w 311"/>
              <a:gd name="T39" fmla="*/ 493 h 583"/>
              <a:gd name="T40" fmla="*/ 174 w 311"/>
              <a:gd name="T41" fmla="*/ 525 h 583"/>
              <a:gd name="T42" fmla="*/ 198 w 311"/>
              <a:gd name="T43" fmla="*/ 555 h 583"/>
              <a:gd name="T44" fmla="*/ 224 w 311"/>
              <a:gd name="T45" fmla="*/ 583 h 583"/>
              <a:gd name="T46" fmla="*/ 311 w 311"/>
              <a:gd name="T47" fmla="*/ 497 h 583"/>
              <a:gd name="T48" fmla="*/ 311 w 311"/>
              <a:gd name="T49" fmla="*/ 497 h 583"/>
              <a:gd name="T50" fmla="*/ 290 w 311"/>
              <a:gd name="T51" fmla="*/ 473 h 583"/>
              <a:gd name="T52" fmla="*/ 269 w 311"/>
              <a:gd name="T53" fmla="*/ 448 h 583"/>
              <a:gd name="T54" fmla="*/ 251 w 311"/>
              <a:gd name="T55" fmla="*/ 422 h 583"/>
              <a:gd name="T56" fmla="*/ 233 w 311"/>
              <a:gd name="T57" fmla="*/ 395 h 583"/>
              <a:gd name="T58" fmla="*/ 216 w 311"/>
              <a:gd name="T59" fmla="*/ 366 h 583"/>
              <a:gd name="T60" fmla="*/ 200 w 311"/>
              <a:gd name="T61" fmla="*/ 337 h 583"/>
              <a:gd name="T62" fmla="*/ 186 w 311"/>
              <a:gd name="T63" fmla="*/ 307 h 583"/>
              <a:gd name="T64" fmla="*/ 173 w 311"/>
              <a:gd name="T65" fmla="*/ 277 h 583"/>
              <a:gd name="T66" fmla="*/ 161 w 311"/>
              <a:gd name="T67" fmla="*/ 246 h 583"/>
              <a:gd name="T68" fmla="*/ 151 w 311"/>
              <a:gd name="T69" fmla="*/ 215 h 583"/>
              <a:gd name="T70" fmla="*/ 142 w 311"/>
              <a:gd name="T71" fmla="*/ 182 h 583"/>
              <a:gd name="T72" fmla="*/ 135 w 311"/>
              <a:gd name="T73" fmla="*/ 150 h 583"/>
              <a:gd name="T74" fmla="*/ 130 w 311"/>
              <a:gd name="T75" fmla="*/ 116 h 583"/>
              <a:gd name="T76" fmla="*/ 125 w 311"/>
              <a:gd name="T77" fmla="*/ 82 h 583"/>
              <a:gd name="T78" fmla="*/ 122 w 311"/>
              <a:gd name="T79" fmla="*/ 48 h 583"/>
              <a:gd name="T80" fmla="*/ 122 w 311"/>
              <a:gd name="T81" fmla="*/ 13 h 583"/>
              <a:gd name="T82" fmla="*/ 122 w 311"/>
              <a:gd name="T83" fmla="*/ 13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583">
                <a:moveTo>
                  <a:pt x="122" y="13"/>
                </a:moveTo>
                <a:lnTo>
                  <a:pt x="122" y="13"/>
                </a:lnTo>
                <a:lnTo>
                  <a:pt x="122" y="0"/>
                </a:lnTo>
                <a:lnTo>
                  <a:pt x="0" y="1"/>
                </a:lnTo>
                <a:lnTo>
                  <a:pt x="0" y="1"/>
                </a:lnTo>
                <a:lnTo>
                  <a:pt x="0" y="13"/>
                </a:lnTo>
                <a:lnTo>
                  <a:pt x="0" y="13"/>
                </a:lnTo>
                <a:lnTo>
                  <a:pt x="1" y="53"/>
                </a:lnTo>
                <a:lnTo>
                  <a:pt x="4" y="95"/>
                </a:lnTo>
                <a:lnTo>
                  <a:pt x="9" y="134"/>
                </a:lnTo>
                <a:lnTo>
                  <a:pt x="16" y="174"/>
                </a:lnTo>
                <a:lnTo>
                  <a:pt x="25" y="212"/>
                </a:lnTo>
                <a:lnTo>
                  <a:pt x="34" y="250"/>
                </a:lnTo>
                <a:lnTo>
                  <a:pt x="47" y="288"/>
                </a:lnTo>
                <a:lnTo>
                  <a:pt x="60" y="324"/>
                </a:lnTo>
                <a:lnTo>
                  <a:pt x="75" y="361"/>
                </a:lnTo>
                <a:lnTo>
                  <a:pt x="92" y="395"/>
                </a:lnTo>
                <a:lnTo>
                  <a:pt x="111" y="428"/>
                </a:lnTo>
                <a:lnTo>
                  <a:pt x="130" y="462"/>
                </a:lnTo>
                <a:lnTo>
                  <a:pt x="151" y="493"/>
                </a:lnTo>
                <a:lnTo>
                  <a:pt x="174" y="525"/>
                </a:lnTo>
                <a:lnTo>
                  <a:pt x="198" y="555"/>
                </a:lnTo>
                <a:lnTo>
                  <a:pt x="224" y="583"/>
                </a:lnTo>
                <a:lnTo>
                  <a:pt x="311" y="497"/>
                </a:lnTo>
                <a:lnTo>
                  <a:pt x="311" y="497"/>
                </a:lnTo>
                <a:lnTo>
                  <a:pt x="290" y="473"/>
                </a:lnTo>
                <a:lnTo>
                  <a:pt x="269" y="448"/>
                </a:lnTo>
                <a:lnTo>
                  <a:pt x="251" y="422"/>
                </a:lnTo>
                <a:lnTo>
                  <a:pt x="233" y="395"/>
                </a:lnTo>
                <a:lnTo>
                  <a:pt x="216" y="366"/>
                </a:lnTo>
                <a:lnTo>
                  <a:pt x="200" y="337"/>
                </a:lnTo>
                <a:lnTo>
                  <a:pt x="186" y="307"/>
                </a:lnTo>
                <a:lnTo>
                  <a:pt x="173" y="277"/>
                </a:lnTo>
                <a:lnTo>
                  <a:pt x="161" y="246"/>
                </a:lnTo>
                <a:lnTo>
                  <a:pt x="151" y="215"/>
                </a:lnTo>
                <a:lnTo>
                  <a:pt x="142" y="182"/>
                </a:lnTo>
                <a:lnTo>
                  <a:pt x="135" y="150"/>
                </a:lnTo>
                <a:lnTo>
                  <a:pt x="130" y="116"/>
                </a:lnTo>
                <a:lnTo>
                  <a:pt x="125" y="82"/>
                </a:lnTo>
                <a:lnTo>
                  <a:pt x="122" y="48"/>
                </a:lnTo>
                <a:lnTo>
                  <a:pt x="122" y="13"/>
                </a:lnTo>
                <a:lnTo>
                  <a:pt x="122" y="13"/>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3" name="Freeform 72"/>
          <p:cNvSpPr>
            <a:spLocks/>
          </p:cNvSpPr>
          <p:nvPr/>
        </p:nvSpPr>
        <p:spPr bwMode="auto">
          <a:xfrm>
            <a:off x="4781550" y="3784601"/>
            <a:ext cx="123825" cy="231775"/>
          </a:xfrm>
          <a:custGeom>
            <a:avLst/>
            <a:gdLst>
              <a:gd name="T0" fmla="*/ 311 w 311"/>
              <a:gd name="T1" fmla="*/ 1 h 583"/>
              <a:gd name="T2" fmla="*/ 189 w 311"/>
              <a:gd name="T3" fmla="*/ 0 h 583"/>
              <a:gd name="T4" fmla="*/ 189 w 311"/>
              <a:gd name="T5" fmla="*/ 0 h 583"/>
              <a:gd name="T6" fmla="*/ 189 w 311"/>
              <a:gd name="T7" fmla="*/ 13 h 583"/>
              <a:gd name="T8" fmla="*/ 189 w 311"/>
              <a:gd name="T9" fmla="*/ 13 h 583"/>
              <a:gd name="T10" fmla="*/ 189 w 311"/>
              <a:gd name="T11" fmla="*/ 48 h 583"/>
              <a:gd name="T12" fmla="*/ 186 w 311"/>
              <a:gd name="T13" fmla="*/ 82 h 583"/>
              <a:gd name="T14" fmla="*/ 182 w 311"/>
              <a:gd name="T15" fmla="*/ 116 h 583"/>
              <a:gd name="T16" fmla="*/ 176 w 311"/>
              <a:gd name="T17" fmla="*/ 150 h 583"/>
              <a:gd name="T18" fmla="*/ 169 w 311"/>
              <a:gd name="T19" fmla="*/ 182 h 583"/>
              <a:gd name="T20" fmla="*/ 160 w 311"/>
              <a:gd name="T21" fmla="*/ 215 h 583"/>
              <a:gd name="T22" fmla="*/ 150 w 311"/>
              <a:gd name="T23" fmla="*/ 246 h 583"/>
              <a:gd name="T24" fmla="*/ 138 w 311"/>
              <a:gd name="T25" fmla="*/ 277 h 583"/>
              <a:gd name="T26" fmla="*/ 125 w 311"/>
              <a:gd name="T27" fmla="*/ 307 h 583"/>
              <a:gd name="T28" fmla="*/ 111 w 311"/>
              <a:gd name="T29" fmla="*/ 337 h 583"/>
              <a:gd name="T30" fmla="*/ 95 w 311"/>
              <a:gd name="T31" fmla="*/ 366 h 583"/>
              <a:gd name="T32" fmla="*/ 78 w 311"/>
              <a:gd name="T33" fmla="*/ 395 h 583"/>
              <a:gd name="T34" fmla="*/ 61 w 311"/>
              <a:gd name="T35" fmla="*/ 422 h 583"/>
              <a:gd name="T36" fmla="*/ 42 w 311"/>
              <a:gd name="T37" fmla="*/ 448 h 583"/>
              <a:gd name="T38" fmla="*/ 21 w 311"/>
              <a:gd name="T39" fmla="*/ 473 h 583"/>
              <a:gd name="T40" fmla="*/ 0 w 311"/>
              <a:gd name="T41" fmla="*/ 497 h 583"/>
              <a:gd name="T42" fmla="*/ 87 w 311"/>
              <a:gd name="T43" fmla="*/ 583 h 583"/>
              <a:gd name="T44" fmla="*/ 87 w 311"/>
              <a:gd name="T45" fmla="*/ 583 h 583"/>
              <a:gd name="T46" fmla="*/ 113 w 311"/>
              <a:gd name="T47" fmla="*/ 555 h 583"/>
              <a:gd name="T48" fmla="*/ 137 w 311"/>
              <a:gd name="T49" fmla="*/ 525 h 583"/>
              <a:gd name="T50" fmla="*/ 160 w 311"/>
              <a:gd name="T51" fmla="*/ 493 h 583"/>
              <a:gd name="T52" fmla="*/ 181 w 311"/>
              <a:gd name="T53" fmla="*/ 462 h 583"/>
              <a:gd name="T54" fmla="*/ 200 w 311"/>
              <a:gd name="T55" fmla="*/ 428 h 583"/>
              <a:gd name="T56" fmla="*/ 219 w 311"/>
              <a:gd name="T57" fmla="*/ 395 h 583"/>
              <a:gd name="T58" fmla="*/ 236 w 311"/>
              <a:gd name="T59" fmla="*/ 361 h 583"/>
              <a:gd name="T60" fmla="*/ 251 w 311"/>
              <a:gd name="T61" fmla="*/ 324 h 583"/>
              <a:gd name="T62" fmla="*/ 266 w 311"/>
              <a:gd name="T63" fmla="*/ 288 h 583"/>
              <a:gd name="T64" fmla="*/ 277 w 311"/>
              <a:gd name="T65" fmla="*/ 250 h 583"/>
              <a:gd name="T66" fmla="*/ 288 w 311"/>
              <a:gd name="T67" fmla="*/ 212 h 583"/>
              <a:gd name="T68" fmla="*/ 295 w 311"/>
              <a:gd name="T69" fmla="*/ 174 h 583"/>
              <a:gd name="T70" fmla="*/ 302 w 311"/>
              <a:gd name="T71" fmla="*/ 134 h 583"/>
              <a:gd name="T72" fmla="*/ 307 w 311"/>
              <a:gd name="T73" fmla="*/ 95 h 583"/>
              <a:gd name="T74" fmla="*/ 310 w 311"/>
              <a:gd name="T75" fmla="*/ 53 h 583"/>
              <a:gd name="T76" fmla="*/ 311 w 311"/>
              <a:gd name="T77" fmla="*/ 13 h 583"/>
              <a:gd name="T78" fmla="*/ 311 w 311"/>
              <a:gd name="T79" fmla="*/ 13 h 583"/>
              <a:gd name="T80" fmla="*/ 311 w 311"/>
              <a:gd name="T81" fmla="*/ 1 h 583"/>
              <a:gd name="T82" fmla="*/ 311 w 311"/>
              <a:gd name="T83" fmla="*/ 1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583">
                <a:moveTo>
                  <a:pt x="311" y="1"/>
                </a:moveTo>
                <a:lnTo>
                  <a:pt x="189" y="0"/>
                </a:lnTo>
                <a:lnTo>
                  <a:pt x="189" y="0"/>
                </a:lnTo>
                <a:lnTo>
                  <a:pt x="189" y="13"/>
                </a:lnTo>
                <a:lnTo>
                  <a:pt x="189" y="13"/>
                </a:lnTo>
                <a:lnTo>
                  <a:pt x="189" y="48"/>
                </a:lnTo>
                <a:lnTo>
                  <a:pt x="186" y="82"/>
                </a:lnTo>
                <a:lnTo>
                  <a:pt x="182" y="116"/>
                </a:lnTo>
                <a:lnTo>
                  <a:pt x="176" y="150"/>
                </a:lnTo>
                <a:lnTo>
                  <a:pt x="169" y="182"/>
                </a:lnTo>
                <a:lnTo>
                  <a:pt x="160" y="215"/>
                </a:lnTo>
                <a:lnTo>
                  <a:pt x="150" y="246"/>
                </a:lnTo>
                <a:lnTo>
                  <a:pt x="138" y="277"/>
                </a:lnTo>
                <a:lnTo>
                  <a:pt x="125" y="307"/>
                </a:lnTo>
                <a:lnTo>
                  <a:pt x="111" y="337"/>
                </a:lnTo>
                <a:lnTo>
                  <a:pt x="95" y="366"/>
                </a:lnTo>
                <a:lnTo>
                  <a:pt x="78" y="395"/>
                </a:lnTo>
                <a:lnTo>
                  <a:pt x="61" y="422"/>
                </a:lnTo>
                <a:lnTo>
                  <a:pt x="42" y="448"/>
                </a:lnTo>
                <a:lnTo>
                  <a:pt x="21" y="473"/>
                </a:lnTo>
                <a:lnTo>
                  <a:pt x="0" y="497"/>
                </a:lnTo>
                <a:lnTo>
                  <a:pt x="87" y="583"/>
                </a:lnTo>
                <a:lnTo>
                  <a:pt x="87" y="583"/>
                </a:lnTo>
                <a:lnTo>
                  <a:pt x="113" y="555"/>
                </a:lnTo>
                <a:lnTo>
                  <a:pt x="137" y="525"/>
                </a:lnTo>
                <a:lnTo>
                  <a:pt x="160" y="493"/>
                </a:lnTo>
                <a:lnTo>
                  <a:pt x="181" y="462"/>
                </a:lnTo>
                <a:lnTo>
                  <a:pt x="200" y="428"/>
                </a:lnTo>
                <a:lnTo>
                  <a:pt x="219" y="395"/>
                </a:lnTo>
                <a:lnTo>
                  <a:pt x="236" y="361"/>
                </a:lnTo>
                <a:lnTo>
                  <a:pt x="251" y="324"/>
                </a:lnTo>
                <a:lnTo>
                  <a:pt x="266" y="288"/>
                </a:lnTo>
                <a:lnTo>
                  <a:pt x="277" y="250"/>
                </a:lnTo>
                <a:lnTo>
                  <a:pt x="288" y="212"/>
                </a:lnTo>
                <a:lnTo>
                  <a:pt x="295" y="174"/>
                </a:lnTo>
                <a:lnTo>
                  <a:pt x="302" y="134"/>
                </a:lnTo>
                <a:lnTo>
                  <a:pt x="307" y="95"/>
                </a:lnTo>
                <a:lnTo>
                  <a:pt x="310" y="53"/>
                </a:lnTo>
                <a:lnTo>
                  <a:pt x="311" y="13"/>
                </a:lnTo>
                <a:lnTo>
                  <a:pt x="311" y="13"/>
                </a:lnTo>
                <a:lnTo>
                  <a:pt x="311" y="1"/>
                </a:lnTo>
                <a:lnTo>
                  <a:pt x="311" y="1"/>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4" name="Freeform 73"/>
          <p:cNvSpPr>
            <a:spLocks/>
          </p:cNvSpPr>
          <p:nvPr/>
        </p:nvSpPr>
        <p:spPr bwMode="auto">
          <a:xfrm>
            <a:off x="4335463" y="3989388"/>
            <a:ext cx="231775" cy="133350"/>
          </a:xfrm>
          <a:custGeom>
            <a:avLst/>
            <a:gdLst>
              <a:gd name="T0" fmla="*/ 85 w 584"/>
              <a:gd name="T1" fmla="*/ 0 h 336"/>
              <a:gd name="T2" fmla="*/ 0 w 584"/>
              <a:gd name="T3" fmla="*/ 88 h 336"/>
              <a:gd name="T4" fmla="*/ 0 w 584"/>
              <a:gd name="T5" fmla="*/ 88 h 336"/>
              <a:gd name="T6" fmla="*/ 29 w 584"/>
              <a:gd name="T7" fmla="*/ 115 h 336"/>
              <a:gd name="T8" fmla="*/ 59 w 584"/>
              <a:gd name="T9" fmla="*/ 142 h 336"/>
              <a:gd name="T10" fmla="*/ 90 w 584"/>
              <a:gd name="T11" fmla="*/ 166 h 336"/>
              <a:gd name="T12" fmla="*/ 121 w 584"/>
              <a:gd name="T13" fmla="*/ 190 h 336"/>
              <a:gd name="T14" fmla="*/ 155 w 584"/>
              <a:gd name="T15" fmla="*/ 211 h 336"/>
              <a:gd name="T16" fmla="*/ 189 w 584"/>
              <a:gd name="T17" fmla="*/ 231 h 336"/>
              <a:gd name="T18" fmla="*/ 226 w 584"/>
              <a:gd name="T19" fmla="*/ 250 h 336"/>
              <a:gd name="T20" fmla="*/ 262 w 584"/>
              <a:gd name="T21" fmla="*/ 267 h 336"/>
              <a:gd name="T22" fmla="*/ 299 w 584"/>
              <a:gd name="T23" fmla="*/ 282 h 336"/>
              <a:gd name="T24" fmla="*/ 338 w 584"/>
              <a:gd name="T25" fmla="*/ 295 h 336"/>
              <a:gd name="T26" fmla="*/ 377 w 584"/>
              <a:gd name="T27" fmla="*/ 307 h 336"/>
              <a:gd name="T28" fmla="*/ 416 w 584"/>
              <a:gd name="T29" fmla="*/ 316 h 336"/>
              <a:gd name="T30" fmla="*/ 456 w 584"/>
              <a:gd name="T31" fmla="*/ 324 h 336"/>
              <a:gd name="T32" fmla="*/ 498 w 584"/>
              <a:gd name="T33" fmla="*/ 330 h 336"/>
              <a:gd name="T34" fmla="*/ 539 w 584"/>
              <a:gd name="T35" fmla="*/ 334 h 336"/>
              <a:gd name="T36" fmla="*/ 582 w 584"/>
              <a:gd name="T37" fmla="*/ 336 h 336"/>
              <a:gd name="T38" fmla="*/ 584 w 584"/>
              <a:gd name="T39" fmla="*/ 213 h 336"/>
              <a:gd name="T40" fmla="*/ 584 w 584"/>
              <a:gd name="T41" fmla="*/ 213 h 336"/>
              <a:gd name="T42" fmla="*/ 547 w 584"/>
              <a:gd name="T43" fmla="*/ 212 h 336"/>
              <a:gd name="T44" fmla="*/ 512 w 584"/>
              <a:gd name="T45" fmla="*/ 208 h 336"/>
              <a:gd name="T46" fmla="*/ 476 w 584"/>
              <a:gd name="T47" fmla="*/ 204 h 336"/>
              <a:gd name="T48" fmla="*/ 442 w 584"/>
              <a:gd name="T49" fmla="*/ 196 h 336"/>
              <a:gd name="T50" fmla="*/ 408 w 584"/>
              <a:gd name="T51" fmla="*/ 188 h 336"/>
              <a:gd name="T52" fmla="*/ 374 w 584"/>
              <a:gd name="T53" fmla="*/ 178 h 336"/>
              <a:gd name="T54" fmla="*/ 341 w 584"/>
              <a:gd name="T55" fmla="*/ 166 h 336"/>
              <a:gd name="T56" fmla="*/ 309 w 584"/>
              <a:gd name="T57" fmla="*/ 153 h 336"/>
              <a:gd name="T58" fmla="*/ 278 w 584"/>
              <a:gd name="T59" fmla="*/ 139 h 336"/>
              <a:gd name="T60" fmla="*/ 248 w 584"/>
              <a:gd name="T61" fmla="*/ 123 h 336"/>
              <a:gd name="T62" fmla="*/ 218 w 584"/>
              <a:gd name="T63" fmla="*/ 106 h 336"/>
              <a:gd name="T64" fmla="*/ 189 w 584"/>
              <a:gd name="T65" fmla="*/ 87 h 336"/>
              <a:gd name="T66" fmla="*/ 162 w 584"/>
              <a:gd name="T67" fmla="*/ 67 h 336"/>
              <a:gd name="T68" fmla="*/ 136 w 584"/>
              <a:gd name="T69" fmla="*/ 46 h 336"/>
              <a:gd name="T70" fmla="*/ 110 w 584"/>
              <a:gd name="T71" fmla="*/ 23 h 336"/>
              <a:gd name="T72" fmla="*/ 85 w 584"/>
              <a:gd name="T73" fmla="*/ 0 h 336"/>
              <a:gd name="T74" fmla="*/ 85 w 584"/>
              <a:gd name="T75"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84" h="336">
                <a:moveTo>
                  <a:pt x="85" y="0"/>
                </a:moveTo>
                <a:lnTo>
                  <a:pt x="0" y="88"/>
                </a:lnTo>
                <a:lnTo>
                  <a:pt x="0" y="88"/>
                </a:lnTo>
                <a:lnTo>
                  <a:pt x="29" y="115"/>
                </a:lnTo>
                <a:lnTo>
                  <a:pt x="59" y="142"/>
                </a:lnTo>
                <a:lnTo>
                  <a:pt x="90" y="166"/>
                </a:lnTo>
                <a:lnTo>
                  <a:pt x="121" y="190"/>
                </a:lnTo>
                <a:lnTo>
                  <a:pt x="155" y="211"/>
                </a:lnTo>
                <a:lnTo>
                  <a:pt x="189" y="231"/>
                </a:lnTo>
                <a:lnTo>
                  <a:pt x="226" y="250"/>
                </a:lnTo>
                <a:lnTo>
                  <a:pt x="262" y="267"/>
                </a:lnTo>
                <a:lnTo>
                  <a:pt x="299" y="282"/>
                </a:lnTo>
                <a:lnTo>
                  <a:pt x="338" y="295"/>
                </a:lnTo>
                <a:lnTo>
                  <a:pt x="377" y="307"/>
                </a:lnTo>
                <a:lnTo>
                  <a:pt x="416" y="316"/>
                </a:lnTo>
                <a:lnTo>
                  <a:pt x="456" y="324"/>
                </a:lnTo>
                <a:lnTo>
                  <a:pt x="498" y="330"/>
                </a:lnTo>
                <a:lnTo>
                  <a:pt x="539" y="334"/>
                </a:lnTo>
                <a:lnTo>
                  <a:pt x="582" y="336"/>
                </a:lnTo>
                <a:lnTo>
                  <a:pt x="584" y="213"/>
                </a:lnTo>
                <a:lnTo>
                  <a:pt x="584" y="213"/>
                </a:lnTo>
                <a:lnTo>
                  <a:pt x="547" y="212"/>
                </a:lnTo>
                <a:lnTo>
                  <a:pt x="512" y="208"/>
                </a:lnTo>
                <a:lnTo>
                  <a:pt x="476" y="204"/>
                </a:lnTo>
                <a:lnTo>
                  <a:pt x="442" y="196"/>
                </a:lnTo>
                <a:lnTo>
                  <a:pt x="408" y="188"/>
                </a:lnTo>
                <a:lnTo>
                  <a:pt x="374" y="178"/>
                </a:lnTo>
                <a:lnTo>
                  <a:pt x="341" y="166"/>
                </a:lnTo>
                <a:lnTo>
                  <a:pt x="309" y="153"/>
                </a:lnTo>
                <a:lnTo>
                  <a:pt x="278" y="139"/>
                </a:lnTo>
                <a:lnTo>
                  <a:pt x="248" y="123"/>
                </a:lnTo>
                <a:lnTo>
                  <a:pt x="218" y="106"/>
                </a:lnTo>
                <a:lnTo>
                  <a:pt x="189" y="87"/>
                </a:lnTo>
                <a:lnTo>
                  <a:pt x="162" y="67"/>
                </a:lnTo>
                <a:lnTo>
                  <a:pt x="136" y="46"/>
                </a:lnTo>
                <a:lnTo>
                  <a:pt x="110" y="23"/>
                </a:lnTo>
                <a:lnTo>
                  <a:pt x="85" y="0"/>
                </a:lnTo>
                <a:lnTo>
                  <a:pt x="85" y="0"/>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5" name="Freeform 76"/>
          <p:cNvSpPr>
            <a:spLocks/>
          </p:cNvSpPr>
          <p:nvPr/>
        </p:nvSpPr>
        <p:spPr bwMode="auto">
          <a:xfrm>
            <a:off x="4240213" y="3552826"/>
            <a:ext cx="133350" cy="222250"/>
          </a:xfrm>
          <a:custGeom>
            <a:avLst/>
            <a:gdLst>
              <a:gd name="T0" fmla="*/ 336 w 336"/>
              <a:gd name="T1" fmla="*/ 84 h 558"/>
              <a:gd name="T2" fmla="*/ 248 w 336"/>
              <a:gd name="T3" fmla="*/ 0 h 558"/>
              <a:gd name="T4" fmla="*/ 248 w 336"/>
              <a:gd name="T5" fmla="*/ 0 h 558"/>
              <a:gd name="T6" fmla="*/ 222 w 336"/>
              <a:gd name="T7" fmla="*/ 27 h 558"/>
              <a:gd name="T8" fmla="*/ 197 w 336"/>
              <a:gd name="T9" fmla="*/ 56 h 558"/>
              <a:gd name="T10" fmla="*/ 172 w 336"/>
              <a:gd name="T11" fmla="*/ 86 h 558"/>
              <a:gd name="T12" fmla="*/ 150 w 336"/>
              <a:gd name="T13" fmla="*/ 117 h 558"/>
              <a:gd name="T14" fmla="*/ 128 w 336"/>
              <a:gd name="T15" fmla="*/ 148 h 558"/>
              <a:gd name="T16" fmla="*/ 108 w 336"/>
              <a:gd name="T17" fmla="*/ 182 h 558"/>
              <a:gd name="T18" fmla="*/ 90 w 336"/>
              <a:gd name="T19" fmla="*/ 216 h 558"/>
              <a:gd name="T20" fmla="*/ 73 w 336"/>
              <a:gd name="T21" fmla="*/ 250 h 558"/>
              <a:gd name="T22" fmla="*/ 59 w 336"/>
              <a:gd name="T23" fmla="*/ 286 h 558"/>
              <a:gd name="T24" fmla="*/ 44 w 336"/>
              <a:gd name="T25" fmla="*/ 323 h 558"/>
              <a:gd name="T26" fmla="*/ 33 w 336"/>
              <a:gd name="T27" fmla="*/ 360 h 558"/>
              <a:gd name="T28" fmla="*/ 22 w 336"/>
              <a:gd name="T29" fmla="*/ 398 h 558"/>
              <a:gd name="T30" fmla="*/ 15 w 336"/>
              <a:gd name="T31" fmla="*/ 437 h 558"/>
              <a:gd name="T32" fmla="*/ 8 w 336"/>
              <a:gd name="T33" fmla="*/ 476 h 558"/>
              <a:gd name="T34" fmla="*/ 3 w 336"/>
              <a:gd name="T35" fmla="*/ 517 h 558"/>
              <a:gd name="T36" fmla="*/ 0 w 336"/>
              <a:gd name="T37" fmla="*/ 557 h 558"/>
              <a:gd name="T38" fmla="*/ 123 w 336"/>
              <a:gd name="T39" fmla="*/ 558 h 558"/>
              <a:gd name="T40" fmla="*/ 123 w 336"/>
              <a:gd name="T41" fmla="*/ 558 h 558"/>
              <a:gd name="T42" fmla="*/ 125 w 336"/>
              <a:gd name="T43" fmla="*/ 524 h 558"/>
              <a:gd name="T44" fmla="*/ 130 w 336"/>
              <a:gd name="T45" fmla="*/ 491 h 558"/>
              <a:gd name="T46" fmla="*/ 136 w 336"/>
              <a:gd name="T47" fmla="*/ 457 h 558"/>
              <a:gd name="T48" fmla="*/ 143 w 336"/>
              <a:gd name="T49" fmla="*/ 423 h 558"/>
              <a:gd name="T50" fmla="*/ 151 w 336"/>
              <a:gd name="T51" fmla="*/ 392 h 558"/>
              <a:gd name="T52" fmla="*/ 162 w 336"/>
              <a:gd name="T53" fmla="*/ 359 h 558"/>
              <a:gd name="T54" fmla="*/ 173 w 336"/>
              <a:gd name="T55" fmla="*/ 328 h 558"/>
              <a:gd name="T56" fmla="*/ 186 w 336"/>
              <a:gd name="T57" fmla="*/ 298 h 558"/>
              <a:gd name="T58" fmla="*/ 201 w 336"/>
              <a:gd name="T59" fmla="*/ 268 h 558"/>
              <a:gd name="T60" fmla="*/ 216 w 336"/>
              <a:gd name="T61" fmla="*/ 239 h 558"/>
              <a:gd name="T62" fmla="*/ 233 w 336"/>
              <a:gd name="T63" fmla="*/ 211 h 558"/>
              <a:gd name="T64" fmla="*/ 251 w 336"/>
              <a:gd name="T65" fmla="*/ 185 h 558"/>
              <a:gd name="T66" fmla="*/ 271 w 336"/>
              <a:gd name="T67" fmla="*/ 157 h 558"/>
              <a:gd name="T68" fmla="*/ 292 w 336"/>
              <a:gd name="T69" fmla="*/ 132 h 558"/>
              <a:gd name="T70" fmla="*/ 313 w 336"/>
              <a:gd name="T71" fmla="*/ 108 h 558"/>
              <a:gd name="T72" fmla="*/ 336 w 336"/>
              <a:gd name="T73" fmla="*/ 84 h 558"/>
              <a:gd name="T74" fmla="*/ 336 w 336"/>
              <a:gd name="T75" fmla="*/ 84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36" h="558">
                <a:moveTo>
                  <a:pt x="336" y="84"/>
                </a:moveTo>
                <a:lnTo>
                  <a:pt x="248" y="0"/>
                </a:lnTo>
                <a:lnTo>
                  <a:pt x="248" y="0"/>
                </a:lnTo>
                <a:lnTo>
                  <a:pt x="222" y="27"/>
                </a:lnTo>
                <a:lnTo>
                  <a:pt x="197" y="56"/>
                </a:lnTo>
                <a:lnTo>
                  <a:pt x="172" y="86"/>
                </a:lnTo>
                <a:lnTo>
                  <a:pt x="150" y="117"/>
                </a:lnTo>
                <a:lnTo>
                  <a:pt x="128" y="148"/>
                </a:lnTo>
                <a:lnTo>
                  <a:pt x="108" y="182"/>
                </a:lnTo>
                <a:lnTo>
                  <a:pt x="90" y="216"/>
                </a:lnTo>
                <a:lnTo>
                  <a:pt x="73" y="250"/>
                </a:lnTo>
                <a:lnTo>
                  <a:pt x="59" y="286"/>
                </a:lnTo>
                <a:lnTo>
                  <a:pt x="44" y="323"/>
                </a:lnTo>
                <a:lnTo>
                  <a:pt x="33" y="360"/>
                </a:lnTo>
                <a:lnTo>
                  <a:pt x="22" y="398"/>
                </a:lnTo>
                <a:lnTo>
                  <a:pt x="15" y="437"/>
                </a:lnTo>
                <a:lnTo>
                  <a:pt x="8" y="476"/>
                </a:lnTo>
                <a:lnTo>
                  <a:pt x="3" y="517"/>
                </a:lnTo>
                <a:lnTo>
                  <a:pt x="0" y="557"/>
                </a:lnTo>
                <a:lnTo>
                  <a:pt x="123" y="558"/>
                </a:lnTo>
                <a:lnTo>
                  <a:pt x="123" y="558"/>
                </a:lnTo>
                <a:lnTo>
                  <a:pt x="125" y="524"/>
                </a:lnTo>
                <a:lnTo>
                  <a:pt x="130" y="491"/>
                </a:lnTo>
                <a:lnTo>
                  <a:pt x="136" y="457"/>
                </a:lnTo>
                <a:lnTo>
                  <a:pt x="143" y="423"/>
                </a:lnTo>
                <a:lnTo>
                  <a:pt x="151" y="392"/>
                </a:lnTo>
                <a:lnTo>
                  <a:pt x="162" y="359"/>
                </a:lnTo>
                <a:lnTo>
                  <a:pt x="173" y="328"/>
                </a:lnTo>
                <a:lnTo>
                  <a:pt x="186" y="298"/>
                </a:lnTo>
                <a:lnTo>
                  <a:pt x="201" y="268"/>
                </a:lnTo>
                <a:lnTo>
                  <a:pt x="216" y="239"/>
                </a:lnTo>
                <a:lnTo>
                  <a:pt x="233" y="211"/>
                </a:lnTo>
                <a:lnTo>
                  <a:pt x="251" y="185"/>
                </a:lnTo>
                <a:lnTo>
                  <a:pt x="271" y="157"/>
                </a:lnTo>
                <a:lnTo>
                  <a:pt x="292" y="132"/>
                </a:lnTo>
                <a:lnTo>
                  <a:pt x="313" y="108"/>
                </a:lnTo>
                <a:lnTo>
                  <a:pt x="336" y="84"/>
                </a:lnTo>
                <a:lnTo>
                  <a:pt x="336" y="84"/>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6" name="Freeform 77"/>
          <p:cNvSpPr>
            <a:spLocks/>
          </p:cNvSpPr>
          <p:nvPr/>
        </p:nvSpPr>
        <p:spPr bwMode="auto">
          <a:xfrm>
            <a:off x="4576763" y="3989388"/>
            <a:ext cx="231775" cy="133350"/>
          </a:xfrm>
          <a:custGeom>
            <a:avLst/>
            <a:gdLst>
              <a:gd name="T0" fmla="*/ 0 w 584"/>
              <a:gd name="T1" fmla="*/ 213 h 336"/>
              <a:gd name="T2" fmla="*/ 3 w 584"/>
              <a:gd name="T3" fmla="*/ 336 h 336"/>
              <a:gd name="T4" fmla="*/ 3 w 584"/>
              <a:gd name="T5" fmla="*/ 336 h 336"/>
              <a:gd name="T6" fmla="*/ 45 w 584"/>
              <a:gd name="T7" fmla="*/ 334 h 336"/>
              <a:gd name="T8" fmla="*/ 86 w 584"/>
              <a:gd name="T9" fmla="*/ 330 h 336"/>
              <a:gd name="T10" fmla="*/ 128 w 584"/>
              <a:gd name="T11" fmla="*/ 324 h 336"/>
              <a:gd name="T12" fmla="*/ 168 w 584"/>
              <a:gd name="T13" fmla="*/ 316 h 336"/>
              <a:gd name="T14" fmla="*/ 209 w 584"/>
              <a:gd name="T15" fmla="*/ 307 h 336"/>
              <a:gd name="T16" fmla="*/ 248 w 584"/>
              <a:gd name="T17" fmla="*/ 295 h 336"/>
              <a:gd name="T18" fmla="*/ 285 w 584"/>
              <a:gd name="T19" fmla="*/ 282 h 336"/>
              <a:gd name="T20" fmla="*/ 323 w 584"/>
              <a:gd name="T21" fmla="*/ 267 h 336"/>
              <a:gd name="T22" fmla="*/ 358 w 584"/>
              <a:gd name="T23" fmla="*/ 250 h 336"/>
              <a:gd name="T24" fmla="*/ 395 w 584"/>
              <a:gd name="T25" fmla="*/ 231 h 336"/>
              <a:gd name="T26" fmla="*/ 429 w 584"/>
              <a:gd name="T27" fmla="*/ 211 h 336"/>
              <a:gd name="T28" fmla="*/ 463 w 584"/>
              <a:gd name="T29" fmla="*/ 190 h 336"/>
              <a:gd name="T30" fmla="*/ 495 w 584"/>
              <a:gd name="T31" fmla="*/ 166 h 336"/>
              <a:gd name="T32" fmla="*/ 525 w 584"/>
              <a:gd name="T33" fmla="*/ 142 h 336"/>
              <a:gd name="T34" fmla="*/ 555 w 584"/>
              <a:gd name="T35" fmla="*/ 115 h 336"/>
              <a:gd name="T36" fmla="*/ 584 w 584"/>
              <a:gd name="T37" fmla="*/ 88 h 336"/>
              <a:gd name="T38" fmla="*/ 499 w 584"/>
              <a:gd name="T39" fmla="*/ 0 h 336"/>
              <a:gd name="T40" fmla="*/ 499 w 584"/>
              <a:gd name="T41" fmla="*/ 0 h 336"/>
              <a:gd name="T42" fmla="*/ 474 w 584"/>
              <a:gd name="T43" fmla="*/ 23 h 336"/>
              <a:gd name="T44" fmla="*/ 450 w 584"/>
              <a:gd name="T45" fmla="*/ 46 h 336"/>
              <a:gd name="T46" fmla="*/ 422 w 584"/>
              <a:gd name="T47" fmla="*/ 67 h 336"/>
              <a:gd name="T48" fmla="*/ 395 w 584"/>
              <a:gd name="T49" fmla="*/ 87 h 336"/>
              <a:gd name="T50" fmla="*/ 366 w 584"/>
              <a:gd name="T51" fmla="*/ 106 h 336"/>
              <a:gd name="T52" fmla="*/ 336 w 584"/>
              <a:gd name="T53" fmla="*/ 123 h 336"/>
              <a:gd name="T54" fmla="*/ 306 w 584"/>
              <a:gd name="T55" fmla="*/ 139 h 336"/>
              <a:gd name="T56" fmla="*/ 275 w 584"/>
              <a:gd name="T57" fmla="*/ 153 h 336"/>
              <a:gd name="T58" fmla="*/ 243 w 584"/>
              <a:gd name="T59" fmla="*/ 166 h 336"/>
              <a:gd name="T60" fmla="*/ 210 w 584"/>
              <a:gd name="T61" fmla="*/ 178 h 336"/>
              <a:gd name="T62" fmla="*/ 177 w 584"/>
              <a:gd name="T63" fmla="*/ 188 h 336"/>
              <a:gd name="T64" fmla="*/ 142 w 584"/>
              <a:gd name="T65" fmla="*/ 196 h 336"/>
              <a:gd name="T66" fmla="*/ 108 w 584"/>
              <a:gd name="T67" fmla="*/ 204 h 336"/>
              <a:gd name="T68" fmla="*/ 73 w 584"/>
              <a:gd name="T69" fmla="*/ 208 h 336"/>
              <a:gd name="T70" fmla="*/ 37 w 584"/>
              <a:gd name="T71" fmla="*/ 212 h 336"/>
              <a:gd name="T72" fmla="*/ 0 w 584"/>
              <a:gd name="T73" fmla="*/ 213 h 336"/>
              <a:gd name="T74" fmla="*/ 0 w 584"/>
              <a:gd name="T75" fmla="*/ 213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84" h="336">
                <a:moveTo>
                  <a:pt x="0" y="213"/>
                </a:moveTo>
                <a:lnTo>
                  <a:pt x="3" y="336"/>
                </a:lnTo>
                <a:lnTo>
                  <a:pt x="3" y="336"/>
                </a:lnTo>
                <a:lnTo>
                  <a:pt x="45" y="334"/>
                </a:lnTo>
                <a:lnTo>
                  <a:pt x="86" y="330"/>
                </a:lnTo>
                <a:lnTo>
                  <a:pt x="128" y="324"/>
                </a:lnTo>
                <a:lnTo>
                  <a:pt x="168" y="316"/>
                </a:lnTo>
                <a:lnTo>
                  <a:pt x="209" y="307"/>
                </a:lnTo>
                <a:lnTo>
                  <a:pt x="248" y="295"/>
                </a:lnTo>
                <a:lnTo>
                  <a:pt x="285" y="282"/>
                </a:lnTo>
                <a:lnTo>
                  <a:pt x="323" y="267"/>
                </a:lnTo>
                <a:lnTo>
                  <a:pt x="358" y="250"/>
                </a:lnTo>
                <a:lnTo>
                  <a:pt x="395" y="231"/>
                </a:lnTo>
                <a:lnTo>
                  <a:pt x="429" y="211"/>
                </a:lnTo>
                <a:lnTo>
                  <a:pt x="463" y="190"/>
                </a:lnTo>
                <a:lnTo>
                  <a:pt x="495" y="166"/>
                </a:lnTo>
                <a:lnTo>
                  <a:pt x="525" y="142"/>
                </a:lnTo>
                <a:lnTo>
                  <a:pt x="555" y="115"/>
                </a:lnTo>
                <a:lnTo>
                  <a:pt x="584" y="88"/>
                </a:lnTo>
                <a:lnTo>
                  <a:pt x="499" y="0"/>
                </a:lnTo>
                <a:lnTo>
                  <a:pt x="499" y="0"/>
                </a:lnTo>
                <a:lnTo>
                  <a:pt x="474" y="23"/>
                </a:lnTo>
                <a:lnTo>
                  <a:pt x="450" y="46"/>
                </a:lnTo>
                <a:lnTo>
                  <a:pt x="422" y="67"/>
                </a:lnTo>
                <a:lnTo>
                  <a:pt x="395" y="87"/>
                </a:lnTo>
                <a:lnTo>
                  <a:pt x="366" y="106"/>
                </a:lnTo>
                <a:lnTo>
                  <a:pt x="336" y="123"/>
                </a:lnTo>
                <a:lnTo>
                  <a:pt x="306" y="139"/>
                </a:lnTo>
                <a:lnTo>
                  <a:pt x="275" y="153"/>
                </a:lnTo>
                <a:lnTo>
                  <a:pt x="243" y="166"/>
                </a:lnTo>
                <a:lnTo>
                  <a:pt x="210" y="178"/>
                </a:lnTo>
                <a:lnTo>
                  <a:pt x="177" y="188"/>
                </a:lnTo>
                <a:lnTo>
                  <a:pt x="142" y="196"/>
                </a:lnTo>
                <a:lnTo>
                  <a:pt x="108" y="204"/>
                </a:lnTo>
                <a:lnTo>
                  <a:pt x="73" y="208"/>
                </a:lnTo>
                <a:lnTo>
                  <a:pt x="37" y="212"/>
                </a:lnTo>
                <a:lnTo>
                  <a:pt x="0" y="213"/>
                </a:lnTo>
                <a:lnTo>
                  <a:pt x="0" y="213"/>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7" name="ZoneTexte 56"/>
          <p:cNvSpPr txBox="1"/>
          <p:nvPr/>
        </p:nvSpPr>
        <p:spPr>
          <a:xfrm>
            <a:off x="6111875" y="4256508"/>
            <a:ext cx="2852613"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Si ou la </a:t>
            </a:r>
            <a:r>
              <a:rPr lang="fr-FR" b="1" dirty="0" err="1" smtClean="0"/>
              <a:t>trouv</a:t>
            </a:r>
            <a:r>
              <a:rPr lang="fr-FR" b="1" dirty="0" smtClean="0"/>
              <a:t> un </a:t>
            </a:r>
            <a:r>
              <a:rPr lang="fr-FR" b="1" dirty="0" err="1" smtClean="0"/>
              <a:t>gayar</a:t>
            </a:r>
            <a:r>
              <a:rPr lang="fr-FR" b="1" dirty="0" smtClean="0"/>
              <a:t> solution an </a:t>
            </a:r>
            <a:r>
              <a:rPr lang="fr-FR" b="1" dirty="0" err="1" smtClean="0"/>
              <a:t>kréol</a:t>
            </a:r>
            <a:r>
              <a:rPr lang="fr-FR" b="1" dirty="0" smtClean="0"/>
              <a:t>, ou ressens une véritable jubilation (A.G.)</a:t>
            </a:r>
            <a:endParaRPr lang="fr-FR" b="1" dirty="0"/>
          </a:p>
        </p:txBody>
      </p:sp>
      <p:sp>
        <p:nvSpPr>
          <p:cNvPr id="58" name="ZoneTexte 57"/>
          <p:cNvSpPr txBox="1"/>
          <p:nvPr/>
        </p:nvSpPr>
        <p:spPr>
          <a:xfrm>
            <a:off x="4762979" y="1138773"/>
            <a:ext cx="4201509" cy="1200329"/>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C’est un sentiment esthétique </a:t>
            </a:r>
            <a:r>
              <a:rPr lang="fr-FR" b="1" dirty="0" err="1" smtClean="0"/>
              <a:t>ki</a:t>
            </a:r>
            <a:r>
              <a:rPr lang="fr-FR" b="1" dirty="0" smtClean="0"/>
              <a:t> permet d’exprimer totalement out l’idée . Si i balance bien an </a:t>
            </a:r>
            <a:r>
              <a:rPr lang="fr-FR" b="1" dirty="0" err="1" smtClean="0"/>
              <a:t>kréol</a:t>
            </a:r>
            <a:r>
              <a:rPr lang="fr-FR" b="1" dirty="0" smtClean="0"/>
              <a:t>, mi ressens une exaltation, une joie (A.G.)  </a:t>
            </a:r>
            <a:endParaRPr lang="fr-FR" b="1" dirty="0"/>
          </a:p>
        </p:txBody>
      </p:sp>
      <p:sp>
        <p:nvSpPr>
          <p:cNvPr id="59" name="ZoneTexte 58"/>
          <p:cNvSpPr txBox="1"/>
          <p:nvPr/>
        </p:nvSpPr>
        <p:spPr>
          <a:xfrm>
            <a:off x="97544" y="1259425"/>
            <a:ext cx="4461755" cy="923330"/>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Si la solution lé </a:t>
            </a:r>
            <a:r>
              <a:rPr lang="fr-FR" b="1" dirty="0"/>
              <a:t>o</a:t>
            </a:r>
            <a:r>
              <a:rPr lang="fr-FR" b="1" dirty="0" smtClean="0"/>
              <a:t>riginale an </a:t>
            </a:r>
            <a:r>
              <a:rPr lang="fr-FR" b="1" dirty="0" err="1" smtClean="0"/>
              <a:t>kréol</a:t>
            </a:r>
            <a:r>
              <a:rPr lang="fr-FR" b="1" dirty="0" smtClean="0"/>
              <a:t>, ou na l’impression </a:t>
            </a:r>
            <a:r>
              <a:rPr lang="fr-FR" b="1" dirty="0" err="1" smtClean="0"/>
              <a:t>ke</a:t>
            </a:r>
            <a:r>
              <a:rPr lang="fr-FR" b="1" dirty="0" smtClean="0"/>
              <a:t> ou lé davantage créateur </a:t>
            </a:r>
            <a:r>
              <a:rPr lang="fr-FR" b="1" dirty="0" err="1" smtClean="0"/>
              <a:t>ke</a:t>
            </a:r>
            <a:r>
              <a:rPr lang="fr-FR" b="1" dirty="0" smtClean="0"/>
              <a:t> </a:t>
            </a:r>
            <a:r>
              <a:rPr lang="fr-FR" b="1" dirty="0" err="1" smtClean="0"/>
              <a:t>lorsk</a:t>
            </a:r>
            <a:r>
              <a:rPr lang="fr-FR" b="1" dirty="0" smtClean="0"/>
              <a:t> ou </a:t>
            </a:r>
            <a:r>
              <a:rPr lang="fr-FR" b="1" dirty="0" err="1" smtClean="0"/>
              <a:t>exprim</a:t>
            </a:r>
            <a:r>
              <a:rPr lang="fr-FR" b="1" dirty="0" smtClean="0"/>
              <a:t> à ou an français (A.G.)</a:t>
            </a:r>
            <a:endParaRPr lang="fr-FR" b="1" dirty="0"/>
          </a:p>
        </p:txBody>
      </p:sp>
      <p:sp>
        <p:nvSpPr>
          <p:cNvPr id="60" name="ZoneTexte 59"/>
          <p:cNvSpPr txBox="1"/>
          <p:nvPr/>
        </p:nvSpPr>
        <p:spPr>
          <a:xfrm>
            <a:off x="5057777" y="2414498"/>
            <a:ext cx="3674040" cy="147732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Ou </a:t>
            </a:r>
            <a:r>
              <a:rPr lang="fr-FR" b="1" dirty="0" err="1" smtClean="0"/>
              <a:t>ariv</a:t>
            </a:r>
            <a:r>
              <a:rPr lang="fr-FR" b="1" dirty="0" smtClean="0"/>
              <a:t> parfois d’émettre une production originale dans le double sens: d’inédit an </a:t>
            </a:r>
            <a:r>
              <a:rPr lang="fr-FR" b="1" dirty="0" err="1" smtClean="0"/>
              <a:t>kréol</a:t>
            </a:r>
            <a:r>
              <a:rPr lang="fr-FR" b="1" dirty="0" smtClean="0"/>
              <a:t>, et dan out </a:t>
            </a:r>
            <a:r>
              <a:rPr lang="fr-FR" b="1" dirty="0" err="1" smtClean="0"/>
              <a:t>ékritur</a:t>
            </a:r>
            <a:r>
              <a:rPr lang="fr-FR" b="1" dirty="0" smtClean="0"/>
              <a:t> à ou, dan out style personnel (A.G.)</a:t>
            </a:r>
            <a:endParaRPr lang="fr-FR" b="1" dirty="0"/>
          </a:p>
        </p:txBody>
      </p:sp>
      <p:sp>
        <p:nvSpPr>
          <p:cNvPr id="61" name="ZoneTexte 60"/>
          <p:cNvSpPr txBox="1"/>
          <p:nvPr/>
        </p:nvSpPr>
        <p:spPr>
          <a:xfrm>
            <a:off x="87346" y="2339102"/>
            <a:ext cx="4038600"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Si au cours de la création, le </a:t>
            </a:r>
            <a:r>
              <a:rPr lang="fr-FR" b="1" dirty="0" err="1" smtClean="0"/>
              <a:t>zafèr</a:t>
            </a:r>
            <a:r>
              <a:rPr lang="fr-FR" b="1" dirty="0" smtClean="0"/>
              <a:t> i résiste, si l’inspiration i </a:t>
            </a:r>
            <a:r>
              <a:rPr lang="fr-FR" b="1" dirty="0" err="1" smtClean="0"/>
              <a:t>vien</a:t>
            </a:r>
            <a:r>
              <a:rPr lang="fr-FR" b="1" dirty="0" smtClean="0"/>
              <a:t> </a:t>
            </a:r>
            <a:r>
              <a:rPr lang="fr-FR" b="1" dirty="0" err="1" smtClean="0"/>
              <a:t>pa</a:t>
            </a:r>
            <a:r>
              <a:rPr lang="fr-FR" b="1" dirty="0" smtClean="0"/>
              <a:t> an </a:t>
            </a:r>
            <a:r>
              <a:rPr lang="fr-FR" b="1" dirty="0" err="1" smtClean="0"/>
              <a:t>kréol</a:t>
            </a:r>
            <a:r>
              <a:rPr lang="fr-FR" b="1" dirty="0" smtClean="0"/>
              <a:t>, mi </a:t>
            </a:r>
            <a:r>
              <a:rPr lang="fr-FR" b="1" dirty="0" err="1" smtClean="0"/>
              <a:t>pass</a:t>
            </a:r>
            <a:r>
              <a:rPr lang="fr-FR" b="1" dirty="0" smtClean="0"/>
              <a:t> par le dictionnaire synonymes pou </a:t>
            </a:r>
            <a:r>
              <a:rPr lang="fr-FR" b="1" dirty="0" err="1" smtClean="0"/>
              <a:t>relans</a:t>
            </a:r>
            <a:r>
              <a:rPr lang="fr-FR" b="1" dirty="0" smtClean="0"/>
              <a:t> le processus créatif (A.G.)</a:t>
            </a:r>
            <a:endParaRPr lang="fr-FR" b="1" dirty="0"/>
          </a:p>
        </p:txBody>
      </p:sp>
      <p:sp>
        <p:nvSpPr>
          <p:cNvPr id="62" name="ZoneTexte 61"/>
          <p:cNvSpPr txBox="1"/>
          <p:nvPr/>
        </p:nvSpPr>
        <p:spPr>
          <a:xfrm>
            <a:off x="2870200" y="4132086"/>
            <a:ext cx="3060700" cy="175432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Né na aussi une dimension de défense, ou deviens le défenseur de la </a:t>
            </a:r>
            <a:r>
              <a:rPr lang="fr-FR" b="1" dirty="0" err="1" smtClean="0"/>
              <a:t>lankréol</a:t>
            </a:r>
            <a:r>
              <a:rPr lang="fr-FR" b="1" dirty="0" smtClean="0"/>
              <a:t>, ou donne à la </a:t>
            </a:r>
            <a:r>
              <a:rPr lang="fr-FR" b="1" dirty="0" err="1"/>
              <a:t>L</a:t>
            </a:r>
            <a:r>
              <a:rPr lang="fr-FR" b="1" dirty="0" err="1" smtClean="0"/>
              <a:t>ankréol</a:t>
            </a:r>
            <a:r>
              <a:rPr lang="fr-FR" b="1" dirty="0" smtClean="0"/>
              <a:t> sa légitimité pou </a:t>
            </a:r>
            <a:r>
              <a:rPr lang="fr-FR" b="1" dirty="0" err="1" smtClean="0"/>
              <a:t>démaye</a:t>
            </a:r>
            <a:r>
              <a:rPr lang="fr-FR" b="1" dirty="0" smtClean="0"/>
              <a:t> la </a:t>
            </a:r>
            <a:r>
              <a:rPr lang="fr-FR" b="1" dirty="0" err="1"/>
              <a:t>L</a:t>
            </a:r>
            <a:r>
              <a:rPr lang="fr-FR" b="1" dirty="0" err="1" smtClean="0"/>
              <a:t>ankréol</a:t>
            </a:r>
            <a:r>
              <a:rPr lang="fr-FR" b="1" dirty="0" smtClean="0"/>
              <a:t> (A.G.)</a:t>
            </a:r>
            <a:endParaRPr lang="fr-FR" b="1" dirty="0"/>
          </a:p>
        </p:txBody>
      </p:sp>
      <p:sp>
        <p:nvSpPr>
          <p:cNvPr id="63" name="ZoneTexte 62"/>
          <p:cNvSpPr txBox="1"/>
          <p:nvPr/>
        </p:nvSpPr>
        <p:spPr>
          <a:xfrm>
            <a:off x="97545" y="5935625"/>
            <a:ext cx="8946321" cy="92333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I Fo </a:t>
            </a:r>
            <a:r>
              <a:rPr lang="fr-FR" b="1" dirty="0" err="1" smtClean="0"/>
              <a:t>suiv</a:t>
            </a:r>
            <a:r>
              <a:rPr lang="fr-FR" b="1" dirty="0" smtClean="0"/>
              <a:t> l’évolution de la </a:t>
            </a:r>
            <a:r>
              <a:rPr lang="fr-FR" b="1" dirty="0" err="1" smtClean="0"/>
              <a:t>lanKréol</a:t>
            </a:r>
            <a:r>
              <a:rPr lang="fr-FR" b="1" dirty="0" smtClean="0"/>
              <a:t> de manière symbolique à condition de rester dans un cadre objectif et structuré. La création </a:t>
            </a:r>
            <a:r>
              <a:rPr lang="fr-FR" b="1" dirty="0" err="1" smtClean="0"/>
              <a:t>Lofis</a:t>
            </a:r>
            <a:r>
              <a:rPr lang="fr-FR" b="1" dirty="0" smtClean="0"/>
              <a:t> </a:t>
            </a:r>
            <a:r>
              <a:rPr lang="fr-FR" b="1" dirty="0" err="1" smtClean="0"/>
              <a:t>LaLanKréol</a:t>
            </a:r>
            <a:r>
              <a:rPr lang="fr-FR" b="1" dirty="0" smtClean="0"/>
              <a:t>  la été une étape </a:t>
            </a:r>
            <a:r>
              <a:rPr lang="fr-FR" b="1" dirty="0" err="1" smtClean="0"/>
              <a:t>symbolik</a:t>
            </a:r>
            <a:r>
              <a:rPr lang="fr-FR" b="1" dirty="0" smtClean="0"/>
              <a:t> très forte (A.G.)</a:t>
            </a:r>
            <a:endParaRPr lang="fr-FR" b="1" dirty="0"/>
          </a:p>
        </p:txBody>
      </p:sp>
      <p:sp>
        <p:nvSpPr>
          <p:cNvPr id="79" name="ZoneTexte 78"/>
          <p:cNvSpPr txBox="1"/>
          <p:nvPr/>
        </p:nvSpPr>
        <p:spPr>
          <a:xfrm>
            <a:off x="130262" y="184666"/>
            <a:ext cx="8419396" cy="95410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sz="2800" b="1" dirty="0" smtClean="0">
                <a:ln w="17780" cmpd="sng">
                  <a:solidFill>
                    <a:srgbClr val="FFFFFF"/>
                  </a:solidFill>
                  <a:prstDash val="solid"/>
                  <a:miter lim="800000"/>
                </a:ln>
                <a:solidFill>
                  <a:schemeClr val="tx1"/>
                </a:solidFill>
                <a:effectLst>
                  <a:outerShdw blurRad="50800" algn="tl" rotWithShape="0">
                    <a:srgbClr val="000000"/>
                  </a:outerShdw>
                </a:effectLst>
              </a:rPr>
              <a:t>Effets du Symbolique sur le Transfert de graphie chez quelques pionniers       2</a:t>
            </a:r>
            <a:endParaRPr lang="fr-FR" sz="2800" b="1" dirty="0">
              <a:ln w="17780" cmpd="sng">
                <a:solidFill>
                  <a:srgbClr val="FFFFFF"/>
                </a:solidFill>
                <a:prstDash val="solid"/>
                <a:miter lim="800000"/>
              </a:ln>
              <a:solidFill>
                <a:schemeClr val="tx1"/>
              </a:solidFill>
              <a:effectLst>
                <a:outerShdw blurRad="50800" algn="tl" rotWithShape="0">
                  <a:srgbClr val="000000"/>
                </a:outerShdw>
              </a:effectLst>
            </a:endParaRPr>
          </a:p>
        </p:txBody>
      </p:sp>
      <p:sp>
        <p:nvSpPr>
          <p:cNvPr id="80" name="Freeform 69"/>
          <p:cNvSpPr>
            <a:spLocks/>
          </p:cNvSpPr>
          <p:nvPr/>
        </p:nvSpPr>
        <p:spPr bwMode="auto">
          <a:xfrm>
            <a:off x="4335463" y="3470275"/>
            <a:ext cx="256381" cy="135285"/>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1" name="Freeform 62"/>
          <p:cNvSpPr>
            <a:spLocks/>
          </p:cNvSpPr>
          <p:nvPr/>
        </p:nvSpPr>
        <p:spPr bwMode="auto">
          <a:xfrm>
            <a:off x="4594225" y="3467894"/>
            <a:ext cx="214313" cy="137667"/>
          </a:xfrm>
          <a:custGeom>
            <a:avLst/>
            <a:gdLst>
              <a:gd name="T0" fmla="*/ 645 w 761"/>
              <a:gd name="T1" fmla="*/ 425 h 425"/>
              <a:gd name="T2" fmla="*/ 761 w 761"/>
              <a:gd name="T3" fmla="*/ 307 h 425"/>
              <a:gd name="T4" fmla="*/ 761 w 761"/>
              <a:gd name="T5" fmla="*/ 307 h 425"/>
              <a:gd name="T6" fmla="*/ 723 w 761"/>
              <a:gd name="T7" fmla="*/ 273 h 425"/>
              <a:gd name="T8" fmla="*/ 682 w 761"/>
              <a:gd name="T9" fmla="*/ 240 h 425"/>
              <a:gd name="T10" fmla="*/ 642 w 761"/>
              <a:gd name="T11" fmla="*/ 209 h 425"/>
              <a:gd name="T12" fmla="*/ 599 w 761"/>
              <a:gd name="T13" fmla="*/ 181 h 425"/>
              <a:gd name="T14" fmla="*/ 555 w 761"/>
              <a:gd name="T15" fmla="*/ 155 h 425"/>
              <a:gd name="T16" fmla="*/ 511 w 761"/>
              <a:gd name="T17" fmla="*/ 128 h 425"/>
              <a:gd name="T18" fmla="*/ 464 w 761"/>
              <a:gd name="T19" fmla="*/ 106 h 425"/>
              <a:gd name="T20" fmla="*/ 417 w 761"/>
              <a:gd name="T21" fmla="*/ 86 h 425"/>
              <a:gd name="T22" fmla="*/ 369 w 761"/>
              <a:gd name="T23" fmla="*/ 66 h 425"/>
              <a:gd name="T24" fmla="*/ 319 w 761"/>
              <a:gd name="T25" fmla="*/ 50 h 425"/>
              <a:gd name="T26" fmla="*/ 268 w 761"/>
              <a:gd name="T27" fmla="*/ 36 h 425"/>
              <a:gd name="T28" fmla="*/ 216 w 761"/>
              <a:gd name="T29" fmla="*/ 24 h 425"/>
              <a:gd name="T30" fmla="*/ 164 w 761"/>
              <a:gd name="T31" fmla="*/ 14 h 425"/>
              <a:gd name="T32" fmla="*/ 111 w 761"/>
              <a:gd name="T33" fmla="*/ 7 h 425"/>
              <a:gd name="T34" fmla="*/ 58 w 761"/>
              <a:gd name="T35" fmla="*/ 2 h 425"/>
              <a:gd name="T36" fmla="*/ 3 w 761"/>
              <a:gd name="T37" fmla="*/ 0 h 425"/>
              <a:gd name="T38" fmla="*/ 0 w 761"/>
              <a:gd name="T39" fmla="*/ 165 h 425"/>
              <a:gd name="T40" fmla="*/ 0 w 761"/>
              <a:gd name="T41" fmla="*/ 165 h 425"/>
              <a:gd name="T42" fmla="*/ 46 w 761"/>
              <a:gd name="T43" fmla="*/ 168 h 425"/>
              <a:gd name="T44" fmla="*/ 93 w 761"/>
              <a:gd name="T45" fmla="*/ 171 h 425"/>
              <a:gd name="T46" fmla="*/ 137 w 761"/>
              <a:gd name="T47" fmla="*/ 178 h 425"/>
              <a:gd name="T48" fmla="*/ 183 w 761"/>
              <a:gd name="T49" fmla="*/ 186 h 425"/>
              <a:gd name="T50" fmla="*/ 226 w 761"/>
              <a:gd name="T51" fmla="*/ 196 h 425"/>
              <a:gd name="T52" fmla="*/ 268 w 761"/>
              <a:gd name="T53" fmla="*/ 208 h 425"/>
              <a:gd name="T54" fmla="*/ 311 w 761"/>
              <a:gd name="T55" fmla="*/ 222 h 425"/>
              <a:gd name="T56" fmla="*/ 352 w 761"/>
              <a:gd name="T57" fmla="*/ 238 h 425"/>
              <a:gd name="T58" fmla="*/ 393 w 761"/>
              <a:gd name="T59" fmla="*/ 256 h 425"/>
              <a:gd name="T60" fmla="*/ 433 w 761"/>
              <a:gd name="T61" fmla="*/ 274 h 425"/>
              <a:gd name="T62" fmla="*/ 470 w 761"/>
              <a:gd name="T63" fmla="*/ 296 h 425"/>
              <a:gd name="T64" fmla="*/ 508 w 761"/>
              <a:gd name="T65" fmla="*/ 319 h 425"/>
              <a:gd name="T66" fmla="*/ 544 w 761"/>
              <a:gd name="T67" fmla="*/ 343 h 425"/>
              <a:gd name="T68" fmla="*/ 580 w 761"/>
              <a:gd name="T69" fmla="*/ 369 h 425"/>
              <a:gd name="T70" fmla="*/ 613 w 761"/>
              <a:gd name="T71" fmla="*/ 397 h 425"/>
              <a:gd name="T72" fmla="*/ 645 w 761"/>
              <a:gd name="T73" fmla="*/ 425 h 425"/>
              <a:gd name="T74" fmla="*/ 645 w 761"/>
              <a:gd name="T75"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1" h="425">
                <a:moveTo>
                  <a:pt x="645" y="425"/>
                </a:moveTo>
                <a:lnTo>
                  <a:pt x="761" y="307"/>
                </a:lnTo>
                <a:lnTo>
                  <a:pt x="761" y="307"/>
                </a:lnTo>
                <a:lnTo>
                  <a:pt x="723" y="273"/>
                </a:lnTo>
                <a:lnTo>
                  <a:pt x="682" y="240"/>
                </a:lnTo>
                <a:lnTo>
                  <a:pt x="642" y="209"/>
                </a:lnTo>
                <a:lnTo>
                  <a:pt x="599" y="181"/>
                </a:lnTo>
                <a:lnTo>
                  <a:pt x="555" y="155"/>
                </a:lnTo>
                <a:lnTo>
                  <a:pt x="511" y="128"/>
                </a:lnTo>
                <a:lnTo>
                  <a:pt x="464" y="106"/>
                </a:lnTo>
                <a:lnTo>
                  <a:pt x="417" y="86"/>
                </a:lnTo>
                <a:lnTo>
                  <a:pt x="369" y="66"/>
                </a:lnTo>
                <a:lnTo>
                  <a:pt x="319" y="50"/>
                </a:lnTo>
                <a:lnTo>
                  <a:pt x="268" y="36"/>
                </a:lnTo>
                <a:lnTo>
                  <a:pt x="216" y="24"/>
                </a:lnTo>
                <a:lnTo>
                  <a:pt x="164" y="14"/>
                </a:lnTo>
                <a:lnTo>
                  <a:pt x="111" y="7"/>
                </a:lnTo>
                <a:lnTo>
                  <a:pt x="58" y="2"/>
                </a:lnTo>
                <a:lnTo>
                  <a:pt x="3" y="0"/>
                </a:lnTo>
                <a:lnTo>
                  <a:pt x="0" y="165"/>
                </a:lnTo>
                <a:lnTo>
                  <a:pt x="0" y="165"/>
                </a:lnTo>
                <a:lnTo>
                  <a:pt x="46" y="168"/>
                </a:lnTo>
                <a:lnTo>
                  <a:pt x="93" y="171"/>
                </a:lnTo>
                <a:lnTo>
                  <a:pt x="137" y="178"/>
                </a:lnTo>
                <a:lnTo>
                  <a:pt x="183" y="186"/>
                </a:lnTo>
                <a:lnTo>
                  <a:pt x="226" y="196"/>
                </a:lnTo>
                <a:lnTo>
                  <a:pt x="268" y="208"/>
                </a:lnTo>
                <a:lnTo>
                  <a:pt x="311" y="222"/>
                </a:lnTo>
                <a:lnTo>
                  <a:pt x="352" y="238"/>
                </a:lnTo>
                <a:lnTo>
                  <a:pt x="393" y="256"/>
                </a:lnTo>
                <a:lnTo>
                  <a:pt x="433" y="274"/>
                </a:lnTo>
                <a:lnTo>
                  <a:pt x="470" y="296"/>
                </a:lnTo>
                <a:lnTo>
                  <a:pt x="508" y="319"/>
                </a:lnTo>
                <a:lnTo>
                  <a:pt x="544" y="343"/>
                </a:lnTo>
                <a:lnTo>
                  <a:pt x="580" y="369"/>
                </a:lnTo>
                <a:lnTo>
                  <a:pt x="613" y="397"/>
                </a:lnTo>
                <a:lnTo>
                  <a:pt x="645" y="425"/>
                </a:lnTo>
                <a:lnTo>
                  <a:pt x="645" y="42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2" name="Freeform 69"/>
          <p:cNvSpPr>
            <a:spLocks/>
          </p:cNvSpPr>
          <p:nvPr/>
        </p:nvSpPr>
        <p:spPr bwMode="auto">
          <a:xfrm rot="5104073">
            <a:off x="4697270" y="3607414"/>
            <a:ext cx="270217" cy="115995"/>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3" name="Freeform 69"/>
          <p:cNvSpPr>
            <a:spLocks/>
          </p:cNvSpPr>
          <p:nvPr/>
        </p:nvSpPr>
        <p:spPr bwMode="auto">
          <a:xfrm rot="5400000">
            <a:off x="4787107" y="3530824"/>
            <a:ext cx="301625" cy="169863"/>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5" name="ZoneTexte 84"/>
          <p:cNvSpPr txBox="1"/>
          <p:nvPr/>
        </p:nvSpPr>
        <p:spPr>
          <a:xfrm>
            <a:off x="130263" y="3597896"/>
            <a:ext cx="2721378" cy="203132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Ou ressens en même temps une grande fierté doublé d’un sentiment d’esthétique car </a:t>
            </a:r>
            <a:r>
              <a:rPr lang="fr-FR" b="1" dirty="0" err="1" smtClean="0"/>
              <a:t>mwin</a:t>
            </a:r>
            <a:r>
              <a:rPr lang="fr-FR" b="1" dirty="0" smtClean="0"/>
              <a:t> la </a:t>
            </a:r>
            <a:r>
              <a:rPr lang="fr-FR" b="1" dirty="0" err="1" smtClean="0"/>
              <a:t>gaign</a:t>
            </a:r>
            <a:r>
              <a:rPr lang="fr-FR" b="1" dirty="0" smtClean="0"/>
              <a:t> </a:t>
            </a:r>
            <a:r>
              <a:rPr lang="fr-FR" b="1" dirty="0" err="1" smtClean="0"/>
              <a:t>exprim</a:t>
            </a:r>
            <a:r>
              <a:rPr lang="fr-FR" b="1" dirty="0" smtClean="0"/>
              <a:t> à </a:t>
            </a:r>
            <a:r>
              <a:rPr lang="fr-FR" b="1" dirty="0" err="1" smtClean="0"/>
              <a:t>mwin</a:t>
            </a:r>
            <a:r>
              <a:rPr lang="fr-FR" b="1" dirty="0" smtClean="0"/>
              <a:t> dans mon identité première (A.G.)</a:t>
            </a:r>
            <a:endParaRPr lang="fr-FR" b="1" dirty="0"/>
          </a:p>
        </p:txBody>
      </p:sp>
    </p:spTree>
    <p:extLst>
      <p:ext uri="{BB962C8B-B14F-4D97-AF65-F5344CB8AC3E}">
        <p14:creationId xmlns="" xmlns:p14="http://schemas.microsoft.com/office/powerpoint/2010/main" val="33525934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a:xfrm>
            <a:off x="6293141" y="5990965"/>
            <a:ext cx="2133600" cy="365125"/>
          </a:xfrm>
        </p:spPr>
        <p:txBody>
          <a:bodyPr/>
          <a:lstStyle/>
          <a:p>
            <a:fld id="{0FCC3241-6341-45E7-9B29-E28FD3B21BE6}" type="slidenum">
              <a:rPr lang="fr-FR" smtClean="0"/>
              <a:pPr/>
              <a:t>37</a:t>
            </a:fld>
            <a:endParaRPr lang="fr-FR"/>
          </a:p>
        </p:txBody>
      </p:sp>
      <p:sp>
        <p:nvSpPr>
          <p:cNvPr id="5" name="Espace réservé du numéro de diapositive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0FCC3241-6341-45E7-9B29-E28FD3B21BE6}" type="slidenum">
              <a:rPr kumimoji="0" lang="fr-FR"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fr-F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22" name="Freeform 36"/>
          <p:cNvSpPr>
            <a:spLocks/>
          </p:cNvSpPr>
          <p:nvPr/>
        </p:nvSpPr>
        <p:spPr bwMode="auto">
          <a:xfrm>
            <a:off x="4559300" y="2546350"/>
            <a:ext cx="858838" cy="498475"/>
          </a:xfrm>
          <a:custGeom>
            <a:avLst/>
            <a:gdLst>
              <a:gd name="T0" fmla="*/ 2163 w 2163"/>
              <a:gd name="T1" fmla="*/ 885 h 1255"/>
              <a:gd name="T2" fmla="*/ 2110 w 2163"/>
              <a:gd name="T3" fmla="*/ 836 h 1255"/>
              <a:gd name="T4" fmla="*/ 1999 w 2163"/>
              <a:gd name="T5" fmla="*/ 739 h 1255"/>
              <a:gd name="T6" fmla="*/ 1886 w 2163"/>
              <a:gd name="T7" fmla="*/ 648 h 1255"/>
              <a:gd name="T8" fmla="*/ 1768 w 2163"/>
              <a:gd name="T9" fmla="*/ 563 h 1255"/>
              <a:gd name="T10" fmla="*/ 1645 w 2163"/>
              <a:gd name="T11" fmla="*/ 483 h 1255"/>
              <a:gd name="T12" fmla="*/ 1519 w 2163"/>
              <a:gd name="T13" fmla="*/ 407 h 1255"/>
              <a:gd name="T14" fmla="*/ 1389 w 2163"/>
              <a:gd name="T15" fmla="*/ 338 h 1255"/>
              <a:gd name="T16" fmla="*/ 1256 w 2163"/>
              <a:gd name="T17" fmla="*/ 276 h 1255"/>
              <a:gd name="T18" fmla="*/ 1119 w 2163"/>
              <a:gd name="T19" fmla="*/ 218 h 1255"/>
              <a:gd name="T20" fmla="*/ 980 w 2163"/>
              <a:gd name="T21" fmla="*/ 168 h 1255"/>
              <a:gd name="T22" fmla="*/ 837 w 2163"/>
              <a:gd name="T23" fmla="*/ 122 h 1255"/>
              <a:gd name="T24" fmla="*/ 692 w 2163"/>
              <a:gd name="T25" fmla="*/ 84 h 1255"/>
              <a:gd name="T26" fmla="*/ 544 w 2163"/>
              <a:gd name="T27" fmla="*/ 53 h 1255"/>
              <a:gd name="T28" fmla="*/ 393 w 2163"/>
              <a:gd name="T29" fmla="*/ 30 h 1255"/>
              <a:gd name="T30" fmla="*/ 240 w 2163"/>
              <a:gd name="T31" fmla="*/ 11 h 1255"/>
              <a:gd name="T32" fmla="*/ 86 w 2163"/>
              <a:gd name="T33" fmla="*/ 2 h 1255"/>
              <a:gd name="T34" fmla="*/ 0 w 2163"/>
              <a:gd name="T35" fmla="*/ 514 h 1255"/>
              <a:gd name="T36" fmla="*/ 65 w 2163"/>
              <a:gd name="T37" fmla="*/ 517 h 1255"/>
              <a:gd name="T38" fmla="*/ 195 w 2163"/>
              <a:gd name="T39" fmla="*/ 524 h 1255"/>
              <a:gd name="T40" fmla="*/ 322 w 2163"/>
              <a:gd name="T41" fmla="*/ 539 h 1255"/>
              <a:gd name="T42" fmla="*/ 449 w 2163"/>
              <a:gd name="T43" fmla="*/ 559 h 1255"/>
              <a:gd name="T44" fmla="*/ 572 w 2163"/>
              <a:gd name="T45" fmla="*/ 586 h 1255"/>
              <a:gd name="T46" fmla="*/ 694 w 2163"/>
              <a:gd name="T47" fmla="*/ 617 h 1255"/>
              <a:gd name="T48" fmla="*/ 813 w 2163"/>
              <a:gd name="T49" fmla="*/ 655 h 1255"/>
              <a:gd name="T50" fmla="*/ 931 w 2163"/>
              <a:gd name="T51" fmla="*/ 697 h 1255"/>
              <a:gd name="T52" fmla="*/ 1045 w 2163"/>
              <a:gd name="T53" fmla="*/ 744 h 1255"/>
              <a:gd name="T54" fmla="*/ 1157 w 2163"/>
              <a:gd name="T55" fmla="*/ 798 h 1255"/>
              <a:gd name="T56" fmla="*/ 1265 w 2163"/>
              <a:gd name="T57" fmla="*/ 855 h 1255"/>
              <a:gd name="T58" fmla="*/ 1371 w 2163"/>
              <a:gd name="T59" fmla="*/ 918 h 1255"/>
              <a:gd name="T60" fmla="*/ 1473 w 2163"/>
              <a:gd name="T61" fmla="*/ 985 h 1255"/>
              <a:gd name="T62" fmla="*/ 1572 w 2163"/>
              <a:gd name="T63" fmla="*/ 1057 h 1255"/>
              <a:gd name="T64" fmla="*/ 1669 w 2163"/>
              <a:gd name="T65" fmla="*/ 1134 h 1255"/>
              <a:gd name="T66" fmla="*/ 1760 w 2163"/>
              <a:gd name="T67" fmla="*/ 1213 h 1255"/>
              <a:gd name="T68" fmla="*/ 1805 w 2163"/>
              <a:gd name="T69" fmla="*/ 1255 h 1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163" h="1255">
                <a:moveTo>
                  <a:pt x="1805" y="1255"/>
                </a:moveTo>
                <a:lnTo>
                  <a:pt x="2163" y="885"/>
                </a:lnTo>
                <a:lnTo>
                  <a:pt x="2163" y="885"/>
                </a:lnTo>
                <a:lnTo>
                  <a:pt x="2110" y="836"/>
                </a:lnTo>
                <a:lnTo>
                  <a:pt x="2055" y="787"/>
                </a:lnTo>
                <a:lnTo>
                  <a:pt x="1999" y="739"/>
                </a:lnTo>
                <a:lnTo>
                  <a:pt x="1943" y="694"/>
                </a:lnTo>
                <a:lnTo>
                  <a:pt x="1886" y="648"/>
                </a:lnTo>
                <a:lnTo>
                  <a:pt x="1828" y="605"/>
                </a:lnTo>
                <a:lnTo>
                  <a:pt x="1768" y="563"/>
                </a:lnTo>
                <a:lnTo>
                  <a:pt x="1706" y="522"/>
                </a:lnTo>
                <a:lnTo>
                  <a:pt x="1645" y="483"/>
                </a:lnTo>
                <a:lnTo>
                  <a:pt x="1583" y="445"/>
                </a:lnTo>
                <a:lnTo>
                  <a:pt x="1519" y="407"/>
                </a:lnTo>
                <a:lnTo>
                  <a:pt x="1455" y="372"/>
                </a:lnTo>
                <a:lnTo>
                  <a:pt x="1389" y="338"/>
                </a:lnTo>
                <a:lnTo>
                  <a:pt x="1322" y="306"/>
                </a:lnTo>
                <a:lnTo>
                  <a:pt x="1256" y="276"/>
                </a:lnTo>
                <a:lnTo>
                  <a:pt x="1188" y="246"/>
                </a:lnTo>
                <a:lnTo>
                  <a:pt x="1119" y="218"/>
                </a:lnTo>
                <a:lnTo>
                  <a:pt x="1050" y="192"/>
                </a:lnTo>
                <a:lnTo>
                  <a:pt x="980" y="168"/>
                </a:lnTo>
                <a:lnTo>
                  <a:pt x="908" y="144"/>
                </a:lnTo>
                <a:lnTo>
                  <a:pt x="837" y="122"/>
                </a:lnTo>
                <a:lnTo>
                  <a:pt x="765" y="102"/>
                </a:lnTo>
                <a:lnTo>
                  <a:pt x="692" y="84"/>
                </a:lnTo>
                <a:lnTo>
                  <a:pt x="618" y="69"/>
                </a:lnTo>
                <a:lnTo>
                  <a:pt x="544" y="53"/>
                </a:lnTo>
                <a:lnTo>
                  <a:pt x="468" y="40"/>
                </a:lnTo>
                <a:lnTo>
                  <a:pt x="393" y="30"/>
                </a:lnTo>
                <a:lnTo>
                  <a:pt x="317" y="19"/>
                </a:lnTo>
                <a:lnTo>
                  <a:pt x="240" y="11"/>
                </a:lnTo>
                <a:lnTo>
                  <a:pt x="164" y="6"/>
                </a:lnTo>
                <a:lnTo>
                  <a:pt x="86" y="2"/>
                </a:lnTo>
                <a:lnTo>
                  <a:pt x="7" y="0"/>
                </a:lnTo>
                <a:lnTo>
                  <a:pt x="0" y="514"/>
                </a:lnTo>
                <a:lnTo>
                  <a:pt x="0" y="514"/>
                </a:lnTo>
                <a:lnTo>
                  <a:pt x="65" y="517"/>
                </a:lnTo>
                <a:lnTo>
                  <a:pt x="130" y="519"/>
                </a:lnTo>
                <a:lnTo>
                  <a:pt x="195" y="524"/>
                </a:lnTo>
                <a:lnTo>
                  <a:pt x="259" y="531"/>
                </a:lnTo>
                <a:lnTo>
                  <a:pt x="322" y="539"/>
                </a:lnTo>
                <a:lnTo>
                  <a:pt x="385" y="548"/>
                </a:lnTo>
                <a:lnTo>
                  <a:pt x="449" y="559"/>
                </a:lnTo>
                <a:lnTo>
                  <a:pt x="510" y="571"/>
                </a:lnTo>
                <a:lnTo>
                  <a:pt x="572" y="586"/>
                </a:lnTo>
                <a:lnTo>
                  <a:pt x="634" y="600"/>
                </a:lnTo>
                <a:lnTo>
                  <a:pt x="694" y="617"/>
                </a:lnTo>
                <a:lnTo>
                  <a:pt x="755" y="635"/>
                </a:lnTo>
                <a:lnTo>
                  <a:pt x="813" y="655"/>
                </a:lnTo>
                <a:lnTo>
                  <a:pt x="872" y="675"/>
                </a:lnTo>
                <a:lnTo>
                  <a:pt x="931" y="697"/>
                </a:lnTo>
                <a:lnTo>
                  <a:pt x="988" y="720"/>
                </a:lnTo>
                <a:lnTo>
                  <a:pt x="1045" y="744"/>
                </a:lnTo>
                <a:lnTo>
                  <a:pt x="1101" y="770"/>
                </a:lnTo>
                <a:lnTo>
                  <a:pt x="1157" y="798"/>
                </a:lnTo>
                <a:lnTo>
                  <a:pt x="1212" y="826"/>
                </a:lnTo>
                <a:lnTo>
                  <a:pt x="1265" y="855"/>
                </a:lnTo>
                <a:lnTo>
                  <a:pt x="1318" y="886"/>
                </a:lnTo>
                <a:lnTo>
                  <a:pt x="1371" y="918"/>
                </a:lnTo>
                <a:lnTo>
                  <a:pt x="1423" y="951"/>
                </a:lnTo>
                <a:lnTo>
                  <a:pt x="1473" y="985"/>
                </a:lnTo>
                <a:lnTo>
                  <a:pt x="1523" y="1020"/>
                </a:lnTo>
                <a:lnTo>
                  <a:pt x="1572" y="1057"/>
                </a:lnTo>
                <a:lnTo>
                  <a:pt x="1621" y="1095"/>
                </a:lnTo>
                <a:lnTo>
                  <a:pt x="1669" y="1134"/>
                </a:lnTo>
                <a:lnTo>
                  <a:pt x="1714" y="1173"/>
                </a:lnTo>
                <a:lnTo>
                  <a:pt x="1760" y="1213"/>
                </a:lnTo>
                <a:lnTo>
                  <a:pt x="1805" y="1255"/>
                </a:lnTo>
                <a:lnTo>
                  <a:pt x="1805" y="125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25" name="Freeform 40"/>
          <p:cNvSpPr>
            <a:spLocks/>
          </p:cNvSpPr>
          <p:nvPr/>
        </p:nvSpPr>
        <p:spPr bwMode="auto">
          <a:xfrm>
            <a:off x="4586288" y="2795588"/>
            <a:ext cx="671513" cy="388938"/>
          </a:xfrm>
          <a:custGeom>
            <a:avLst/>
            <a:gdLst>
              <a:gd name="T0" fmla="*/ 1693 w 1693"/>
              <a:gd name="T1" fmla="*/ 692 h 981"/>
              <a:gd name="T2" fmla="*/ 1652 w 1693"/>
              <a:gd name="T3" fmla="*/ 654 h 981"/>
              <a:gd name="T4" fmla="*/ 1564 w 1693"/>
              <a:gd name="T5" fmla="*/ 579 h 981"/>
              <a:gd name="T6" fmla="*/ 1476 w 1693"/>
              <a:gd name="T7" fmla="*/ 507 h 981"/>
              <a:gd name="T8" fmla="*/ 1383 w 1693"/>
              <a:gd name="T9" fmla="*/ 440 h 981"/>
              <a:gd name="T10" fmla="*/ 1287 w 1693"/>
              <a:gd name="T11" fmla="*/ 378 h 981"/>
              <a:gd name="T12" fmla="*/ 1188 w 1693"/>
              <a:gd name="T13" fmla="*/ 319 h 981"/>
              <a:gd name="T14" fmla="*/ 1087 w 1693"/>
              <a:gd name="T15" fmla="*/ 265 h 981"/>
              <a:gd name="T16" fmla="*/ 982 w 1693"/>
              <a:gd name="T17" fmla="*/ 215 h 981"/>
              <a:gd name="T18" fmla="*/ 876 w 1693"/>
              <a:gd name="T19" fmla="*/ 171 h 981"/>
              <a:gd name="T20" fmla="*/ 766 w 1693"/>
              <a:gd name="T21" fmla="*/ 131 h 981"/>
              <a:gd name="T22" fmla="*/ 654 w 1693"/>
              <a:gd name="T23" fmla="*/ 97 h 981"/>
              <a:gd name="T24" fmla="*/ 541 w 1693"/>
              <a:gd name="T25" fmla="*/ 67 h 981"/>
              <a:gd name="T26" fmla="*/ 425 w 1693"/>
              <a:gd name="T27" fmla="*/ 42 h 981"/>
              <a:gd name="T28" fmla="*/ 307 w 1693"/>
              <a:gd name="T29" fmla="*/ 24 h 981"/>
              <a:gd name="T30" fmla="*/ 188 w 1693"/>
              <a:gd name="T31" fmla="*/ 9 h 981"/>
              <a:gd name="T32" fmla="*/ 67 w 1693"/>
              <a:gd name="T33" fmla="*/ 2 h 981"/>
              <a:gd name="T34" fmla="*/ 0 w 1693"/>
              <a:gd name="T35" fmla="*/ 401 h 981"/>
              <a:gd name="T36" fmla="*/ 50 w 1693"/>
              <a:gd name="T37" fmla="*/ 403 h 981"/>
              <a:gd name="T38" fmla="*/ 152 w 1693"/>
              <a:gd name="T39" fmla="*/ 409 h 981"/>
              <a:gd name="T40" fmla="*/ 252 w 1693"/>
              <a:gd name="T41" fmla="*/ 421 h 981"/>
              <a:gd name="T42" fmla="*/ 351 w 1693"/>
              <a:gd name="T43" fmla="*/ 437 h 981"/>
              <a:gd name="T44" fmla="*/ 447 w 1693"/>
              <a:gd name="T45" fmla="*/ 456 h 981"/>
              <a:gd name="T46" fmla="*/ 544 w 1693"/>
              <a:gd name="T47" fmla="*/ 481 h 981"/>
              <a:gd name="T48" fmla="*/ 637 w 1693"/>
              <a:gd name="T49" fmla="*/ 511 h 981"/>
              <a:gd name="T50" fmla="*/ 729 w 1693"/>
              <a:gd name="T51" fmla="*/ 543 h 981"/>
              <a:gd name="T52" fmla="*/ 818 w 1693"/>
              <a:gd name="T53" fmla="*/ 581 h 981"/>
              <a:gd name="T54" fmla="*/ 906 w 1693"/>
              <a:gd name="T55" fmla="*/ 623 h 981"/>
              <a:gd name="T56" fmla="*/ 990 w 1693"/>
              <a:gd name="T57" fmla="*/ 668 h 981"/>
              <a:gd name="T58" fmla="*/ 1074 w 1693"/>
              <a:gd name="T59" fmla="*/ 717 h 981"/>
              <a:gd name="T60" fmla="*/ 1154 w 1693"/>
              <a:gd name="T61" fmla="*/ 770 h 981"/>
              <a:gd name="T62" fmla="*/ 1231 w 1693"/>
              <a:gd name="T63" fmla="*/ 826 h 981"/>
              <a:gd name="T64" fmla="*/ 1307 w 1693"/>
              <a:gd name="T65" fmla="*/ 885 h 981"/>
              <a:gd name="T66" fmla="*/ 1380 w 1693"/>
              <a:gd name="T67" fmla="*/ 948 h 981"/>
              <a:gd name="T68" fmla="*/ 1413 w 1693"/>
              <a:gd name="T69" fmla="*/ 981 h 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93" h="981">
                <a:moveTo>
                  <a:pt x="1413" y="981"/>
                </a:moveTo>
                <a:lnTo>
                  <a:pt x="1693" y="692"/>
                </a:lnTo>
                <a:lnTo>
                  <a:pt x="1693" y="692"/>
                </a:lnTo>
                <a:lnTo>
                  <a:pt x="1652" y="654"/>
                </a:lnTo>
                <a:lnTo>
                  <a:pt x="1609" y="615"/>
                </a:lnTo>
                <a:lnTo>
                  <a:pt x="1564" y="579"/>
                </a:lnTo>
                <a:lnTo>
                  <a:pt x="1520" y="542"/>
                </a:lnTo>
                <a:lnTo>
                  <a:pt x="1476" y="507"/>
                </a:lnTo>
                <a:lnTo>
                  <a:pt x="1429" y="473"/>
                </a:lnTo>
                <a:lnTo>
                  <a:pt x="1383" y="440"/>
                </a:lnTo>
                <a:lnTo>
                  <a:pt x="1335" y="408"/>
                </a:lnTo>
                <a:lnTo>
                  <a:pt x="1287" y="378"/>
                </a:lnTo>
                <a:lnTo>
                  <a:pt x="1238" y="348"/>
                </a:lnTo>
                <a:lnTo>
                  <a:pt x="1188" y="319"/>
                </a:lnTo>
                <a:lnTo>
                  <a:pt x="1137" y="292"/>
                </a:lnTo>
                <a:lnTo>
                  <a:pt x="1087" y="265"/>
                </a:lnTo>
                <a:lnTo>
                  <a:pt x="1035" y="240"/>
                </a:lnTo>
                <a:lnTo>
                  <a:pt x="982" y="215"/>
                </a:lnTo>
                <a:lnTo>
                  <a:pt x="929" y="193"/>
                </a:lnTo>
                <a:lnTo>
                  <a:pt x="876" y="171"/>
                </a:lnTo>
                <a:lnTo>
                  <a:pt x="821" y="150"/>
                </a:lnTo>
                <a:lnTo>
                  <a:pt x="766" y="131"/>
                </a:lnTo>
                <a:lnTo>
                  <a:pt x="710" y="114"/>
                </a:lnTo>
                <a:lnTo>
                  <a:pt x="654" y="97"/>
                </a:lnTo>
                <a:lnTo>
                  <a:pt x="598" y="81"/>
                </a:lnTo>
                <a:lnTo>
                  <a:pt x="541" y="67"/>
                </a:lnTo>
                <a:lnTo>
                  <a:pt x="483" y="54"/>
                </a:lnTo>
                <a:lnTo>
                  <a:pt x="425" y="42"/>
                </a:lnTo>
                <a:lnTo>
                  <a:pt x="367" y="32"/>
                </a:lnTo>
                <a:lnTo>
                  <a:pt x="307" y="24"/>
                </a:lnTo>
                <a:lnTo>
                  <a:pt x="248" y="16"/>
                </a:lnTo>
                <a:lnTo>
                  <a:pt x="188" y="9"/>
                </a:lnTo>
                <a:lnTo>
                  <a:pt x="127" y="6"/>
                </a:lnTo>
                <a:lnTo>
                  <a:pt x="67" y="2"/>
                </a:lnTo>
                <a:lnTo>
                  <a:pt x="6" y="0"/>
                </a:lnTo>
                <a:lnTo>
                  <a:pt x="0" y="401"/>
                </a:lnTo>
                <a:lnTo>
                  <a:pt x="0" y="401"/>
                </a:lnTo>
                <a:lnTo>
                  <a:pt x="50" y="403"/>
                </a:lnTo>
                <a:lnTo>
                  <a:pt x="101" y="405"/>
                </a:lnTo>
                <a:lnTo>
                  <a:pt x="152" y="409"/>
                </a:lnTo>
                <a:lnTo>
                  <a:pt x="203" y="414"/>
                </a:lnTo>
                <a:lnTo>
                  <a:pt x="252" y="421"/>
                </a:lnTo>
                <a:lnTo>
                  <a:pt x="302" y="427"/>
                </a:lnTo>
                <a:lnTo>
                  <a:pt x="351" y="437"/>
                </a:lnTo>
                <a:lnTo>
                  <a:pt x="399" y="446"/>
                </a:lnTo>
                <a:lnTo>
                  <a:pt x="447" y="456"/>
                </a:lnTo>
                <a:lnTo>
                  <a:pt x="496" y="469"/>
                </a:lnTo>
                <a:lnTo>
                  <a:pt x="544" y="481"/>
                </a:lnTo>
                <a:lnTo>
                  <a:pt x="591" y="495"/>
                </a:lnTo>
                <a:lnTo>
                  <a:pt x="637" y="511"/>
                </a:lnTo>
                <a:lnTo>
                  <a:pt x="683" y="526"/>
                </a:lnTo>
                <a:lnTo>
                  <a:pt x="729" y="543"/>
                </a:lnTo>
                <a:lnTo>
                  <a:pt x="774" y="562"/>
                </a:lnTo>
                <a:lnTo>
                  <a:pt x="818" y="581"/>
                </a:lnTo>
                <a:lnTo>
                  <a:pt x="863" y="602"/>
                </a:lnTo>
                <a:lnTo>
                  <a:pt x="906" y="623"/>
                </a:lnTo>
                <a:lnTo>
                  <a:pt x="949" y="645"/>
                </a:lnTo>
                <a:lnTo>
                  <a:pt x="990" y="668"/>
                </a:lnTo>
                <a:lnTo>
                  <a:pt x="1032" y="692"/>
                </a:lnTo>
                <a:lnTo>
                  <a:pt x="1074" y="717"/>
                </a:lnTo>
                <a:lnTo>
                  <a:pt x="1114" y="743"/>
                </a:lnTo>
                <a:lnTo>
                  <a:pt x="1154" y="770"/>
                </a:lnTo>
                <a:lnTo>
                  <a:pt x="1193" y="797"/>
                </a:lnTo>
                <a:lnTo>
                  <a:pt x="1231" y="826"/>
                </a:lnTo>
                <a:lnTo>
                  <a:pt x="1270" y="855"/>
                </a:lnTo>
                <a:lnTo>
                  <a:pt x="1307" y="885"/>
                </a:lnTo>
                <a:lnTo>
                  <a:pt x="1343" y="916"/>
                </a:lnTo>
                <a:lnTo>
                  <a:pt x="1380" y="948"/>
                </a:lnTo>
                <a:lnTo>
                  <a:pt x="1413" y="981"/>
                </a:lnTo>
                <a:lnTo>
                  <a:pt x="1413" y="981"/>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29" name="Freeform 44"/>
          <p:cNvSpPr>
            <a:spLocks/>
          </p:cNvSpPr>
          <p:nvPr/>
        </p:nvSpPr>
        <p:spPr bwMode="auto">
          <a:xfrm>
            <a:off x="3886200" y="2795588"/>
            <a:ext cx="673100" cy="388938"/>
          </a:xfrm>
          <a:custGeom>
            <a:avLst/>
            <a:gdLst>
              <a:gd name="T0" fmla="*/ 1687 w 1694"/>
              <a:gd name="T1" fmla="*/ 0 h 981"/>
              <a:gd name="T2" fmla="*/ 1626 w 1694"/>
              <a:gd name="T3" fmla="*/ 2 h 981"/>
              <a:gd name="T4" fmla="*/ 1505 w 1694"/>
              <a:gd name="T5" fmla="*/ 9 h 981"/>
              <a:gd name="T6" fmla="*/ 1385 w 1694"/>
              <a:gd name="T7" fmla="*/ 24 h 981"/>
              <a:gd name="T8" fmla="*/ 1267 w 1694"/>
              <a:gd name="T9" fmla="*/ 42 h 981"/>
              <a:gd name="T10" fmla="*/ 1151 w 1694"/>
              <a:gd name="T11" fmla="*/ 67 h 981"/>
              <a:gd name="T12" fmla="*/ 1038 w 1694"/>
              <a:gd name="T13" fmla="*/ 97 h 981"/>
              <a:gd name="T14" fmla="*/ 926 w 1694"/>
              <a:gd name="T15" fmla="*/ 131 h 981"/>
              <a:gd name="T16" fmla="*/ 816 w 1694"/>
              <a:gd name="T17" fmla="*/ 171 h 981"/>
              <a:gd name="T18" fmla="*/ 710 w 1694"/>
              <a:gd name="T19" fmla="*/ 215 h 981"/>
              <a:gd name="T20" fmla="*/ 605 w 1694"/>
              <a:gd name="T21" fmla="*/ 265 h 981"/>
              <a:gd name="T22" fmla="*/ 504 w 1694"/>
              <a:gd name="T23" fmla="*/ 319 h 981"/>
              <a:gd name="T24" fmla="*/ 405 w 1694"/>
              <a:gd name="T25" fmla="*/ 378 h 981"/>
              <a:gd name="T26" fmla="*/ 310 w 1694"/>
              <a:gd name="T27" fmla="*/ 440 h 981"/>
              <a:gd name="T28" fmla="*/ 216 w 1694"/>
              <a:gd name="T29" fmla="*/ 507 h 981"/>
              <a:gd name="T30" fmla="*/ 128 w 1694"/>
              <a:gd name="T31" fmla="*/ 579 h 981"/>
              <a:gd name="T32" fmla="*/ 42 w 1694"/>
              <a:gd name="T33" fmla="*/ 654 h 981"/>
              <a:gd name="T34" fmla="*/ 279 w 1694"/>
              <a:gd name="T35" fmla="*/ 981 h 981"/>
              <a:gd name="T36" fmla="*/ 314 w 1694"/>
              <a:gd name="T37" fmla="*/ 948 h 981"/>
              <a:gd name="T38" fmla="*/ 385 w 1694"/>
              <a:gd name="T39" fmla="*/ 885 h 981"/>
              <a:gd name="T40" fmla="*/ 461 w 1694"/>
              <a:gd name="T41" fmla="*/ 826 h 981"/>
              <a:gd name="T42" fmla="*/ 538 w 1694"/>
              <a:gd name="T43" fmla="*/ 770 h 981"/>
              <a:gd name="T44" fmla="*/ 618 w 1694"/>
              <a:gd name="T45" fmla="*/ 717 h 981"/>
              <a:gd name="T46" fmla="*/ 702 w 1694"/>
              <a:gd name="T47" fmla="*/ 668 h 981"/>
              <a:gd name="T48" fmla="*/ 786 w 1694"/>
              <a:gd name="T49" fmla="*/ 623 h 981"/>
              <a:gd name="T50" fmla="*/ 874 w 1694"/>
              <a:gd name="T51" fmla="*/ 581 h 981"/>
              <a:gd name="T52" fmla="*/ 963 w 1694"/>
              <a:gd name="T53" fmla="*/ 543 h 981"/>
              <a:gd name="T54" fmla="*/ 1056 w 1694"/>
              <a:gd name="T55" fmla="*/ 511 h 981"/>
              <a:gd name="T56" fmla="*/ 1150 w 1694"/>
              <a:gd name="T57" fmla="*/ 481 h 981"/>
              <a:gd name="T58" fmla="*/ 1245 w 1694"/>
              <a:gd name="T59" fmla="*/ 456 h 981"/>
              <a:gd name="T60" fmla="*/ 1341 w 1694"/>
              <a:gd name="T61" fmla="*/ 437 h 981"/>
              <a:gd name="T62" fmla="*/ 1440 w 1694"/>
              <a:gd name="T63" fmla="*/ 421 h 981"/>
              <a:gd name="T64" fmla="*/ 1540 w 1694"/>
              <a:gd name="T65" fmla="*/ 409 h 981"/>
              <a:gd name="T66" fmla="*/ 1642 w 1694"/>
              <a:gd name="T67" fmla="*/ 403 h 981"/>
              <a:gd name="T68" fmla="*/ 1694 w 1694"/>
              <a:gd name="T69" fmla="*/ 401 h 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94" h="981">
                <a:moveTo>
                  <a:pt x="1694" y="401"/>
                </a:moveTo>
                <a:lnTo>
                  <a:pt x="1687" y="0"/>
                </a:lnTo>
                <a:lnTo>
                  <a:pt x="1687" y="0"/>
                </a:lnTo>
                <a:lnTo>
                  <a:pt x="1626" y="2"/>
                </a:lnTo>
                <a:lnTo>
                  <a:pt x="1565" y="6"/>
                </a:lnTo>
                <a:lnTo>
                  <a:pt x="1505" y="9"/>
                </a:lnTo>
                <a:lnTo>
                  <a:pt x="1445" y="16"/>
                </a:lnTo>
                <a:lnTo>
                  <a:pt x="1385" y="24"/>
                </a:lnTo>
                <a:lnTo>
                  <a:pt x="1325" y="32"/>
                </a:lnTo>
                <a:lnTo>
                  <a:pt x="1267" y="42"/>
                </a:lnTo>
                <a:lnTo>
                  <a:pt x="1209" y="54"/>
                </a:lnTo>
                <a:lnTo>
                  <a:pt x="1151" y="67"/>
                </a:lnTo>
                <a:lnTo>
                  <a:pt x="1094" y="81"/>
                </a:lnTo>
                <a:lnTo>
                  <a:pt x="1038" y="97"/>
                </a:lnTo>
                <a:lnTo>
                  <a:pt x="982" y="114"/>
                </a:lnTo>
                <a:lnTo>
                  <a:pt x="926" y="131"/>
                </a:lnTo>
                <a:lnTo>
                  <a:pt x="871" y="150"/>
                </a:lnTo>
                <a:lnTo>
                  <a:pt x="816" y="171"/>
                </a:lnTo>
                <a:lnTo>
                  <a:pt x="763" y="193"/>
                </a:lnTo>
                <a:lnTo>
                  <a:pt x="710" y="215"/>
                </a:lnTo>
                <a:lnTo>
                  <a:pt x="657" y="240"/>
                </a:lnTo>
                <a:lnTo>
                  <a:pt x="605" y="265"/>
                </a:lnTo>
                <a:lnTo>
                  <a:pt x="555" y="292"/>
                </a:lnTo>
                <a:lnTo>
                  <a:pt x="504" y="319"/>
                </a:lnTo>
                <a:lnTo>
                  <a:pt x="454" y="348"/>
                </a:lnTo>
                <a:lnTo>
                  <a:pt x="405" y="378"/>
                </a:lnTo>
                <a:lnTo>
                  <a:pt x="357" y="408"/>
                </a:lnTo>
                <a:lnTo>
                  <a:pt x="310" y="440"/>
                </a:lnTo>
                <a:lnTo>
                  <a:pt x="263" y="473"/>
                </a:lnTo>
                <a:lnTo>
                  <a:pt x="216" y="507"/>
                </a:lnTo>
                <a:lnTo>
                  <a:pt x="172" y="542"/>
                </a:lnTo>
                <a:lnTo>
                  <a:pt x="128" y="579"/>
                </a:lnTo>
                <a:lnTo>
                  <a:pt x="83" y="615"/>
                </a:lnTo>
                <a:lnTo>
                  <a:pt x="42" y="654"/>
                </a:lnTo>
                <a:lnTo>
                  <a:pt x="0" y="692"/>
                </a:lnTo>
                <a:lnTo>
                  <a:pt x="279" y="981"/>
                </a:lnTo>
                <a:lnTo>
                  <a:pt x="279" y="981"/>
                </a:lnTo>
                <a:lnTo>
                  <a:pt x="314" y="948"/>
                </a:lnTo>
                <a:lnTo>
                  <a:pt x="349" y="916"/>
                </a:lnTo>
                <a:lnTo>
                  <a:pt x="385" y="885"/>
                </a:lnTo>
                <a:lnTo>
                  <a:pt x="423" y="855"/>
                </a:lnTo>
                <a:lnTo>
                  <a:pt x="461" y="826"/>
                </a:lnTo>
                <a:lnTo>
                  <a:pt x="499" y="797"/>
                </a:lnTo>
                <a:lnTo>
                  <a:pt x="538" y="770"/>
                </a:lnTo>
                <a:lnTo>
                  <a:pt x="578" y="743"/>
                </a:lnTo>
                <a:lnTo>
                  <a:pt x="618" y="717"/>
                </a:lnTo>
                <a:lnTo>
                  <a:pt x="660" y="692"/>
                </a:lnTo>
                <a:lnTo>
                  <a:pt x="702" y="668"/>
                </a:lnTo>
                <a:lnTo>
                  <a:pt x="743" y="645"/>
                </a:lnTo>
                <a:lnTo>
                  <a:pt x="786" y="623"/>
                </a:lnTo>
                <a:lnTo>
                  <a:pt x="831" y="602"/>
                </a:lnTo>
                <a:lnTo>
                  <a:pt x="874" y="581"/>
                </a:lnTo>
                <a:lnTo>
                  <a:pt x="919" y="562"/>
                </a:lnTo>
                <a:lnTo>
                  <a:pt x="963" y="543"/>
                </a:lnTo>
                <a:lnTo>
                  <a:pt x="1009" y="526"/>
                </a:lnTo>
                <a:lnTo>
                  <a:pt x="1056" y="511"/>
                </a:lnTo>
                <a:lnTo>
                  <a:pt x="1101" y="495"/>
                </a:lnTo>
                <a:lnTo>
                  <a:pt x="1150" y="481"/>
                </a:lnTo>
                <a:lnTo>
                  <a:pt x="1196" y="469"/>
                </a:lnTo>
                <a:lnTo>
                  <a:pt x="1245" y="456"/>
                </a:lnTo>
                <a:lnTo>
                  <a:pt x="1293" y="446"/>
                </a:lnTo>
                <a:lnTo>
                  <a:pt x="1341" y="437"/>
                </a:lnTo>
                <a:lnTo>
                  <a:pt x="1390" y="427"/>
                </a:lnTo>
                <a:lnTo>
                  <a:pt x="1440" y="421"/>
                </a:lnTo>
                <a:lnTo>
                  <a:pt x="1491" y="414"/>
                </a:lnTo>
                <a:lnTo>
                  <a:pt x="1540" y="409"/>
                </a:lnTo>
                <a:lnTo>
                  <a:pt x="1591" y="405"/>
                </a:lnTo>
                <a:lnTo>
                  <a:pt x="1642" y="403"/>
                </a:lnTo>
                <a:lnTo>
                  <a:pt x="1694" y="401"/>
                </a:lnTo>
                <a:lnTo>
                  <a:pt x="1694" y="401"/>
                </a:lnTo>
                <a:close/>
              </a:path>
            </a:pathLst>
          </a:custGeom>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0" name="Freeform 45"/>
          <p:cNvSpPr>
            <a:spLocks/>
          </p:cNvSpPr>
          <p:nvPr/>
        </p:nvSpPr>
        <p:spPr bwMode="auto">
          <a:xfrm>
            <a:off x="5176838" y="3792538"/>
            <a:ext cx="388938" cy="682625"/>
          </a:xfrm>
          <a:custGeom>
            <a:avLst/>
            <a:gdLst>
              <a:gd name="T0" fmla="*/ 287 w 980"/>
              <a:gd name="T1" fmla="*/ 1719 h 1719"/>
              <a:gd name="T2" fmla="*/ 328 w 980"/>
              <a:gd name="T3" fmla="*/ 1676 h 1719"/>
              <a:gd name="T4" fmla="*/ 403 w 980"/>
              <a:gd name="T5" fmla="*/ 1589 h 1719"/>
              <a:gd name="T6" fmla="*/ 475 w 980"/>
              <a:gd name="T7" fmla="*/ 1499 h 1719"/>
              <a:gd name="T8" fmla="*/ 543 w 980"/>
              <a:gd name="T9" fmla="*/ 1404 h 1719"/>
              <a:gd name="T10" fmla="*/ 606 w 980"/>
              <a:gd name="T11" fmla="*/ 1307 h 1719"/>
              <a:gd name="T12" fmla="*/ 665 w 980"/>
              <a:gd name="T13" fmla="*/ 1207 h 1719"/>
              <a:gd name="T14" fmla="*/ 720 w 980"/>
              <a:gd name="T15" fmla="*/ 1104 h 1719"/>
              <a:gd name="T16" fmla="*/ 769 w 980"/>
              <a:gd name="T17" fmla="*/ 998 h 1719"/>
              <a:gd name="T18" fmla="*/ 813 w 980"/>
              <a:gd name="T19" fmla="*/ 889 h 1719"/>
              <a:gd name="T20" fmla="*/ 854 w 980"/>
              <a:gd name="T21" fmla="*/ 779 h 1719"/>
              <a:gd name="T22" fmla="*/ 888 w 980"/>
              <a:gd name="T23" fmla="*/ 665 h 1719"/>
              <a:gd name="T24" fmla="*/ 918 w 980"/>
              <a:gd name="T25" fmla="*/ 550 h 1719"/>
              <a:gd name="T26" fmla="*/ 941 w 980"/>
              <a:gd name="T27" fmla="*/ 432 h 1719"/>
              <a:gd name="T28" fmla="*/ 959 w 980"/>
              <a:gd name="T29" fmla="*/ 313 h 1719"/>
              <a:gd name="T30" fmla="*/ 972 w 980"/>
              <a:gd name="T31" fmla="*/ 192 h 1719"/>
              <a:gd name="T32" fmla="*/ 979 w 980"/>
              <a:gd name="T33" fmla="*/ 68 h 1719"/>
              <a:gd name="T34" fmla="*/ 579 w 980"/>
              <a:gd name="T35" fmla="*/ 0 h 1719"/>
              <a:gd name="T36" fmla="*/ 579 w 980"/>
              <a:gd name="T37" fmla="*/ 52 h 1719"/>
              <a:gd name="T38" fmla="*/ 572 w 980"/>
              <a:gd name="T39" fmla="*/ 155 h 1719"/>
              <a:gd name="T40" fmla="*/ 562 w 980"/>
              <a:gd name="T41" fmla="*/ 258 h 1719"/>
              <a:gd name="T42" fmla="*/ 548 w 980"/>
              <a:gd name="T43" fmla="*/ 358 h 1719"/>
              <a:gd name="T44" fmla="*/ 527 w 980"/>
              <a:gd name="T45" fmla="*/ 457 h 1719"/>
              <a:gd name="T46" fmla="*/ 503 w 980"/>
              <a:gd name="T47" fmla="*/ 554 h 1719"/>
              <a:gd name="T48" fmla="*/ 474 w 980"/>
              <a:gd name="T49" fmla="*/ 649 h 1719"/>
              <a:gd name="T50" fmla="*/ 441 w 980"/>
              <a:gd name="T51" fmla="*/ 742 h 1719"/>
              <a:gd name="T52" fmla="*/ 403 w 980"/>
              <a:gd name="T53" fmla="*/ 833 h 1719"/>
              <a:gd name="T54" fmla="*/ 362 w 980"/>
              <a:gd name="T55" fmla="*/ 923 h 1719"/>
              <a:gd name="T56" fmla="*/ 316 w 980"/>
              <a:gd name="T57" fmla="*/ 1009 h 1719"/>
              <a:gd name="T58" fmla="*/ 267 w 980"/>
              <a:gd name="T59" fmla="*/ 1094 h 1719"/>
              <a:gd name="T60" fmla="*/ 213 w 980"/>
              <a:gd name="T61" fmla="*/ 1176 h 1719"/>
              <a:gd name="T62" fmla="*/ 157 w 980"/>
              <a:gd name="T63" fmla="*/ 1254 h 1719"/>
              <a:gd name="T64" fmla="*/ 97 w 980"/>
              <a:gd name="T65" fmla="*/ 1331 h 1719"/>
              <a:gd name="T66" fmla="*/ 33 w 980"/>
              <a:gd name="T67" fmla="*/ 1404 h 1719"/>
              <a:gd name="T68" fmla="*/ 0 w 980"/>
              <a:gd name="T69" fmla="*/ 1440 h 1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80" h="1719">
                <a:moveTo>
                  <a:pt x="0" y="1440"/>
                </a:moveTo>
                <a:lnTo>
                  <a:pt x="287" y="1719"/>
                </a:lnTo>
                <a:lnTo>
                  <a:pt x="287" y="1719"/>
                </a:lnTo>
                <a:lnTo>
                  <a:pt x="328" y="1676"/>
                </a:lnTo>
                <a:lnTo>
                  <a:pt x="365" y="1633"/>
                </a:lnTo>
                <a:lnTo>
                  <a:pt x="403" y="1589"/>
                </a:lnTo>
                <a:lnTo>
                  <a:pt x="440" y="1544"/>
                </a:lnTo>
                <a:lnTo>
                  <a:pt x="475" y="1499"/>
                </a:lnTo>
                <a:lnTo>
                  <a:pt x="510" y="1452"/>
                </a:lnTo>
                <a:lnTo>
                  <a:pt x="543" y="1404"/>
                </a:lnTo>
                <a:lnTo>
                  <a:pt x="575" y="1356"/>
                </a:lnTo>
                <a:lnTo>
                  <a:pt x="606" y="1307"/>
                </a:lnTo>
                <a:lnTo>
                  <a:pt x="636" y="1258"/>
                </a:lnTo>
                <a:lnTo>
                  <a:pt x="665" y="1207"/>
                </a:lnTo>
                <a:lnTo>
                  <a:pt x="692" y="1156"/>
                </a:lnTo>
                <a:lnTo>
                  <a:pt x="720" y="1104"/>
                </a:lnTo>
                <a:lnTo>
                  <a:pt x="744" y="1051"/>
                </a:lnTo>
                <a:lnTo>
                  <a:pt x="769" y="998"/>
                </a:lnTo>
                <a:lnTo>
                  <a:pt x="793" y="944"/>
                </a:lnTo>
                <a:lnTo>
                  <a:pt x="813" y="889"/>
                </a:lnTo>
                <a:lnTo>
                  <a:pt x="834" y="835"/>
                </a:lnTo>
                <a:lnTo>
                  <a:pt x="854" y="779"/>
                </a:lnTo>
                <a:lnTo>
                  <a:pt x="872" y="723"/>
                </a:lnTo>
                <a:lnTo>
                  <a:pt x="888" y="665"/>
                </a:lnTo>
                <a:lnTo>
                  <a:pt x="903" y="608"/>
                </a:lnTo>
                <a:lnTo>
                  <a:pt x="918" y="550"/>
                </a:lnTo>
                <a:lnTo>
                  <a:pt x="931" y="491"/>
                </a:lnTo>
                <a:lnTo>
                  <a:pt x="941" y="432"/>
                </a:lnTo>
                <a:lnTo>
                  <a:pt x="951" y="373"/>
                </a:lnTo>
                <a:lnTo>
                  <a:pt x="959" y="313"/>
                </a:lnTo>
                <a:lnTo>
                  <a:pt x="967" y="253"/>
                </a:lnTo>
                <a:lnTo>
                  <a:pt x="972" y="192"/>
                </a:lnTo>
                <a:lnTo>
                  <a:pt x="976" y="130"/>
                </a:lnTo>
                <a:lnTo>
                  <a:pt x="979" y="68"/>
                </a:lnTo>
                <a:lnTo>
                  <a:pt x="980" y="7"/>
                </a:lnTo>
                <a:lnTo>
                  <a:pt x="579" y="0"/>
                </a:lnTo>
                <a:lnTo>
                  <a:pt x="579" y="0"/>
                </a:lnTo>
                <a:lnTo>
                  <a:pt x="579" y="52"/>
                </a:lnTo>
                <a:lnTo>
                  <a:pt x="576" y="104"/>
                </a:lnTo>
                <a:lnTo>
                  <a:pt x="572" y="155"/>
                </a:lnTo>
                <a:lnTo>
                  <a:pt x="569" y="207"/>
                </a:lnTo>
                <a:lnTo>
                  <a:pt x="562" y="258"/>
                </a:lnTo>
                <a:lnTo>
                  <a:pt x="556" y="307"/>
                </a:lnTo>
                <a:lnTo>
                  <a:pt x="548" y="358"/>
                </a:lnTo>
                <a:lnTo>
                  <a:pt x="537" y="408"/>
                </a:lnTo>
                <a:lnTo>
                  <a:pt x="527" y="457"/>
                </a:lnTo>
                <a:lnTo>
                  <a:pt x="515" y="505"/>
                </a:lnTo>
                <a:lnTo>
                  <a:pt x="503" y="554"/>
                </a:lnTo>
                <a:lnTo>
                  <a:pt x="489" y="602"/>
                </a:lnTo>
                <a:lnTo>
                  <a:pt x="474" y="649"/>
                </a:lnTo>
                <a:lnTo>
                  <a:pt x="458" y="695"/>
                </a:lnTo>
                <a:lnTo>
                  <a:pt x="441" y="742"/>
                </a:lnTo>
                <a:lnTo>
                  <a:pt x="423" y="788"/>
                </a:lnTo>
                <a:lnTo>
                  <a:pt x="403" y="833"/>
                </a:lnTo>
                <a:lnTo>
                  <a:pt x="384" y="879"/>
                </a:lnTo>
                <a:lnTo>
                  <a:pt x="362" y="923"/>
                </a:lnTo>
                <a:lnTo>
                  <a:pt x="339" y="966"/>
                </a:lnTo>
                <a:lnTo>
                  <a:pt x="316" y="1009"/>
                </a:lnTo>
                <a:lnTo>
                  <a:pt x="293" y="1052"/>
                </a:lnTo>
                <a:lnTo>
                  <a:pt x="267" y="1094"/>
                </a:lnTo>
                <a:lnTo>
                  <a:pt x="240" y="1134"/>
                </a:lnTo>
                <a:lnTo>
                  <a:pt x="213" y="1176"/>
                </a:lnTo>
                <a:lnTo>
                  <a:pt x="186" y="1215"/>
                </a:lnTo>
                <a:lnTo>
                  <a:pt x="157" y="1254"/>
                </a:lnTo>
                <a:lnTo>
                  <a:pt x="127" y="1293"/>
                </a:lnTo>
                <a:lnTo>
                  <a:pt x="97" y="1331"/>
                </a:lnTo>
                <a:lnTo>
                  <a:pt x="65" y="1367"/>
                </a:lnTo>
                <a:lnTo>
                  <a:pt x="33" y="1404"/>
                </a:lnTo>
                <a:lnTo>
                  <a:pt x="0" y="1440"/>
                </a:lnTo>
                <a:lnTo>
                  <a:pt x="0" y="1440"/>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2" name="Freeform 47"/>
          <p:cNvSpPr>
            <a:spLocks/>
          </p:cNvSpPr>
          <p:nvPr/>
        </p:nvSpPr>
        <p:spPr bwMode="auto">
          <a:xfrm>
            <a:off x="4038600" y="3014663"/>
            <a:ext cx="522288" cy="300038"/>
          </a:xfrm>
          <a:custGeom>
            <a:avLst/>
            <a:gdLst>
              <a:gd name="T0" fmla="*/ 1314 w 1319"/>
              <a:gd name="T1" fmla="*/ 0 h 755"/>
              <a:gd name="T2" fmla="*/ 1267 w 1319"/>
              <a:gd name="T3" fmla="*/ 1 h 755"/>
              <a:gd name="T4" fmla="*/ 1172 w 1319"/>
              <a:gd name="T5" fmla="*/ 6 h 755"/>
              <a:gd name="T6" fmla="*/ 1080 w 1319"/>
              <a:gd name="T7" fmla="*/ 17 h 755"/>
              <a:gd name="T8" fmla="*/ 987 w 1319"/>
              <a:gd name="T9" fmla="*/ 32 h 755"/>
              <a:gd name="T10" fmla="*/ 897 w 1319"/>
              <a:gd name="T11" fmla="*/ 51 h 755"/>
              <a:gd name="T12" fmla="*/ 809 w 1319"/>
              <a:gd name="T13" fmla="*/ 74 h 755"/>
              <a:gd name="T14" fmla="*/ 722 w 1319"/>
              <a:gd name="T15" fmla="*/ 100 h 755"/>
              <a:gd name="T16" fmla="*/ 637 w 1319"/>
              <a:gd name="T17" fmla="*/ 131 h 755"/>
              <a:gd name="T18" fmla="*/ 554 w 1319"/>
              <a:gd name="T19" fmla="*/ 167 h 755"/>
              <a:gd name="T20" fmla="*/ 473 w 1319"/>
              <a:gd name="T21" fmla="*/ 204 h 755"/>
              <a:gd name="T22" fmla="*/ 394 w 1319"/>
              <a:gd name="T23" fmla="*/ 247 h 755"/>
              <a:gd name="T24" fmla="*/ 317 w 1319"/>
              <a:gd name="T25" fmla="*/ 292 h 755"/>
              <a:gd name="T26" fmla="*/ 241 w 1319"/>
              <a:gd name="T27" fmla="*/ 341 h 755"/>
              <a:gd name="T28" fmla="*/ 170 w 1319"/>
              <a:gd name="T29" fmla="*/ 393 h 755"/>
              <a:gd name="T30" fmla="*/ 99 w 1319"/>
              <a:gd name="T31" fmla="*/ 448 h 755"/>
              <a:gd name="T32" fmla="*/ 33 w 1319"/>
              <a:gd name="T33" fmla="*/ 506 h 755"/>
              <a:gd name="T34" fmla="*/ 213 w 1319"/>
              <a:gd name="T35" fmla="*/ 755 h 755"/>
              <a:gd name="T36" fmla="*/ 240 w 1319"/>
              <a:gd name="T37" fmla="*/ 730 h 755"/>
              <a:gd name="T38" fmla="*/ 296 w 1319"/>
              <a:gd name="T39" fmla="*/ 681 h 755"/>
              <a:gd name="T40" fmla="*/ 355 w 1319"/>
              <a:gd name="T41" fmla="*/ 635 h 755"/>
              <a:gd name="T42" fmla="*/ 416 w 1319"/>
              <a:gd name="T43" fmla="*/ 591 h 755"/>
              <a:gd name="T44" fmla="*/ 478 w 1319"/>
              <a:gd name="T45" fmla="*/ 551 h 755"/>
              <a:gd name="T46" fmla="*/ 543 w 1319"/>
              <a:gd name="T47" fmla="*/ 512 h 755"/>
              <a:gd name="T48" fmla="*/ 610 w 1319"/>
              <a:gd name="T49" fmla="*/ 476 h 755"/>
              <a:gd name="T50" fmla="*/ 679 w 1319"/>
              <a:gd name="T51" fmla="*/ 445 h 755"/>
              <a:gd name="T52" fmla="*/ 749 w 1319"/>
              <a:gd name="T53" fmla="*/ 415 h 755"/>
              <a:gd name="T54" fmla="*/ 821 w 1319"/>
              <a:gd name="T55" fmla="*/ 389 h 755"/>
              <a:gd name="T56" fmla="*/ 894 w 1319"/>
              <a:gd name="T57" fmla="*/ 367 h 755"/>
              <a:gd name="T58" fmla="*/ 969 w 1319"/>
              <a:gd name="T59" fmla="*/ 348 h 755"/>
              <a:gd name="T60" fmla="*/ 1045 w 1319"/>
              <a:gd name="T61" fmla="*/ 332 h 755"/>
              <a:gd name="T62" fmla="*/ 1121 w 1319"/>
              <a:gd name="T63" fmla="*/ 319 h 755"/>
              <a:gd name="T64" fmla="*/ 1200 w 1319"/>
              <a:gd name="T65" fmla="*/ 310 h 755"/>
              <a:gd name="T66" fmla="*/ 1279 w 1319"/>
              <a:gd name="T67" fmla="*/ 306 h 755"/>
              <a:gd name="T68" fmla="*/ 1319 w 1319"/>
              <a:gd name="T69" fmla="*/ 305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19" h="755">
                <a:moveTo>
                  <a:pt x="1319" y="305"/>
                </a:moveTo>
                <a:lnTo>
                  <a:pt x="1314" y="0"/>
                </a:lnTo>
                <a:lnTo>
                  <a:pt x="1314" y="0"/>
                </a:lnTo>
                <a:lnTo>
                  <a:pt x="1267" y="1"/>
                </a:lnTo>
                <a:lnTo>
                  <a:pt x="1219" y="2"/>
                </a:lnTo>
                <a:lnTo>
                  <a:pt x="1172" y="6"/>
                </a:lnTo>
                <a:lnTo>
                  <a:pt x="1127" y="12"/>
                </a:lnTo>
                <a:lnTo>
                  <a:pt x="1080" y="17"/>
                </a:lnTo>
                <a:lnTo>
                  <a:pt x="1034" y="23"/>
                </a:lnTo>
                <a:lnTo>
                  <a:pt x="987" y="32"/>
                </a:lnTo>
                <a:lnTo>
                  <a:pt x="943" y="40"/>
                </a:lnTo>
                <a:lnTo>
                  <a:pt x="897" y="51"/>
                </a:lnTo>
                <a:lnTo>
                  <a:pt x="853" y="62"/>
                </a:lnTo>
                <a:lnTo>
                  <a:pt x="809" y="74"/>
                </a:lnTo>
                <a:lnTo>
                  <a:pt x="766" y="87"/>
                </a:lnTo>
                <a:lnTo>
                  <a:pt x="722" y="100"/>
                </a:lnTo>
                <a:lnTo>
                  <a:pt x="679" y="116"/>
                </a:lnTo>
                <a:lnTo>
                  <a:pt x="637" y="131"/>
                </a:lnTo>
                <a:lnTo>
                  <a:pt x="595" y="148"/>
                </a:lnTo>
                <a:lnTo>
                  <a:pt x="554" y="167"/>
                </a:lnTo>
                <a:lnTo>
                  <a:pt x="513" y="185"/>
                </a:lnTo>
                <a:lnTo>
                  <a:pt x="473" y="204"/>
                </a:lnTo>
                <a:lnTo>
                  <a:pt x="433" y="225"/>
                </a:lnTo>
                <a:lnTo>
                  <a:pt x="394" y="247"/>
                </a:lnTo>
                <a:lnTo>
                  <a:pt x="355" y="269"/>
                </a:lnTo>
                <a:lnTo>
                  <a:pt x="317" y="292"/>
                </a:lnTo>
                <a:lnTo>
                  <a:pt x="279" y="316"/>
                </a:lnTo>
                <a:lnTo>
                  <a:pt x="241" y="341"/>
                </a:lnTo>
                <a:lnTo>
                  <a:pt x="205" y="367"/>
                </a:lnTo>
                <a:lnTo>
                  <a:pt x="170" y="393"/>
                </a:lnTo>
                <a:lnTo>
                  <a:pt x="135" y="420"/>
                </a:lnTo>
                <a:lnTo>
                  <a:pt x="99" y="448"/>
                </a:lnTo>
                <a:lnTo>
                  <a:pt x="66" y="476"/>
                </a:lnTo>
                <a:lnTo>
                  <a:pt x="33" y="506"/>
                </a:lnTo>
                <a:lnTo>
                  <a:pt x="0" y="536"/>
                </a:lnTo>
                <a:lnTo>
                  <a:pt x="213" y="755"/>
                </a:lnTo>
                <a:lnTo>
                  <a:pt x="213" y="755"/>
                </a:lnTo>
                <a:lnTo>
                  <a:pt x="240" y="730"/>
                </a:lnTo>
                <a:lnTo>
                  <a:pt x="267" y="706"/>
                </a:lnTo>
                <a:lnTo>
                  <a:pt x="296" y="681"/>
                </a:lnTo>
                <a:lnTo>
                  <a:pt x="326" y="657"/>
                </a:lnTo>
                <a:lnTo>
                  <a:pt x="355" y="635"/>
                </a:lnTo>
                <a:lnTo>
                  <a:pt x="386" y="613"/>
                </a:lnTo>
                <a:lnTo>
                  <a:pt x="416" y="591"/>
                </a:lnTo>
                <a:lnTo>
                  <a:pt x="447" y="570"/>
                </a:lnTo>
                <a:lnTo>
                  <a:pt x="478" y="551"/>
                </a:lnTo>
                <a:lnTo>
                  <a:pt x="511" y="531"/>
                </a:lnTo>
                <a:lnTo>
                  <a:pt x="543" y="512"/>
                </a:lnTo>
                <a:lnTo>
                  <a:pt x="577" y="495"/>
                </a:lnTo>
                <a:lnTo>
                  <a:pt x="610" y="476"/>
                </a:lnTo>
                <a:lnTo>
                  <a:pt x="645" y="461"/>
                </a:lnTo>
                <a:lnTo>
                  <a:pt x="679" y="445"/>
                </a:lnTo>
                <a:lnTo>
                  <a:pt x="714" y="430"/>
                </a:lnTo>
                <a:lnTo>
                  <a:pt x="749" y="415"/>
                </a:lnTo>
                <a:lnTo>
                  <a:pt x="784" y="402"/>
                </a:lnTo>
                <a:lnTo>
                  <a:pt x="821" y="389"/>
                </a:lnTo>
                <a:lnTo>
                  <a:pt x="857" y="377"/>
                </a:lnTo>
                <a:lnTo>
                  <a:pt x="894" y="367"/>
                </a:lnTo>
                <a:lnTo>
                  <a:pt x="931" y="357"/>
                </a:lnTo>
                <a:lnTo>
                  <a:pt x="969" y="348"/>
                </a:lnTo>
                <a:lnTo>
                  <a:pt x="1007" y="338"/>
                </a:lnTo>
                <a:lnTo>
                  <a:pt x="1045" y="332"/>
                </a:lnTo>
                <a:lnTo>
                  <a:pt x="1082" y="325"/>
                </a:lnTo>
                <a:lnTo>
                  <a:pt x="1121" y="319"/>
                </a:lnTo>
                <a:lnTo>
                  <a:pt x="1160" y="314"/>
                </a:lnTo>
                <a:lnTo>
                  <a:pt x="1200" y="310"/>
                </a:lnTo>
                <a:lnTo>
                  <a:pt x="1240" y="307"/>
                </a:lnTo>
                <a:lnTo>
                  <a:pt x="1279" y="306"/>
                </a:lnTo>
                <a:lnTo>
                  <a:pt x="1319" y="305"/>
                </a:lnTo>
                <a:lnTo>
                  <a:pt x="1319" y="30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3" name="Freeform 49"/>
          <p:cNvSpPr>
            <a:spLocks/>
          </p:cNvSpPr>
          <p:nvPr/>
        </p:nvSpPr>
        <p:spPr bwMode="auto">
          <a:xfrm>
            <a:off x="3797300" y="3244851"/>
            <a:ext cx="309563" cy="523875"/>
          </a:xfrm>
          <a:custGeom>
            <a:avLst/>
            <a:gdLst>
              <a:gd name="T0" fmla="*/ 561 w 780"/>
              <a:gd name="T1" fmla="*/ 0 h 1320"/>
              <a:gd name="T2" fmla="*/ 530 w 780"/>
              <a:gd name="T3" fmla="*/ 32 h 1320"/>
              <a:gd name="T4" fmla="*/ 470 w 780"/>
              <a:gd name="T5" fmla="*/ 99 h 1320"/>
              <a:gd name="T6" fmla="*/ 412 w 780"/>
              <a:gd name="T7" fmla="*/ 168 h 1320"/>
              <a:gd name="T8" fmla="*/ 359 w 780"/>
              <a:gd name="T9" fmla="*/ 240 h 1320"/>
              <a:gd name="T10" fmla="*/ 308 w 780"/>
              <a:gd name="T11" fmla="*/ 315 h 1320"/>
              <a:gd name="T12" fmla="*/ 261 w 780"/>
              <a:gd name="T13" fmla="*/ 392 h 1320"/>
              <a:gd name="T14" fmla="*/ 218 w 780"/>
              <a:gd name="T15" fmla="*/ 470 h 1320"/>
              <a:gd name="T16" fmla="*/ 178 w 780"/>
              <a:gd name="T17" fmla="*/ 552 h 1320"/>
              <a:gd name="T18" fmla="*/ 142 w 780"/>
              <a:gd name="T19" fmla="*/ 635 h 1320"/>
              <a:gd name="T20" fmla="*/ 110 w 780"/>
              <a:gd name="T21" fmla="*/ 720 h 1320"/>
              <a:gd name="T22" fmla="*/ 82 w 780"/>
              <a:gd name="T23" fmla="*/ 807 h 1320"/>
              <a:gd name="T24" fmla="*/ 57 w 780"/>
              <a:gd name="T25" fmla="*/ 895 h 1320"/>
              <a:gd name="T26" fmla="*/ 36 w 780"/>
              <a:gd name="T27" fmla="*/ 987 h 1320"/>
              <a:gd name="T28" fmla="*/ 21 w 780"/>
              <a:gd name="T29" fmla="*/ 1079 h 1320"/>
              <a:gd name="T30" fmla="*/ 9 w 780"/>
              <a:gd name="T31" fmla="*/ 1171 h 1320"/>
              <a:gd name="T32" fmla="*/ 1 w 780"/>
              <a:gd name="T33" fmla="*/ 1267 h 1320"/>
              <a:gd name="T34" fmla="*/ 304 w 780"/>
              <a:gd name="T35" fmla="*/ 1320 h 1320"/>
              <a:gd name="T36" fmla="*/ 306 w 780"/>
              <a:gd name="T37" fmla="*/ 1280 h 1320"/>
              <a:gd name="T38" fmla="*/ 312 w 780"/>
              <a:gd name="T39" fmla="*/ 1199 h 1320"/>
              <a:gd name="T40" fmla="*/ 323 w 780"/>
              <a:gd name="T41" fmla="*/ 1121 h 1320"/>
              <a:gd name="T42" fmla="*/ 336 w 780"/>
              <a:gd name="T43" fmla="*/ 1043 h 1320"/>
              <a:gd name="T44" fmla="*/ 354 w 780"/>
              <a:gd name="T45" fmla="*/ 967 h 1320"/>
              <a:gd name="T46" fmla="*/ 375 w 780"/>
              <a:gd name="T47" fmla="*/ 892 h 1320"/>
              <a:gd name="T48" fmla="*/ 398 w 780"/>
              <a:gd name="T49" fmla="*/ 819 h 1320"/>
              <a:gd name="T50" fmla="*/ 425 w 780"/>
              <a:gd name="T51" fmla="*/ 747 h 1320"/>
              <a:gd name="T52" fmla="*/ 457 w 780"/>
              <a:gd name="T53" fmla="*/ 677 h 1320"/>
              <a:gd name="T54" fmla="*/ 491 w 780"/>
              <a:gd name="T55" fmla="*/ 608 h 1320"/>
              <a:gd name="T56" fmla="*/ 527 w 780"/>
              <a:gd name="T57" fmla="*/ 541 h 1320"/>
              <a:gd name="T58" fmla="*/ 567 w 780"/>
              <a:gd name="T59" fmla="*/ 476 h 1320"/>
              <a:gd name="T60" fmla="*/ 609 w 780"/>
              <a:gd name="T61" fmla="*/ 414 h 1320"/>
              <a:gd name="T62" fmla="*/ 655 w 780"/>
              <a:gd name="T63" fmla="*/ 354 h 1320"/>
              <a:gd name="T64" fmla="*/ 703 w 780"/>
              <a:gd name="T65" fmla="*/ 295 h 1320"/>
              <a:gd name="T66" fmla="*/ 754 w 780"/>
              <a:gd name="T67" fmla="*/ 239 h 1320"/>
              <a:gd name="T68" fmla="*/ 780 w 780"/>
              <a:gd name="T69" fmla="*/ 212 h 1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80" h="1320">
                <a:moveTo>
                  <a:pt x="780" y="212"/>
                </a:moveTo>
                <a:lnTo>
                  <a:pt x="561" y="0"/>
                </a:lnTo>
                <a:lnTo>
                  <a:pt x="561" y="0"/>
                </a:lnTo>
                <a:lnTo>
                  <a:pt x="530" y="32"/>
                </a:lnTo>
                <a:lnTo>
                  <a:pt x="500" y="65"/>
                </a:lnTo>
                <a:lnTo>
                  <a:pt x="470" y="99"/>
                </a:lnTo>
                <a:lnTo>
                  <a:pt x="441" y="132"/>
                </a:lnTo>
                <a:lnTo>
                  <a:pt x="412" y="168"/>
                </a:lnTo>
                <a:lnTo>
                  <a:pt x="385" y="204"/>
                </a:lnTo>
                <a:lnTo>
                  <a:pt x="359" y="240"/>
                </a:lnTo>
                <a:lnTo>
                  <a:pt x="333" y="277"/>
                </a:lnTo>
                <a:lnTo>
                  <a:pt x="308" y="315"/>
                </a:lnTo>
                <a:lnTo>
                  <a:pt x="285" y="352"/>
                </a:lnTo>
                <a:lnTo>
                  <a:pt x="261" y="392"/>
                </a:lnTo>
                <a:lnTo>
                  <a:pt x="239" y="431"/>
                </a:lnTo>
                <a:lnTo>
                  <a:pt x="218" y="470"/>
                </a:lnTo>
                <a:lnTo>
                  <a:pt x="198" y="510"/>
                </a:lnTo>
                <a:lnTo>
                  <a:pt x="178" y="552"/>
                </a:lnTo>
                <a:lnTo>
                  <a:pt x="160" y="593"/>
                </a:lnTo>
                <a:lnTo>
                  <a:pt x="142" y="635"/>
                </a:lnTo>
                <a:lnTo>
                  <a:pt x="126" y="677"/>
                </a:lnTo>
                <a:lnTo>
                  <a:pt x="110" y="720"/>
                </a:lnTo>
                <a:lnTo>
                  <a:pt x="95" y="763"/>
                </a:lnTo>
                <a:lnTo>
                  <a:pt x="82" y="807"/>
                </a:lnTo>
                <a:lnTo>
                  <a:pt x="69" y="851"/>
                </a:lnTo>
                <a:lnTo>
                  <a:pt x="57" y="895"/>
                </a:lnTo>
                <a:lnTo>
                  <a:pt x="47" y="941"/>
                </a:lnTo>
                <a:lnTo>
                  <a:pt x="36" y="987"/>
                </a:lnTo>
                <a:lnTo>
                  <a:pt x="28" y="1032"/>
                </a:lnTo>
                <a:lnTo>
                  <a:pt x="21" y="1079"/>
                </a:lnTo>
                <a:lnTo>
                  <a:pt x="14" y="1125"/>
                </a:lnTo>
                <a:lnTo>
                  <a:pt x="9" y="1171"/>
                </a:lnTo>
                <a:lnTo>
                  <a:pt x="5" y="1220"/>
                </a:lnTo>
                <a:lnTo>
                  <a:pt x="1" y="1267"/>
                </a:lnTo>
                <a:lnTo>
                  <a:pt x="0" y="1315"/>
                </a:lnTo>
                <a:lnTo>
                  <a:pt x="304" y="1320"/>
                </a:lnTo>
                <a:lnTo>
                  <a:pt x="304" y="1320"/>
                </a:lnTo>
                <a:lnTo>
                  <a:pt x="306" y="1280"/>
                </a:lnTo>
                <a:lnTo>
                  <a:pt x="308" y="1239"/>
                </a:lnTo>
                <a:lnTo>
                  <a:pt x="312" y="1199"/>
                </a:lnTo>
                <a:lnTo>
                  <a:pt x="317" y="1160"/>
                </a:lnTo>
                <a:lnTo>
                  <a:pt x="323" y="1121"/>
                </a:lnTo>
                <a:lnTo>
                  <a:pt x="329" y="1082"/>
                </a:lnTo>
                <a:lnTo>
                  <a:pt x="336" y="1043"/>
                </a:lnTo>
                <a:lnTo>
                  <a:pt x="345" y="1005"/>
                </a:lnTo>
                <a:lnTo>
                  <a:pt x="354" y="967"/>
                </a:lnTo>
                <a:lnTo>
                  <a:pt x="363" y="929"/>
                </a:lnTo>
                <a:lnTo>
                  <a:pt x="375" y="892"/>
                </a:lnTo>
                <a:lnTo>
                  <a:pt x="386" y="855"/>
                </a:lnTo>
                <a:lnTo>
                  <a:pt x="398" y="819"/>
                </a:lnTo>
                <a:lnTo>
                  <a:pt x="411" y="782"/>
                </a:lnTo>
                <a:lnTo>
                  <a:pt x="425" y="747"/>
                </a:lnTo>
                <a:lnTo>
                  <a:pt x="441" y="712"/>
                </a:lnTo>
                <a:lnTo>
                  <a:pt x="457" y="677"/>
                </a:lnTo>
                <a:lnTo>
                  <a:pt x="474" y="642"/>
                </a:lnTo>
                <a:lnTo>
                  <a:pt x="491" y="608"/>
                </a:lnTo>
                <a:lnTo>
                  <a:pt x="509" y="574"/>
                </a:lnTo>
                <a:lnTo>
                  <a:pt x="527" y="541"/>
                </a:lnTo>
                <a:lnTo>
                  <a:pt x="547" y="509"/>
                </a:lnTo>
                <a:lnTo>
                  <a:pt x="567" y="476"/>
                </a:lnTo>
                <a:lnTo>
                  <a:pt x="588" y="445"/>
                </a:lnTo>
                <a:lnTo>
                  <a:pt x="609" y="414"/>
                </a:lnTo>
                <a:lnTo>
                  <a:pt x="632" y="384"/>
                </a:lnTo>
                <a:lnTo>
                  <a:pt x="655" y="354"/>
                </a:lnTo>
                <a:lnTo>
                  <a:pt x="678" y="324"/>
                </a:lnTo>
                <a:lnTo>
                  <a:pt x="703" y="295"/>
                </a:lnTo>
                <a:lnTo>
                  <a:pt x="728" y="267"/>
                </a:lnTo>
                <a:lnTo>
                  <a:pt x="754" y="239"/>
                </a:lnTo>
                <a:lnTo>
                  <a:pt x="780" y="212"/>
                </a:lnTo>
                <a:lnTo>
                  <a:pt x="780" y="212"/>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4" name="Freeform 50"/>
          <p:cNvSpPr>
            <a:spLocks/>
          </p:cNvSpPr>
          <p:nvPr/>
        </p:nvSpPr>
        <p:spPr bwMode="auto">
          <a:xfrm>
            <a:off x="4583113" y="3014663"/>
            <a:ext cx="522288" cy="300038"/>
          </a:xfrm>
          <a:custGeom>
            <a:avLst/>
            <a:gdLst>
              <a:gd name="T0" fmla="*/ 1319 w 1319"/>
              <a:gd name="T1" fmla="*/ 536 h 755"/>
              <a:gd name="T2" fmla="*/ 1286 w 1319"/>
              <a:gd name="T3" fmla="*/ 506 h 755"/>
              <a:gd name="T4" fmla="*/ 1220 w 1319"/>
              <a:gd name="T5" fmla="*/ 448 h 755"/>
              <a:gd name="T6" fmla="*/ 1149 w 1319"/>
              <a:gd name="T7" fmla="*/ 393 h 755"/>
              <a:gd name="T8" fmla="*/ 1078 w 1319"/>
              <a:gd name="T9" fmla="*/ 341 h 755"/>
              <a:gd name="T10" fmla="*/ 1002 w 1319"/>
              <a:gd name="T11" fmla="*/ 292 h 755"/>
              <a:gd name="T12" fmla="*/ 925 w 1319"/>
              <a:gd name="T13" fmla="*/ 247 h 755"/>
              <a:gd name="T14" fmla="*/ 847 w 1319"/>
              <a:gd name="T15" fmla="*/ 204 h 755"/>
              <a:gd name="T16" fmla="*/ 765 w 1319"/>
              <a:gd name="T17" fmla="*/ 167 h 755"/>
              <a:gd name="T18" fmla="*/ 682 w 1319"/>
              <a:gd name="T19" fmla="*/ 131 h 755"/>
              <a:gd name="T20" fmla="*/ 597 w 1319"/>
              <a:gd name="T21" fmla="*/ 100 h 755"/>
              <a:gd name="T22" fmla="*/ 510 w 1319"/>
              <a:gd name="T23" fmla="*/ 74 h 755"/>
              <a:gd name="T24" fmla="*/ 422 w 1319"/>
              <a:gd name="T25" fmla="*/ 51 h 755"/>
              <a:gd name="T26" fmla="*/ 332 w 1319"/>
              <a:gd name="T27" fmla="*/ 32 h 755"/>
              <a:gd name="T28" fmla="*/ 239 w 1319"/>
              <a:gd name="T29" fmla="*/ 17 h 755"/>
              <a:gd name="T30" fmla="*/ 147 w 1319"/>
              <a:gd name="T31" fmla="*/ 6 h 755"/>
              <a:gd name="T32" fmla="*/ 52 w 1319"/>
              <a:gd name="T33" fmla="*/ 1 h 755"/>
              <a:gd name="T34" fmla="*/ 0 w 1319"/>
              <a:gd name="T35" fmla="*/ 305 h 755"/>
              <a:gd name="T36" fmla="*/ 40 w 1319"/>
              <a:gd name="T37" fmla="*/ 306 h 755"/>
              <a:gd name="T38" fmla="*/ 119 w 1319"/>
              <a:gd name="T39" fmla="*/ 310 h 755"/>
              <a:gd name="T40" fmla="*/ 198 w 1319"/>
              <a:gd name="T41" fmla="*/ 319 h 755"/>
              <a:gd name="T42" fmla="*/ 274 w 1319"/>
              <a:gd name="T43" fmla="*/ 332 h 755"/>
              <a:gd name="T44" fmla="*/ 351 w 1319"/>
              <a:gd name="T45" fmla="*/ 348 h 755"/>
              <a:gd name="T46" fmla="*/ 425 w 1319"/>
              <a:gd name="T47" fmla="*/ 367 h 755"/>
              <a:gd name="T48" fmla="*/ 498 w 1319"/>
              <a:gd name="T49" fmla="*/ 389 h 755"/>
              <a:gd name="T50" fmla="*/ 570 w 1319"/>
              <a:gd name="T51" fmla="*/ 415 h 755"/>
              <a:gd name="T52" fmla="*/ 640 w 1319"/>
              <a:gd name="T53" fmla="*/ 445 h 755"/>
              <a:gd name="T54" fmla="*/ 709 w 1319"/>
              <a:gd name="T55" fmla="*/ 476 h 755"/>
              <a:gd name="T56" fmla="*/ 776 w 1319"/>
              <a:gd name="T57" fmla="*/ 512 h 755"/>
              <a:gd name="T58" fmla="*/ 841 w 1319"/>
              <a:gd name="T59" fmla="*/ 551 h 755"/>
              <a:gd name="T60" fmla="*/ 903 w 1319"/>
              <a:gd name="T61" fmla="*/ 591 h 755"/>
              <a:gd name="T62" fmla="*/ 964 w 1319"/>
              <a:gd name="T63" fmla="*/ 635 h 755"/>
              <a:gd name="T64" fmla="*/ 1023 w 1319"/>
              <a:gd name="T65" fmla="*/ 681 h 755"/>
              <a:gd name="T66" fmla="*/ 1079 w 1319"/>
              <a:gd name="T67" fmla="*/ 730 h 755"/>
              <a:gd name="T68" fmla="*/ 1106 w 1319"/>
              <a:gd name="T69" fmla="*/ 755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19" h="755">
                <a:moveTo>
                  <a:pt x="1106" y="755"/>
                </a:moveTo>
                <a:lnTo>
                  <a:pt x="1319" y="536"/>
                </a:lnTo>
                <a:lnTo>
                  <a:pt x="1319" y="536"/>
                </a:lnTo>
                <a:lnTo>
                  <a:pt x="1286" y="506"/>
                </a:lnTo>
                <a:lnTo>
                  <a:pt x="1253" y="476"/>
                </a:lnTo>
                <a:lnTo>
                  <a:pt x="1220" y="448"/>
                </a:lnTo>
                <a:lnTo>
                  <a:pt x="1184" y="420"/>
                </a:lnTo>
                <a:lnTo>
                  <a:pt x="1149" y="393"/>
                </a:lnTo>
                <a:lnTo>
                  <a:pt x="1114" y="367"/>
                </a:lnTo>
                <a:lnTo>
                  <a:pt x="1078" y="341"/>
                </a:lnTo>
                <a:lnTo>
                  <a:pt x="1040" y="316"/>
                </a:lnTo>
                <a:lnTo>
                  <a:pt x="1002" y="292"/>
                </a:lnTo>
                <a:lnTo>
                  <a:pt x="964" y="269"/>
                </a:lnTo>
                <a:lnTo>
                  <a:pt x="925" y="247"/>
                </a:lnTo>
                <a:lnTo>
                  <a:pt x="886" y="225"/>
                </a:lnTo>
                <a:lnTo>
                  <a:pt x="847" y="204"/>
                </a:lnTo>
                <a:lnTo>
                  <a:pt x="807" y="185"/>
                </a:lnTo>
                <a:lnTo>
                  <a:pt x="765" y="167"/>
                </a:lnTo>
                <a:lnTo>
                  <a:pt x="724" y="148"/>
                </a:lnTo>
                <a:lnTo>
                  <a:pt x="682" y="131"/>
                </a:lnTo>
                <a:lnTo>
                  <a:pt x="640" y="116"/>
                </a:lnTo>
                <a:lnTo>
                  <a:pt x="597" y="100"/>
                </a:lnTo>
                <a:lnTo>
                  <a:pt x="554" y="87"/>
                </a:lnTo>
                <a:lnTo>
                  <a:pt x="510" y="74"/>
                </a:lnTo>
                <a:lnTo>
                  <a:pt x="466" y="62"/>
                </a:lnTo>
                <a:lnTo>
                  <a:pt x="422" y="51"/>
                </a:lnTo>
                <a:lnTo>
                  <a:pt x="376" y="40"/>
                </a:lnTo>
                <a:lnTo>
                  <a:pt x="332" y="32"/>
                </a:lnTo>
                <a:lnTo>
                  <a:pt x="286" y="23"/>
                </a:lnTo>
                <a:lnTo>
                  <a:pt x="239" y="17"/>
                </a:lnTo>
                <a:lnTo>
                  <a:pt x="194" y="12"/>
                </a:lnTo>
                <a:lnTo>
                  <a:pt x="147" y="6"/>
                </a:lnTo>
                <a:lnTo>
                  <a:pt x="100" y="2"/>
                </a:lnTo>
                <a:lnTo>
                  <a:pt x="52" y="1"/>
                </a:lnTo>
                <a:lnTo>
                  <a:pt x="5" y="0"/>
                </a:lnTo>
                <a:lnTo>
                  <a:pt x="0" y="305"/>
                </a:lnTo>
                <a:lnTo>
                  <a:pt x="0" y="305"/>
                </a:lnTo>
                <a:lnTo>
                  <a:pt x="40" y="306"/>
                </a:lnTo>
                <a:lnTo>
                  <a:pt x="79" y="307"/>
                </a:lnTo>
                <a:lnTo>
                  <a:pt x="119" y="310"/>
                </a:lnTo>
                <a:lnTo>
                  <a:pt x="159" y="314"/>
                </a:lnTo>
                <a:lnTo>
                  <a:pt x="198" y="319"/>
                </a:lnTo>
                <a:lnTo>
                  <a:pt x="237" y="325"/>
                </a:lnTo>
                <a:lnTo>
                  <a:pt x="274" y="332"/>
                </a:lnTo>
                <a:lnTo>
                  <a:pt x="313" y="338"/>
                </a:lnTo>
                <a:lnTo>
                  <a:pt x="351" y="348"/>
                </a:lnTo>
                <a:lnTo>
                  <a:pt x="388" y="357"/>
                </a:lnTo>
                <a:lnTo>
                  <a:pt x="425" y="367"/>
                </a:lnTo>
                <a:lnTo>
                  <a:pt x="462" y="377"/>
                </a:lnTo>
                <a:lnTo>
                  <a:pt x="498" y="389"/>
                </a:lnTo>
                <a:lnTo>
                  <a:pt x="535" y="402"/>
                </a:lnTo>
                <a:lnTo>
                  <a:pt x="570" y="415"/>
                </a:lnTo>
                <a:lnTo>
                  <a:pt x="605" y="430"/>
                </a:lnTo>
                <a:lnTo>
                  <a:pt x="640" y="445"/>
                </a:lnTo>
                <a:lnTo>
                  <a:pt x="675" y="461"/>
                </a:lnTo>
                <a:lnTo>
                  <a:pt x="709" y="476"/>
                </a:lnTo>
                <a:lnTo>
                  <a:pt x="742" y="495"/>
                </a:lnTo>
                <a:lnTo>
                  <a:pt x="776" y="512"/>
                </a:lnTo>
                <a:lnTo>
                  <a:pt x="808" y="531"/>
                </a:lnTo>
                <a:lnTo>
                  <a:pt x="841" y="551"/>
                </a:lnTo>
                <a:lnTo>
                  <a:pt x="872" y="570"/>
                </a:lnTo>
                <a:lnTo>
                  <a:pt x="903" y="591"/>
                </a:lnTo>
                <a:lnTo>
                  <a:pt x="934" y="613"/>
                </a:lnTo>
                <a:lnTo>
                  <a:pt x="964" y="635"/>
                </a:lnTo>
                <a:lnTo>
                  <a:pt x="994" y="657"/>
                </a:lnTo>
                <a:lnTo>
                  <a:pt x="1023" y="681"/>
                </a:lnTo>
                <a:lnTo>
                  <a:pt x="1052" y="706"/>
                </a:lnTo>
                <a:lnTo>
                  <a:pt x="1079" y="730"/>
                </a:lnTo>
                <a:lnTo>
                  <a:pt x="1106" y="755"/>
                </a:lnTo>
                <a:lnTo>
                  <a:pt x="1106" y="75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5" name="Freeform 51"/>
          <p:cNvSpPr>
            <a:spLocks/>
          </p:cNvSpPr>
          <p:nvPr/>
        </p:nvSpPr>
        <p:spPr bwMode="auto">
          <a:xfrm>
            <a:off x="3797300" y="3789363"/>
            <a:ext cx="300038" cy="533400"/>
          </a:xfrm>
          <a:custGeom>
            <a:avLst/>
            <a:gdLst>
              <a:gd name="T0" fmla="*/ 757 w 757"/>
              <a:gd name="T1" fmla="*/ 1133 h 1344"/>
              <a:gd name="T2" fmla="*/ 706 w 757"/>
              <a:gd name="T3" fmla="*/ 1076 h 1344"/>
              <a:gd name="T4" fmla="*/ 657 w 757"/>
              <a:gd name="T5" fmla="*/ 1017 h 1344"/>
              <a:gd name="T6" fmla="*/ 611 w 757"/>
              <a:gd name="T7" fmla="*/ 956 h 1344"/>
              <a:gd name="T8" fmla="*/ 568 w 757"/>
              <a:gd name="T9" fmla="*/ 892 h 1344"/>
              <a:gd name="T10" fmla="*/ 528 w 757"/>
              <a:gd name="T11" fmla="*/ 827 h 1344"/>
              <a:gd name="T12" fmla="*/ 491 w 757"/>
              <a:gd name="T13" fmla="*/ 761 h 1344"/>
              <a:gd name="T14" fmla="*/ 457 w 757"/>
              <a:gd name="T15" fmla="*/ 692 h 1344"/>
              <a:gd name="T16" fmla="*/ 426 w 757"/>
              <a:gd name="T17" fmla="*/ 620 h 1344"/>
              <a:gd name="T18" fmla="*/ 399 w 757"/>
              <a:gd name="T19" fmla="*/ 547 h 1344"/>
              <a:gd name="T20" fmla="*/ 374 w 757"/>
              <a:gd name="T21" fmla="*/ 473 h 1344"/>
              <a:gd name="T22" fmla="*/ 353 w 757"/>
              <a:gd name="T23" fmla="*/ 397 h 1344"/>
              <a:gd name="T24" fmla="*/ 336 w 757"/>
              <a:gd name="T25" fmla="*/ 321 h 1344"/>
              <a:gd name="T26" fmla="*/ 323 w 757"/>
              <a:gd name="T27" fmla="*/ 242 h 1344"/>
              <a:gd name="T28" fmla="*/ 313 w 757"/>
              <a:gd name="T29" fmla="*/ 163 h 1344"/>
              <a:gd name="T30" fmla="*/ 306 w 757"/>
              <a:gd name="T31" fmla="*/ 82 h 1344"/>
              <a:gd name="T32" fmla="*/ 305 w 757"/>
              <a:gd name="T33" fmla="*/ 0 h 1344"/>
              <a:gd name="T34" fmla="*/ 0 w 757"/>
              <a:gd name="T35" fmla="*/ 6 h 1344"/>
              <a:gd name="T36" fmla="*/ 3 w 757"/>
              <a:gd name="T37" fmla="*/ 102 h 1344"/>
              <a:gd name="T38" fmla="*/ 10 w 757"/>
              <a:gd name="T39" fmla="*/ 198 h 1344"/>
              <a:gd name="T40" fmla="*/ 21 w 757"/>
              <a:gd name="T41" fmla="*/ 292 h 1344"/>
              <a:gd name="T42" fmla="*/ 38 w 757"/>
              <a:gd name="T43" fmla="*/ 384 h 1344"/>
              <a:gd name="T44" fmla="*/ 59 w 757"/>
              <a:gd name="T45" fmla="*/ 476 h 1344"/>
              <a:gd name="T46" fmla="*/ 84 w 757"/>
              <a:gd name="T47" fmla="*/ 565 h 1344"/>
              <a:gd name="T48" fmla="*/ 112 w 757"/>
              <a:gd name="T49" fmla="*/ 653 h 1344"/>
              <a:gd name="T50" fmla="*/ 145 w 757"/>
              <a:gd name="T51" fmla="*/ 739 h 1344"/>
              <a:gd name="T52" fmla="*/ 181 w 757"/>
              <a:gd name="T53" fmla="*/ 823 h 1344"/>
              <a:gd name="T54" fmla="*/ 222 w 757"/>
              <a:gd name="T55" fmla="*/ 904 h 1344"/>
              <a:gd name="T56" fmla="*/ 266 w 757"/>
              <a:gd name="T57" fmla="*/ 983 h 1344"/>
              <a:gd name="T58" fmla="*/ 314 w 757"/>
              <a:gd name="T59" fmla="*/ 1062 h 1344"/>
              <a:gd name="T60" fmla="*/ 365 w 757"/>
              <a:gd name="T61" fmla="*/ 1136 h 1344"/>
              <a:gd name="T62" fmla="*/ 420 w 757"/>
              <a:gd name="T63" fmla="*/ 1209 h 1344"/>
              <a:gd name="T64" fmla="*/ 477 w 757"/>
              <a:gd name="T65" fmla="*/ 1278 h 1344"/>
              <a:gd name="T66" fmla="*/ 538 w 757"/>
              <a:gd name="T67" fmla="*/ 1344 h 1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57" h="1344">
                <a:moveTo>
                  <a:pt x="757" y="1133"/>
                </a:moveTo>
                <a:lnTo>
                  <a:pt x="757" y="1133"/>
                </a:lnTo>
                <a:lnTo>
                  <a:pt x="731" y="1104"/>
                </a:lnTo>
                <a:lnTo>
                  <a:pt x="706" y="1076"/>
                </a:lnTo>
                <a:lnTo>
                  <a:pt x="681" y="1047"/>
                </a:lnTo>
                <a:lnTo>
                  <a:pt x="657" y="1017"/>
                </a:lnTo>
                <a:lnTo>
                  <a:pt x="633" y="987"/>
                </a:lnTo>
                <a:lnTo>
                  <a:pt x="611" y="956"/>
                </a:lnTo>
                <a:lnTo>
                  <a:pt x="589" y="925"/>
                </a:lnTo>
                <a:lnTo>
                  <a:pt x="568" y="892"/>
                </a:lnTo>
                <a:lnTo>
                  <a:pt x="547" y="861"/>
                </a:lnTo>
                <a:lnTo>
                  <a:pt x="528" y="827"/>
                </a:lnTo>
                <a:lnTo>
                  <a:pt x="509" y="795"/>
                </a:lnTo>
                <a:lnTo>
                  <a:pt x="491" y="761"/>
                </a:lnTo>
                <a:lnTo>
                  <a:pt x="473" y="726"/>
                </a:lnTo>
                <a:lnTo>
                  <a:pt x="457" y="692"/>
                </a:lnTo>
                <a:lnTo>
                  <a:pt x="440" y="655"/>
                </a:lnTo>
                <a:lnTo>
                  <a:pt x="426" y="620"/>
                </a:lnTo>
                <a:lnTo>
                  <a:pt x="412" y="584"/>
                </a:lnTo>
                <a:lnTo>
                  <a:pt x="399" y="547"/>
                </a:lnTo>
                <a:lnTo>
                  <a:pt x="386" y="511"/>
                </a:lnTo>
                <a:lnTo>
                  <a:pt x="374" y="473"/>
                </a:lnTo>
                <a:lnTo>
                  <a:pt x="364" y="437"/>
                </a:lnTo>
                <a:lnTo>
                  <a:pt x="353" y="397"/>
                </a:lnTo>
                <a:lnTo>
                  <a:pt x="344" y="360"/>
                </a:lnTo>
                <a:lnTo>
                  <a:pt x="336" y="321"/>
                </a:lnTo>
                <a:lnTo>
                  <a:pt x="329" y="282"/>
                </a:lnTo>
                <a:lnTo>
                  <a:pt x="323" y="242"/>
                </a:lnTo>
                <a:lnTo>
                  <a:pt x="317" y="203"/>
                </a:lnTo>
                <a:lnTo>
                  <a:pt x="313" y="163"/>
                </a:lnTo>
                <a:lnTo>
                  <a:pt x="309" y="123"/>
                </a:lnTo>
                <a:lnTo>
                  <a:pt x="306" y="82"/>
                </a:lnTo>
                <a:lnTo>
                  <a:pt x="305" y="42"/>
                </a:lnTo>
                <a:lnTo>
                  <a:pt x="305" y="0"/>
                </a:lnTo>
                <a:lnTo>
                  <a:pt x="0" y="6"/>
                </a:lnTo>
                <a:lnTo>
                  <a:pt x="0" y="6"/>
                </a:lnTo>
                <a:lnTo>
                  <a:pt x="0" y="54"/>
                </a:lnTo>
                <a:lnTo>
                  <a:pt x="3" y="102"/>
                </a:lnTo>
                <a:lnTo>
                  <a:pt x="6" y="150"/>
                </a:lnTo>
                <a:lnTo>
                  <a:pt x="10" y="198"/>
                </a:lnTo>
                <a:lnTo>
                  <a:pt x="15" y="245"/>
                </a:lnTo>
                <a:lnTo>
                  <a:pt x="21" y="292"/>
                </a:lnTo>
                <a:lnTo>
                  <a:pt x="29" y="339"/>
                </a:lnTo>
                <a:lnTo>
                  <a:pt x="38" y="384"/>
                </a:lnTo>
                <a:lnTo>
                  <a:pt x="47" y="430"/>
                </a:lnTo>
                <a:lnTo>
                  <a:pt x="59" y="476"/>
                </a:lnTo>
                <a:lnTo>
                  <a:pt x="71" y="521"/>
                </a:lnTo>
                <a:lnTo>
                  <a:pt x="84" y="565"/>
                </a:lnTo>
                <a:lnTo>
                  <a:pt x="97" y="610"/>
                </a:lnTo>
                <a:lnTo>
                  <a:pt x="112" y="653"/>
                </a:lnTo>
                <a:lnTo>
                  <a:pt x="128" y="696"/>
                </a:lnTo>
                <a:lnTo>
                  <a:pt x="145" y="739"/>
                </a:lnTo>
                <a:lnTo>
                  <a:pt x="163" y="782"/>
                </a:lnTo>
                <a:lnTo>
                  <a:pt x="181" y="823"/>
                </a:lnTo>
                <a:lnTo>
                  <a:pt x="201" y="864"/>
                </a:lnTo>
                <a:lnTo>
                  <a:pt x="222" y="904"/>
                </a:lnTo>
                <a:lnTo>
                  <a:pt x="244" y="944"/>
                </a:lnTo>
                <a:lnTo>
                  <a:pt x="266" y="983"/>
                </a:lnTo>
                <a:lnTo>
                  <a:pt x="289" y="1022"/>
                </a:lnTo>
                <a:lnTo>
                  <a:pt x="314" y="1062"/>
                </a:lnTo>
                <a:lnTo>
                  <a:pt x="339" y="1099"/>
                </a:lnTo>
                <a:lnTo>
                  <a:pt x="365" y="1136"/>
                </a:lnTo>
                <a:lnTo>
                  <a:pt x="392" y="1172"/>
                </a:lnTo>
                <a:lnTo>
                  <a:pt x="420" y="1209"/>
                </a:lnTo>
                <a:lnTo>
                  <a:pt x="448" y="1244"/>
                </a:lnTo>
                <a:lnTo>
                  <a:pt x="477" y="1278"/>
                </a:lnTo>
                <a:lnTo>
                  <a:pt x="507" y="1312"/>
                </a:lnTo>
                <a:lnTo>
                  <a:pt x="538" y="1344"/>
                </a:lnTo>
                <a:lnTo>
                  <a:pt x="757" y="1133"/>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7" name="Freeform 53"/>
          <p:cNvSpPr>
            <a:spLocks/>
          </p:cNvSpPr>
          <p:nvPr/>
        </p:nvSpPr>
        <p:spPr bwMode="auto">
          <a:xfrm>
            <a:off x="5046663" y="3789363"/>
            <a:ext cx="300038" cy="533400"/>
          </a:xfrm>
          <a:custGeom>
            <a:avLst/>
            <a:gdLst>
              <a:gd name="T0" fmla="*/ 220 w 757"/>
              <a:gd name="T1" fmla="*/ 1344 h 1344"/>
              <a:gd name="T2" fmla="*/ 250 w 757"/>
              <a:gd name="T3" fmla="*/ 1312 h 1344"/>
              <a:gd name="T4" fmla="*/ 310 w 757"/>
              <a:gd name="T5" fmla="*/ 1244 h 1344"/>
              <a:gd name="T6" fmla="*/ 366 w 757"/>
              <a:gd name="T7" fmla="*/ 1172 h 1344"/>
              <a:gd name="T8" fmla="*/ 418 w 757"/>
              <a:gd name="T9" fmla="*/ 1099 h 1344"/>
              <a:gd name="T10" fmla="*/ 468 w 757"/>
              <a:gd name="T11" fmla="*/ 1022 h 1344"/>
              <a:gd name="T12" fmla="*/ 513 w 757"/>
              <a:gd name="T13" fmla="*/ 944 h 1344"/>
              <a:gd name="T14" fmla="*/ 556 w 757"/>
              <a:gd name="T15" fmla="*/ 864 h 1344"/>
              <a:gd name="T16" fmla="*/ 594 w 757"/>
              <a:gd name="T17" fmla="*/ 782 h 1344"/>
              <a:gd name="T18" fmla="*/ 629 w 757"/>
              <a:gd name="T19" fmla="*/ 696 h 1344"/>
              <a:gd name="T20" fmla="*/ 660 w 757"/>
              <a:gd name="T21" fmla="*/ 610 h 1344"/>
              <a:gd name="T22" fmla="*/ 686 w 757"/>
              <a:gd name="T23" fmla="*/ 521 h 1344"/>
              <a:gd name="T24" fmla="*/ 710 w 757"/>
              <a:gd name="T25" fmla="*/ 430 h 1344"/>
              <a:gd name="T26" fmla="*/ 728 w 757"/>
              <a:gd name="T27" fmla="*/ 339 h 1344"/>
              <a:gd name="T28" fmla="*/ 742 w 757"/>
              <a:gd name="T29" fmla="*/ 245 h 1344"/>
              <a:gd name="T30" fmla="*/ 751 w 757"/>
              <a:gd name="T31" fmla="*/ 150 h 1344"/>
              <a:gd name="T32" fmla="*/ 757 w 757"/>
              <a:gd name="T33" fmla="*/ 54 h 1344"/>
              <a:gd name="T34" fmla="*/ 452 w 757"/>
              <a:gd name="T35" fmla="*/ 0 h 1344"/>
              <a:gd name="T36" fmla="*/ 452 w 757"/>
              <a:gd name="T37" fmla="*/ 42 h 1344"/>
              <a:gd name="T38" fmla="*/ 448 w 757"/>
              <a:gd name="T39" fmla="*/ 123 h 1344"/>
              <a:gd name="T40" fmla="*/ 440 w 757"/>
              <a:gd name="T41" fmla="*/ 203 h 1344"/>
              <a:gd name="T42" fmla="*/ 428 w 757"/>
              <a:gd name="T43" fmla="*/ 282 h 1344"/>
              <a:gd name="T44" fmla="*/ 413 w 757"/>
              <a:gd name="T45" fmla="*/ 360 h 1344"/>
              <a:gd name="T46" fmla="*/ 393 w 757"/>
              <a:gd name="T47" fmla="*/ 437 h 1344"/>
              <a:gd name="T48" fmla="*/ 371 w 757"/>
              <a:gd name="T49" fmla="*/ 511 h 1344"/>
              <a:gd name="T50" fmla="*/ 345 w 757"/>
              <a:gd name="T51" fmla="*/ 584 h 1344"/>
              <a:gd name="T52" fmla="*/ 317 w 757"/>
              <a:gd name="T53" fmla="*/ 655 h 1344"/>
              <a:gd name="T54" fmla="*/ 284 w 757"/>
              <a:gd name="T55" fmla="*/ 726 h 1344"/>
              <a:gd name="T56" fmla="*/ 248 w 757"/>
              <a:gd name="T57" fmla="*/ 795 h 1344"/>
              <a:gd name="T58" fmla="*/ 210 w 757"/>
              <a:gd name="T59" fmla="*/ 861 h 1344"/>
              <a:gd name="T60" fmla="*/ 168 w 757"/>
              <a:gd name="T61" fmla="*/ 925 h 1344"/>
              <a:gd name="T62" fmla="*/ 124 w 757"/>
              <a:gd name="T63" fmla="*/ 987 h 1344"/>
              <a:gd name="T64" fmla="*/ 77 w 757"/>
              <a:gd name="T65" fmla="*/ 1047 h 1344"/>
              <a:gd name="T66" fmla="*/ 26 w 757"/>
              <a:gd name="T67" fmla="*/ 1104 h 1344"/>
              <a:gd name="T68" fmla="*/ 0 w 757"/>
              <a:gd name="T69" fmla="*/ 1133 h 1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57" h="1344">
                <a:moveTo>
                  <a:pt x="0" y="1133"/>
                </a:moveTo>
                <a:lnTo>
                  <a:pt x="220" y="1344"/>
                </a:lnTo>
                <a:lnTo>
                  <a:pt x="220" y="1344"/>
                </a:lnTo>
                <a:lnTo>
                  <a:pt x="250" y="1312"/>
                </a:lnTo>
                <a:lnTo>
                  <a:pt x="280" y="1278"/>
                </a:lnTo>
                <a:lnTo>
                  <a:pt x="310" y="1244"/>
                </a:lnTo>
                <a:lnTo>
                  <a:pt x="337" y="1209"/>
                </a:lnTo>
                <a:lnTo>
                  <a:pt x="366" y="1172"/>
                </a:lnTo>
                <a:lnTo>
                  <a:pt x="392" y="1136"/>
                </a:lnTo>
                <a:lnTo>
                  <a:pt x="418" y="1099"/>
                </a:lnTo>
                <a:lnTo>
                  <a:pt x="443" y="1062"/>
                </a:lnTo>
                <a:lnTo>
                  <a:pt x="468" y="1022"/>
                </a:lnTo>
                <a:lnTo>
                  <a:pt x="491" y="983"/>
                </a:lnTo>
                <a:lnTo>
                  <a:pt x="513" y="944"/>
                </a:lnTo>
                <a:lnTo>
                  <a:pt x="535" y="904"/>
                </a:lnTo>
                <a:lnTo>
                  <a:pt x="556" y="864"/>
                </a:lnTo>
                <a:lnTo>
                  <a:pt x="576" y="823"/>
                </a:lnTo>
                <a:lnTo>
                  <a:pt x="594" y="782"/>
                </a:lnTo>
                <a:lnTo>
                  <a:pt x="612" y="739"/>
                </a:lnTo>
                <a:lnTo>
                  <a:pt x="629" y="696"/>
                </a:lnTo>
                <a:lnTo>
                  <a:pt x="645" y="653"/>
                </a:lnTo>
                <a:lnTo>
                  <a:pt x="660" y="610"/>
                </a:lnTo>
                <a:lnTo>
                  <a:pt x="673" y="565"/>
                </a:lnTo>
                <a:lnTo>
                  <a:pt x="686" y="521"/>
                </a:lnTo>
                <a:lnTo>
                  <a:pt x="698" y="476"/>
                </a:lnTo>
                <a:lnTo>
                  <a:pt x="710" y="430"/>
                </a:lnTo>
                <a:lnTo>
                  <a:pt x="719" y="384"/>
                </a:lnTo>
                <a:lnTo>
                  <a:pt x="728" y="339"/>
                </a:lnTo>
                <a:lnTo>
                  <a:pt x="736" y="292"/>
                </a:lnTo>
                <a:lnTo>
                  <a:pt x="742" y="245"/>
                </a:lnTo>
                <a:lnTo>
                  <a:pt x="747" y="198"/>
                </a:lnTo>
                <a:lnTo>
                  <a:pt x="751" y="150"/>
                </a:lnTo>
                <a:lnTo>
                  <a:pt x="754" y="102"/>
                </a:lnTo>
                <a:lnTo>
                  <a:pt x="757" y="54"/>
                </a:lnTo>
                <a:lnTo>
                  <a:pt x="757" y="6"/>
                </a:lnTo>
                <a:lnTo>
                  <a:pt x="452" y="0"/>
                </a:lnTo>
                <a:lnTo>
                  <a:pt x="452" y="0"/>
                </a:lnTo>
                <a:lnTo>
                  <a:pt x="452" y="42"/>
                </a:lnTo>
                <a:lnTo>
                  <a:pt x="451" y="82"/>
                </a:lnTo>
                <a:lnTo>
                  <a:pt x="448" y="123"/>
                </a:lnTo>
                <a:lnTo>
                  <a:pt x="444" y="163"/>
                </a:lnTo>
                <a:lnTo>
                  <a:pt x="440" y="203"/>
                </a:lnTo>
                <a:lnTo>
                  <a:pt x="435" y="242"/>
                </a:lnTo>
                <a:lnTo>
                  <a:pt x="428" y="282"/>
                </a:lnTo>
                <a:lnTo>
                  <a:pt x="421" y="321"/>
                </a:lnTo>
                <a:lnTo>
                  <a:pt x="413" y="360"/>
                </a:lnTo>
                <a:lnTo>
                  <a:pt x="404" y="397"/>
                </a:lnTo>
                <a:lnTo>
                  <a:pt x="393" y="437"/>
                </a:lnTo>
                <a:lnTo>
                  <a:pt x="383" y="473"/>
                </a:lnTo>
                <a:lnTo>
                  <a:pt x="371" y="511"/>
                </a:lnTo>
                <a:lnTo>
                  <a:pt x="358" y="547"/>
                </a:lnTo>
                <a:lnTo>
                  <a:pt x="345" y="584"/>
                </a:lnTo>
                <a:lnTo>
                  <a:pt x="331" y="620"/>
                </a:lnTo>
                <a:lnTo>
                  <a:pt x="317" y="655"/>
                </a:lnTo>
                <a:lnTo>
                  <a:pt x="301" y="692"/>
                </a:lnTo>
                <a:lnTo>
                  <a:pt x="284" y="726"/>
                </a:lnTo>
                <a:lnTo>
                  <a:pt x="266" y="761"/>
                </a:lnTo>
                <a:lnTo>
                  <a:pt x="248" y="795"/>
                </a:lnTo>
                <a:lnTo>
                  <a:pt x="229" y="827"/>
                </a:lnTo>
                <a:lnTo>
                  <a:pt x="210" y="861"/>
                </a:lnTo>
                <a:lnTo>
                  <a:pt x="189" y="892"/>
                </a:lnTo>
                <a:lnTo>
                  <a:pt x="168" y="925"/>
                </a:lnTo>
                <a:lnTo>
                  <a:pt x="146" y="956"/>
                </a:lnTo>
                <a:lnTo>
                  <a:pt x="124" y="987"/>
                </a:lnTo>
                <a:lnTo>
                  <a:pt x="100" y="1017"/>
                </a:lnTo>
                <a:lnTo>
                  <a:pt x="77" y="1047"/>
                </a:lnTo>
                <a:lnTo>
                  <a:pt x="52" y="1076"/>
                </a:lnTo>
                <a:lnTo>
                  <a:pt x="26" y="1104"/>
                </a:lnTo>
                <a:lnTo>
                  <a:pt x="0" y="1133"/>
                </a:lnTo>
                <a:lnTo>
                  <a:pt x="0" y="1133"/>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8" name="Freeform 54"/>
          <p:cNvSpPr>
            <a:spLocks/>
          </p:cNvSpPr>
          <p:nvPr/>
        </p:nvSpPr>
        <p:spPr bwMode="auto">
          <a:xfrm>
            <a:off x="3976688" y="3787776"/>
            <a:ext cx="228600" cy="409575"/>
          </a:xfrm>
          <a:custGeom>
            <a:avLst/>
            <a:gdLst>
              <a:gd name="T0" fmla="*/ 235 w 579"/>
              <a:gd name="T1" fmla="*/ 5 h 1035"/>
              <a:gd name="T2" fmla="*/ 235 w 579"/>
              <a:gd name="T3" fmla="*/ 5 h 1035"/>
              <a:gd name="T4" fmla="*/ 235 w 579"/>
              <a:gd name="T5" fmla="*/ 0 h 1035"/>
              <a:gd name="T6" fmla="*/ 0 w 579"/>
              <a:gd name="T7" fmla="*/ 4 h 1035"/>
              <a:gd name="T8" fmla="*/ 0 w 579"/>
              <a:gd name="T9" fmla="*/ 4 h 1035"/>
              <a:gd name="T10" fmla="*/ 0 w 579"/>
              <a:gd name="T11" fmla="*/ 5 h 1035"/>
              <a:gd name="T12" fmla="*/ 0 w 579"/>
              <a:gd name="T13" fmla="*/ 5 h 1035"/>
              <a:gd name="T14" fmla="*/ 0 w 579"/>
              <a:gd name="T15" fmla="*/ 43 h 1035"/>
              <a:gd name="T16" fmla="*/ 2 w 579"/>
              <a:gd name="T17" fmla="*/ 79 h 1035"/>
              <a:gd name="T18" fmla="*/ 4 w 579"/>
              <a:gd name="T19" fmla="*/ 116 h 1035"/>
              <a:gd name="T20" fmla="*/ 7 w 579"/>
              <a:gd name="T21" fmla="*/ 153 h 1035"/>
              <a:gd name="T22" fmla="*/ 11 w 579"/>
              <a:gd name="T23" fmla="*/ 189 h 1035"/>
              <a:gd name="T24" fmla="*/ 16 w 579"/>
              <a:gd name="T25" fmla="*/ 225 h 1035"/>
              <a:gd name="T26" fmla="*/ 21 w 579"/>
              <a:gd name="T27" fmla="*/ 262 h 1035"/>
              <a:gd name="T28" fmla="*/ 28 w 579"/>
              <a:gd name="T29" fmla="*/ 297 h 1035"/>
              <a:gd name="T30" fmla="*/ 36 w 579"/>
              <a:gd name="T31" fmla="*/ 332 h 1035"/>
              <a:gd name="T32" fmla="*/ 43 w 579"/>
              <a:gd name="T33" fmla="*/ 367 h 1035"/>
              <a:gd name="T34" fmla="*/ 53 w 579"/>
              <a:gd name="T35" fmla="*/ 401 h 1035"/>
              <a:gd name="T36" fmla="*/ 63 w 579"/>
              <a:gd name="T37" fmla="*/ 436 h 1035"/>
              <a:gd name="T38" fmla="*/ 73 w 579"/>
              <a:gd name="T39" fmla="*/ 470 h 1035"/>
              <a:gd name="T40" fmla="*/ 85 w 579"/>
              <a:gd name="T41" fmla="*/ 502 h 1035"/>
              <a:gd name="T42" fmla="*/ 97 w 579"/>
              <a:gd name="T43" fmla="*/ 536 h 1035"/>
              <a:gd name="T44" fmla="*/ 110 w 579"/>
              <a:gd name="T45" fmla="*/ 569 h 1035"/>
              <a:gd name="T46" fmla="*/ 123 w 579"/>
              <a:gd name="T47" fmla="*/ 601 h 1035"/>
              <a:gd name="T48" fmla="*/ 137 w 579"/>
              <a:gd name="T49" fmla="*/ 634 h 1035"/>
              <a:gd name="T50" fmla="*/ 153 w 579"/>
              <a:gd name="T51" fmla="*/ 665 h 1035"/>
              <a:gd name="T52" fmla="*/ 168 w 579"/>
              <a:gd name="T53" fmla="*/ 696 h 1035"/>
              <a:gd name="T54" fmla="*/ 185 w 579"/>
              <a:gd name="T55" fmla="*/ 728 h 1035"/>
              <a:gd name="T56" fmla="*/ 202 w 579"/>
              <a:gd name="T57" fmla="*/ 758 h 1035"/>
              <a:gd name="T58" fmla="*/ 221 w 579"/>
              <a:gd name="T59" fmla="*/ 788 h 1035"/>
              <a:gd name="T60" fmla="*/ 239 w 579"/>
              <a:gd name="T61" fmla="*/ 818 h 1035"/>
              <a:gd name="T62" fmla="*/ 258 w 579"/>
              <a:gd name="T63" fmla="*/ 846 h 1035"/>
              <a:gd name="T64" fmla="*/ 278 w 579"/>
              <a:gd name="T65" fmla="*/ 875 h 1035"/>
              <a:gd name="T66" fmla="*/ 299 w 579"/>
              <a:gd name="T67" fmla="*/ 903 h 1035"/>
              <a:gd name="T68" fmla="*/ 319 w 579"/>
              <a:gd name="T69" fmla="*/ 931 h 1035"/>
              <a:gd name="T70" fmla="*/ 342 w 579"/>
              <a:gd name="T71" fmla="*/ 957 h 1035"/>
              <a:gd name="T72" fmla="*/ 364 w 579"/>
              <a:gd name="T73" fmla="*/ 984 h 1035"/>
              <a:gd name="T74" fmla="*/ 386 w 579"/>
              <a:gd name="T75" fmla="*/ 1010 h 1035"/>
              <a:gd name="T76" fmla="*/ 411 w 579"/>
              <a:gd name="T77" fmla="*/ 1035 h 1035"/>
              <a:gd name="T78" fmla="*/ 579 w 579"/>
              <a:gd name="T79" fmla="*/ 872 h 1035"/>
              <a:gd name="T80" fmla="*/ 579 w 579"/>
              <a:gd name="T81" fmla="*/ 872 h 1035"/>
              <a:gd name="T82" fmla="*/ 540 w 579"/>
              <a:gd name="T83" fmla="*/ 828 h 1035"/>
              <a:gd name="T84" fmla="*/ 503 w 579"/>
              <a:gd name="T85" fmla="*/ 784 h 1035"/>
              <a:gd name="T86" fmla="*/ 468 w 579"/>
              <a:gd name="T87" fmla="*/ 737 h 1035"/>
              <a:gd name="T88" fmla="*/ 435 w 579"/>
              <a:gd name="T89" fmla="*/ 689 h 1035"/>
              <a:gd name="T90" fmla="*/ 405 w 579"/>
              <a:gd name="T91" fmla="*/ 638 h 1035"/>
              <a:gd name="T92" fmla="*/ 377 w 579"/>
              <a:gd name="T93" fmla="*/ 587 h 1035"/>
              <a:gd name="T94" fmla="*/ 351 w 579"/>
              <a:gd name="T95" fmla="*/ 534 h 1035"/>
              <a:gd name="T96" fmla="*/ 327 w 579"/>
              <a:gd name="T97" fmla="*/ 479 h 1035"/>
              <a:gd name="T98" fmla="*/ 306 w 579"/>
              <a:gd name="T99" fmla="*/ 424 h 1035"/>
              <a:gd name="T100" fmla="*/ 288 w 579"/>
              <a:gd name="T101" fmla="*/ 367 h 1035"/>
              <a:gd name="T102" fmla="*/ 273 w 579"/>
              <a:gd name="T103" fmla="*/ 310 h 1035"/>
              <a:gd name="T104" fmla="*/ 258 w 579"/>
              <a:gd name="T105" fmla="*/ 250 h 1035"/>
              <a:gd name="T106" fmla="*/ 249 w 579"/>
              <a:gd name="T107" fmla="*/ 190 h 1035"/>
              <a:gd name="T108" fmla="*/ 241 w 579"/>
              <a:gd name="T109" fmla="*/ 129 h 1035"/>
              <a:gd name="T110" fmla="*/ 236 w 579"/>
              <a:gd name="T111" fmla="*/ 68 h 1035"/>
              <a:gd name="T112" fmla="*/ 235 w 579"/>
              <a:gd name="T113" fmla="*/ 5 h 1035"/>
              <a:gd name="T114" fmla="*/ 235 w 579"/>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9" h="1035">
                <a:moveTo>
                  <a:pt x="235" y="5"/>
                </a:moveTo>
                <a:lnTo>
                  <a:pt x="235" y="5"/>
                </a:lnTo>
                <a:lnTo>
                  <a:pt x="235" y="0"/>
                </a:lnTo>
                <a:lnTo>
                  <a:pt x="0" y="4"/>
                </a:lnTo>
                <a:lnTo>
                  <a:pt x="0" y="4"/>
                </a:lnTo>
                <a:lnTo>
                  <a:pt x="0" y="5"/>
                </a:lnTo>
                <a:lnTo>
                  <a:pt x="0" y="5"/>
                </a:lnTo>
                <a:lnTo>
                  <a:pt x="0" y="43"/>
                </a:lnTo>
                <a:lnTo>
                  <a:pt x="2" y="79"/>
                </a:lnTo>
                <a:lnTo>
                  <a:pt x="4" y="116"/>
                </a:lnTo>
                <a:lnTo>
                  <a:pt x="7" y="153"/>
                </a:lnTo>
                <a:lnTo>
                  <a:pt x="11" y="189"/>
                </a:lnTo>
                <a:lnTo>
                  <a:pt x="16" y="225"/>
                </a:lnTo>
                <a:lnTo>
                  <a:pt x="21" y="262"/>
                </a:lnTo>
                <a:lnTo>
                  <a:pt x="28" y="297"/>
                </a:lnTo>
                <a:lnTo>
                  <a:pt x="36" y="332"/>
                </a:lnTo>
                <a:lnTo>
                  <a:pt x="43" y="367"/>
                </a:lnTo>
                <a:lnTo>
                  <a:pt x="53" y="401"/>
                </a:lnTo>
                <a:lnTo>
                  <a:pt x="63" y="436"/>
                </a:lnTo>
                <a:lnTo>
                  <a:pt x="73" y="470"/>
                </a:lnTo>
                <a:lnTo>
                  <a:pt x="85" y="502"/>
                </a:lnTo>
                <a:lnTo>
                  <a:pt x="97" y="536"/>
                </a:lnTo>
                <a:lnTo>
                  <a:pt x="110" y="569"/>
                </a:lnTo>
                <a:lnTo>
                  <a:pt x="123" y="601"/>
                </a:lnTo>
                <a:lnTo>
                  <a:pt x="137" y="634"/>
                </a:lnTo>
                <a:lnTo>
                  <a:pt x="153" y="665"/>
                </a:lnTo>
                <a:lnTo>
                  <a:pt x="168" y="696"/>
                </a:lnTo>
                <a:lnTo>
                  <a:pt x="185" y="728"/>
                </a:lnTo>
                <a:lnTo>
                  <a:pt x="202" y="758"/>
                </a:lnTo>
                <a:lnTo>
                  <a:pt x="221" y="788"/>
                </a:lnTo>
                <a:lnTo>
                  <a:pt x="239" y="818"/>
                </a:lnTo>
                <a:lnTo>
                  <a:pt x="258" y="846"/>
                </a:lnTo>
                <a:lnTo>
                  <a:pt x="278" y="875"/>
                </a:lnTo>
                <a:lnTo>
                  <a:pt x="299" y="903"/>
                </a:lnTo>
                <a:lnTo>
                  <a:pt x="319" y="931"/>
                </a:lnTo>
                <a:lnTo>
                  <a:pt x="342" y="957"/>
                </a:lnTo>
                <a:lnTo>
                  <a:pt x="364" y="984"/>
                </a:lnTo>
                <a:lnTo>
                  <a:pt x="386" y="1010"/>
                </a:lnTo>
                <a:lnTo>
                  <a:pt x="411" y="1035"/>
                </a:lnTo>
                <a:lnTo>
                  <a:pt x="579" y="872"/>
                </a:lnTo>
                <a:lnTo>
                  <a:pt x="579" y="872"/>
                </a:lnTo>
                <a:lnTo>
                  <a:pt x="540" y="828"/>
                </a:lnTo>
                <a:lnTo>
                  <a:pt x="503" y="784"/>
                </a:lnTo>
                <a:lnTo>
                  <a:pt x="468" y="737"/>
                </a:lnTo>
                <a:lnTo>
                  <a:pt x="435" y="689"/>
                </a:lnTo>
                <a:lnTo>
                  <a:pt x="405" y="638"/>
                </a:lnTo>
                <a:lnTo>
                  <a:pt x="377" y="587"/>
                </a:lnTo>
                <a:lnTo>
                  <a:pt x="351" y="534"/>
                </a:lnTo>
                <a:lnTo>
                  <a:pt x="327" y="479"/>
                </a:lnTo>
                <a:lnTo>
                  <a:pt x="306" y="424"/>
                </a:lnTo>
                <a:lnTo>
                  <a:pt x="288" y="367"/>
                </a:lnTo>
                <a:lnTo>
                  <a:pt x="273" y="310"/>
                </a:lnTo>
                <a:lnTo>
                  <a:pt x="258" y="250"/>
                </a:lnTo>
                <a:lnTo>
                  <a:pt x="249" y="190"/>
                </a:lnTo>
                <a:lnTo>
                  <a:pt x="241" y="129"/>
                </a:lnTo>
                <a:lnTo>
                  <a:pt x="236" y="68"/>
                </a:lnTo>
                <a:lnTo>
                  <a:pt x="235" y="5"/>
                </a:lnTo>
                <a:lnTo>
                  <a:pt x="235" y="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9" name="Freeform 55"/>
          <p:cNvSpPr>
            <a:spLocks/>
          </p:cNvSpPr>
          <p:nvPr/>
        </p:nvSpPr>
        <p:spPr bwMode="auto">
          <a:xfrm>
            <a:off x="3976688" y="3370263"/>
            <a:ext cx="239713" cy="400050"/>
          </a:xfrm>
          <a:custGeom>
            <a:avLst/>
            <a:gdLst>
              <a:gd name="T0" fmla="*/ 603 w 603"/>
              <a:gd name="T1" fmla="*/ 164 h 1010"/>
              <a:gd name="T2" fmla="*/ 433 w 603"/>
              <a:gd name="T3" fmla="*/ 0 h 1010"/>
              <a:gd name="T4" fmla="*/ 433 w 603"/>
              <a:gd name="T5" fmla="*/ 0 h 1010"/>
              <a:gd name="T6" fmla="*/ 410 w 603"/>
              <a:gd name="T7" fmla="*/ 24 h 1010"/>
              <a:gd name="T8" fmla="*/ 386 w 603"/>
              <a:gd name="T9" fmla="*/ 49 h 1010"/>
              <a:gd name="T10" fmla="*/ 363 w 603"/>
              <a:gd name="T11" fmla="*/ 75 h 1010"/>
              <a:gd name="T12" fmla="*/ 341 w 603"/>
              <a:gd name="T13" fmla="*/ 101 h 1010"/>
              <a:gd name="T14" fmla="*/ 320 w 603"/>
              <a:gd name="T15" fmla="*/ 129 h 1010"/>
              <a:gd name="T16" fmla="*/ 298 w 603"/>
              <a:gd name="T17" fmla="*/ 156 h 1010"/>
              <a:gd name="T18" fmla="*/ 278 w 603"/>
              <a:gd name="T19" fmla="*/ 183 h 1010"/>
              <a:gd name="T20" fmla="*/ 259 w 603"/>
              <a:gd name="T21" fmla="*/ 212 h 1010"/>
              <a:gd name="T22" fmla="*/ 239 w 603"/>
              <a:gd name="T23" fmla="*/ 241 h 1010"/>
              <a:gd name="T24" fmla="*/ 221 w 603"/>
              <a:gd name="T25" fmla="*/ 269 h 1010"/>
              <a:gd name="T26" fmla="*/ 203 w 603"/>
              <a:gd name="T27" fmla="*/ 299 h 1010"/>
              <a:gd name="T28" fmla="*/ 186 w 603"/>
              <a:gd name="T29" fmla="*/ 329 h 1010"/>
              <a:gd name="T30" fmla="*/ 169 w 603"/>
              <a:gd name="T31" fmla="*/ 360 h 1010"/>
              <a:gd name="T32" fmla="*/ 153 w 603"/>
              <a:gd name="T33" fmla="*/ 390 h 1010"/>
              <a:gd name="T34" fmla="*/ 139 w 603"/>
              <a:gd name="T35" fmla="*/ 422 h 1010"/>
              <a:gd name="T36" fmla="*/ 125 w 603"/>
              <a:gd name="T37" fmla="*/ 454 h 1010"/>
              <a:gd name="T38" fmla="*/ 110 w 603"/>
              <a:gd name="T39" fmla="*/ 485 h 1010"/>
              <a:gd name="T40" fmla="*/ 97 w 603"/>
              <a:gd name="T41" fmla="*/ 518 h 1010"/>
              <a:gd name="T42" fmla="*/ 86 w 603"/>
              <a:gd name="T43" fmla="*/ 552 h 1010"/>
              <a:gd name="T44" fmla="*/ 74 w 603"/>
              <a:gd name="T45" fmla="*/ 584 h 1010"/>
              <a:gd name="T46" fmla="*/ 64 w 603"/>
              <a:gd name="T47" fmla="*/ 618 h 1010"/>
              <a:gd name="T48" fmla="*/ 53 w 603"/>
              <a:gd name="T49" fmla="*/ 652 h 1010"/>
              <a:gd name="T50" fmla="*/ 44 w 603"/>
              <a:gd name="T51" fmla="*/ 686 h 1010"/>
              <a:gd name="T52" fmla="*/ 36 w 603"/>
              <a:gd name="T53" fmla="*/ 721 h 1010"/>
              <a:gd name="T54" fmla="*/ 28 w 603"/>
              <a:gd name="T55" fmla="*/ 755 h 1010"/>
              <a:gd name="T56" fmla="*/ 22 w 603"/>
              <a:gd name="T57" fmla="*/ 790 h 1010"/>
              <a:gd name="T58" fmla="*/ 15 w 603"/>
              <a:gd name="T59" fmla="*/ 827 h 1010"/>
              <a:gd name="T60" fmla="*/ 12 w 603"/>
              <a:gd name="T61" fmla="*/ 862 h 1010"/>
              <a:gd name="T62" fmla="*/ 6 w 603"/>
              <a:gd name="T63" fmla="*/ 898 h 1010"/>
              <a:gd name="T64" fmla="*/ 4 w 603"/>
              <a:gd name="T65" fmla="*/ 933 h 1010"/>
              <a:gd name="T66" fmla="*/ 1 w 603"/>
              <a:gd name="T67" fmla="*/ 970 h 1010"/>
              <a:gd name="T68" fmla="*/ 0 w 603"/>
              <a:gd name="T69" fmla="*/ 1006 h 1010"/>
              <a:gd name="T70" fmla="*/ 234 w 603"/>
              <a:gd name="T71" fmla="*/ 1010 h 1010"/>
              <a:gd name="T72" fmla="*/ 234 w 603"/>
              <a:gd name="T73" fmla="*/ 1010 h 1010"/>
              <a:gd name="T74" fmla="*/ 238 w 603"/>
              <a:gd name="T75" fmla="*/ 949 h 1010"/>
              <a:gd name="T76" fmla="*/ 245 w 603"/>
              <a:gd name="T77" fmla="*/ 889 h 1010"/>
              <a:gd name="T78" fmla="*/ 254 w 603"/>
              <a:gd name="T79" fmla="*/ 829 h 1010"/>
              <a:gd name="T80" fmla="*/ 267 w 603"/>
              <a:gd name="T81" fmla="*/ 769 h 1010"/>
              <a:gd name="T82" fmla="*/ 281 w 603"/>
              <a:gd name="T83" fmla="*/ 712 h 1010"/>
              <a:gd name="T84" fmla="*/ 298 w 603"/>
              <a:gd name="T85" fmla="*/ 655 h 1010"/>
              <a:gd name="T86" fmla="*/ 319 w 603"/>
              <a:gd name="T87" fmla="*/ 600 h 1010"/>
              <a:gd name="T88" fmla="*/ 341 w 603"/>
              <a:gd name="T89" fmla="*/ 545 h 1010"/>
              <a:gd name="T90" fmla="*/ 366 w 603"/>
              <a:gd name="T91" fmla="*/ 492 h 1010"/>
              <a:gd name="T92" fmla="*/ 393 w 603"/>
              <a:gd name="T93" fmla="*/ 441 h 1010"/>
              <a:gd name="T94" fmla="*/ 423 w 603"/>
              <a:gd name="T95" fmla="*/ 390 h 1010"/>
              <a:gd name="T96" fmla="*/ 454 w 603"/>
              <a:gd name="T97" fmla="*/ 342 h 1010"/>
              <a:gd name="T98" fmla="*/ 488 w 603"/>
              <a:gd name="T99" fmla="*/ 294 h 1010"/>
              <a:gd name="T100" fmla="*/ 524 w 603"/>
              <a:gd name="T101" fmla="*/ 250 h 1010"/>
              <a:gd name="T102" fmla="*/ 562 w 603"/>
              <a:gd name="T103" fmla="*/ 205 h 1010"/>
              <a:gd name="T104" fmla="*/ 603 w 603"/>
              <a:gd name="T105" fmla="*/ 164 h 1010"/>
              <a:gd name="T106" fmla="*/ 603 w 603"/>
              <a:gd name="T107" fmla="*/ 164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3" h="1010">
                <a:moveTo>
                  <a:pt x="603" y="164"/>
                </a:moveTo>
                <a:lnTo>
                  <a:pt x="433" y="0"/>
                </a:lnTo>
                <a:lnTo>
                  <a:pt x="433" y="0"/>
                </a:lnTo>
                <a:lnTo>
                  <a:pt x="410" y="24"/>
                </a:lnTo>
                <a:lnTo>
                  <a:pt x="386" y="49"/>
                </a:lnTo>
                <a:lnTo>
                  <a:pt x="363" y="75"/>
                </a:lnTo>
                <a:lnTo>
                  <a:pt x="341" y="101"/>
                </a:lnTo>
                <a:lnTo>
                  <a:pt x="320" y="129"/>
                </a:lnTo>
                <a:lnTo>
                  <a:pt x="298" y="156"/>
                </a:lnTo>
                <a:lnTo>
                  <a:pt x="278" y="183"/>
                </a:lnTo>
                <a:lnTo>
                  <a:pt x="259" y="212"/>
                </a:lnTo>
                <a:lnTo>
                  <a:pt x="239" y="241"/>
                </a:lnTo>
                <a:lnTo>
                  <a:pt x="221" y="269"/>
                </a:lnTo>
                <a:lnTo>
                  <a:pt x="203" y="299"/>
                </a:lnTo>
                <a:lnTo>
                  <a:pt x="186" y="329"/>
                </a:lnTo>
                <a:lnTo>
                  <a:pt x="169" y="360"/>
                </a:lnTo>
                <a:lnTo>
                  <a:pt x="153" y="390"/>
                </a:lnTo>
                <a:lnTo>
                  <a:pt x="139" y="422"/>
                </a:lnTo>
                <a:lnTo>
                  <a:pt x="125" y="454"/>
                </a:lnTo>
                <a:lnTo>
                  <a:pt x="110" y="485"/>
                </a:lnTo>
                <a:lnTo>
                  <a:pt x="97" y="518"/>
                </a:lnTo>
                <a:lnTo>
                  <a:pt x="86" y="552"/>
                </a:lnTo>
                <a:lnTo>
                  <a:pt x="74" y="584"/>
                </a:lnTo>
                <a:lnTo>
                  <a:pt x="64" y="618"/>
                </a:lnTo>
                <a:lnTo>
                  <a:pt x="53" y="652"/>
                </a:lnTo>
                <a:lnTo>
                  <a:pt x="44" y="686"/>
                </a:lnTo>
                <a:lnTo>
                  <a:pt x="36" y="721"/>
                </a:lnTo>
                <a:lnTo>
                  <a:pt x="28" y="755"/>
                </a:lnTo>
                <a:lnTo>
                  <a:pt x="22" y="790"/>
                </a:lnTo>
                <a:lnTo>
                  <a:pt x="15" y="827"/>
                </a:lnTo>
                <a:lnTo>
                  <a:pt x="12" y="862"/>
                </a:lnTo>
                <a:lnTo>
                  <a:pt x="6" y="898"/>
                </a:lnTo>
                <a:lnTo>
                  <a:pt x="4" y="933"/>
                </a:lnTo>
                <a:lnTo>
                  <a:pt x="1" y="970"/>
                </a:lnTo>
                <a:lnTo>
                  <a:pt x="0" y="1006"/>
                </a:lnTo>
                <a:lnTo>
                  <a:pt x="234" y="1010"/>
                </a:lnTo>
                <a:lnTo>
                  <a:pt x="234" y="1010"/>
                </a:lnTo>
                <a:lnTo>
                  <a:pt x="238" y="949"/>
                </a:lnTo>
                <a:lnTo>
                  <a:pt x="245" y="889"/>
                </a:lnTo>
                <a:lnTo>
                  <a:pt x="254" y="829"/>
                </a:lnTo>
                <a:lnTo>
                  <a:pt x="267" y="769"/>
                </a:lnTo>
                <a:lnTo>
                  <a:pt x="281" y="712"/>
                </a:lnTo>
                <a:lnTo>
                  <a:pt x="298" y="655"/>
                </a:lnTo>
                <a:lnTo>
                  <a:pt x="319" y="600"/>
                </a:lnTo>
                <a:lnTo>
                  <a:pt x="341" y="545"/>
                </a:lnTo>
                <a:lnTo>
                  <a:pt x="366" y="492"/>
                </a:lnTo>
                <a:lnTo>
                  <a:pt x="393" y="441"/>
                </a:lnTo>
                <a:lnTo>
                  <a:pt x="423" y="390"/>
                </a:lnTo>
                <a:lnTo>
                  <a:pt x="454" y="342"/>
                </a:lnTo>
                <a:lnTo>
                  <a:pt x="488" y="294"/>
                </a:lnTo>
                <a:lnTo>
                  <a:pt x="524" y="250"/>
                </a:lnTo>
                <a:lnTo>
                  <a:pt x="562" y="205"/>
                </a:lnTo>
                <a:lnTo>
                  <a:pt x="603" y="164"/>
                </a:lnTo>
                <a:lnTo>
                  <a:pt x="603" y="164"/>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0" name="Freeform 56"/>
          <p:cNvSpPr>
            <a:spLocks/>
          </p:cNvSpPr>
          <p:nvPr/>
        </p:nvSpPr>
        <p:spPr bwMode="auto">
          <a:xfrm>
            <a:off x="4162425" y="3194051"/>
            <a:ext cx="401638" cy="230188"/>
          </a:xfrm>
          <a:custGeom>
            <a:avLst/>
            <a:gdLst>
              <a:gd name="T0" fmla="*/ 1010 w 1010"/>
              <a:gd name="T1" fmla="*/ 235 h 579"/>
              <a:gd name="T2" fmla="*/ 1006 w 1010"/>
              <a:gd name="T3" fmla="*/ 0 h 579"/>
              <a:gd name="T4" fmla="*/ 1006 w 1010"/>
              <a:gd name="T5" fmla="*/ 0 h 579"/>
              <a:gd name="T6" fmla="*/ 969 w 1010"/>
              <a:gd name="T7" fmla="*/ 1 h 579"/>
              <a:gd name="T8" fmla="*/ 933 w 1010"/>
              <a:gd name="T9" fmla="*/ 4 h 579"/>
              <a:gd name="T10" fmla="*/ 898 w 1010"/>
              <a:gd name="T11" fmla="*/ 6 h 579"/>
              <a:gd name="T12" fmla="*/ 861 w 1010"/>
              <a:gd name="T13" fmla="*/ 9 h 579"/>
              <a:gd name="T14" fmla="*/ 826 w 1010"/>
              <a:gd name="T15" fmla="*/ 14 h 579"/>
              <a:gd name="T16" fmla="*/ 791 w 1010"/>
              <a:gd name="T17" fmla="*/ 19 h 579"/>
              <a:gd name="T18" fmla="*/ 756 w 1010"/>
              <a:gd name="T19" fmla="*/ 24 h 579"/>
              <a:gd name="T20" fmla="*/ 721 w 1010"/>
              <a:gd name="T21" fmla="*/ 32 h 579"/>
              <a:gd name="T22" fmla="*/ 687 w 1010"/>
              <a:gd name="T23" fmla="*/ 40 h 579"/>
              <a:gd name="T24" fmla="*/ 653 w 1010"/>
              <a:gd name="T25" fmla="*/ 48 h 579"/>
              <a:gd name="T26" fmla="*/ 619 w 1010"/>
              <a:gd name="T27" fmla="*/ 57 h 579"/>
              <a:gd name="T28" fmla="*/ 585 w 1010"/>
              <a:gd name="T29" fmla="*/ 67 h 579"/>
              <a:gd name="T30" fmla="*/ 553 w 1010"/>
              <a:gd name="T31" fmla="*/ 78 h 579"/>
              <a:gd name="T32" fmla="*/ 520 w 1010"/>
              <a:gd name="T33" fmla="*/ 90 h 579"/>
              <a:gd name="T34" fmla="*/ 488 w 1010"/>
              <a:gd name="T35" fmla="*/ 101 h 579"/>
              <a:gd name="T36" fmla="*/ 455 w 1010"/>
              <a:gd name="T37" fmla="*/ 114 h 579"/>
              <a:gd name="T38" fmla="*/ 424 w 1010"/>
              <a:gd name="T39" fmla="*/ 127 h 579"/>
              <a:gd name="T40" fmla="*/ 393 w 1010"/>
              <a:gd name="T41" fmla="*/ 142 h 579"/>
              <a:gd name="T42" fmla="*/ 361 w 1010"/>
              <a:gd name="T43" fmla="*/ 157 h 579"/>
              <a:gd name="T44" fmla="*/ 330 w 1010"/>
              <a:gd name="T45" fmla="*/ 173 h 579"/>
              <a:gd name="T46" fmla="*/ 300 w 1010"/>
              <a:gd name="T47" fmla="*/ 188 h 579"/>
              <a:gd name="T48" fmla="*/ 270 w 1010"/>
              <a:gd name="T49" fmla="*/ 205 h 579"/>
              <a:gd name="T50" fmla="*/ 213 w 1010"/>
              <a:gd name="T51" fmla="*/ 242 h 579"/>
              <a:gd name="T52" fmla="*/ 157 w 1010"/>
              <a:gd name="T53" fmla="*/ 281 h 579"/>
              <a:gd name="T54" fmla="*/ 102 w 1010"/>
              <a:gd name="T55" fmla="*/ 321 h 579"/>
              <a:gd name="T56" fmla="*/ 50 w 1010"/>
              <a:gd name="T57" fmla="*/ 364 h 579"/>
              <a:gd name="T58" fmla="*/ 0 w 1010"/>
              <a:gd name="T59" fmla="*/ 410 h 579"/>
              <a:gd name="T60" fmla="*/ 162 w 1010"/>
              <a:gd name="T61" fmla="*/ 579 h 579"/>
              <a:gd name="T62" fmla="*/ 162 w 1010"/>
              <a:gd name="T63" fmla="*/ 579 h 579"/>
              <a:gd name="T64" fmla="*/ 205 w 1010"/>
              <a:gd name="T65" fmla="*/ 541 h 579"/>
              <a:gd name="T66" fmla="*/ 249 w 1010"/>
              <a:gd name="T67" fmla="*/ 505 h 579"/>
              <a:gd name="T68" fmla="*/ 295 w 1010"/>
              <a:gd name="T69" fmla="*/ 470 h 579"/>
              <a:gd name="T70" fmla="*/ 343 w 1010"/>
              <a:gd name="T71" fmla="*/ 438 h 579"/>
              <a:gd name="T72" fmla="*/ 391 w 1010"/>
              <a:gd name="T73" fmla="*/ 407 h 579"/>
              <a:gd name="T74" fmla="*/ 442 w 1010"/>
              <a:gd name="T75" fmla="*/ 380 h 579"/>
              <a:gd name="T76" fmla="*/ 494 w 1010"/>
              <a:gd name="T77" fmla="*/ 354 h 579"/>
              <a:gd name="T78" fmla="*/ 546 w 1010"/>
              <a:gd name="T79" fmla="*/ 330 h 579"/>
              <a:gd name="T80" fmla="*/ 601 w 1010"/>
              <a:gd name="T81" fmla="*/ 310 h 579"/>
              <a:gd name="T82" fmla="*/ 656 w 1010"/>
              <a:gd name="T83" fmla="*/ 291 h 579"/>
              <a:gd name="T84" fmla="*/ 713 w 1010"/>
              <a:gd name="T85" fmla="*/ 276 h 579"/>
              <a:gd name="T86" fmla="*/ 770 w 1010"/>
              <a:gd name="T87" fmla="*/ 261 h 579"/>
              <a:gd name="T88" fmla="*/ 829 w 1010"/>
              <a:gd name="T89" fmla="*/ 251 h 579"/>
              <a:gd name="T90" fmla="*/ 889 w 1010"/>
              <a:gd name="T91" fmla="*/ 243 h 579"/>
              <a:gd name="T92" fmla="*/ 949 w 1010"/>
              <a:gd name="T93" fmla="*/ 238 h 579"/>
              <a:gd name="T94" fmla="*/ 1010 w 1010"/>
              <a:gd name="T95" fmla="*/ 235 h 579"/>
              <a:gd name="T96" fmla="*/ 1010 w 1010"/>
              <a:gd name="T97" fmla="*/ 235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0" h="579">
                <a:moveTo>
                  <a:pt x="1010" y="235"/>
                </a:moveTo>
                <a:lnTo>
                  <a:pt x="1006" y="0"/>
                </a:lnTo>
                <a:lnTo>
                  <a:pt x="1006" y="0"/>
                </a:lnTo>
                <a:lnTo>
                  <a:pt x="969" y="1"/>
                </a:lnTo>
                <a:lnTo>
                  <a:pt x="933" y="4"/>
                </a:lnTo>
                <a:lnTo>
                  <a:pt x="898" y="6"/>
                </a:lnTo>
                <a:lnTo>
                  <a:pt x="861" y="9"/>
                </a:lnTo>
                <a:lnTo>
                  <a:pt x="826" y="14"/>
                </a:lnTo>
                <a:lnTo>
                  <a:pt x="791" y="19"/>
                </a:lnTo>
                <a:lnTo>
                  <a:pt x="756" y="24"/>
                </a:lnTo>
                <a:lnTo>
                  <a:pt x="721" y="32"/>
                </a:lnTo>
                <a:lnTo>
                  <a:pt x="687" y="40"/>
                </a:lnTo>
                <a:lnTo>
                  <a:pt x="653" y="48"/>
                </a:lnTo>
                <a:lnTo>
                  <a:pt x="619" y="57"/>
                </a:lnTo>
                <a:lnTo>
                  <a:pt x="585" y="67"/>
                </a:lnTo>
                <a:lnTo>
                  <a:pt x="553" y="78"/>
                </a:lnTo>
                <a:lnTo>
                  <a:pt x="520" y="90"/>
                </a:lnTo>
                <a:lnTo>
                  <a:pt x="488" y="101"/>
                </a:lnTo>
                <a:lnTo>
                  <a:pt x="455" y="114"/>
                </a:lnTo>
                <a:lnTo>
                  <a:pt x="424" y="127"/>
                </a:lnTo>
                <a:lnTo>
                  <a:pt x="393" y="142"/>
                </a:lnTo>
                <a:lnTo>
                  <a:pt x="361" y="157"/>
                </a:lnTo>
                <a:lnTo>
                  <a:pt x="330" y="173"/>
                </a:lnTo>
                <a:lnTo>
                  <a:pt x="300" y="188"/>
                </a:lnTo>
                <a:lnTo>
                  <a:pt x="270" y="205"/>
                </a:lnTo>
                <a:lnTo>
                  <a:pt x="213" y="242"/>
                </a:lnTo>
                <a:lnTo>
                  <a:pt x="157" y="281"/>
                </a:lnTo>
                <a:lnTo>
                  <a:pt x="102" y="321"/>
                </a:lnTo>
                <a:lnTo>
                  <a:pt x="50" y="364"/>
                </a:lnTo>
                <a:lnTo>
                  <a:pt x="0" y="410"/>
                </a:lnTo>
                <a:lnTo>
                  <a:pt x="162" y="579"/>
                </a:lnTo>
                <a:lnTo>
                  <a:pt x="162" y="579"/>
                </a:lnTo>
                <a:lnTo>
                  <a:pt x="205" y="541"/>
                </a:lnTo>
                <a:lnTo>
                  <a:pt x="249" y="505"/>
                </a:lnTo>
                <a:lnTo>
                  <a:pt x="295" y="470"/>
                </a:lnTo>
                <a:lnTo>
                  <a:pt x="343" y="438"/>
                </a:lnTo>
                <a:lnTo>
                  <a:pt x="391" y="407"/>
                </a:lnTo>
                <a:lnTo>
                  <a:pt x="442" y="380"/>
                </a:lnTo>
                <a:lnTo>
                  <a:pt x="494" y="354"/>
                </a:lnTo>
                <a:lnTo>
                  <a:pt x="546" y="330"/>
                </a:lnTo>
                <a:lnTo>
                  <a:pt x="601" y="310"/>
                </a:lnTo>
                <a:lnTo>
                  <a:pt x="656" y="291"/>
                </a:lnTo>
                <a:lnTo>
                  <a:pt x="713" y="276"/>
                </a:lnTo>
                <a:lnTo>
                  <a:pt x="770" y="261"/>
                </a:lnTo>
                <a:lnTo>
                  <a:pt x="829" y="251"/>
                </a:lnTo>
                <a:lnTo>
                  <a:pt x="889" y="243"/>
                </a:lnTo>
                <a:lnTo>
                  <a:pt x="949" y="238"/>
                </a:lnTo>
                <a:lnTo>
                  <a:pt x="1010" y="235"/>
                </a:lnTo>
                <a:lnTo>
                  <a:pt x="1010" y="23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1" name="Freeform 57"/>
          <p:cNvSpPr>
            <a:spLocks/>
          </p:cNvSpPr>
          <p:nvPr/>
        </p:nvSpPr>
        <p:spPr bwMode="auto">
          <a:xfrm>
            <a:off x="4152900" y="4144963"/>
            <a:ext cx="411163" cy="239713"/>
          </a:xfrm>
          <a:custGeom>
            <a:avLst/>
            <a:gdLst>
              <a:gd name="T0" fmla="*/ 1036 w 1036"/>
              <a:gd name="T1" fmla="*/ 369 h 603"/>
              <a:gd name="T2" fmla="*/ 1036 w 1036"/>
              <a:gd name="T3" fmla="*/ 369 h 603"/>
              <a:gd name="T4" fmla="*/ 1004 w 1036"/>
              <a:gd name="T5" fmla="*/ 367 h 603"/>
              <a:gd name="T6" fmla="*/ 973 w 1036"/>
              <a:gd name="T7" fmla="*/ 366 h 603"/>
              <a:gd name="T8" fmla="*/ 911 w 1036"/>
              <a:gd name="T9" fmla="*/ 361 h 603"/>
              <a:gd name="T10" fmla="*/ 848 w 1036"/>
              <a:gd name="T11" fmla="*/ 352 h 603"/>
              <a:gd name="T12" fmla="*/ 788 w 1036"/>
              <a:gd name="T13" fmla="*/ 340 h 603"/>
              <a:gd name="T14" fmla="*/ 728 w 1036"/>
              <a:gd name="T15" fmla="*/ 326 h 603"/>
              <a:gd name="T16" fmla="*/ 670 w 1036"/>
              <a:gd name="T17" fmla="*/ 309 h 603"/>
              <a:gd name="T18" fmla="*/ 612 w 1036"/>
              <a:gd name="T19" fmla="*/ 288 h 603"/>
              <a:gd name="T20" fmla="*/ 556 w 1036"/>
              <a:gd name="T21" fmla="*/ 266 h 603"/>
              <a:gd name="T22" fmla="*/ 502 w 1036"/>
              <a:gd name="T23" fmla="*/ 241 h 603"/>
              <a:gd name="T24" fmla="*/ 448 w 1036"/>
              <a:gd name="T25" fmla="*/ 214 h 603"/>
              <a:gd name="T26" fmla="*/ 398 w 1036"/>
              <a:gd name="T27" fmla="*/ 184 h 603"/>
              <a:gd name="T28" fmla="*/ 347 w 1036"/>
              <a:gd name="T29" fmla="*/ 151 h 603"/>
              <a:gd name="T30" fmla="*/ 299 w 1036"/>
              <a:gd name="T31" fmla="*/ 117 h 603"/>
              <a:gd name="T32" fmla="*/ 252 w 1036"/>
              <a:gd name="T33" fmla="*/ 80 h 603"/>
              <a:gd name="T34" fmla="*/ 207 w 1036"/>
              <a:gd name="T35" fmla="*/ 42 h 603"/>
              <a:gd name="T36" fmla="*/ 165 w 1036"/>
              <a:gd name="T37" fmla="*/ 0 h 603"/>
              <a:gd name="T38" fmla="*/ 0 w 1036"/>
              <a:gd name="T39" fmla="*/ 169 h 603"/>
              <a:gd name="T40" fmla="*/ 0 w 1036"/>
              <a:gd name="T41" fmla="*/ 169 h 603"/>
              <a:gd name="T42" fmla="*/ 25 w 1036"/>
              <a:gd name="T43" fmla="*/ 194 h 603"/>
              <a:gd name="T44" fmla="*/ 51 w 1036"/>
              <a:gd name="T45" fmla="*/ 218 h 603"/>
              <a:gd name="T46" fmla="*/ 77 w 1036"/>
              <a:gd name="T47" fmla="*/ 241 h 603"/>
              <a:gd name="T48" fmla="*/ 105 w 1036"/>
              <a:gd name="T49" fmla="*/ 263 h 603"/>
              <a:gd name="T50" fmla="*/ 132 w 1036"/>
              <a:gd name="T51" fmla="*/ 285 h 603"/>
              <a:gd name="T52" fmla="*/ 161 w 1036"/>
              <a:gd name="T53" fmla="*/ 306 h 603"/>
              <a:gd name="T54" fmla="*/ 188 w 1036"/>
              <a:gd name="T55" fmla="*/ 327 h 603"/>
              <a:gd name="T56" fmla="*/ 218 w 1036"/>
              <a:gd name="T57" fmla="*/ 348 h 603"/>
              <a:gd name="T58" fmla="*/ 247 w 1036"/>
              <a:gd name="T59" fmla="*/ 367 h 603"/>
              <a:gd name="T60" fmla="*/ 276 w 1036"/>
              <a:gd name="T61" fmla="*/ 386 h 603"/>
              <a:gd name="T62" fmla="*/ 306 w 1036"/>
              <a:gd name="T63" fmla="*/ 404 h 603"/>
              <a:gd name="T64" fmla="*/ 338 w 1036"/>
              <a:gd name="T65" fmla="*/ 421 h 603"/>
              <a:gd name="T66" fmla="*/ 369 w 1036"/>
              <a:gd name="T67" fmla="*/ 438 h 603"/>
              <a:gd name="T68" fmla="*/ 400 w 1036"/>
              <a:gd name="T69" fmla="*/ 453 h 603"/>
              <a:gd name="T70" fmla="*/ 433 w 1036"/>
              <a:gd name="T71" fmla="*/ 469 h 603"/>
              <a:gd name="T72" fmla="*/ 465 w 1036"/>
              <a:gd name="T73" fmla="*/ 483 h 603"/>
              <a:gd name="T74" fmla="*/ 498 w 1036"/>
              <a:gd name="T75" fmla="*/ 496 h 603"/>
              <a:gd name="T76" fmla="*/ 532 w 1036"/>
              <a:gd name="T77" fmla="*/ 509 h 603"/>
              <a:gd name="T78" fmla="*/ 566 w 1036"/>
              <a:gd name="T79" fmla="*/ 521 h 603"/>
              <a:gd name="T80" fmla="*/ 599 w 1036"/>
              <a:gd name="T81" fmla="*/ 533 h 603"/>
              <a:gd name="T82" fmla="*/ 633 w 1036"/>
              <a:gd name="T83" fmla="*/ 543 h 603"/>
              <a:gd name="T84" fmla="*/ 668 w 1036"/>
              <a:gd name="T85" fmla="*/ 554 h 603"/>
              <a:gd name="T86" fmla="*/ 704 w 1036"/>
              <a:gd name="T87" fmla="*/ 561 h 603"/>
              <a:gd name="T88" fmla="*/ 739 w 1036"/>
              <a:gd name="T89" fmla="*/ 570 h 603"/>
              <a:gd name="T90" fmla="*/ 774 w 1036"/>
              <a:gd name="T91" fmla="*/ 577 h 603"/>
              <a:gd name="T92" fmla="*/ 810 w 1036"/>
              <a:gd name="T93" fmla="*/ 583 h 603"/>
              <a:gd name="T94" fmla="*/ 847 w 1036"/>
              <a:gd name="T95" fmla="*/ 589 h 603"/>
              <a:gd name="T96" fmla="*/ 883 w 1036"/>
              <a:gd name="T97" fmla="*/ 594 h 603"/>
              <a:gd name="T98" fmla="*/ 920 w 1036"/>
              <a:gd name="T99" fmla="*/ 598 h 603"/>
              <a:gd name="T100" fmla="*/ 957 w 1036"/>
              <a:gd name="T101" fmla="*/ 600 h 603"/>
              <a:gd name="T102" fmla="*/ 994 w 1036"/>
              <a:gd name="T103" fmla="*/ 603 h 603"/>
              <a:gd name="T104" fmla="*/ 1032 w 1036"/>
              <a:gd name="T105" fmla="*/ 603 h 603"/>
              <a:gd name="T106" fmla="*/ 1036 w 1036"/>
              <a:gd name="T107" fmla="*/ 369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36" h="603">
                <a:moveTo>
                  <a:pt x="1036" y="369"/>
                </a:moveTo>
                <a:lnTo>
                  <a:pt x="1036" y="369"/>
                </a:lnTo>
                <a:lnTo>
                  <a:pt x="1004" y="367"/>
                </a:lnTo>
                <a:lnTo>
                  <a:pt x="973" y="366"/>
                </a:lnTo>
                <a:lnTo>
                  <a:pt x="911" y="361"/>
                </a:lnTo>
                <a:lnTo>
                  <a:pt x="848" y="352"/>
                </a:lnTo>
                <a:lnTo>
                  <a:pt x="788" y="340"/>
                </a:lnTo>
                <a:lnTo>
                  <a:pt x="728" y="326"/>
                </a:lnTo>
                <a:lnTo>
                  <a:pt x="670" y="309"/>
                </a:lnTo>
                <a:lnTo>
                  <a:pt x="612" y="288"/>
                </a:lnTo>
                <a:lnTo>
                  <a:pt x="556" y="266"/>
                </a:lnTo>
                <a:lnTo>
                  <a:pt x="502" y="241"/>
                </a:lnTo>
                <a:lnTo>
                  <a:pt x="448" y="214"/>
                </a:lnTo>
                <a:lnTo>
                  <a:pt x="398" y="184"/>
                </a:lnTo>
                <a:lnTo>
                  <a:pt x="347" y="151"/>
                </a:lnTo>
                <a:lnTo>
                  <a:pt x="299" y="117"/>
                </a:lnTo>
                <a:lnTo>
                  <a:pt x="252" y="80"/>
                </a:lnTo>
                <a:lnTo>
                  <a:pt x="207" y="42"/>
                </a:lnTo>
                <a:lnTo>
                  <a:pt x="165" y="0"/>
                </a:lnTo>
                <a:lnTo>
                  <a:pt x="0" y="169"/>
                </a:lnTo>
                <a:lnTo>
                  <a:pt x="0" y="169"/>
                </a:lnTo>
                <a:lnTo>
                  <a:pt x="25" y="194"/>
                </a:lnTo>
                <a:lnTo>
                  <a:pt x="51" y="218"/>
                </a:lnTo>
                <a:lnTo>
                  <a:pt x="77" y="241"/>
                </a:lnTo>
                <a:lnTo>
                  <a:pt x="105" y="263"/>
                </a:lnTo>
                <a:lnTo>
                  <a:pt x="132" y="285"/>
                </a:lnTo>
                <a:lnTo>
                  <a:pt x="161" y="306"/>
                </a:lnTo>
                <a:lnTo>
                  <a:pt x="188" y="327"/>
                </a:lnTo>
                <a:lnTo>
                  <a:pt x="218" y="348"/>
                </a:lnTo>
                <a:lnTo>
                  <a:pt x="247" y="367"/>
                </a:lnTo>
                <a:lnTo>
                  <a:pt x="276" y="386"/>
                </a:lnTo>
                <a:lnTo>
                  <a:pt x="306" y="404"/>
                </a:lnTo>
                <a:lnTo>
                  <a:pt x="338" y="421"/>
                </a:lnTo>
                <a:lnTo>
                  <a:pt x="369" y="438"/>
                </a:lnTo>
                <a:lnTo>
                  <a:pt x="400" y="453"/>
                </a:lnTo>
                <a:lnTo>
                  <a:pt x="433" y="469"/>
                </a:lnTo>
                <a:lnTo>
                  <a:pt x="465" y="483"/>
                </a:lnTo>
                <a:lnTo>
                  <a:pt x="498" y="496"/>
                </a:lnTo>
                <a:lnTo>
                  <a:pt x="532" y="509"/>
                </a:lnTo>
                <a:lnTo>
                  <a:pt x="566" y="521"/>
                </a:lnTo>
                <a:lnTo>
                  <a:pt x="599" y="533"/>
                </a:lnTo>
                <a:lnTo>
                  <a:pt x="633" y="543"/>
                </a:lnTo>
                <a:lnTo>
                  <a:pt x="668" y="554"/>
                </a:lnTo>
                <a:lnTo>
                  <a:pt x="704" y="561"/>
                </a:lnTo>
                <a:lnTo>
                  <a:pt x="739" y="570"/>
                </a:lnTo>
                <a:lnTo>
                  <a:pt x="774" y="577"/>
                </a:lnTo>
                <a:lnTo>
                  <a:pt x="810" y="583"/>
                </a:lnTo>
                <a:lnTo>
                  <a:pt x="847" y="589"/>
                </a:lnTo>
                <a:lnTo>
                  <a:pt x="883" y="594"/>
                </a:lnTo>
                <a:lnTo>
                  <a:pt x="920" y="598"/>
                </a:lnTo>
                <a:lnTo>
                  <a:pt x="957" y="600"/>
                </a:lnTo>
                <a:lnTo>
                  <a:pt x="994" y="603"/>
                </a:lnTo>
                <a:lnTo>
                  <a:pt x="1032" y="603"/>
                </a:lnTo>
                <a:lnTo>
                  <a:pt x="1036" y="369"/>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2" name="Freeform 58"/>
          <p:cNvSpPr>
            <a:spLocks/>
          </p:cNvSpPr>
          <p:nvPr/>
        </p:nvSpPr>
        <p:spPr bwMode="auto">
          <a:xfrm>
            <a:off x="4938713" y="3787776"/>
            <a:ext cx="228600" cy="409575"/>
          </a:xfrm>
          <a:custGeom>
            <a:avLst/>
            <a:gdLst>
              <a:gd name="T0" fmla="*/ 344 w 580"/>
              <a:gd name="T1" fmla="*/ 5 h 1035"/>
              <a:gd name="T2" fmla="*/ 344 w 580"/>
              <a:gd name="T3" fmla="*/ 5 h 1035"/>
              <a:gd name="T4" fmla="*/ 343 w 580"/>
              <a:gd name="T5" fmla="*/ 68 h 1035"/>
              <a:gd name="T6" fmla="*/ 338 w 580"/>
              <a:gd name="T7" fmla="*/ 129 h 1035"/>
              <a:gd name="T8" fmla="*/ 331 w 580"/>
              <a:gd name="T9" fmla="*/ 190 h 1035"/>
              <a:gd name="T10" fmla="*/ 321 w 580"/>
              <a:gd name="T11" fmla="*/ 250 h 1035"/>
              <a:gd name="T12" fmla="*/ 308 w 580"/>
              <a:gd name="T13" fmla="*/ 310 h 1035"/>
              <a:gd name="T14" fmla="*/ 292 w 580"/>
              <a:gd name="T15" fmla="*/ 367 h 1035"/>
              <a:gd name="T16" fmla="*/ 273 w 580"/>
              <a:gd name="T17" fmla="*/ 424 h 1035"/>
              <a:gd name="T18" fmla="*/ 252 w 580"/>
              <a:gd name="T19" fmla="*/ 479 h 1035"/>
              <a:gd name="T20" fmla="*/ 228 w 580"/>
              <a:gd name="T21" fmla="*/ 534 h 1035"/>
              <a:gd name="T22" fmla="*/ 202 w 580"/>
              <a:gd name="T23" fmla="*/ 587 h 1035"/>
              <a:gd name="T24" fmla="*/ 175 w 580"/>
              <a:gd name="T25" fmla="*/ 638 h 1035"/>
              <a:gd name="T26" fmla="*/ 144 w 580"/>
              <a:gd name="T27" fmla="*/ 689 h 1035"/>
              <a:gd name="T28" fmla="*/ 111 w 580"/>
              <a:gd name="T29" fmla="*/ 737 h 1035"/>
              <a:gd name="T30" fmla="*/ 76 w 580"/>
              <a:gd name="T31" fmla="*/ 784 h 1035"/>
              <a:gd name="T32" fmla="*/ 39 w 580"/>
              <a:gd name="T33" fmla="*/ 828 h 1035"/>
              <a:gd name="T34" fmla="*/ 0 w 580"/>
              <a:gd name="T35" fmla="*/ 872 h 1035"/>
              <a:gd name="T36" fmla="*/ 170 w 580"/>
              <a:gd name="T37" fmla="*/ 1035 h 1035"/>
              <a:gd name="T38" fmla="*/ 170 w 580"/>
              <a:gd name="T39" fmla="*/ 1035 h 1035"/>
              <a:gd name="T40" fmla="*/ 193 w 580"/>
              <a:gd name="T41" fmla="*/ 1010 h 1035"/>
              <a:gd name="T42" fmla="*/ 215 w 580"/>
              <a:gd name="T43" fmla="*/ 984 h 1035"/>
              <a:gd name="T44" fmla="*/ 237 w 580"/>
              <a:gd name="T45" fmla="*/ 957 h 1035"/>
              <a:gd name="T46" fmla="*/ 260 w 580"/>
              <a:gd name="T47" fmla="*/ 931 h 1035"/>
              <a:gd name="T48" fmla="*/ 280 w 580"/>
              <a:gd name="T49" fmla="*/ 903 h 1035"/>
              <a:gd name="T50" fmla="*/ 301 w 580"/>
              <a:gd name="T51" fmla="*/ 875 h 1035"/>
              <a:gd name="T52" fmla="*/ 321 w 580"/>
              <a:gd name="T53" fmla="*/ 846 h 1035"/>
              <a:gd name="T54" fmla="*/ 340 w 580"/>
              <a:gd name="T55" fmla="*/ 818 h 1035"/>
              <a:gd name="T56" fmla="*/ 358 w 580"/>
              <a:gd name="T57" fmla="*/ 788 h 1035"/>
              <a:gd name="T58" fmla="*/ 377 w 580"/>
              <a:gd name="T59" fmla="*/ 758 h 1035"/>
              <a:gd name="T60" fmla="*/ 394 w 580"/>
              <a:gd name="T61" fmla="*/ 728 h 1035"/>
              <a:gd name="T62" fmla="*/ 411 w 580"/>
              <a:gd name="T63" fmla="*/ 696 h 1035"/>
              <a:gd name="T64" fmla="*/ 426 w 580"/>
              <a:gd name="T65" fmla="*/ 665 h 1035"/>
              <a:gd name="T66" fmla="*/ 442 w 580"/>
              <a:gd name="T67" fmla="*/ 634 h 1035"/>
              <a:gd name="T68" fmla="*/ 456 w 580"/>
              <a:gd name="T69" fmla="*/ 601 h 1035"/>
              <a:gd name="T70" fmla="*/ 469 w 580"/>
              <a:gd name="T71" fmla="*/ 569 h 1035"/>
              <a:gd name="T72" fmla="*/ 482 w 580"/>
              <a:gd name="T73" fmla="*/ 536 h 1035"/>
              <a:gd name="T74" fmla="*/ 495 w 580"/>
              <a:gd name="T75" fmla="*/ 502 h 1035"/>
              <a:gd name="T76" fmla="*/ 506 w 580"/>
              <a:gd name="T77" fmla="*/ 470 h 1035"/>
              <a:gd name="T78" fmla="*/ 516 w 580"/>
              <a:gd name="T79" fmla="*/ 436 h 1035"/>
              <a:gd name="T80" fmla="*/ 526 w 580"/>
              <a:gd name="T81" fmla="*/ 401 h 1035"/>
              <a:gd name="T82" fmla="*/ 536 w 580"/>
              <a:gd name="T83" fmla="*/ 367 h 1035"/>
              <a:gd name="T84" fmla="*/ 543 w 580"/>
              <a:gd name="T85" fmla="*/ 332 h 1035"/>
              <a:gd name="T86" fmla="*/ 551 w 580"/>
              <a:gd name="T87" fmla="*/ 297 h 1035"/>
              <a:gd name="T88" fmla="*/ 558 w 580"/>
              <a:gd name="T89" fmla="*/ 262 h 1035"/>
              <a:gd name="T90" fmla="*/ 563 w 580"/>
              <a:gd name="T91" fmla="*/ 225 h 1035"/>
              <a:gd name="T92" fmla="*/ 568 w 580"/>
              <a:gd name="T93" fmla="*/ 189 h 1035"/>
              <a:gd name="T94" fmla="*/ 572 w 580"/>
              <a:gd name="T95" fmla="*/ 153 h 1035"/>
              <a:gd name="T96" fmla="*/ 575 w 580"/>
              <a:gd name="T97" fmla="*/ 116 h 1035"/>
              <a:gd name="T98" fmla="*/ 577 w 580"/>
              <a:gd name="T99" fmla="*/ 79 h 1035"/>
              <a:gd name="T100" fmla="*/ 579 w 580"/>
              <a:gd name="T101" fmla="*/ 43 h 1035"/>
              <a:gd name="T102" fmla="*/ 580 w 580"/>
              <a:gd name="T103" fmla="*/ 5 h 1035"/>
              <a:gd name="T104" fmla="*/ 580 w 580"/>
              <a:gd name="T105" fmla="*/ 5 h 1035"/>
              <a:gd name="T106" fmla="*/ 580 w 580"/>
              <a:gd name="T107" fmla="*/ 4 h 1035"/>
              <a:gd name="T108" fmla="*/ 344 w 580"/>
              <a:gd name="T109" fmla="*/ 0 h 1035"/>
              <a:gd name="T110" fmla="*/ 344 w 580"/>
              <a:gd name="T111" fmla="*/ 0 h 1035"/>
              <a:gd name="T112" fmla="*/ 344 w 580"/>
              <a:gd name="T113" fmla="*/ 5 h 1035"/>
              <a:gd name="T114" fmla="*/ 344 w 580"/>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80" h="1035">
                <a:moveTo>
                  <a:pt x="344" y="5"/>
                </a:moveTo>
                <a:lnTo>
                  <a:pt x="344" y="5"/>
                </a:lnTo>
                <a:lnTo>
                  <a:pt x="343" y="68"/>
                </a:lnTo>
                <a:lnTo>
                  <a:pt x="338" y="129"/>
                </a:lnTo>
                <a:lnTo>
                  <a:pt x="331" y="190"/>
                </a:lnTo>
                <a:lnTo>
                  <a:pt x="321" y="250"/>
                </a:lnTo>
                <a:lnTo>
                  <a:pt x="308" y="310"/>
                </a:lnTo>
                <a:lnTo>
                  <a:pt x="292" y="367"/>
                </a:lnTo>
                <a:lnTo>
                  <a:pt x="273" y="424"/>
                </a:lnTo>
                <a:lnTo>
                  <a:pt x="252" y="479"/>
                </a:lnTo>
                <a:lnTo>
                  <a:pt x="228" y="534"/>
                </a:lnTo>
                <a:lnTo>
                  <a:pt x="202" y="587"/>
                </a:lnTo>
                <a:lnTo>
                  <a:pt x="175" y="638"/>
                </a:lnTo>
                <a:lnTo>
                  <a:pt x="144" y="689"/>
                </a:lnTo>
                <a:lnTo>
                  <a:pt x="111" y="737"/>
                </a:lnTo>
                <a:lnTo>
                  <a:pt x="76" y="784"/>
                </a:lnTo>
                <a:lnTo>
                  <a:pt x="39" y="828"/>
                </a:lnTo>
                <a:lnTo>
                  <a:pt x="0" y="872"/>
                </a:lnTo>
                <a:lnTo>
                  <a:pt x="170" y="1035"/>
                </a:lnTo>
                <a:lnTo>
                  <a:pt x="170" y="1035"/>
                </a:lnTo>
                <a:lnTo>
                  <a:pt x="193" y="1010"/>
                </a:lnTo>
                <a:lnTo>
                  <a:pt x="215" y="984"/>
                </a:lnTo>
                <a:lnTo>
                  <a:pt x="237" y="957"/>
                </a:lnTo>
                <a:lnTo>
                  <a:pt x="260" y="931"/>
                </a:lnTo>
                <a:lnTo>
                  <a:pt x="280" y="903"/>
                </a:lnTo>
                <a:lnTo>
                  <a:pt x="301" y="875"/>
                </a:lnTo>
                <a:lnTo>
                  <a:pt x="321" y="846"/>
                </a:lnTo>
                <a:lnTo>
                  <a:pt x="340" y="818"/>
                </a:lnTo>
                <a:lnTo>
                  <a:pt x="358" y="788"/>
                </a:lnTo>
                <a:lnTo>
                  <a:pt x="377" y="758"/>
                </a:lnTo>
                <a:lnTo>
                  <a:pt x="394" y="728"/>
                </a:lnTo>
                <a:lnTo>
                  <a:pt x="411" y="696"/>
                </a:lnTo>
                <a:lnTo>
                  <a:pt x="426" y="665"/>
                </a:lnTo>
                <a:lnTo>
                  <a:pt x="442" y="634"/>
                </a:lnTo>
                <a:lnTo>
                  <a:pt x="456" y="601"/>
                </a:lnTo>
                <a:lnTo>
                  <a:pt x="469" y="569"/>
                </a:lnTo>
                <a:lnTo>
                  <a:pt x="482" y="536"/>
                </a:lnTo>
                <a:lnTo>
                  <a:pt x="495" y="502"/>
                </a:lnTo>
                <a:lnTo>
                  <a:pt x="506" y="470"/>
                </a:lnTo>
                <a:lnTo>
                  <a:pt x="516" y="436"/>
                </a:lnTo>
                <a:lnTo>
                  <a:pt x="526" y="401"/>
                </a:lnTo>
                <a:lnTo>
                  <a:pt x="536" y="367"/>
                </a:lnTo>
                <a:lnTo>
                  <a:pt x="543" y="332"/>
                </a:lnTo>
                <a:lnTo>
                  <a:pt x="551" y="297"/>
                </a:lnTo>
                <a:lnTo>
                  <a:pt x="558" y="262"/>
                </a:lnTo>
                <a:lnTo>
                  <a:pt x="563" y="225"/>
                </a:lnTo>
                <a:lnTo>
                  <a:pt x="568" y="189"/>
                </a:lnTo>
                <a:lnTo>
                  <a:pt x="572" y="153"/>
                </a:lnTo>
                <a:lnTo>
                  <a:pt x="575" y="116"/>
                </a:lnTo>
                <a:lnTo>
                  <a:pt x="577" y="79"/>
                </a:lnTo>
                <a:lnTo>
                  <a:pt x="579" y="43"/>
                </a:lnTo>
                <a:lnTo>
                  <a:pt x="580" y="5"/>
                </a:lnTo>
                <a:lnTo>
                  <a:pt x="580" y="5"/>
                </a:lnTo>
                <a:lnTo>
                  <a:pt x="580" y="4"/>
                </a:lnTo>
                <a:lnTo>
                  <a:pt x="344" y="0"/>
                </a:lnTo>
                <a:lnTo>
                  <a:pt x="344" y="0"/>
                </a:lnTo>
                <a:lnTo>
                  <a:pt x="344" y="5"/>
                </a:lnTo>
                <a:lnTo>
                  <a:pt x="344" y="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3" name="Freeform 59"/>
          <p:cNvSpPr>
            <a:spLocks/>
          </p:cNvSpPr>
          <p:nvPr/>
        </p:nvSpPr>
        <p:spPr bwMode="auto">
          <a:xfrm>
            <a:off x="4579938" y="4144963"/>
            <a:ext cx="411163" cy="239713"/>
          </a:xfrm>
          <a:custGeom>
            <a:avLst/>
            <a:gdLst>
              <a:gd name="T0" fmla="*/ 0 w 1036"/>
              <a:gd name="T1" fmla="*/ 369 h 603"/>
              <a:gd name="T2" fmla="*/ 4 w 1036"/>
              <a:gd name="T3" fmla="*/ 603 h 603"/>
              <a:gd name="T4" fmla="*/ 4 w 1036"/>
              <a:gd name="T5" fmla="*/ 603 h 603"/>
              <a:gd name="T6" fmla="*/ 42 w 1036"/>
              <a:gd name="T7" fmla="*/ 603 h 603"/>
              <a:gd name="T8" fmla="*/ 79 w 1036"/>
              <a:gd name="T9" fmla="*/ 600 h 603"/>
              <a:gd name="T10" fmla="*/ 116 w 1036"/>
              <a:gd name="T11" fmla="*/ 598 h 603"/>
              <a:gd name="T12" fmla="*/ 153 w 1036"/>
              <a:gd name="T13" fmla="*/ 594 h 603"/>
              <a:gd name="T14" fmla="*/ 189 w 1036"/>
              <a:gd name="T15" fmla="*/ 589 h 603"/>
              <a:gd name="T16" fmla="*/ 226 w 1036"/>
              <a:gd name="T17" fmla="*/ 583 h 603"/>
              <a:gd name="T18" fmla="*/ 262 w 1036"/>
              <a:gd name="T19" fmla="*/ 577 h 603"/>
              <a:gd name="T20" fmla="*/ 297 w 1036"/>
              <a:gd name="T21" fmla="*/ 570 h 603"/>
              <a:gd name="T22" fmla="*/ 332 w 1036"/>
              <a:gd name="T23" fmla="*/ 561 h 603"/>
              <a:gd name="T24" fmla="*/ 368 w 1036"/>
              <a:gd name="T25" fmla="*/ 554 h 603"/>
              <a:gd name="T26" fmla="*/ 403 w 1036"/>
              <a:gd name="T27" fmla="*/ 543 h 603"/>
              <a:gd name="T28" fmla="*/ 437 w 1036"/>
              <a:gd name="T29" fmla="*/ 533 h 603"/>
              <a:gd name="T30" fmla="*/ 472 w 1036"/>
              <a:gd name="T31" fmla="*/ 521 h 603"/>
              <a:gd name="T32" fmla="*/ 504 w 1036"/>
              <a:gd name="T33" fmla="*/ 509 h 603"/>
              <a:gd name="T34" fmla="*/ 538 w 1036"/>
              <a:gd name="T35" fmla="*/ 496 h 603"/>
              <a:gd name="T36" fmla="*/ 571 w 1036"/>
              <a:gd name="T37" fmla="*/ 483 h 603"/>
              <a:gd name="T38" fmla="*/ 603 w 1036"/>
              <a:gd name="T39" fmla="*/ 469 h 603"/>
              <a:gd name="T40" fmla="*/ 636 w 1036"/>
              <a:gd name="T41" fmla="*/ 453 h 603"/>
              <a:gd name="T42" fmla="*/ 667 w 1036"/>
              <a:gd name="T43" fmla="*/ 438 h 603"/>
              <a:gd name="T44" fmla="*/ 698 w 1036"/>
              <a:gd name="T45" fmla="*/ 421 h 603"/>
              <a:gd name="T46" fmla="*/ 730 w 1036"/>
              <a:gd name="T47" fmla="*/ 404 h 603"/>
              <a:gd name="T48" fmla="*/ 760 w 1036"/>
              <a:gd name="T49" fmla="*/ 386 h 603"/>
              <a:gd name="T50" fmla="*/ 789 w 1036"/>
              <a:gd name="T51" fmla="*/ 367 h 603"/>
              <a:gd name="T52" fmla="*/ 819 w 1036"/>
              <a:gd name="T53" fmla="*/ 348 h 603"/>
              <a:gd name="T54" fmla="*/ 848 w 1036"/>
              <a:gd name="T55" fmla="*/ 327 h 603"/>
              <a:gd name="T56" fmla="*/ 877 w 1036"/>
              <a:gd name="T57" fmla="*/ 306 h 603"/>
              <a:gd name="T58" fmla="*/ 904 w 1036"/>
              <a:gd name="T59" fmla="*/ 285 h 603"/>
              <a:gd name="T60" fmla="*/ 931 w 1036"/>
              <a:gd name="T61" fmla="*/ 263 h 603"/>
              <a:gd name="T62" fmla="*/ 959 w 1036"/>
              <a:gd name="T63" fmla="*/ 241 h 603"/>
              <a:gd name="T64" fmla="*/ 985 w 1036"/>
              <a:gd name="T65" fmla="*/ 218 h 603"/>
              <a:gd name="T66" fmla="*/ 1011 w 1036"/>
              <a:gd name="T67" fmla="*/ 194 h 603"/>
              <a:gd name="T68" fmla="*/ 1036 w 1036"/>
              <a:gd name="T69" fmla="*/ 169 h 603"/>
              <a:gd name="T70" fmla="*/ 871 w 1036"/>
              <a:gd name="T71" fmla="*/ 0 h 603"/>
              <a:gd name="T72" fmla="*/ 871 w 1036"/>
              <a:gd name="T73" fmla="*/ 0 h 603"/>
              <a:gd name="T74" fmla="*/ 829 w 1036"/>
              <a:gd name="T75" fmla="*/ 42 h 603"/>
              <a:gd name="T76" fmla="*/ 784 w 1036"/>
              <a:gd name="T77" fmla="*/ 80 h 603"/>
              <a:gd name="T78" fmla="*/ 737 w 1036"/>
              <a:gd name="T79" fmla="*/ 117 h 603"/>
              <a:gd name="T80" fmla="*/ 689 w 1036"/>
              <a:gd name="T81" fmla="*/ 151 h 603"/>
              <a:gd name="T82" fmla="*/ 638 w 1036"/>
              <a:gd name="T83" fmla="*/ 184 h 603"/>
              <a:gd name="T84" fmla="*/ 588 w 1036"/>
              <a:gd name="T85" fmla="*/ 214 h 603"/>
              <a:gd name="T86" fmla="*/ 534 w 1036"/>
              <a:gd name="T87" fmla="*/ 241 h 603"/>
              <a:gd name="T88" fmla="*/ 480 w 1036"/>
              <a:gd name="T89" fmla="*/ 266 h 603"/>
              <a:gd name="T90" fmla="*/ 424 w 1036"/>
              <a:gd name="T91" fmla="*/ 288 h 603"/>
              <a:gd name="T92" fmla="*/ 366 w 1036"/>
              <a:gd name="T93" fmla="*/ 309 h 603"/>
              <a:gd name="T94" fmla="*/ 308 w 1036"/>
              <a:gd name="T95" fmla="*/ 326 h 603"/>
              <a:gd name="T96" fmla="*/ 248 w 1036"/>
              <a:gd name="T97" fmla="*/ 340 h 603"/>
              <a:gd name="T98" fmla="*/ 188 w 1036"/>
              <a:gd name="T99" fmla="*/ 352 h 603"/>
              <a:gd name="T100" fmla="*/ 127 w 1036"/>
              <a:gd name="T101" fmla="*/ 361 h 603"/>
              <a:gd name="T102" fmla="*/ 64 w 1036"/>
              <a:gd name="T103" fmla="*/ 366 h 603"/>
              <a:gd name="T104" fmla="*/ 32 w 1036"/>
              <a:gd name="T105" fmla="*/ 367 h 603"/>
              <a:gd name="T106" fmla="*/ 0 w 1036"/>
              <a:gd name="T107" fmla="*/ 369 h 603"/>
              <a:gd name="T108" fmla="*/ 0 w 1036"/>
              <a:gd name="T109" fmla="*/ 369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36" h="603">
                <a:moveTo>
                  <a:pt x="0" y="369"/>
                </a:moveTo>
                <a:lnTo>
                  <a:pt x="4" y="603"/>
                </a:lnTo>
                <a:lnTo>
                  <a:pt x="4" y="603"/>
                </a:lnTo>
                <a:lnTo>
                  <a:pt x="42" y="603"/>
                </a:lnTo>
                <a:lnTo>
                  <a:pt x="79" y="600"/>
                </a:lnTo>
                <a:lnTo>
                  <a:pt x="116" y="598"/>
                </a:lnTo>
                <a:lnTo>
                  <a:pt x="153" y="594"/>
                </a:lnTo>
                <a:lnTo>
                  <a:pt x="189" y="589"/>
                </a:lnTo>
                <a:lnTo>
                  <a:pt x="226" y="583"/>
                </a:lnTo>
                <a:lnTo>
                  <a:pt x="262" y="577"/>
                </a:lnTo>
                <a:lnTo>
                  <a:pt x="297" y="570"/>
                </a:lnTo>
                <a:lnTo>
                  <a:pt x="332" y="561"/>
                </a:lnTo>
                <a:lnTo>
                  <a:pt x="368" y="554"/>
                </a:lnTo>
                <a:lnTo>
                  <a:pt x="403" y="543"/>
                </a:lnTo>
                <a:lnTo>
                  <a:pt x="437" y="533"/>
                </a:lnTo>
                <a:lnTo>
                  <a:pt x="472" y="521"/>
                </a:lnTo>
                <a:lnTo>
                  <a:pt x="504" y="509"/>
                </a:lnTo>
                <a:lnTo>
                  <a:pt x="538" y="496"/>
                </a:lnTo>
                <a:lnTo>
                  <a:pt x="571" y="483"/>
                </a:lnTo>
                <a:lnTo>
                  <a:pt x="603" y="469"/>
                </a:lnTo>
                <a:lnTo>
                  <a:pt x="636" y="453"/>
                </a:lnTo>
                <a:lnTo>
                  <a:pt x="667" y="438"/>
                </a:lnTo>
                <a:lnTo>
                  <a:pt x="698" y="421"/>
                </a:lnTo>
                <a:lnTo>
                  <a:pt x="730" y="404"/>
                </a:lnTo>
                <a:lnTo>
                  <a:pt x="760" y="386"/>
                </a:lnTo>
                <a:lnTo>
                  <a:pt x="789" y="367"/>
                </a:lnTo>
                <a:lnTo>
                  <a:pt x="819" y="348"/>
                </a:lnTo>
                <a:lnTo>
                  <a:pt x="848" y="327"/>
                </a:lnTo>
                <a:lnTo>
                  <a:pt x="877" y="306"/>
                </a:lnTo>
                <a:lnTo>
                  <a:pt x="904" y="285"/>
                </a:lnTo>
                <a:lnTo>
                  <a:pt x="931" y="263"/>
                </a:lnTo>
                <a:lnTo>
                  <a:pt x="959" y="241"/>
                </a:lnTo>
                <a:lnTo>
                  <a:pt x="985" y="218"/>
                </a:lnTo>
                <a:lnTo>
                  <a:pt x="1011" y="194"/>
                </a:lnTo>
                <a:lnTo>
                  <a:pt x="1036" y="169"/>
                </a:lnTo>
                <a:lnTo>
                  <a:pt x="871" y="0"/>
                </a:lnTo>
                <a:lnTo>
                  <a:pt x="871" y="0"/>
                </a:lnTo>
                <a:lnTo>
                  <a:pt x="829" y="42"/>
                </a:lnTo>
                <a:lnTo>
                  <a:pt x="784" y="80"/>
                </a:lnTo>
                <a:lnTo>
                  <a:pt x="737" y="117"/>
                </a:lnTo>
                <a:lnTo>
                  <a:pt x="689" y="151"/>
                </a:lnTo>
                <a:lnTo>
                  <a:pt x="638" y="184"/>
                </a:lnTo>
                <a:lnTo>
                  <a:pt x="588" y="214"/>
                </a:lnTo>
                <a:lnTo>
                  <a:pt x="534" y="241"/>
                </a:lnTo>
                <a:lnTo>
                  <a:pt x="480" y="266"/>
                </a:lnTo>
                <a:lnTo>
                  <a:pt x="424" y="288"/>
                </a:lnTo>
                <a:lnTo>
                  <a:pt x="366" y="309"/>
                </a:lnTo>
                <a:lnTo>
                  <a:pt x="308" y="326"/>
                </a:lnTo>
                <a:lnTo>
                  <a:pt x="248" y="340"/>
                </a:lnTo>
                <a:lnTo>
                  <a:pt x="188" y="352"/>
                </a:lnTo>
                <a:lnTo>
                  <a:pt x="127" y="361"/>
                </a:lnTo>
                <a:lnTo>
                  <a:pt x="64" y="366"/>
                </a:lnTo>
                <a:lnTo>
                  <a:pt x="32" y="367"/>
                </a:lnTo>
                <a:lnTo>
                  <a:pt x="0" y="369"/>
                </a:lnTo>
                <a:lnTo>
                  <a:pt x="0" y="369"/>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4" name="Freeform 60"/>
          <p:cNvSpPr>
            <a:spLocks/>
          </p:cNvSpPr>
          <p:nvPr/>
        </p:nvSpPr>
        <p:spPr bwMode="auto">
          <a:xfrm>
            <a:off x="4579938" y="3194051"/>
            <a:ext cx="401638" cy="230188"/>
          </a:xfrm>
          <a:custGeom>
            <a:avLst/>
            <a:gdLst>
              <a:gd name="T0" fmla="*/ 848 w 1010"/>
              <a:gd name="T1" fmla="*/ 579 h 579"/>
              <a:gd name="T2" fmla="*/ 1010 w 1010"/>
              <a:gd name="T3" fmla="*/ 410 h 579"/>
              <a:gd name="T4" fmla="*/ 1010 w 1010"/>
              <a:gd name="T5" fmla="*/ 410 h 579"/>
              <a:gd name="T6" fmla="*/ 961 w 1010"/>
              <a:gd name="T7" fmla="*/ 364 h 579"/>
              <a:gd name="T8" fmla="*/ 908 w 1010"/>
              <a:gd name="T9" fmla="*/ 321 h 579"/>
              <a:gd name="T10" fmla="*/ 854 w 1010"/>
              <a:gd name="T11" fmla="*/ 281 h 579"/>
              <a:gd name="T12" fmla="*/ 797 w 1010"/>
              <a:gd name="T13" fmla="*/ 242 h 579"/>
              <a:gd name="T14" fmla="*/ 740 w 1010"/>
              <a:gd name="T15" fmla="*/ 205 h 579"/>
              <a:gd name="T16" fmla="*/ 710 w 1010"/>
              <a:gd name="T17" fmla="*/ 188 h 579"/>
              <a:gd name="T18" fmla="*/ 680 w 1010"/>
              <a:gd name="T19" fmla="*/ 173 h 579"/>
              <a:gd name="T20" fmla="*/ 649 w 1010"/>
              <a:gd name="T21" fmla="*/ 157 h 579"/>
              <a:gd name="T22" fmla="*/ 619 w 1010"/>
              <a:gd name="T23" fmla="*/ 142 h 579"/>
              <a:gd name="T24" fmla="*/ 586 w 1010"/>
              <a:gd name="T25" fmla="*/ 127 h 579"/>
              <a:gd name="T26" fmla="*/ 555 w 1010"/>
              <a:gd name="T27" fmla="*/ 114 h 579"/>
              <a:gd name="T28" fmla="*/ 524 w 1010"/>
              <a:gd name="T29" fmla="*/ 101 h 579"/>
              <a:gd name="T30" fmla="*/ 491 w 1010"/>
              <a:gd name="T31" fmla="*/ 90 h 579"/>
              <a:gd name="T32" fmla="*/ 457 w 1010"/>
              <a:gd name="T33" fmla="*/ 78 h 579"/>
              <a:gd name="T34" fmla="*/ 425 w 1010"/>
              <a:gd name="T35" fmla="*/ 67 h 579"/>
              <a:gd name="T36" fmla="*/ 391 w 1010"/>
              <a:gd name="T37" fmla="*/ 57 h 579"/>
              <a:gd name="T38" fmla="*/ 357 w 1010"/>
              <a:gd name="T39" fmla="*/ 48 h 579"/>
              <a:gd name="T40" fmla="*/ 323 w 1010"/>
              <a:gd name="T41" fmla="*/ 40 h 579"/>
              <a:gd name="T42" fmla="*/ 289 w 1010"/>
              <a:gd name="T43" fmla="*/ 32 h 579"/>
              <a:gd name="T44" fmla="*/ 254 w 1010"/>
              <a:gd name="T45" fmla="*/ 24 h 579"/>
              <a:gd name="T46" fmla="*/ 219 w 1010"/>
              <a:gd name="T47" fmla="*/ 19 h 579"/>
              <a:gd name="T48" fmla="*/ 184 w 1010"/>
              <a:gd name="T49" fmla="*/ 14 h 579"/>
              <a:gd name="T50" fmla="*/ 149 w 1010"/>
              <a:gd name="T51" fmla="*/ 9 h 579"/>
              <a:gd name="T52" fmla="*/ 113 w 1010"/>
              <a:gd name="T53" fmla="*/ 6 h 579"/>
              <a:gd name="T54" fmla="*/ 77 w 1010"/>
              <a:gd name="T55" fmla="*/ 4 h 579"/>
              <a:gd name="T56" fmla="*/ 41 w 1010"/>
              <a:gd name="T57" fmla="*/ 1 h 579"/>
              <a:gd name="T58" fmla="*/ 4 w 1010"/>
              <a:gd name="T59" fmla="*/ 0 h 579"/>
              <a:gd name="T60" fmla="*/ 0 w 1010"/>
              <a:gd name="T61" fmla="*/ 235 h 579"/>
              <a:gd name="T62" fmla="*/ 0 w 1010"/>
              <a:gd name="T63" fmla="*/ 235 h 579"/>
              <a:gd name="T64" fmla="*/ 61 w 1010"/>
              <a:gd name="T65" fmla="*/ 238 h 579"/>
              <a:gd name="T66" fmla="*/ 121 w 1010"/>
              <a:gd name="T67" fmla="*/ 243 h 579"/>
              <a:gd name="T68" fmla="*/ 181 w 1010"/>
              <a:gd name="T69" fmla="*/ 251 h 579"/>
              <a:gd name="T70" fmla="*/ 240 w 1010"/>
              <a:gd name="T71" fmla="*/ 261 h 579"/>
              <a:gd name="T72" fmla="*/ 297 w 1010"/>
              <a:gd name="T73" fmla="*/ 276 h 579"/>
              <a:gd name="T74" fmla="*/ 354 w 1010"/>
              <a:gd name="T75" fmla="*/ 291 h 579"/>
              <a:gd name="T76" fmla="*/ 409 w 1010"/>
              <a:gd name="T77" fmla="*/ 310 h 579"/>
              <a:gd name="T78" fmla="*/ 464 w 1010"/>
              <a:gd name="T79" fmla="*/ 330 h 579"/>
              <a:gd name="T80" fmla="*/ 517 w 1010"/>
              <a:gd name="T81" fmla="*/ 354 h 579"/>
              <a:gd name="T82" fmla="*/ 568 w 1010"/>
              <a:gd name="T83" fmla="*/ 380 h 579"/>
              <a:gd name="T84" fmla="*/ 619 w 1010"/>
              <a:gd name="T85" fmla="*/ 407 h 579"/>
              <a:gd name="T86" fmla="*/ 668 w 1010"/>
              <a:gd name="T87" fmla="*/ 438 h 579"/>
              <a:gd name="T88" fmla="*/ 715 w 1010"/>
              <a:gd name="T89" fmla="*/ 470 h 579"/>
              <a:gd name="T90" fmla="*/ 761 w 1010"/>
              <a:gd name="T91" fmla="*/ 505 h 579"/>
              <a:gd name="T92" fmla="*/ 805 w 1010"/>
              <a:gd name="T93" fmla="*/ 541 h 579"/>
              <a:gd name="T94" fmla="*/ 848 w 1010"/>
              <a:gd name="T95" fmla="*/ 579 h 579"/>
              <a:gd name="T96" fmla="*/ 848 w 1010"/>
              <a:gd name="T97" fmla="*/ 579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0" h="579">
                <a:moveTo>
                  <a:pt x="848" y="579"/>
                </a:moveTo>
                <a:lnTo>
                  <a:pt x="1010" y="410"/>
                </a:lnTo>
                <a:lnTo>
                  <a:pt x="1010" y="410"/>
                </a:lnTo>
                <a:lnTo>
                  <a:pt x="961" y="364"/>
                </a:lnTo>
                <a:lnTo>
                  <a:pt x="908" y="321"/>
                </a:lnTo>
                <a:lnTo>
                  <a:pt x="854" y="281"/>
                </a:lnTo>
                <a:lnTo>
                  <a:pt x="797" y="242"/>
                </a:lnTo>
                <a:lnTo>
                  <a:pt x="740" y="205"/>
                </a:lnTo>
                <a:lnTo>
                  <a:pt x="710" y="188"/>
                </a:lnTo>
                <a:lnTo>
                  <a:pt x="680" y="173"/>
                </a:lnTo>
                <a:lnTo>
                  <a:pt x="649" y="157"/>
                </a:lnTo>
                <a:lnTo>
                  <a:pt x="619" y="142"/>
                </a:lnTo>
                <a:lnTo>
                  <a:pt x="586" y="127"/>
                </a:lnTo>
                <a:lnTo>
                  <a:pt x="555" y="114"/>
                </a:lnTo>
                <a:lnTo>
                  <a:pt x="524" y="101"/>
                </a:lnTo>
                <a:lnTo>
                  <a:pt x="491" y="90"/>
                </a:lnTo>
                <a:lnTo>
                  <a:pt x="457" y="78"/>
                </a:lnTo>
                <a:lnTo>
                  <a:pt x="425" y="67"/>
                </a:lnTo>
                <a:lnTo>
                  <a:pt x="391" y="57"/>
                </a:lnTo>
                <a:lnTo>
                  <a:pt x="357" y="48"/>
                </a:lnTo>
                <a:lnTo>
                  <a:pt x="323" y="40"/>
                </a:lnTo>
                <a:lnTo>
                  <a:pt x="289" y="32"/>
                </a:lnTo>
                <a:lnTo>
                  <a:pt x="254" y="24"/>
                </a:lnTo>
                <a:lnTo>
                  <a:pt x="219" y="19"/>
                </a:lnTo>
                <a:lnTo>
                  <a:pt x="184" y="14"/>
                </a:lnTo>
                <a:lnTo>
                  <a:pt x="149" y="9"/>
                </a:lnTo>
                <a:lnTo>
                  <a:pt x="113" y="6"/>
                </a:lnTo>
                <a:lnTo>
                  <a:pt x="77" y="4"/>
                </a:lnTo>
                <a:lnTo>
                  <a:pt x="41" y="1"/>
                </a:lnTo>
                <a:lnTo>
                  <a:pt x="4" y="0"/>
                </a:lnTo>
                <a:lnTo>
                  <a:pt x="0" y="235"/>
                </a:lnTo>
                <a:lnTo>
                  <a:pt x="0" y="235"/>
                </a:lnTo>
                <a:lnTo>
                  <a:pt x="61" y="238"/>
                </a:lnTo>
                <a:lnTo>
                  <a:pt x="121" y="243"/>
                </a:lnTo>
                <a:lnTo>
                  <a:pt x="181" y="251"/>
                </a:lnTo>
                <a:lnTo>
                  <a:pt x="240" y="261"/>
                </a:lnTo>
                <a:lnTo>
                  <a:pt x="297" y="276"/>
                </a:lnTo>
                <a:lnTo>
                  <a:pt x="354" y="291"/>
                </a:lnTo>
                <a:lnTo>
                  <a:pt x="409" y="310"/>
                </a:lnTo>
                <a:lnTo>
                  <a:pt x="464" y="330"/>
                </a:lnTo>
                <a:lnTo>
                  <a:pt x="517" y="354"/>
                </a:lnTo>
                <a:lnTo>
                  <a:pt x="568" y="380"/>
                </a:lnTo>
                <a:lnTo>
                  <a:pt x="619" y="407"/>
                </a:lnTo>
                <a:lnTo>
                  <a:pt x="668" y="438"/>
                </a:lnTo>
                <a:lnTo>
                  <a:pt x="715" y="470"/>
                </a:lnTo>
                <a:lnTo>
                  <a:pt x="761" y="505"/>
                </a:lnTo>
                <a:lnTo>
                  <a:pt x="805" y="541"/>
                </a:lnTo>
                <a:lnTo>
                  <a:pt x="848" y="579"/>
                </a:lnTo>
                <a:lnTo>
                  <a:pt x="848" y="579"/>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5" name="Freeform 62"/>
          <p:cNvSpPr>
            <a:spLocks/>
          </p:cNvSpPr>
          <p:nvPr/>
        </p:nvSpPr>
        <p:spPr bwMode="auto">
          <a:xfrm>
            <a:off x="4578350" y="3338513"/>
            <a:ext cx="301625" cy="169863"/>
          </a:xfrm>
          <a:custGeom>
            <a:avLst/>
            <a:gdLst>
              <a:gd name="T0" fmla="*/ 645 w 761"/>
              <a:gd name="T1" fmla="*/ 425 h 425"/>
              <a:gd name="T2" fmla="*/ 761 w 761"/>
              <a:gd name="T3" fmla="*/ 307 h 425"/>
              <a:gd name="T4" fmla="*/ 761 w 761"/>
              <a:gd name="T5" fmla="*/ 307 h 425"/>
              <a:gd name="T6" fmla="*/ 723 w 761"/>
              <a:gd name="T7" fmla="*/ 273 h 425"/>
              <a:gd name="T8" fmla="*/ 682 w 761"/>
              <a:gd name="T9" fmla="*/ 240 h 425"/>
              <a:gd name="T10" fmla="*/ 642 w 761"/>
              <a:gd name="T11" fmla="*/ 209 h 425"/>
              <a:gd name="T12" fmla="*/ 599 w 761"/>
              <a:gd name="T13" fmla="*/ 181 h 425"/>
              <a:gd name="T14" fmla="*/ 555 w 761"/>
              <a:gd name="T15" fmla="*/ 155 h 425"/>
              <a:gd name="T16" fmla="*/ 511 w 761"/>
              <a:gd name="T17" fmla="*/ 128 h 425"/>
              <a:gd name="T18" fmla="*/ 464 w 761"/>
              <a:gd name="T19" fmla="*/ 106 h 425"/>
              <a:gd name="T20" fmla="*/ 417 w 761"/>
              <a:gd name="T21" fmla="*/ 86 h 425"/>
              <a:gd name="T22" fmla="*/ 369 w 761"/>
              <a:gd name="T23" fmla="*/ 66 h 425"/>
              <a:gd name="T24" fmla="*/ 319 w 761"/>
              <a:gd name="T25" fmla="*/ 50 h 425"/>
              <a:gd name="T26" fmla="*/ 268 w 761"/>
              <a:gd name="T27" fmla="*/ 36 h 425"/>
              <a:gd name="T28" fmla="*/ 216 w 761"/>
              <a:gd name="T29" fmla="*/ 24 h 425"/>
              <a:gd name="T30" fmla="*/ 164 w 761"/>
              <a:gd name="T31" fmla="*/ 14 h 425"/>
              <a:gd name="T32" fmla="*/ 111 w 761"/>
              <a:gd name="T33" fmla="*/ 7 h 425"/>
              <a:gd name="T34" fmla="*/ 58 w 761"/>
              <a:gd name="T35" fmla="*/ 2 h 425"/>
              <a:gd name="T36" fmla="*/ 3 w 761"/>
              <a:gd name="T37" fmla="*/ 0 h 425"/>
              <a:gd name="T38" fmla="*/ 0 w 761"/>
              <a:gd name="T39" fmla="*/ 165 h 425"/>
              <a:gd name="T40" fmla="*/ 0 w 761"/>
              <a:gd name="T41" fmla="*/ 165 h 425"/>
              <a:gd name="T42" fmla="*/ 46 w 761"/>
              <a:gd name="T43" fmla="*/ 168 h 425"/>
              <a:gd name="T44" fmla="*/ 93 w 761"/>
              <a:gd name="T45" fmla="*/ 171 h 425"/>
              <a:gd name="T46" fmla="*/ 137 w 761"/>
              <a:gd name="T47" fmla="*/ 178 h 425"/>
              <a:gd name="T48" fmla="*/ 183 w 761"/>
              <a:gd name="T49" fmla="*/ 186 h 425"/>
              <a:gd name="T50" fmla="*/ 226 w 761"/>
              <a:gd name="T51" fmla="*/ 196 h 425"/>
              <a:gd name="T52" fmla="*/ 268 w 761"/>
              <a:gd name="T53" fmla="*/ 208 h 425"/>
              <a:gd name="T54" fmla="*/ 311 w 761"/>
              <a:gd name="T55" fmla="*/ 222 h 425"/>
              <a:gd name="T56" fmla="*/ 352 w 761"/>
              <a:gd name="T57" fmla="*/ 238 h 425"/>
              <a:gd name="T58" fmla="*/ 393 w 761"/>
              <a:gd name="T59" fmla="*/ 256 h 425"/>
              <a:gd name="T60" fmla="*/ 433 w 761"/>
              <a:gd name="T61" fmla="*/ 274 h 425"/>
              <a:gd name="T62" fmla="*/ 470 w 761"/>
              <a:gd name="T63" fmla="*/ 296 h 425"/>
              <a:gd name="T64" fmla="*/ 508 w 761"/>
              <a:gd name="T65" fmla="*/ 319 h 425"/>
              <a:gd name="T66" fmla="*/ 544 w 761"/>
              <a:gd name="T67" fmla="*/ 343 h 425"/>
              <a:gd name="T68" fmla="*/ 580 w 761"/>
              <a:gd name="T69" fmla="*/ 369 h 425"/>
              <a:gd name="T70" fmla="*/ 613 w 761"/>
              <a:gd name="T71" fmla="*/ 397 h 425"/>
              <a:gd name="T72" fmla="*/ 645 w 761"/>
              <a:gd name="T73" fmla="*/ 425 h 425"/>
              <a:gd name="T74" fmla="*/ 645 w 761"/>
              <a:gd name="T75"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1" h="425">
                <a:moveTo>
                  <a:pt x="645" y="425"/>
                </a:moveTo>
                <a:lnTo>
                  <a:pt x="761" y="307"/>
                </a:lnTo>
                <a:lnTo>
                  <a:pt x="761" y="307"/>
                </a:lnTo>
                <a:lnTo>
                  <a:pt x="723" y="273"/>
                </a:lnTo>
                <a:lnTo>
                  <a:pt x="682" y="240"/>
                </a:lnTo>
                <a:lnTo>
                  <a:pt x="642" y="209"/>
                </a:lnTo>
                <a:lnTo>
                  <a:pt x="599" y="181"/>
                </a:lnTo>
                <a:lnTo>
                  <a:pt x="555" y="155"/>
                </a:lnTo>
                <a:lnTo>
                  <a:pt x="511" y="128"/>
                </a:lnTo>
                <a:lnTo>
                  <a:pt x="464" y="106"/>
                </a:lnTo>
                <a:lnTo>
                  <a:pt x="417" y="86"/>
                </a:lnTo>
                <a:lnTo>
                  <a:pt x="369" y="66"/>
                </a:lnTo>
                <a:lnTo>
                  <a:pt x="319" y="50"/>
                </a:lnTo>
                <a:lnTo>
                  <a:pt x="268" y="36"/>
                </a:lnTo>
                <a:lnTo>
                  <a:pt x="216" y="24"/>
                </a:lnTo>
                <a:lnTo>
                  <a:pt x="164" y="14"/>
                </a:lnTo>
                <a:lnTo>
                  <a:pt x="111" y="7"/>
                </a:lnTo>
                <a:lnTo>
                  <a:pt x="58" y="2"/>
                </a:lnTo>
                <a:lnTo>
                  <a:pt x="3" y="0"/>
                </a:lnTo>
                <a:lnTo>
                  <a:pt x="0" y="165"/>
                </a:lnTo>
                <a:lnTo>
                  <a:pt x="0" y="165"/>
                </a:lnTo>
                <a:lnTo>
                  <a:pt x="46" y="168"/>
                </a:lnTo>
                <a:lnTo>
                  <a:pt x="93" y="171"/>
                </a:lnTo>
                <a:lnTo>
                  <a:pt x="137" y="178"/>
                </a:lnTo>
                <a:lnTo>
                  <a:pt x="183" y="186"/>
                </a:lnTo>
                <a:lnTo>
                  <a:pt x="226" y="196"/>
                </a:lnTo>
                <a:lnTo>
                  <a:pt x="268" y="208"/>
                </a:lnTo>
                <a:lnTo>
                  <a:pt x="311" y="222"/>
                </a:lnTo>
                <a:lnTo>
                  <a:pt x="352" y="238"/>
                </a:lnTo>
                <a:lnTo>
                  <a:pt x="393" y="256"/>
                </a:lnTo>
                <a:lnTo>
                  <a:pt x="433" y="274"/>
                </a:lnTo>
                <a:lnTo>
                  <a:pt x="470" y="296"/>
                </a:lnTo>
                <a:lnTo>
                  <a:pt x="508" y="319"/>
                </a:lnTo>
                <a:lnTo>
                  <a:pt x="544" y="343"/>
                </a:lnTo>
                <a:lnTo>
                  <a:pt x="580" y="369"/>
                </a:lnTo>
                <a:lnTo>
                  <a:pt x="613" y="397"/>
                </a:lnTo>
                <a:lnTo>
                  <a:pt x="645" y="425"/>
                </a:lnTo>
                <a:lnTo>
                  <a:pt x="645" y="42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6" name="Freeform 63"/>
          <p:cNvSpPr>
            <a:spLocks/>
          </p:cNvSpPr>
          <p:nvPr/>
        </p:nvSpPr>
        <p:spPr bwMode="auto">
          <a:xfrm>
            <a:off x="4852988" y="3786188"/>
            <a:ext cx="169863" cy="311150"/>
          </a:xfrm>
          <a:custGeom>
            <a:avLst/>
            <a:gdLst>
              <a:gd name="T0" fmla="*/ 260 w 427"/>
              <a:gd name="T1" fmla="*/ 9 h 785"/>
              <a:gd name="T2" fmla="*/ 260 w 427"/>
              <a:gd name="T3" fmla="*/ 9 h 785"/>
              <a:gd name="T4" fmla="*/ 260 w 427"/>
              <a:gd name="T5" fmla="*/ 57 h 785"/>
              <a:gd name="T6" fmla="*/ 256 w 427"/>
              <a:gd name="T7" fmla="*/ 104 h 785"/>
              <a:gd name="T8" fmla="*/ 251 w 427"/>
              <a:gd name="T9" fmla="*/ 150 h 785"/>
              <a:gd name="T10" fmla="*/ 243 w 427"/>
              <a:gd name="T11" fmla="*/ 195 h 785"/>
              <a:gd name="T12" fmla="*/ 233 w 427"/>
              <a:gd name="T13" fmla="*/ 241 h 785"/>
              <a:gd name="T14" fmla="*/ 221 w 427"/>
              <a:gd name="T15" fmla="*/ 285 h 785"/>
              <a:gd name="T16" fmla="*/ 207 w 427"/>
              <a:gd name="T17" fmla="*/ 328 h 785"/>
              <a:gd name="T18" fmla="*/ 191 w 427"/>
              <a:gd name="T19" fmla="*/ 370 h 785"/>
              <a:gd name="T20" fmla="*/ 173 w 427"/>
              <a:gd name="T21" fmla="*/ 411 h 785"/>
              <a:gd name="T22" fmla="*/ 154 w 427"/>
              <a:gd name="T23" fmla="*/ 452 h 785"/>
              <a:gd name="T24" fmla="*/ 133 w 427"/>
              <a:gd name="T25" fmla="*/ 491 h 785"/>
              <a:gd name="T26" fmla="*/ 109 w 427"/>
              <a:gd name="T27" fmla="*/ 530 h 785"/>
              <a:gd name="T28" fmla="*/ 85 w 427"/>
              <a:gd name="T29" fmla="*/ 566 h 785"/>
              <a:gd name="T30" fmla="*/ 59 w 427"/>
              <a:gd name="T31" fmla="*/ 603 h 785"/>
              <a:gd name="T32" fmla="*/ 30 w 427"/>
              <a:gd name="T33" fmla="*/ 637 h 785"/>
              <a:gd name="T34" fmla="*/ 0 w 427"/>
              <a:gd name="T35" fmla="*/ 670 h 785"/>
              <a:gd name="T36" fmla="*/ 120 w 427"/>
              <a:gd name="T37" fmla="*/ 785 h 785"/>
              <a:gd name="T38" fmla="*/ 120 w 427"/>
              <a:gd name="T39" fmla="*/ 785 h 785"/>
              <a:gd name="T40" fmla="*/ 154 w 427"/>
              <a:gd name="T41" fmla="*/ 746 h 785"/>
              <a:gd name="T42" fmla="*/ 187 w 427"/>
              <a:gd name="T43" fmla="*/ 706 h 785"/>
              <a:gd name="T44" fmla="*/ 219 w 427"/>
              <a:gd name="T45" fmla="*/ 664 h 785"/>
              <a:gd name="T46" fmla="*/ 247 w 427"/>
              <a:gd name="T47" fmla="*/ 620 h 785"/>
              <a:gd name="T48" fmla="*/ 275 w 427"/>
              <a:gd name="T49" fmla="*/ 575 h 785"/>
              <a:gd name="T50" fmla="*/ 301 w 427"/>
              <a:gd name="T51" fmla="*/ 530 h 785"/>
              <a:gd name="T52" fmla="*/ 323 w 427"/>
              <a:gd name="T53" fmla="*/ 482 h 785"/>
              <a:gd name="T54" fmla="*/ 344 w 427"/>
              <a:gd name="T55" fmla="*/ 433 h 785"/>
              <a:gd name="T56" fmla="*/ 363 w 427"/>
              <a:gd name="T57" fmla="*/ 384 h 785"/>
              <a:gd name="T58" fmla="*/ 379 w 427"/>
              <a:gd name="T59" fmla="*/ 333 h 785"/>
              <a:gd name="T60" fmla="*/ 393 w 427"/>
              <a:gd name="T61" fmla="*/ 281 h 785"/>
              <a:gd name="T62" fmla="*/ 405 w 427"/>
              <a:gd name="T63" fmla="*/ 228 h 785"/>
              <a:gd name="T64" fmla="*/ 414 w 427"/>
              <a:gd name="T65" fmla="*/ 174 h 785"/>
              <a:gd name="T66" fmla="*/ 420 w 427"/>
              <a:gd name="T67" fmla="*/ 120 h 785"/>
              <a:gd name="T68" fmla="*/ 424 w 427"/>
              <a:gd name="T69" fmla="*/ 65 h 785"/>
              <a:gd name="T70" fmla="*/ 427 w 427"/>
              <a:gd name="T71" fmla="*/ 9 h 785"/>
              <a:gd name="T72" fmla="*/ 427 w 427"/>
              <a:gd name="T73" fmla="*/ 9 h 785"/>
              <a:gd name="T74" fmla="*/ 426 w 427"/>
              <a:gd name="T75" fmla="*/ 2 h 785"/>
              <a:gd name="T76" fmla="*/ 260 w 427"/>
              <a:gd name="T77" fmla="*/ 0 h 785"/>
              <a:gd name="T78" fmla="*/ 260 w 427"/>
              <a:gd name="T79" fmla="*/ 0 h 785"/>
              <a:gd name="T80" fmla="*/ 260 w 427"/>
              <a:gd name="T81" fmla="*/ 9 h 785"/>
              <a:gd name="T82" fmla="*/ 260 w 427"/>
              <a:gd name="T83" fmla="*/ 9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 h="785">
                <a:moveTo>
                  <a:pt x="260" y="9"/>
                </a:moveTo>
                <a:lnTo>
                  <a:pt x="260" y="9"/>
                </a:lnTo>
                <a:lnTo>
                  <a:pt x="260" y="57"/>
                </a:lnTo>
                <a:lnTo>
                  <a:pt x="256" y="104"/>
                </a:lnTo>
                <a:lnTo>
                  <a:pt x="251" y="150"/>
                </a:lnTo>
                <a:lnTo>
                  <a:pt x="243" y="195"/>
                </a:lnTo>
                <a:lnTo>
                  <a:pt x="233" y="241"/>
                </a:lnTo>
                <a:lnTo>
                  <a:pt x="221" y="285"/>
                </a:lnTo>
                <a:lnTo>
                  <a:pt x="207" y="328"/>
                </a:lnTo>
                <a:lnTo>
                  <a:pt x="191" y="370"/>
                </a:lnTo>
                <a:lnTo>
                  <a:pt x="173" y="411"/>
                </a:lnTo>
                <a:lnTo>
                  <a:pt x="154" y="452"/>
                </a:lnTo>
                <a:lnTo>
                  <a:pt x="133" y="491"/>
                </a:lnTo>
                <a:lnTo>
                  <a:pt x="109" y="530"/>
                </a:lnTo>
                <a:lnTo>
                  <a:pt x="85" y="566"/>
                </a:lnTo>
                <a:lnTo>
                  <a:pt x="59" y="603"/>
                </a:lnTo>
                <a:lnTo>
                  <a:pt x="30" y="637"/>
                </a:lnTo>
                <a:lnTo>
                  <a:pt x="0" y="670"/>
                </a:lnTo>
                <a:lnTo>
                  <a:pt x="120" y="785"/>
                </a:lnTo>
                <a:lnTo>
                  <a:pt x="120" y="785"/>
                </a:lnTo>
                <a:lnTo>
                  <a:pt x="154" y="746"/>
                </a:lnTo>
                <a:lnTo>
                  <a:pt x="187" y="706"/>
                </a:lnTo>
                <a:lnTo>
                  <a:pt x="219" y="664"/>
                </a:lnTo>
                <a:lnTo>
                  <a:pt x="247" y="620"/>
                </a:lnTo>
                <a:lnTo>
                  <a:pt x="275" y="575"/>
                </a:lnTo>
                <a:lnTo>
                  <a:pt x="301" y="530"/>
                </a:lnTo>
                <a:lnTo>
                  <a:pt x="323" y="482"/>
                </a:lnTo>
                <a:lnTo>
                  <a:pt x="344" y="433"/>
                </a:lnTo>
                <a:lnTo>
                  <a:pt x="363" y="384"/>
                </a:lnTo>
                <a:lnTo>
                  <a:pt x="379" y="333"/>
                </a:lnTo>
                <a:lnTo>
                  <a:pt x="393" y="281"/>
                </a:lnTo>
                <a:lnTo>
                  <a:pt x="405" y="228"/>
                </a:lnTo>
                <a:lnTo>
                  <a:pt x="414" y="174"/>
                </a:lnTo>
                <a:lnTo>
                  <a:pt x="420" y="120"/>
                </a:lnTo>
                <a:lnTo>
                  <a:pt x="424" y="65"/>
                </a:lnTo>
                <a:lnTo>
                  <a:pt x="427" y="9"/>
                </a:lnTo>
                <a:lnTo>
                  <a:pt x="427" y="9"/>
                </a:lnTo>
                <a:lnTo>
                  <a:pt x="426" y="2"/>
                </a:lnTo>
                <a:lnTo>
                  <a:pt x="260" y="0"/>
                </a:lnTo>
                <a:lnTo>
                  <a:pt x="260" y="0"/>
                </a:lnTo>
                <a:lnTo>
                  <a:pt x="260" y="9"/>
                </a:lnTo>
                <a:lnTo>
                  <a:pt x="260" y="9"/>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7" name="Freeform 65"/>
          <p:cNvSpPr>
            <a:spLocks/>
          </p:cNvSpPr>
          <p:nvPr/>
        </p:nvSpPr>
        <p:spPr bwMode="auto">
          <a:xfrm>
            <a:off x="4121150" y="3470276"/>
            <a:ext cx="179388" cy="303213"/>
          </a:xfrm>
          <a:custGeom>
            <a:avLst/>
            <a:gdLst>
              <a:gd name="T0" fmla="*/ 451 w 451"/>
              <a:gd name="T1" fmla="*/ 114 h 760"/>
              <a:gd name="T2" fmla="*/ 332 w 451"/>
              <a:gd name="T3" fmla="*/ 0 h 760"/>
              <a:gd name="T4" fmla="*/ 332 w 451"/>
              <a:gd name="T5" fmla="*/ 0 h 760"/>
              <a:gd name="T6" fmla="*/ 296 w 451"/>
              <a:gd name="T7" fmla="*/ 36 h 760"/>
              <a:gd name="T8" fmla="*/ 262 w 451"/>
              <a:gd name="T9" fmla="*/ 75 h 760"/>
              <a:gd name="T10" fmla="*/ 229 w 451"/>
              <a:gd name="T11" fmla="*/ 117 h 760"/>
              <a:gd name="T12" fmla="*/ 200 w 451"/>
              <a:gd name="T13" fmla="*/ 159 h 760"/>
              <a:gd name="T14" fmla="*/ 171 w 451"/>
              <a:gd name="T15" fmla="*/ 203 h 760"/>
              <a:gd name="T16" fmla="*/ 145 w 451"/>
              <a:gd name="T17" fmla="*/ 247 h 760"/>
              <a:gd name="T18" fmla="*/ 120 w 451"/>
              <a:gd name="T19" fmla="*/ 294 h 760"/>
              <a:gd name="T20" fmla="*/ 98 w 451"/>
              <a:gd name="T21" fmla="*/ 341 h 760"/>
              <a:gd name="T22" fmla="*/ 77 w 451"/>
              <a:gd name="T23" fmla="*/ 389 h 760"/>
              <a:gd name="T24" fmla="*/ 59 w 451"/>
              <a:gd name="T25" fmla="*/ 440 h 760"/>
              <a:gd name="T26" fmla="*/ 43 w 451"/>
              <a:gd name="T27" fmla="*/ 491 h 760"/>
              <a:gd name="T28" fmla="*/ 30 w 451"/>
              <a:gd name="T29" fmla="*/ 542 h 760"/>
              <a:gd name="T30" fmla="*/ 19 w 451"/>
              <a:gd name="T31" fmla="*/ 595 h 760"/>
              <a:gd name="T32" fmla="*/ 11 w 451"/>
              <a:gd name="T33" fmla="*/ 648 h 760"/>
              <a:gd name="T34" fmla="*/ 4 w 451"/>
              <a:gd name="T35" fmla="*/ 703 h 760"/>
              <a:gd name="T36" fmla="*/ 0 w 451"/>
              <a:gd name="T37" fmla="*/ 758 h 760"/>
              <a:gd name="T38" fmla="*/ 167 w 451"/>
              <a:gd name="T39" fmla="*/ 760 h 760"/>
              <a:gd name="T40" fmla="*/ 167 w 451"/>
              <a:gd name="T41" fmla="*/ 760 h 760"/>
              <a:gd name="T42" fmla="*/ 170 w 451"/>
              <a:gd name="T43" fmla="*/ 713 h 760"/>
              <a:gd name="T44" fmla="*/ 175 w 451"/>
              <a:gd name="T45" fmla="*/ 667 h 760"/>
              <a:gd name="T46" fmla="*/ 183 w 451"/>
              <a:gd name="T47" fmla="*/ 621 h 760"/>
              <a:gd name="T48" fmla="*/ 192 w 451"/>
              <a:gd name="T49" fmla="*/ 577 h 760"/>
              <a:gd name="T50" fmla="*/ 203 w 451"/>
              <a:gd name="T51" fmla="*/ 532 h 760"/>
              <a:gd name="T52" fmla="*/ 216 w 451"/>
              <a:gd name="T53" fmla="*/ 489 h 760"/>
              <a:gd name="T54" fmla="*/ 232 w 451"/>
              <a:gd name="T55" fmla="*/ 447 h 760"/>
              <a:gd name="T56" fmla="*/ 250 w 451"/>
              <a:gd name="T57" fmla="*/ 405 h 760"/>
              <a:gd name="T58" fmla="*/ 270 w 451"/>
              <a:gd name="T59" fmla="*/ 364 h 760"/>
              <a:gd name="T60" fmla="*/ 291 w 451"/>
              <a:gd name="T61" fmla="*/ 325 h 760"/>
              <a:gd name="T62" fmla="*/ 313 w 451"/>
              <a:gd name="T63" fmla="*/ 288 h 760"/>
              <a:gd name="T64" fmla="*/ 338 w 451"/>
              <a:gd name="T65" fmla="*/ 250 h 760"/>
              <a:gd name="T66" fmla="*/ 364 w 451"/>
              <a:gd name="T67" fmla="*/ 215 h 760"/>
              <a:gd name="T68" fmla="*/ 391 w 451"/>
              <a:gd name="T69" fmla="*/ 180 h 760"/>
              <a:gd name="T70" fmla="*/ 421 w 451"/>
              <a:gd name="T71" fmla="*/ 147 h 760"/>
              <a:gd name="T72" fmla="*/ 451 w 451"/>
              <a:gd name="T73" fmla="*/ 114 h 760"/>
              <a:gd name="T74" fmla="*/ 451 w 451"/>
              <a:gd name="T75" fmla="*/ 114 h 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51" h="760">
                <a:moveTo>
                  <a:pt x="451" y="114"/>
                </a:moveTo>
                <a:lnTo>
                  <a:pt x="332" y="0"/>
                </a:lnTo>
                <a:lnTo>
                  <a:pt x="332" y="0"/>
                </a:lnTo>
                <a:lnTo>
                  <a:pt x="296" y="36"/>
                </a:lnTo>
                <a:lnTo>
                  <a:pt x="262" y="75"/>
                </a:lnTo>
                <a:lnTo>
                  <a:pt x="229" y="117"/>
                </a:lnTo>
                <a:lnTo>
                  <a:pt x="200" y="159"/>
                </a:lnTo>
                <a:lnTo>
                  <a:pt x="171" y="203"/>
                </a:lnTo>
                <a:lnTo>
                  <a:pt x="145" y="247"/>
                </a:lnTo>
                <a:lnTo>
                  <a:pt x="120" y="294"/>
                </a:lnTo>
                <a:lnTo>
                  <a:pt x="98" y="341"/>
                </a:lnTo>
                <a:lnTo>
                  <a:pt x="77" y="389"/>
                </a:lnTo>
                <a:lnTo>
                  <a:pt x="59" y="440"/>
                </a:lnTo>
                <a:lnTo>
                  <a:pt x="43" y="491"/>
                </a:lnTo>
                <a:lnTo>
                  <a:pt x="30" y="542"/>
                </a:lnTo>
                <a:lnTo>
                  <a:pt x="19" y="595"/>
                </a:lnTo>
                <a:lnTo>
                  <a:pt x="11" y="648"/>
                </a:lnTo>
                <a:lnTo>
                  <a:pt x="4" y="703"/>
                </a:lnTo>
                <a:lnTo>
                  <a:pt x="0" y="758"/>
                </a:lnTo>
                <a:lnTo>
                  <a:pt x="167" y="760"/>
                </a:lnTo>
                <a:lnTo>
                  <a:pt x="167" y="760"/>
                </a:lnTo>
                <a:lnTo>
                  <a:pt x="170" y="713"/>
                </a:lnTo>
                <a:lnTo>
                  <a:pt x="175" y="667"/>
                </a:lnTo>
                <a:lnTo>
                  <a:pt x="183" y="621"/>
                </a:lnTo>
                <a:lnTo>
                  <a:pt x="192" y="577"/>
                </a:lnTo>
                <a:lnTo>
                  <a:pt x="203" y="532"/>
                </a:lnTo>
                <a:lnTo>
                  <a:pt x="216" y="489"/>
                </a:lnTo>
                <a:lnTo>
                  <a:pt x="232" y="447"/>
                </a:lnTo>
                <a:lnTo>
                  <a:pt x="250" y="405"/>
                </a:lnTo>
                <a:lnTo>
                  <a:pt x="270" y="364"/>
                </a:lnTo>
                <a:lnTo>
                  <a:pt x="291" y="325"/>
                </a:lnTo>
                <a:lnTo>
                  <a:pt x="313" y="288"/>
                </a:lnTo>
                <a:lnTo>
                  <a:pt x="338" y="250"/>
                </a:lnTo>
                <a:lnTo>
                  <a:pt x="364" y="215"/>
                </a:lnTo>
                <a:lnTo>
                  <a:pt x="391" y="180"/>
                </a:lnTo>
                <a:lnTo>
                  <a:pt x="421" y="147"/>
                </a:lnTo>
                <a:lnTo>
                  <a:pt x="451" y="114"/>
                </a:lnTo>
                <a:lnTo>
                  <a:pt x="451" y="114"/>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8" name="Freeform 66"/>
          <p:cNvSpPr>
            <a:spLocks/>
          </p:cNvSpPr>
          <p:nvPr/>
        </p:nvSpPr>
        <p:spPr bwMode="auto">
          <a:xfrm>
            <a:off x="4121150" y="3786188"/>
            <a:ext cx="169863" cy="311150"/>
          </a:xfrm>
          <a:custGeom>
            <a:avLst/>
            <a:gdLst>
              <a:gd name="T0" fmla="*/ 166 w 426"/>
              <a:gd name="T1" fmla="*/ 9 h 785"/>
              <a:gd name="T2" fmla="*/ 166 w 426"/>
              <a:gd name="T3" fmla="*/ 9 h 785"/>
              <a:gd name="T4" fmla="*/ 166 w 426"/>
              <a:gd name="T5" fmla="*/ 0 h 785"/>
              <a:gd name="T6" fmla="*/ 0 w 426"/>
              <a:gd name="T7" fmla="*/ 2 h 785"/>
              <a:gd name="T8" fmla="*/ 0 w 426"/>
              <a:gd name="T9" fmla="*/ 2 h 785"/>
              <a:gd name="T10" fmla="*/ 0 w 426"/>
              <a:gd name="T11" fmla="*/ 9 h 785"/>
              <a:gd name="T12" fmla="*/ 0 w 426"/>
              <a:gd name="T13" fmla="*/ 9 h 785"/>
              <a:gd name="T14" fmla="*/ 2 w 426"/>
              <a:gd name="T15" fmla="*/ 65 h 785"/>
              <a:gd name="T16" fmla="*/ 6 w 426"/>
              <a:gd name="T17" fmla="*/ 120 h 785"/>
              <a:gd name="T18" fmla="*/ 12 w 426"/>
              <a:gd name="T19" fmla="*/ 174 h 785"/>
              <a:gd name="T20" fmla="*/ 21 w 426"/>
              <a:gd name="T21" fmla="*/ 228 h 785"/>
              <a:gd name="T22" fmla="*/ 33 w 426"/>
              <a:gd name="T23" fmla="*/ 281 h 785"/>
              <a:gd name="T24" fmla="*/ 47 w 426"/>
              <a:gd name="T25" fmla="*/ 333 h 785"/>
              <a:gd name="T26" fmla="*/ 63 w 426"/>
              <a:gd name="T27" fmla="*/ 384 h 785"/>
              <a:gd name="T28" fmla="*/ 82 w 426"/>
              <a:gd name="T29" fmla="*/ 433 h 785"/>
              <a:gd name="T30" fmla="*/ 103 w 426"/>
              <a:gd name="T31" fmla="*/ 482 h 785"/>
              <a:gd name="T32" fmla="*/ 127 w 426"/>
              <a:gd name="T33" fmla="*/ 530 h 785"/>
              <a:gd name="T34" fmla="*/ 151 w 426"/>
              <a:gd name="T35" fmla="*/ 575 h 785"/>
              <a:gd name="T36" fmla="*/ 179 w 426"/>
              <a:gd name="T37" fmla="*/ 620 h 785"/>
              <a:gd name="T38" fmla="*/ 207 w 426"/>
              <a:gd name="T39" fmla="*/ 664 h 785"/>
              <a:gd name="T40" fmla="*/ 239 w 426"/>
              <a:gd name="T41" fmla="*/ 706 h 785"/>
              <a:gd name="T42" fmla="*/ 272 w 426"/>
              <a:gd name="T43" fmla="*/ 746 h 785"/>
              <a:gd name="T44" fmla="*/ 306 w 426"/>
              <a:gd name="T45" fmla="*/ 785 h 785"/>
              <a:gd name="T46" fmla="*/ 426 w 426"/>
              <a:gd name="T47" fmla="*/ 670 h 785"/>
              <a:gd name="T48" fmla="*/ 426 w 426"/>
              <a:gd name="T49" fmla="*/ 670 h 785"/>
              <a:gd name="T50" fmla="*/ 396 w 426"/>
              <a:gd name="T51" fmla="*/ 637 h 785"/>
              <a:gd name="T52" fmla="*/ 369 w 426"/>
              <a:gd name="T53" fmla="*/ 603 h 785"/>
              <a:gd name="T54" fmla="*/ 341 w 426"/>
              <a:gd name="T55" fmla="*/ 566 h 785"/>
              <a:gd name="T56" fmla="*/ 317 w 426"/>
              <a:gd name="T57" fmla="*/ 530 h 785"/>
              <a:gd name="T58" fmla="*/ 293 w 426"/>
              <a:gd name="T59" fmla="*/ 491 h 785"/>
              <a:gd name="T60" fmla="*/ 272 w 426"/>
              <a:gd name="T61" fmla="*/ 452 h 785"/>
              <a:gd name="T62" fmla="*/ 253 w 426"/>
              <a:gd name="T63" fmla="*/ 411 h 785"/>
              <a:gd name="T64" fmla="*/ 235 w 426"/>
              <a:gd name="T65" fmla="*/ 370 h 785"/>
              <a:gd name="T66" fmla="*/ 219 w 426"/>
              <a:gd name="T67" fmla="*/ 328 h 785"/>
              <a:gd name="T68" fmla="*/ 205 w 426"/>
              <a:gd name="T69" fmla="*/ 285 h 785"/>
              <a:gd name="T70" fmla="*/ 193 w 426"/>
              <a:gd name="T71" fmla="*/ 241 h 785"/>
              <a:gd name="T72" fmla="*/ 184 w 426"/>
              <a:gd name="T73" fmla="*/ 195 h 785"/>
              <a:gd name="T74" fmla="*/ 176 w 426"/>
              <a:gd name="T75" fmla="*/ 150 h 785"/>
              <a:gd name="T76" fmla="*/ 170 w 426"/>
              <a:gd name="T77" fmla="*/ 104 h 785"/>
              <a:gd name="T78" fmla="*/ 167 w 426"/>
              <a:gd name="T79" fmla="*/ 57 h 785"/>
              <a:gd name="T80" fmla="*/ 166 w 426"/>
              <a:gd name="T81" fmla="*/ 9 h 785"/>
              <a:gd name="T82" fmla="*/ 166 w 426"/>
              <a:gd name="T83" fmla="*/ 9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6" h="785">
                <a:moveTo>
                  <a:pt x="166" y="9"/>
                </a:moveTo>
                <a:lnTo>
                  <a:pt x="166" y="9"/>
                </a:lnTo>
                <a:lnTo>
                  <a:pt x="166" y="0"/>
                </a:lnTo>
                <a:lnTo>
                  <a:pt x="0" y="2"/>
                </a:lnTo>
                <a:lnTo>
                  <a:pt x="0" y="2"/>
                </a:lnTo>
                <a:lnTo>
                  <a:pt x="0" y="9"/>
                </a:lnTo>
                <a:lnTo>
                  <a:pt x="0" y="9"/>
                </a:lnTo>
                <a:lnTo>
                  <a:pt x="2" y="65"/>
                </a:lnTo>
                <a:lnTo>
                  <a:pt x="6" y="120"/>
                </a:lnTo>
                <a:lnTo>
                  <a:pt x="12" y="174"/>
                </a:lnTo>
                <a:lnTo>
                  <a:pt x="21" y="228"/>
                </a:lnTo>
                <a:lnTo>
                  <a:pt x="33" y="281"/>
                </a:lnTo>
                <a:lnTo>
                  <a:pt x="47" y="333"/>
                </a:lnTo>
                <a:lnTo>
                  <a:pt x="63" y="384"/>
                </a:lnTo>
                <a:lnTo>
                  <a:pt x="82" y="433"/>
                </a:lnTo>
                <a:lnTo>
                  <a:pt x="103" y="482"/>
                </a:lnTo>
                <a:lnTo>
                  <a:pt x="127" y="530"/>
                </a:lnTo>
                <a:lnTo>
                  <a:pt x="151" y="575"/>
                </a:lnTo>
                <a:lnTo>
                  <a:pt x="179" y="620"/>
                </a:lnTo>
                <a:lnTo>
                  <a:pt x="207" y="664"/>
                </a:lnTo>
                <a:lnTo>
                  <a:pt x="239" y="706"/>
                </a:lnTo>
                <a:lnTo>
                  <a:pt x="272" y="746"/>
                </a:lnTo>
                <a:lnTo>
                  <a:pt x="306" y="785"/>
                </a:lnTo>
                <a:lnTo>
                  <a:pt x="426" y="670"/>
                </a:lnTo>
                <a:lnTo>
                  <a:pt x="426" y="670"/>
                </a:lnTo>
                <a:lnTo>
                  <a:pt x="396" y="637"/>
                </a:lnTo>
                <a:lnTo>
                  <a:pt x="369" y="603"/>
                </a:lnTo>
                <a:lnTo>
                  <a:pt x="341" y="566"/>
                </a:lnTo>
                <a:lnTo>
                  <a:pt x="317" y="530"/>
                </a:lnTo>
                <a:lnTo>
                  <a:pt x="293" y="491"/>
                </a:lnTo>
                <a:lnTo>
                  <a:pt x="272" y="452"/>
                </a:lnTo>
                <a:lnTo>
                  <a:pt x="253" y="411"/>
                </a:lnTo>
                <a:lnTo>
                  <a:pt x="235" y="370"/>
                </a:lnTo>
                <a:lnTo>
                  <a:pt x="219" y="328"/>
                </a:lnTo>
                <a:lnTo>
                  <a:pt x="205" y="285"/>
                </a:lnTo>
                <a:lnTo>
                  <a:pt x="193" y="241"/>
                </a:lnTo>
                <a:lnTo>
                  <a:pt x="184" y="195"/>
                </a:lnTo>
                <a:lnTo>
                  <a:pt x="176" y="150"/>
                </a:lnTo>
                <a:lnTo>
                  <a:pt x="170" y="104"/>
                </a:lnTo>
                <a:lnTo>
                  <a:pt x="167" y="57"/>
                </a:lnTo>
                <a:lnTo>
                  <a:pt x="166" y="9"/>
                </a:lnTo>
                <a:lnTo>
                  <a:pt x="166" y="9"/>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9" name="Freeform 67"/>
          <p:cNvSpPr>
            <a:spLocks/>
          </p:cNvSpPr>
          <p:nvPr/>
        </p:nvSpPr>
        <p:spPr bwMode="auto">
          <a:xfrm>
            <a:off x="4254500" y="4060826"/>
            <a:ext cx="311150" cy="179388"/>
          </a:xfrm>
          <a:custGeom>
            <a:avLst/>
            <a:gdLst>
              <a:gd name="T0" fmla="*/ 114 w 785"/>
              <a:gd name="T1" fmla="*/ 0 h 450"/>
              <a:gd name="T2" fmla="*/ 0 w 785"/>
              <a:gd name="T3" fmla="*/ 118 h 450"/>
              <a:gd name="T4" fmla="*/ 0 w 785"/>
              <a:gd name="T5" fmla="*/ 118 h 450"/>
              <a:gd name="T6" fmla="*/ 37 w 785"/>
              <a:gd name="T7" fmla="*/ 155 h 450"/>
              <a:gd name="T8" fmla="*/ 78 w 785"/>
              <a:gd name="T9" fmla="*/ 190 h 450"/>
              <a:gd name="T10" fmla="*/ 119 w 785"/>
              <a:gd name="T11" fmla="*/ 223 h 450"/>
              <a:gd name="T12" fmla="*/ 164 w 785"/>
              <a:gd name="T13" fmla="*/ 254 h 450"/>
              <a:gd name="T14" fmla="*/ 208 w 785"/>
              <a:gd name="T15" fmla="*/ 284 h 450"/>
              <a:gd name="T16" fmla="*/ 255 w 785"/>
              <a:gd name="T17" fmla="*/ 310 h 450"/>
              <a:gd name="T18" fmla="*/ 303 w 785"/>
              <a:gd name="T19" fmla="*/ 335 h 450"/>
              <a:gd name="T20" fmla="*/ 351 w 785"/>
              <a:gd name="T21" fmla="*/ 358 h 450"/>
              <a:gd name="T22" fmla="*/ 402 w 785"/>
              <a:gd name="T23" fmla="*/ 378 h 450"/>
              <a:gd name="T24" fmla="*/ 453 w 785"/>
              <a:gd name="T25" fmla="*/ 396 h 450"/>
              <a:gd name="T26" fmla="*/ 506 w 785"/>
              <a:gd name="T27" fmla="*/ 411 h 450"/>
              <a:gd name="T28" fmla="*/ 559 w 785"/>
              <a:gd name="T29" fmla="*/ 424 h 450"/>
              <a:gd name="T30" fmla="*/ 614 w 785"/>
              <a:gd name="T31" fmla="*/ 435 h 450"/>
              <a:gd name="T32" fmla="*/ 669 w 785"/>
              <a:gd name="T33" fmla="*/ 443 h 450"/>
              <a:gd name="T34" fmla="*/ 725 w 785"/>
              <a:gd name="T35" fmla="*/ 448 h 450"/>
              <a:gd name="T36" fmla="*/ 782 w 785"/>
              <a:gd name="T37" fmla="*/ 450 h 450"/>
              <a:gd name="T38" fmla="*/ 785 w 785"/>
              <a:gd name="T39" fmla="*/ 284 h 450"/>
              <a:gd name="T40" fmla="*/ 785 w 785"/>
              <a:gd name="T41" fmla="*/ 284 h 450"/>
              <a:gd name="T42" fmla="*/ 735 w 785"/>
              <a:gd name="T43" fmla="*/ 282 h 450"/>
              <a:gd name="T44" fmla="*/ 687 w 785"/>
              <a:gd name="T45" fmla="*/ 279 h 450"/>
              <a:gd name="T46" fmla="*/ 640 w 785"/>
              <a:gd name="T47" fmla="*/ 271 h 450"/>
              <a:gd name="T48" fmla="*/ 593 w 785"/>
              <a:gd name="T49" fmla="*/ 262 h 450"/>
              <a:gd name="T50" fmla="*/ 548 w 785"/>
              <a:gd name="T51" fmla="*/ 251 h 450"/>
              <a:gd name="T52" fmla="*/ 502 w 785"/>
              <a:gd name="T53" fmla="*/ 238 h 450"/>
              <a:gd name="T54" fmla="*/ 459 w 785"/>
              <a:gd name="T55" fmla="*/ 223 h 450"/>
              <a:gd name="T56" fmla="*/ 416 w 785"/>
              <a:gd name="T57" fmla="*/ 206 h 450"/>
              <a:gd name="T58" fmla="*/ 373 w 785"/>
              <a:gd name="T59" fmla="*/ 186 h 450"/>
              <a:gd name="T60" fmla="*/ 333 w 785"/>
              <a:gd name="T61" fmla="*/ 164 h 450"/>
              <a:gd name="T62" fmla="*/ 293 w 785"/>
              <a:gd name="T63" fmla="*/ 141 h 450"/>
              <a:gd name="T64" fmla="*/ 255 w 785"/>
              <a:gd name="T65" fmla="*/ 116 h 450"/>
              <a:gd name="T66" fmla="*/ 217 w 785"/>
              <a:gd name="T67" fmla="*/ 90 h 450"/>
              <a:gd name="T68" fmla="*/ 182 w 785"/>
              <a:gd name="T69" fmla="*/ 61 h 450"/>
              <a:gd name="T70" fmla="*/ 147 w 785"/>
              <a:gd name="T71" fmla="*/ 31 h 450"/>
              <a:gd name="T72" fmla="*/ 114 w 785"/>
              <a:gd name="T73" fmla="*/ 0 h 450"/>
              <a:gd name="T74" fmla="*/ 114 w 785"/>
              <a:gd name="T75"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85" h="450">
                <a:moveTo>
                  <a:pt x="114" y="0"/>
                </a:moveTo>
                <a:lnTo>
                  <a:pt x="0" y="118"/>
                </a:lnTo>
                <a:lnTo>
                  <a:pt x="0" y="118"/>
                </a:lnTo>
                <a:lnTo>
                  <a:pt x="37" y="155"/>
                </a:lnTo>
                <a:lnTo>
                  <a:pt x="78" y="190"/>
                </a:lnTo>
                <a:lnTo>
                  <a:pt x="119" y="223"/>
                </a:lnTo>
                <a:lnTo>
                  <a:pt x="164" y="254"/>
                </a:lnTo>
                <a:lnTo>
                  <a:pt x="208" y="284"/>
                </a:lnTo>
                <a:lnTo>
                  <a:pt x="255" y="310"/>
                </a:lnTo>
                <a:lnTo>
                  <a:pt x="303" y="335"/>
                </a:lnTo>
                <a:lnTo>
                  <a:pt x="351" y="358"/>
                </a:lnTo>
                <a:lnTo>
                  <a:pt x="402" y="378"/>
                </a:lnTo>
                <a:lnTo>
                  <a:pt x="453" y="396"/>
                </a:lnTo>
                <a:lnTo>
                  <a:pt x="506" y="411"/>
                </a:lnTo>
                <a:lnTo>
                  <a:pt x="559" y="424"/>
                </a:lnTo>
                <a:lnTo>
                  <a:pt x="614" y="435"/>
                </a:lnTo>
                <a:lnTo>
                  <a:pt x="669" y="443"/>
                </a:lnTo>
                <a:lnTo>
                  <a:pt x="725" y="448"/>
                </a:lnTo>
                <a:lnTo>
                  <a:pt x="782" y="450"/>
                </a:lnTo>
                <a:lnTo>
                  <a:pt x="785" y="284"/>
                </a:lnTo>
                <a:lnTo>
                  <a:pt x="785" y="284"/>
                </a:lnTo>
                <a:lnTo>
                  <a:pt x="735" y="282"/>
                </a:lnTo>
                <a:lnTo>
                  <a:pt x="687" y="279"/>
                </a:lnTo>
                <a:lnTo>
                  <a:pt x="640" y="271"/>
                </a:lnTo>
                <a:lnTo>
                  <a:pt x="593" y="262"/>
                </a:lnTo>
                <a:lnTo>
                  <a:pt x="548" y="251"/>
                </a:lnTo>
                <a:lnTo>
                  <a:pt x="502" y="238"/>
                </a:lnTo>
                <a:lnTo>
                  <a:pt x="459" y="223"/>
                </a:lnTo>
                <a:lnTo>
                  <a:pt x="416" y="206"/>
                </a:lnTo>
                <a:lnTo>
                  <a:pt x="373" y="186"/>
                </a:lnTo>
                <a:lnTo>
                  <a:pt x="333" y="164"/>
                </a:lnTo>
                <a:lnTo>
                  <a:pt x="293" y="141"/>
                </a:lnTo>
                <a:lnTo>
                  <a:pt x="255" y="116"/>
                </a:lnTo>
                <a:lnTo>
                  <a:pt x="217" y="90"/>
                </a:lnTo>
                <a:lnTo>
                  <a:pt x="182" y="61"/>
                </a:lnTo>
                <a:lnTo>
                  <a:pt x="147" y="31"/>
                </a:lnTo>
                <a:lnTo>
                  <a:pt x="114" y="0"/>
                </a:lnTo>
                <a:lnTo>
                  <a:pt x="114" y="0"/>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0" name="Freeform 68"/>
          <p:cNvSpPr>
            <a:spLocks/>
          </p:cNvSpPr>
          <p:nvPr/>
        </p:nvSpPr>
        <p:spPr bwMode="auto">
          <a:xfrm>
            <a:off x="4578350" y="4060826"/>
            <a:ext cx="312738" cy="179388"/>
          </a:xfrm>
          <a:custGeom>
            <a:avLst/>
            <a:gdLst>
              <a:gd name="T0" fmla="*/ 671 w 787"/>
              <a:gd name="T1" fmla="*/ 0 h 450"/>
              <a:gd name="T2" fmla="*/ 671 w 787"/>
              <a:gd name="T3" fmla="*/ 0 h 450"/>
              <a:gd name="T4" fmla="*/ 638 w 787"/>
              <a:gd name="T5" fmla="*/ 31 h 450"/>
              <a:gd name="T6" fmla="*/ 603 w 787"/>
              <a:gd name="T7" fmla="*/ 61 h 450"/>
              <a:gd name="T8" fmla="*/ 568 w 787"/>
              <a:gd name="T9" fmla="*/ 90 h 450"/>
              <a:gd name="T10" fmla="*/ 530 w 787"/>
              <a:gd name="T11" fmla="*/ 116 h 450"/>
              <a:gd name="T12" fmla="*/ 492 w 787"/>
              <a:gd name="T13" fmla="*/ 141 h 450"/>
              <a:gd name="T14" fmla="*/ 452 w 787"/>
              <a:gd name="T15" fmla="*/ 164 h 450"/>
              <a:gd name="T16" fmla="*/ 412 w 787"/>
              <a:gd name="T17" fmla="*/ 186 h 450"/>
              <a:gd name="T18" fmla="*/ 370 w 787"/>
              <a:gd name="T19" fmla="*/ 206 h 450"/>
              <a:gd name="T20" fmla="*/ 326 w 787"/>
              <a:gd name="T21" fmla="*/ 223 h 450"/>
              <a:gd name="T22" fmla="*/ 283 w 787"/>
              <a:gd name="T23" fmla="*/ 238 h 450"/>
              <a:gd name="T24" fmla="*/ 237 w 787"/>
              <a:gd name="T25" fmla="*/ 251 h 450"/>
              <a:gd name="T26" fmla="*/ 192 w 787"/>
              <a:gd name="T27" fmla="*/ 262 h 450"/>
              <a:gd name="T28" fmla="*/ 145 w 787"/>
              <a:gd name="T29" fmla="*/ 271 h 450"/>
              <a:gd name="T30" fmla="*/ 98 w 787"/>
              <a:gd name="T31" fmla="*/ 279 h 450"/>
              <a:gd name="T32" fmla="*/ 50 w 787"/>
              <a:gd name="T33" fmla="*/ 282 h 450"/>
              <a:gd name="T34" fmla="*/ 0 w 787"/>
              <a:gd name="T35" fmla="*/ 284 h 450"/>
              <a:gd name="T36" fmla="*/ 3 w 787"/>
              <a:gd name="T37" fmla="*/ 450 h 450"/>
              <a:gd name="T38" fmla="*/ 3 w 787"/>
              <a:gd name="T39" fmla="*/ 450 h 450"/>
              <a:gd name="T40" fmla="*/ 60 w 787"/>
              <a:gd name="T41" fmla="*/ 448 h 450"/>
              <a:gd name="T42" fmla="*/ 116 w 787"/>
              <a:gd name="T43" fmla="*/ 443 h 450"/>
              <a:gd name="T44" fmla="*/ 172 w 787"/>
              <a:gd name="T45" fmla="*/ 435 h 450"/>
              <a:gd name="T46" fmla="*/ 226 w 787"/>
              <a:gd name="T47" fmla="*/ 424 h 450"/>
              <a:gd name="T48" fmla="*/ 280 w 787"/>
              <a:gd name="T49" fmla="*/ 411 h 450"/>
              <a:gd name="T50" fmla="*/ 332 w 787"/>
              <a:gd name="T51" fmla="*/ 396 h 450"/>
              <a:gd name="T52" fmla="*/ 383 w 787"/>
              <a:gd name="T53" fmla="*/ 378 h 450"/>
              <a:gd name="T54" fmla="*/ 434 w 787"/>
              <a:gd name="T55" fmla="*/ 358 h 450"/>
              <a:gd name="T56" fmla="*/ 483 w 787"/>
              <a:gd name="T57" fmla="*/ 335 h 450"/>
              <a:gd name="T58" fmla="*/ 530 w 787"/>
              <a:gd name="T59" fmla="*/ 310 h 450"/>
              <a:gd name="T60" fmla="*/ 577 w 787"/>
              <a:gd name="T61" fmla="*/ 284 h 450"/>
              <a:gd name="T62" fmla="*/ 621 w 787"/>
              <a:gd name="T63" fmla="*/ 254 h 450"/>
              <a:gd name="T64" fmla="*/ 666 w 787"/>
              <a:gd name="T65" fmla="*/ 223 h 450"/>
              <a:gd name="T66" fmla="*/ 707 w 787"/>
              <a:gd name="T67" fmla="*/ 190 h 450"/>
              <a:gd name="T68" fmla="*/ 748 w 787"/>
              <a:gd name="T69" fmla="*/ 155 h 450"/>
              <a:gd name="T70" fmla="*/ 787 w 787"/>
              <a:gd name="T71" fmla="*/ 118 h 450"/>
              <a:gd name="T72" fmla="*/ 671 w 787"/>
              <a:gd name="T73"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87" h="450">
                <a:moveTo>
                  <a:pt x="671" y="0"/>
                </a:moveTo>
                <a:lnTo>
                  <a:pt x="671" y="0"/>
                </a:lnTo>
                <a:lnTo>
                  <a:pt x="638" y="31"/>
                </a:lnTo>
                <a:lnTo>
                  <a:pt x="603" y="61"/>
                </a:lnTo>
                <a:lnTo>
                  <a:pt x="568" y="90"/>
                </a:lnTo>
                <a:lnTo>
                  <a:pt x="530" y="116"/>
                </a:lnTo>
                <a:lnTo>
                  <a:pt x="492" y="141"/>
                </a:lnTo>
                <a:lnTo>
                  <a:pt x="452" y="164"/>
                </a:lnTo>
                <a:lnTo>
                  <a:pt x="412" y="186"/>
                </a:lnTo>
                <a:lnTo>
                  <a:pt x="370" y="206"/>
                </a:lnTo>
                <a:lnTo>
                  <a:pt x="326" y="223"/>
                </a:lnTo>
                <a:lnTo>
                  <a:pt x="283" y="238"/>
                </a:lnTo>
                <a:lnTo>
                  <a:pt x="237" y="251"/>
                </a:lnTo>
                <a:lnTo>
                  <a:pt x="192" y="262"/>
                </a:lnTo>
                <a:lnTo>
                  <a:pt x="145" y="271"/>
                </a:lnTo>
                <a:lnTo>
                  <a:pt x="98" y="279"/>
                </a:lnTo>
                <a:lnTo>
                  <a:pt x="50" y="282"/>
                </a:lnTo>
                <a:lnTo>
                  <a:pt x="0" y="284"/>
                </a:lnTo>
                <a:lnTo>
                  <a:pt x="3" y="450"/>
                </a:lnTo>
                <a:lnTo>
                  <a:pt x="3" y="450"/>
                </a:lnTo>
                <a:lnTo>
                  <a:pt x="60" y="448"/>
                </a:lnTo>
                <a:lnTo>
                  <a:pt x="116" y="443"/>
                </a:lnTo>
                <a:lnTo>
                  <a:pt x="172" y="435"/>
                </a:lnTo>
                <a:lnTo>
                  <a:pt x="226" y="424"/>
                </a:lnTo>
                <a:lnTo>
                  <a:pt x="280" y="411"/>
                </a:lnTo>
                <a:lnTo>
                  <a:pt x="332" y="396"/>
                </a:lnTo>
                <a:lnTo>
                  <a:pt x="383" y="378"/>
                </a:lnTo>
                <a:lnTo>
                  <a:pt x="434" y="358"/>
                </a:lnTo>
                <a:lnTo>
                  <a:pt x="483" y="335"/>
                </a:lnTo>
                <a:lnTo>
                  <a:pt x="530" y="310"/>
                </a:lnTo>
                <a:lnTo>
                  <a:pt x="577" y="284"/>
                </a:lnTo>
                <a:lnTo>
                  <a:pt x="621" y="254"/>
                </a:lnTo>
                <a:lnTo>
                  <a:pt x="666" y="223"/>
                </a:lnTo>
                <a:lnTo>
                  <a:pt x="707" y="190"/>
                </a:lnTo>
                <a:lnTo>
                  <a:pt x="748" y="155"/>
                </a:lnTo>
                <a:lnTo>
                  <a:pt x="787" y="118"/>
                </a:lnTo>
                <a:lnTo>
                  <a:pt x="671" y="0"/>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1" name="Freeform 69"/>
          <p:cNvSpPr>
            <a:spLocks/>
          </p:cNvSpPr>
          <p:nvPr/>
        </p:nvSpPr>
        <p:spPr bwMode="auto">
          <a:xfrm>
            <a:off x="4264025" y="3338513"/>
            <a:ext cx="301625" cy="169863"/>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2" name="Freeform 71"/>
          <p:cNvSpPr>
            <a:spLocks/>
          </p:cNvSpPr>
          <p:nvPr/>
        </p:nvSpPr>
        <p:spPr bwMode="auto">
          <a:xfrm>
            <a:off x="4238625" y="3784601"/>
            <a:ext cx="123825" cy="231775"/>
          </a:xfrm>
          <a:custGeom>
            <a:avLst/>
            <a:gdLst>
              <a:gd name="T0" fmla="*/ 122 w 311"/>
              <a:gd name="T1" fmla="*/ 13 h 583"/>
              <a:gd name="T2" fmla="*/ 122 w 311"/>
              <a:gd name="T3" fmla="*/ 13 h 583"/>
              <a:gd name="T4" fmla="*/ 122 w 311"/>
              <a:gd name="T5" fmla="*/ 0 h 583"/>
              <a:gd name="T6" fmla="*/ 0 w 311"/>
              <a:gd name="T7" fmla="*/ 1 h 583"/>
              <a:gd name="T8" fmla="*/ 0 w 311"/>
              <a:gd name="T9" fmla="*/ 1 h 583"/>
              <a:gd name="T10" fmla="*/ 0 w 311"/>
              <a:gd name="T11" fmla="*/ 13 h 583"/>
              <a:gd name="T12" fmla="*/ 0 w 311"/>
              <a:gd name="T13" fmla="*/ 13 h 583"/>
              <a:gd name="T14" fmla="*/ 1 w 311"/>
              <a:gd name="T15" fmla="*/ 53 h 583"/>
              <a:gd name="T16" fmla="*/ 4 w 311"/>
              <a:gd name="T17" fmla="*/ 95 h 583"/>
              <a:gd name="T18" fmla="*/ 9 w 311"/>
              <a:gd name="T19" fmla="*/ 134 h 583"/>
              <a:gd name="T20" fmla="*/ 16 w 311"/>
              <a:gd name="T21" fmla="*/ 174 h 583"/>
              <a:gd name="T22" fmla="*/ 25 w 311"/>
              <a:gd name="T23" fmla="*/ 212 h 583"/>
              <a:gd name="T24" fmla="*/ 34 w 311"/>
              <a:gd name="T25" fmla="*/ 250 h 583"/>
              <a:gd name="T26" fmla="*/ 47 w 311"/>
              <a:gd name="T27" fmla="*/ 288 h 583"/>
              <a:gd name="T28" fmla="*/ 60 w 311"/>
              <a:gd name="T29" fmla="*/ 324 h 583"/>
              <a:gd name="T30" fmla="*/ 75 w 311"/>
              <a:gd name="T31" fmla="*/ 361 h 583"/>
              <a:gd name="T32" fmla="*/ 92 w 311"/>
              <a:gd name="T33" fmla="*/ 395 h 583"/>
              <a:gd name="T34" fmla="*/ 111 w 311"/>
              <a:gd name="T35" fmla="*/ 428 h 583"/>
              <a:gd name="T36" fmla="*/ 130 w 311"/>
              <a:gd name="T37" fmla="*/ 462 h 583"/>
              <a:gd name="T38" fmla="*/ 151 w 311"/>
              <a:gd name="T39" fmla="*/ 493 h 583"/>
              <a:gd name="T40" fmla="*/ 174 w 311"/>
              <a:gd name="T41" fmla="*/ 525 h 583"/>
              <a:gd name="T42" fmla="*/ 198 w 311"/>
              <a:gd name="T43" fmla="*/ 555 h 583"/>
              <a:gd name="T44" fmla="*/ 224 w 311"/>
              <a:gd name="T45" fmla="*/ 583 h 583"/>
              <a:gd name="T46" fmla="*/ 311 w 311"/>
              <a:gd name="T47" fmla="*/ 497 h 583"/>
              <a:gd name="T48" fmla="*/ 311 w 311"/>
              <a:gd name="T49" fmla="*/ 497 h 583"/>
              <a:gd name="T50" fmla="*/ 290 w 311"/>
              <a:gd name="T51" fmla="*/ 473 h 583"/>
              <a:gd name="T52" fmla="*/ 269 w 311"/>
              <a:gd name="T53" fmla="*/ 448 h 583"/>
              <a:gd name="T54" fmla="*/ 251 w 311"/>
              <a:gd name="T55" fmla="*/ 422 h 583"/>
              <a:gd name="T56" fmla="*/ 233 w 311"/>
              <a:gd name="T57" fmla="*/ 395 h 583"/>
              <a:gd name="T58" fmla="*/ 216 w 311"/>
              <a:gd name="T59" fmla="*/ 366 h 583"/>
              <a:gd name="T60" fmla="*/ 200 w 311"/>
              <a:gd name="T61" fmla="*/ 337 h 583"/>
              <a:gd name="T62" fmla="*/ 186 w 311"/>
              <a:gd name="T63" fmla="*/ 307 h 583"/>
              <a:gd name="T64" fmla="*/ 173 w 311"/>
              <a:gd name="T65" fmla="*/ 277 h 583"/>
              <a:gd name="T66" fmla="*/ 161 w 311"/>
              <a:gd name="T67" fmla="*/ 246 h 583"/>
              <a:gd name="T68" fmla="*/ 151 w 311"/>
              <a:gd name="T69" fmla="*/ 215 h 583"/>
              <a:gd name="T70" fmla="*/ 142 w 311"/>
              <a:gd name="T71" fmla="*/ 182 h 583"/>
              <a:gd name="T72" fmla="*/ 135 w 311"/>
              <a:gd name="T73" fmla="*/ 150 h 583"/>
              <a:gd name="T74" fmla="*/ 130 w 311"/>
              <a:gd name="T75" fmla="*/ 116 h 583"/>
              <a:gd name="T76" fmla="*/ 125 w 311"/>
              <a:gd name="T77" fmla="*/ 82 h 583"/>
              <a:gd name="T78" fmla="*/ 122 w 311"/>
              <a:gd name="T79" fmla="*/ 48 h 583"/>
              <a:gd name="T80" fmla="*/ 122 w 311"/>
              <a:gd name="T81" fmla="*/ 13 h 583"/>
              <a:gd name="T82" fmla="*/ 122 w 311"/>
              <a:gd name="T83" fmla="*/ 13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583">
                <a:moveTo>
                  <a:pt x="122" y="13"/>
                </a:moveTo>
                <a:lnTo>
                  <a:pt x="122" y="13"/>
                </a:lnTo>
                <a:lnTo>
                  <a:pt x="122" y="0"/>
                </a:lnTo>
                <a:lnTo>
                  <a:pt x="0" y="1"/>
                </a:lnTo>
                <a:lnTo>
                  <a:pt x="0" y="1"/>
                </a:lnTo>
                <a:lnTo>
                  <a:pt x="0" y="13"/>
                </a:lnTo>
                <a:lnTo>
                  <a:pt x="0" y="13"/>
                </a:lnTo>
                <a:lnTo>
                  <a:pt x="1" y="53"/>
                </a:lnTo>
                <a:lnTo>
                  <a:pt x="4" y="95"/>
                </a:lnTo>
                <a:lnTo>
                  <a:pt x="9" y="134"/>
                </a:lnTo>
                <a:lnTo>
                  <a:pt x="16" y="174"/>
                </a:lnTo>
                <a:lnTo>
                  <a:pt x="25" y="212"/>
                </a:lnTo>
                <a:lnTo>
                  <a:pt x="34" y="250"/>
                </a:lnTo>
                <a:lnTo>
                  <a:pt x="47" y="288"/>
                </a:lnTo>
                <a:lnTo>
                  <a:pt x="60" y="324"/>
                </a:lnTo>
                <a:lnTo>
                  <a:pt x="75" y="361"/>
                </a:lnTo>
                <a:lnTo>
                  <a:pt x="92" y="395"/>
                </a:lnTo>
                <a:lnTo>
                  <a:pt x="111" y="428"/>
                </a:lnTo>
                <a:lnTo>
                  <a:pt x="130" y="462"/>
                </a:lnTo>
                <a:lnTo>
                  <a:pt x="151" y="493"/>
                </a:lnTo>
                <a:lnTo>
                  <a:pt x="174" y="525"/>
                </a:lnTo>
                <a:lnTo>
                  <a:pt x="198" y="555"/>
                </a:lnTo>
                <a:lnTo>
                  <a:pt x="224" y="583"/>
                </a:lnTo>
                <a:lnTo>
                  <a:pt x="311" y="497"/>
                </a:lnTo>
                <a:lnTo>
                  <a:pt x="311" y="497"/>
                </a:lnTo>
                <a:lnTo>
                  <a:pt x="290" y="473"/>
                </a:lnTo>
                <a:lnTo>
                  <a:pt x="269" y="448"/>
                </a:lnTo>
                <a:lnTo>
                  <a:pt x="251" y="422"/>
                </a:lnTo>
                <a:lnTo>
                  <a:pt x="233" y="395"/>
                </a:lnTo>
                <a:lnTo>
                  <a:pt x="216" y="366"/>
                </a:lnTo>
                <a:lnTo>
                  <a:pt x="200" y="337"/>
                </a:lnTo>
                <a:lnTo>
                  <a:pt x="186" y="307"/>
                </a:lnTo>
                <a:lnTo>
                  <a:pt x="173" y="277"/>
                </a:lnTo>
                <a:lnTo>
                  <a:pt x="161" y="246"/>
                </a:lnTo>
                <a:lnTo>
                  <a:pt x="151" y="215"/>
                </a:lnTo>
                <a:lnTo>
                  <a:pt x="142" y="182"/>
                </a:lnTo>
                <a:lnTo>
                  <a:pt x="135" y="150"/>
                </a:lnTo>
                <a:lnTo>
                  <a:pt x="130" y="116"/>
                </a:lnTo>
                <a:lnTo>
                  <a:pt x="125" y="82"/>
                </a:lnTo>
                <a:lnTo>
                  <a:pt x="122" y="48"/>
                </a:lnTo>
                <a:lnTo>
                  <a:pt x="122" y="13"/>
                </a:lnTo>
                <a:lnTo>
                  <a:pt x="122" y="13"/>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3" name="Freeform 72"/>
          <p:cNvSpPr>
            <a:spLocks/>
          </p:cNvSpPr>
          <p:nvPr/>
        </p:nvSpPr>
        <p:spPr bwMode="auto">
          <a:xfrm>
            <a:off x="4781550" y="3784601"/>
            <a:ext cx="123825" cy="231775"/>
          </a:xfrm>
          <a:custGeom>
            <a:avLst/>
            <a:gdLst>
              <a:gd name="T0" fmla="*/ 311 w 311"/>
              <a:gd name="T1" fmla="*/ 1 h 583"/>
              <a:gd name="T2" fmla="*/ 189 w 311"/>
              <a:gd name="T3" fmla="*/ 0 h 583"/>
              <a:gd name="T4" fmla="*/ 189 w 311"/>
              <a:gd name="T5" fmla="*/ 0 h 583"/>
              <a:gd name="T6" fmla="*/ 189 w 311"/>
              <a:gd name="T7" fmla="*/ 13 h 583"/>
              <a:gd name="T8" fmla="*/ 189 w 311"/>
              <a:gd name="T9" fmla="*/ 13 h 583"/>
              <a:gd name="T10" fmla="*/ 189 w 311"/>
              <a:gd name="T11" fmla="*/ 48 h 583"/>
              <a:gd name="T12" fmla="*/ 186 w 311"/>
              <a:gd name="T13" fmla="*/ 82 h 583"/>
              <a:gd name="T14" fmla="*/ 182 w 311"/>
              <a:gd name="T15" fmla="*/ 116 h 583"/>
              <a:gd name="T16" fmla="*/ 176 w 311"/>
              <a:gd name="T17" fmla="*/ 150 h 583"/>
              <a:gd name="T18" fmla="*/ 169 w 311"/>
              <a:gd name="T19" fmla="*/ 182 h 583"/>
              <a:gd name="T20" fmla="*/ 160 w 311"/>
              <a:gd name="T21" fmla="*/ 215 h 583"/>
              <a:gd name="T22" fmla="*/ 150 w 311"/>
              <a:gd name="T23" fmla="*/ 246 h 583"/>
              <a:gd name="T24" fmla="*/ 138 w 311"/>
              <a:gd name="T25" fmla="*/ 277 h 583"/>
              <a:gd name="T26" fmla="*/ 125 w 311"/>
              <a:gd name="T27" fmla="*/ 307 h 583"/>
              <a:gd name="T28" fmla="*/ 111 w 311"/>
              <a:gd name="T29" fmla="*/ 337 h 583"/>
              <a:gd name="T30" fmla="*/ 95 w 311"/>
              <a:gd name="T31" fmla="*/ 366 h 583"/>
              <a:gd name="T32" fmla="*/ 78 w 311"/>
              <a:gd name="T33" fmla="*/ 395 h 583"/>
              <a:gd name="T34" fmla="*/ 61 w 311"/>
              <a:gd name="T35" fmla="*/ 422 h 583"/>
              <a:gd name="T36" fmla="*/ 42 w 311"/>
              <a:gd name="T37" fmla="*/ 448 h 583"/>
              <a:gd name="T38" fmla="*/ 21 w 311"/>
              <a:gd name="T39" fmla="*/ 473 h 583"/>
              <a:gd name="T40" fmla="*/ 0 w 311"/>
              <a:gd name="T41" fmla="*/ 497 h 583"/>
              <a:gd name="T42" fmla="*/ 87 w 311"/>
              <a:gd name="T43" fmla="*/ 583 h 583"/>
              <a:gd name="T44" fmla="*/ 87 w 311"/>
              <a:gd name="T45" fmla="*/ 583 h 583"/>
              <a:gd name="T46" fmla="*/ 113 w 311"/>
              <a:gd name="T47" fmla="*/ 555 h 583"/>
              <a:gd name="T48" fmla="*/ 137 w 311"/>
              <a:gd name="T49" fmla="*/ 525 h 583"/>
              <a:gd name="T50" fmla="*/ 160 w 311"/>
              <a:gd name="T51" fmla="*/ 493 h 583"/>
              <a:gd name="T52" fmla="*/ 181 w 311"/>
              <a:gd name="T53" fmla="*/ 462 h 583"/>
              <a:gd name="T54" fmla="*/ 200 w 311"/>
              <a:gd name="T55" fmla="*/ 428 h 583"/>
              <a:gd name="T56" fmla="*/ 219 w 311"/>
              <a:gd name="T57" fmla="*/ 395 h 583"/>
              <a:gd name="T58" fmla="*/ 236 w 311"/>
              <a:gd name="T59" fmla="*/ 361 h 583"/>
              <a:gd name="T60" fmla="*/ 251 w 311"/>
              <a:gd name="T61" fmla="*/ 324 h 583"/>
              <a:gd name="T62" fmla="*/ 266 w 311"/>
              <a:gd name="T63" fmla="*/ 288 h 583"/>
              <a:gd name="T64" fmla="*/ 277 w 311"/>
              <a:gd name="T65" fmla="*/ 250 h 583"/>
              <a:gd name="T66" fmla="*/ 288 w 311"/>
              <a:gd name="T67" fmla="*/ 212 h 583"/>
              <a:gd name="T68" fmla="*/ 295 w 311"/>
              <a:gd name="T69" fmla="*/ 174 h 583"/>
              <a:gd name="T70" fmla="*/ 302 w 311"/>
              <a:gd name="T71" fmla="*/ 134 h 583"/>
              <a:gd name="T72" fmla="*/ 307 w 311"/>
              <a:gd name="T73" fmla="*/ 95 h 583"/>
              <a:gd name="T74" fmla="*/ 310 w 311"/>
              <a:gd name="T75" fmla="*/ 53 h 583"/>
              <a:gd name="T76" fmla="*/ 311 w 311"/>
              <a:gd name="T77" fmla="*/ 13 h 583"/>
              <a:gd name="T78" fmla="*/ 311 w 311"/>
              <a:gd name="T79" fmla="*/ 13 h 583"/>
              <a:gd name="T80" fmla="*/ 311 w 311"/>
              <a:gd name="T81" fmla="*/ 1 h 583"/>
              <a:gd name="T82" fmla="*/ 311 w 311"/>
              <a:gd name="T83" fmla="*/ 1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583">
                <a:moveTo>
                  <a:pt x="311" y="1"/>
                </a:moveTo>
                <a:lnTo>
                  <a:pt x="189" y="0"/>
                </a:lnTo>
                <a:lnTo>
                  <a:pt x="189" y="0"/>
                </a:lnTo>
                <a:lnTo>
                  <a:pt x="189" y="13"/>
                </a:lnTo>
                <a:lnTo>
                  <a:pt x="189" y="13"/>
                </a:lnTo>
                <a:lnTo>
                  <a:pt x="189" y="48"/>
                </a:lnTo>
                <a:lnTo>
                  <a:pt x="186" y="82"/>
                </a:lnTo>
                <a:lnTo>
                  <a:pt x="182" y="116"/>
                </a:lnTo>
                <a:lnTo>
                  <a:pt x="176" y="150"/>
                </a:lnTo>
                <a:lnTo>
                  <a:pt x="169" y="182"/>
                </a:lnTo>
                <a:lnTo>
                  <a:pt x="160" y="215"/>
                </a:lnTo>
                <a:lnTo>
                  <a:pt x="150" y="246"/>
                </a:lnTo>
                <a:lnTo>
                  <a:pt x="138" y="277"/>
                </a:lnTo>
                <a:lnTo>
                  <a:pt x="125" y="307"/>
                </a:lnTo>
                <a:lnTo>
                  <a:pt x="111" y="337"/>
                </a:lnTo>
                <a:lnTo>
                  <a:pt x="95" y="366"/>
                </a:lnTo>
                <a:lnTo>
                  <a:pt x="78" y="395"/>
                </a:lnTo>
                <a:lnTo>
                  <a:pt x="61" y="422"/>
                </a:lnTo>
                <a:lnTo>
                  <a:pt x="42" y="448"/>
                </a:lnTo>
                <a:lnTo>
                  <a:pt x="21" y="473"/>
                </a:lnTo>
                <a:lnTo>
                  <a:pt x="0" y="497"/>
                </a:lnTo>
                <a:lnTo>
                  <a:pt x="87" y="583"/>
                </a:lnTo>
                <a:lnTo>
                  <a:pt x="87" y="583"/>
                </a:lnTo>
                <a:lnTo>
                  <a:pt x="113" y="555"/>
                </a:lnTo>
                <a:lnTo>
                  <a:pt x="137" y="525"/>
                </a:lnTo>
                <a:lnTo>
                  <a:pt x="160" y="493"/>
                </a:lnTo>
                <a:lnTo>
                  <a:pt x="181" y="462"/>
                </a:lnTo>
                <a:lnTo>
                  <a:pt x="200" y="428"/>
                </a:lnTo>
                <a:lnTo>
                  <a:pt x="219" y="395"/>
                </a:lnTo>
                <a:lnTo>
                  <a:pt x="236" y="361"/>
                </a:lnTo>
                <a:lnTo>
                  <a:pt x="251" y="324"/>
                </a:lnTo>
                <a:lnTo>
                  <a:pt x="266" y="288"/>
                </a:lnTo>
                <a:lnTo>
                  <a:pt x="277" y="250"/>
                </a:lnTo>
                <a:lnTo>
                  <a:pt x="288" y="212"/>
                </a:lnTo>
                <a:lnTo>
                  <a:pt x="295" y="174"/>
                </a:lnTo>
                <a:lnTo>
                  <a:pt x="302" y="134"/>
                </a:lnTo>
                <a:lnTo>
                  <a:pt x="307" y="95"/>
                </a:lnTo>
                <a:lnTo>
                  <a:pt x="310" y="53"/>
                </a:lnTo>
                <a:lnTo>
                  <a:pt x="311" y="13"/>
                </a:lnTo>
                <a:lnTo>
                  <a:pt x="311" y="13"/>
                </a:lnTo>
                <a:lnTo>
                  <a:pt x="311" y="1"/>
                </a:lnTo>
                <a:lnTo>
                  <a:pt x="311" y="1"/>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4" name="Freeform 73"/>
          <p:cNvSpPr>
            <a:spLocks/>
          </p:cNvSpPr>
          <p:nvPr/>
        </p:nvSpPr>
        <p:spPr bwMode="auto">
          <a:xfrm>
            <a:off x="4335463" y="3989388"/>
            <a:ext cx="231775" cy="133350"/>
          </a:xfrm>
          <a:custGeom>
            <a:avLst/>
            <a:gdLst>
              <a:gd name="T0" fmla="*/ 85 w 584"/>
              <a:gd name="T1" fmla="*/ 0 h 336"/>
              <a:gd name="T2" fmla="*/ 0 w 584"/>
              <a:gd name="T3" fmla="*/ 88 h 336"/>
              <a:gd name="T4" fmla="*/ 0 w 584"/>
              <a:gd name="T5" fmla="*/ 88 h 336"/>
              <a:gd name="T6" fmla="*/ 29 w 584"/>
              <a:gd name="T7" fmla="*/ 115 h 336"/>
              <a:gd name="T8" fmla="*/ 59 w 584"/>
              <a:gd name="T9" fmla="*/ 142 h 336"/>
              <a:gd name="T10" fmla="*/ 90 w 584"/>
              <a:gd name="T11" fmla="*/ 166 h 336"/>
              <a:gd name="T12" fmla="*/ 121 w 584"/>
              <a:gd name="T13" fmla="*/ 190 h 336"/>
              <a:gd name="T14" fmla="*/ 155 w 584"/>
              <a:gd name="T15" fmla="*/ 211 h 336"/>
              <a:gd name="T16" fmla="*/ 189 w 584"/>
              <a:gd name="T17" fmla="*/ 231 h 336"/>
              <a:gd name="T18" fmla="*/ 226 w 584"/>
              <a:gd name="T19" fmla="*/ 250 h 336"/>
              <a:gd name="T20" fmla="*/ 262 w 584"/>
              <a:gd name="T21" fmla="*/ 267 h 336"/>
              <a:gd name="T22" fmla="*/ 299 w 584"/>
              <a:gd name="T23" fmla="*/ 282 h 336"/>
              <a:gd name="T24" fmla="*/ 338 w 584"/>
              <a:gd name="T25" fmla="*/ 295 h 336"/>
              <a:gd name="T26" fmla="*/ 377 w 584"/>
              <a:gd name="T27" fmla="*/ 307 h 336"/>
              <a:gd name="T28" fmla="*/ 416 w 584"/>
              <a:gd name="T29" fmla="*/ 316 h 336"/>
              <a:gd name="T30" fmla="*/ 456 w 584"/>
              <a:gd name="T31" fmla="*/ 324 h 336"/>
              <a:gd name="T32" fmla="*/ 498 w 584"/>
              <a:gd name="T33" fmla="*/ 330 h 336"/>
              <a:gd name="T34" fmla="*/ 539 w 584"/>
              <a:gd name="T35" fmla="*/ 334 h 336"/>
              <a:gd name="T36" fmla="*/ 582 w 584"/>
              <a:gd name="T37" fmla="*/ 336 h 336"/>
              <a:gd name="T38" fmla="*/ 584 w 584"/>
              <a:gd name="T39" fmla="*/ 213 h 336"/>
              <a:gd name="T40" fmla="*/ 584 w 584"/>
              <a:gd name="T41" fmla="*/ 213 h 336"/>
              <a:gd name="T42" fmla="*/ 547 w 584"/>
              <a:gd name="T43" fmla="*/ 212 h 336"/>
              <a:gd name="T44" fmla="*/ 512 w 584"/>
              <a:gd name="T45" fmla="*/ 208 h 336"/>
              <a:gd name="T46" fmla="*/ 476 w 584"/>
              <a:gd name="T47" fmla="*/ 204 h 336"/>
              <a:gd name="T48" fmla="*/ 442 w 584"/>
              <a:gd name="T49" fmla="*/ 196 h 336"/>
              <a:gd name="T50" fmla="*/ 408 w 584"/>
              <a:gd name="T51" fmla="*/ 188 h 336"/>
              <a:gd name="T52" fmla="*/ 374 w 584"/>
              <a:gd name="T53" fmla="*/ 178 h 336"/>
              <a:gd name="T54" fmla="*/ 341 w 584"/>
              <a:gd name="T55" fmla="*/ 166 h 336"/>
              <a:gd name="T56" fmla="*/ 309 w 584"/>
              <a:gd name="T57" fmla="*/ 153 h 336"/>
              <a:gd name="T58" fmla="*/ 278 w 584"/>
              <a:gd name="T59" fmla="*/ 139 h 336"/>
              <a:gd name="T60" fmla="*/ 248 w 584"/>
              <a:gd name="T61" fmla="*/ 123 h 336"/>
              <a:gd name="T62" fmla="*/ 218 w 584"/>
              <a:gd name="T63" fmla="*/ 106 h 336"/>
              <a:gd name="T64" fmla="*/ 189 w 584"/>
              <a:gd name="T65" fmla="*/ 87 h 336"/>
              <a:gd name="T66" fmla="*/ 162 w 584"/>
              <a:gd name="T67" fmla="*/ 67 h 336"/>
              <a:gd name="T68" fmla="*/ 136 w 584"/>
              <a:gd name="T69" fmla="*/ 46 h 336"/>
              <a:gd name="T70" fmla="*/ 110 w 584"/>
              <a:gd name="T71" fmla="*/ 23 h 336"/>
              <a:gd name="T72" fmla="*/ 85 w 584"/>
              <a:gd name="T73" fmla="*/ 0 h 336"/>
              <a:gd name="T74" fmla="*/ 85 w 584"/>
              <a:gd name="T75"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84" h="336">
                <a:moveTo>
                  <a:pt x="85" y="0"/>
                </a:moveTo>
                <a:lnTo>
                  <a:pt x="0" y="88"/>
                </a:lnTo>
                <a:lnTo>
                  <a:pt x="0" y="88"/>
                </a:lnTo>
                <a:lnTo>
                  <a:pt x="29" y="115"/>
                </a:lnTo>
                <a:lnTo>
                  <a:pt x="59" y="142"/>
                </a:lnTo>
                <a:lnTo>
                  <a:pt x="90" y="166"/>
                </a:lnTo>
                <a:lnTo>
                  <a:pt x="121" y="190"/>
                </a:lnTo>
                <a:lnTo>
                  <a:pt x="155" y="211"/>
                </a:lnTo>
                <a:lnTo>
                  <a:pt x="189" y="231"/>
                </a:lnTo>
                <a:lnTo>
                  <a:pt x="226" y="250"/>
                </a:lnTo>
                <a:lnTo>
                  <a:pt x="262" y="267"/>
                </a:lnTo>
                <a:lnTo>
                  <a:pt x="299" y="282"/>
                </a:lnTo>
                <a:lnTo>
                  <a:pt x="338" y="295"/>
                </a:lnTo>
                <a:lnTo>
                  <a:pt x="377" y="307"/>
                </a:lnTo>
                <a:lnTo>
                  <a:pt x="416" y="316"/>
                </a:lnTo>
                <a:lnTo>
                  <a:pt x="456" y="324"/>
                </a:lnTo>
                <a:lnTo>
                  <a:pt x="498" y="330"/>
                </a:lnTo>
                <a:lnTo>
                  <a:pt x="539" y="334"/>
                </a:lnTo>
                <a:lnTo>
                  <a:pt x="582" y="336"/>
                </a:lnTo>
                <a:lnTo>
                  <a:pt x="584" y="213"/>
                </a:lnTo>
                <a:lnTo>
                  <a:pt x="584" y="213"/>
                </a:lnTo>
                <a:lnTo>
                  <a:pt x="547" y="212"/>
                </a:lnTo>
                <a:lnTo>
                  <a:pt x="512" y="208"/>
                </a:lnTo>
                <a:lnTo>
                  <a:pt x="476" y="204"/>
                </a:lnTo>
                <a:lnTo>
                  <a:pt x="442" y="196"/>
                </a:lnTo>
                <a:lnTo>
                  <a:pt x="408" y="188"/>
                </a:lnTo>
                <a:lnTo>
                  <a:pt x="374" y="178"/>
                </a:lnTo>
                <a:lnTo>
                  <a:pt x="341" y="166"/>
                </a:lnTo>
                <a:lnTo>
                  <a:pt x="309" y="153"/>
                </a:lnTo>
                <a:lnTo>
                  <a:pt x="278" y="139"/>
                </a:lnTo>
                <a:lnTo>
                  <a:pt x="248" y="123"/>
                </a:lnTo>
                <a:lnTo>
                  <a:pt x="218" y="106"/>
                </a:lnTo>
                <a:lnTo>
                  <a:pt x="189" y="87"/>
                </a:lnTo>
                <a:lnTo>
                  <a:pt x="162" y="67"/>
                </a:lnTo>
                <a:lnTo>
                  <a:pt x="136" y="46"/>
                </a:lnTo>
                <a:lnTo>
                  <a:pt x="110" y="23"/>
                </a:lnTo>
                <a:lnTo>
                  <a:pt x="85" y="0"/>
                </a:lnTo>
                <a:lnTo>
                  <a:pt x="85" y="0"/>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5" name="Freeform 76"/>
          <p:cNvSpPr>
            <a:spLocks/>
          </p:cNvSpPr>
          <p:nvPr/>
        </p:nvSpPr>
        <p:spPr bwMode="auto">
          <a:xfrm>
            <a:off x="4240213" y="3552826"/>
            <a:ext cx="133350" cy="222250"/>
          </a:xfrm>
          <a:custGeom>
            <a:avLst/>
            <a:gdLst>
              <a:gd name="T0" fmla="*/ 336 w 336"/>
              <a:gd name="T1" fmla="*/ 84 h 558"/>
              <a:gd name="T2" fmla="*/ 248 w 336"/>
              <a:gd name="T3" fmla="*/ 0 h 558"/>
              <a:gd name="T4" fmla="*/ 248 w 336"/>
              <a:gd name="T5" fmla="*/ 0 h 558"/>
              <a:gd name="T6" fmla="*/ 222 w 336"/>
              <a:gd name="T7" fmla="*/ 27 h 558"/>
              <a:gd name="T8" fmla="*/ 197 w 336"/>
              <a:gd name="T9" fmla="*/ 56 h 558"/>
              <a:gd name="T10" fmla="*/ 172 w 336"/>
              <a:gd name="T11" fmla="*/ 86 h 558"/>
              <a:gd name="T12" fmla="*/ 150 w 336"/>
              <a:gd name="T13" fmla="*/ 117 h 558"/>
              <a:gd name="T14" fmla="*/ 128 w 336"/>
              <a:gd name="T15" fmla="*/ 148 h 558"/>
              <a:gd name="T16" fmla="*/ 108 w 336"/>
              <a:gd name="T17" fmla="*/ 182 h 558"/>
              <a:gd name="T18" fmla="*/ 90 w 336"/>
              <a:gd name="T19" fmla="*/ 216 h 558"/>
              <a:gd name="T20" fmla="*/ 73 w 336"/>
              <a:gd name="T21" fmla="*/ 250 h 558"/>
              <a:gd name="T22" fmla="*/ 59 w 336"/>
              <a:gd name="T23" fmla="*/ 286 h 558"/>
              <a:gd name="T24" fmla="*/ 44 w 336"/>
              <a:gd name="T25" fmla="*/ 323 h 558"/>
              <a:gd name="T26" fmla="*/ 33 w 336"/>
              <a:gd name="T27" fmla="*/ 360 h 558"/>
              <a:gd name="T28" fmla="*/ 22 w 336"/>
              <a:gd name="T29" fmla="*/ 398 h 558"/>
              <a:gd name="T30" fmla="*/ 15 w 336"/>
              <a:gd name="T31" fmla="*/ 437 h 558"/>
              <a:gd name="T32" fmla="*/ 8 w 336"/>
              <a:gd name="T33" fmla="*/ 476 h 558"/>
              <a:gd name="T34" fmla="*/ 3 w 336"/>
              <a:gd name="T35" fmla="*/ 517 h 558"/>
              <a:gd name="T36" fmla="*/ 0 w 336"/>
              <a:gd name="T37" fmla="*/ 557 h 558"/>
              <a:gd name="T38" fmla="*/ 123 w 336"/>
              <a:gd name="T39" fmla="*/ 558 h 558"/>
              <a:gd name="T40" fmla="*/ 123 w 336"/>
              <a:gd name="T41" fmla="*/ 558 h 558"/>
              <a:gd name="T42" fmla="*/ 125 w 336"/>
              <a:gd name="T43" fmla="*/ 524 h 558"/>
              <a:gd name="T44" fmla="*/ 130 w 336"/>
              <a:gd name="T45" fmla="*/ 491 h 558"/>
              <a:gd name="T46" fmla="*/ 136 w 336"/>
              <a:gd name="T47" fmla="*/ 457 h 558"/>
              <a:gd name="T48" fmla="*/ 143 w 336"/>
              <a:gd name="T49" fmla="*/ 423 h 558"/>
              <a:gd name="T50" fmla="*/ 151 w 336"/>
              <a:gd name="T51" fmla="*/ 392 h 558"/>
              <a:gd name="T52" fmla="*/ 162 w 336"/>
              <a:gd name="T53" fmla="*/ 359 h 558"/>
              <a:gd name="T54" fmla="*/ 173 w 336"/>
              <a:gd name="T55" fmla="*/ 328 h 558"/>
              <a:gd name="T56" fmla="*/ 186 w 336"/>
              <a:gd name="T57" fmla="*/ 298 h 558"/>
              <a:gd name="T58" fmla="*/ 201 w 336"/>
              <a:gd name="T59" fmla="*/ 268 h 558"/>
              <a:gd name="T60" fmla="*/ 216 w 336"/>
              <a:gd name="T61" fmla="*/ 239 h 558"/>
              <a:gd name="T62" fmla="*/ 233 w 336"/>
              <a:gd name="T63" fmla="*/ 211 h 558"/>
              <a:gd name="T64" fmla="*/ 251 w 336"/>
              <a:gd name="T65" fmla="*/ 185 h 558"/>
              <a:gd name="T66" fmla="*/ 271 w 336"/>
              <a:gd name="T67" fmla="*/ 157 h 558"/>
              <a:gd name="T68" fmla="*/ 292 w 336"/>
              <a:gd name="T69" fmla="*/ 132 h 558"/>
              <a:gd name="T70" fmla="*/ 313 w 336"/>
              <a:gd name="T71" fmla="*/ 108 h 558"/>
              <a:gd name="T72" fmla="*/ 336 w 336"/>
              <a:gd name="T73" fmla="*/ 84 h 558"/>
              <a:gd name="T74" fmla="*/ 336 w 336"/>
              <a:gd name="T75" fmla="*/ 84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36" h="558">
                <a:moveTo>
                  <a:pt x="336" y="84"/>
                </a:moveTo>
                <a:lnTo>
                  <a:pt x="248" y="0"/>
                </a:lnTo>
                <a:lnTo>
                  <a:pt x="248" y="0"/>
                </a:lnTo>
                <a:lnTo>
                  <a:pt x="222" y="27"/>
                </a:lnTo>
                <a:lnTo>
                  <a:pt x="197" y="56"/>
                </a:lnTo>
                <a:lnTo>
                  <a:pt x="172" y="86"/>
                </a:lnTo>
                <a:lnTo>
                  <a:pt x="150" y="117"/>
                </a:lnTo>
                <a:lnTo>
                  <a:pt x="128" y="148"/>
                </a:lnTo>
                <a:lnTo>
                  <a:pt x="108" y="182"/>
                </a:lnTo>
                <a:lnTo>
                  <a:pt x="90" y="216"/>
                </a:lnTo>
                <a:lnTo>
                  <a:pt x="73" y="250"/>
                </a:lnTo>
                <a:lnTo>
                  <a:pt x="59" y="286"/>
                </a:lnTo>
                <a:lnTo>
                  <a:pt x="44" y="323"/>
                </a:lnTo>
                <a:lnTo>
                  <a:pt x="33" y="360"/>
                </a:lnTo>
                <a:lnTo>
                  <a:pt x="22" y="398"/>
                </a:lnTo>
                <a:lnTo>
                  <a:pt x="15" y="437"/>
                </a:lnTo>
                <a:lnTo>
                  <a:pt x="8" y="476"/>
                </a:lnTo>
                <a:lnTo>
                  <a:pt x="3" y="517"/>
                </a:lnTo>
                <a:lnTo>
                  <a:pt x="0" y="557"/>
                </a:lnTo>
                <a:lnTo>
                  <a:pt x="123" y="558"/>
                </a:lnTo>
                <a:lnTo>
                  <a:pt x="123" y="558"/>
                </a:lnTo>
                <a:lnTo>
                  <a:pt x="125" y="524"/>
                </a:lnTo>
                <a:lnTo>
                  <a:pt x="130" y="491"/>
                </a:lnTo>
                <a:lnTo>
                  <a:pt x="136" y="457"/>
                </a:lnTo>
                <a:lnTo>
                  <a:pt x="143" y="423"/>
                </a:lnTo>
                <a:lnTo>
                  <a:pt x="151" y="392"/>
                </a:lnTo>
                <a:lnTo>
                  <a:pt x="162" y="359"/>
                </a:lnTo>
                <a:lnTo>
                  <a:pt x="173" y="328"/>
                </a:lnTo>
                <a:lnTo>
                  <a:pt x="186" y="298"/>
                </a:lnTo>
                <a:lnTo>
                  <a:pt x="201" y="268"/>
                </a:lnTo>
                <a:lnTo>
                  <a:pt x="216" y="239"/>
                </a:lnTo>
                <a:lnTo>
                  <a:pt x="233" y="211"/>
                </a:lnTo>
                <a:lnTo>
                  <a:pt x="251" y="185"/>
                </a:lnTo>
                <a:lnTo>
                  <a:pt x="271" y="157"/>
                </a:lnTo>
                <a:lnTo>
                  <a:pt x="292" y="132"/>
                </a:lnTo>
                <a:lnTo>
                  <a:pt x="313" y="108"/>
                </a:lnTo>
                <a:lnTo>
                  <a:pt x="336" y="84"/>
                </a:lnTo>
                <a:lnTo>
                  <a:pt x="336" y="84"/>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6" name="Freeform 77"/>
          <p:cNvSpPr>
            <a:spLocks/>
          </p:cNvSpPr>
          <p:nvPr/>
        </p:nvSpPr>
        <p:spPr bwMode="auto">
          <a:xfrm>
            <a:off x="4576763" y="3989388"/>
            <a:ext cx="231775" cy="133350"/>
          </a:xfrm>
          <a:custGeom>
            <a:avLst/>
            <a:gdLst>
              <a:gd name="T0" fmla="*/ 0 w 584"/>
              <a:gd name="T1" fmla="*/ 213 h 336"/>
              <a:gd name="T2" fmla="*/ 3 w 584"/>
              <a:gd name="T3" fmla="*/ 336 h 336"/>
              <a:gd name="T4" fmla="*/ 3 w 584"/>
              <a:gd name="T5" fmla="*/ 336 h 336"/>
              <a:gd name="T6" fmla="*/ 45 w 584"/>
              <a:gd name="T7" fmla="*/ 334 h 336"/>
              <a:gd name="T8" fmla="*/ 86 w 584"/>
              <a:gd name="T9" fmla="*/ 330 h 336"/>
              <a:gd name="T10" fmla="*/ 128 w 584"/>
              <a:gd name="T11" fmla="*/ 324 h 336"/>
              <a:gd name="T12" fmla="*/ 168 w 584"/>
              <a:gd name="T13" fmla="*/ 316 h 336"/>
              <a:gd name="T14" fmla="*/ 209 w 584"/>
              <a:gd name="T15" fmla="*/ 307 h 336"/>
              <a:gd name="T16" fmla="*/ 248 w 584"/>
              <a:gd name="T17" fmla="*/ 295 h 336"/>
              <a:gd name="T18" fmla="*/ 285 w 584"/>
              <a:gd name="T19" fmla="*/ 282 h 336"/>
              <a:gd name="T20" fmla="*/ 323 w 584"/>
              <a:gd name="T21" fmla="*/ 267 h 336"/>
              <a:gd name="T22" fmla="*/ 358 w 584"/>
              <a:gd name="T23" fmla="*/ 250 h 336"/>
              <a:gd name="T24" fmla="*/ 395 w 584"/>
              <a:gd name="T25" fmla="*/ 231 h 336"/>
              <a:gd name="T26" fmla="*/ 429 w 584"/>
              <a:gd name="T27" fmla="*/ 211 h 336"/>
              <a:gd name="T28" fmla="*/ 463 w 584"/>
              <a:gd name="T29" fmla="*/ 190 h 336"/>
              <a:gd name="T30" fmla="*/ 495 w 584"/>
              <a:gd name="T31" fmla="*/ 166 h 336"/>
              <a:gd name="T32" fmla="*/ 525 w 584"/>
              <a:gd name="T33" fmla="*/ 142 h 336"/>
              <a:gd name="T34" fmla="*/ 555 w 584"/>
              <a:gd name="T35" fmla="*/ 115 h 336"/>
              <a:gd name="T36" fmla="*/ 584 w 584"/>
              <a:gd name="T37" fmla="*/ 88 h 336"/>
              <a:gd name="T38" fmla="*/ 499 w 584"/>
              <a:gd name="T39" fmla="*/ 0 h 336"/>
              <a:gd name="T40" fmla="*/ 499 w 584"/>
              <a:gd name="T41" fmla="*/ 0 h 336"/>
              <a:gd name="T42" fmla="*/ 474 w 584"/>
              <a:gd name="T43" fmla="*/ 23 h 336"/>
              <a:gd name="T44" fmla="*/ 450 w 584"/>
              <a:gd name="T45" fmla="*/ 46 h 336"/>
              <a:gd name="T46" fmla="*/ 422 w 584"/>
              <a:gd name="T47" fmla="*/ 67 h 336"/>
              <a:gd name="T48" fmla="*/ 395 w 584"/>
              <a:gd name="T49" fmla="*/ 87 h 336"/>
              <a:gd name="T50" fmla="*/ 366 w 584"/>
              <a:gd name="T51" fmla="*/ 106 h 336"/>
              <a:gd name="T52" fmla="*/ 336 w 584"/>
              <a:gd name="T53" fmla="*/ 123 h 336"/>
              <a:gd name="T54" fmla="*/ 306 w 584"/>
              <a:gd name="T55" fmla="*/ 139 h 336"/>
              <a:gd name="T56" fmla="*/ 275 w 584"/>
              <a:gd name="T57" fmla="*/ 153 h 336"/>
              <a:gd name="T58" fmla="*/ 243 w 584"/>
              <a:gd name="T59" fmla="*/ 166 h 336"/>
              <a:gd name="T60" fmla="*/ 210 w 584"/>
              <a:gd name="T61" fmla="*/ 178 h 336"/>
              <a:gd name="T62" fmla="*/ 177 w 584"/>
              <a:gd name="T63" fmla="*/ 188 h 336"/>
              <a:gd name="T64" fmla="*/ 142 w 584"/>
              <a:gd name="T65" fmla="*/ 196 h 336"/>
              <a:gd name="T66" fmla="*/ 108 w 584"/>
              <a:gd name="T67" fmla="*/ 204 h 336"/>
              <a:gd name="T68" fmla="*/ 73 w 584"/>
              <a:gd name="T69" fmla="*/ 208 h 336"/>
              <a:gd name="T70" fmla="*/ 37 w 584"/>
              <a:gd name="T71" fmla="*/ 212 h 336"/>
              <a:gd name="T72" fmla="*/ 0 w 584"/>
              <a:gd name="T73" fmla="*/ 213 h 336"/>
              <a:gd name="T74" fmla="*/ 0 w 584"/>
              <a:gd name="T75" fmla="*/ 213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84" h="336">
                <a:moveTo>
                  <a:pt x="0" y="213"/>
                </a:moveTo>
                <a:lnTo>
                  <a:pt x="3" y="336"/>
                </a:lnTo>
                <a:lnTo>
                  <a:pt x="3" y="336"/>
                </a:lnTo>
                <a:lnTo>
                  <a:pt x="45" y="334"/>
                </a:lnTo>
                <a:lnTo>
                  <a:pt x="86" y="330"/>
                </a:lnTo>
                <a:lnTo>
                  <a:pt x="128" y="324"/>
                </a:lnTo>
                <a:lnTo>
                  <a:pt x="168" y="316"/>
                </a:lnTo>
                <a:lnTo>
                  <a:pt x="209" y="307"/>
                </a:lnTo>
                <a:lnTo>
                  <a:pt x="248" y="295"/>
                </a:lnTo>
                <a:lnTo>
                  <a:pt x="285" y="282"/>
                </a:lnTo>
                <a:lnTo>
                  <a:pt x="323" y="267"/>
                </a:lnTo>
                <a:lnTo>
                  <a:pt x="358" y="250"/>
                </a:lnTo>
                <a:lnTo>
                  <a:pt x="395" y="231"/>
                </a:lnTo>
                <a:lnTo>
                  <a:pt x="429" y="211"/>
                </a:lnTo>
                <a:lnTo>
                  <a:pt x="463" y="190"/>
                </a:lnTo>
                <a:lnTo>
                  <a:pt x="495" y="166"/>
                </a:lnTo>
                <a:lnTo>
                  <a:pt x="525" y="142"/>
                </a:lnTo>
                <a:lnTo>
                  <a:pt x="555" y="115"/>
                </a:lnTo>
                <a:lnTo>
                  <a:pt x="584" y="88"/>
                </a:lnTo>
                <a:lnTo>
                  <a:pt x="499" y="0"/>
                </a:lnTo>
                <a:lnTo>
                  <a:pt x="499" y="0"/>
                </a:lnTo>
                <a:lnTo>
                  <a:pt x="474" y="23"/>
                </a:lnTo>
                <a:lnTo>
                  <a:pt x="450" y="46"/>
                </a:lnTo>
                <a:lnTo>
                  <a:pt x="422" y="67"/>
                </a:lnTo>
                <a:lnTo>
                  <a:pt x="395" y="87"/>
                </a:lnTo>
                <a:lnTo>
                  <a:pt x="366" y="106"/>
                </a:lnTo>
                <a:lnTo>
                  <a:pt x="336" y="123"/>
                </a:lnTo>
                <a:lnTo>
                  <a:pt x="306" y="139"/>
                </a:lnTo>
                <a:lnTo>
                  <a:pt x="275" y="153"/>
                </a:lnTo>
                <a:lnTo>
                  <a:pt x="243" y="166"/>
                </a:lnTo>
                <a:lnTo>
                  <a:pt x="210" y="178"/>
                </a:lnTo>
                <a:lnTo>
                  <a:pt x="177" y="188"/>
                </a:lnTo>
                <a:lnTo>
                  <a:pt x="142" y="196"/>
                </a:lnTo>
                <a:lnTo>
                  <a:pt x="108" y="204"/>
                </a:lnTo>
                <a:lnTo>
                  <a:pt x="73" y="208"/>
                </a:lnTo>
                <a:lnTo>
                  <a:pt x="37" y="212"/>
                </a:lnTo>
                <a:lnTo>
                  <a:pt x="0" y="213"/>
                </a:lnTo>
                <a:lnTo>
                  <a:pt x="0" y="213"/>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7" name="ZoneTexte 56"/>
          <p:cNvSpPr txBox="1"/>
          <p:nvPr/>
        </p:nvSpPr>
        <p:spPr>
          <a:xfrm>
            <a:off x="6111875" y="3806187"/>
            <a:ext cx="2852613" cy="175432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La lettre « K » dans la </a:t>
            </a:r>
            <a:r>
              <a:rPr lang="fr-FR" b="1" dirty="0" err="1" smtClean="0"/>
              <a:t>lanKréol</a:t>
            </a:r>
            <a:r>
              <a:rPr lang="fr-FR" b="1" dirty="0" smtClean="0"/>
              <a:t>, c’est mon let préférée! Mi </a:t>
            </a:r>
            <a:r>
              <a:rPr lang="fr-FR" b="1" dirty="0" err="1" smtClean="0"/>
              <a:t>retrouv</a:t>
            </a:r>
            <a:r>
              <a:rPr lang="fr-FR" b="1" dirty="0" smtClean="0"/>
              <a:t> a </a:t>
            </a:r>
            <a:r>
              <a:rPr lang="fr-FR" b="1" dirty="0" err="1" smtClean="0"/>
              <a:t>mwin</a:t>
            </a:r>
            <a:r>
              <a:rPr lang="fr-FR" b="1" dirty="0" smtClean="0"/>
              <a:t> dans ce let-là Son forme lé </a:t>
            </a:r>
            <a:r>
              <a:rPr lang="fr-FR" b="1" dirty="0" err="1" smtClean="0"/>
              <a:t>gayar</a:t>
            </a:r>
            <a:r>
              <a:rPr lang="fr-FR" b="1" dirty="0" smtClean="0"/>
              <a:t>, lé </a:t>
            </a:r>
            <a:r>
              <a:rPr lang="fr-FR" b="1" dirty="0" err="1" smtClean="0"/>
              <a:t>esthétik</a:t>
            </a:r>
            <a:r>
              <a:rPr lang="fr-FR" b="1" dirty="0" smtClean="0"/>
              <a:t>;(</a:t>
            </a:r>
            <a:r>
              <a:rPr lang="fr-FR" b="1" dirty="0" err="1" smtClean="0"/>
              <a:t>P.Th</a:t>
            </a:r>
            <a:r>
              <a:rPr lang="fr-FR" b="1" dirty="0" smtClean="0"/>
              <a:t>.)</a:t>
            </a:r>
            <a:endParaRPr lang="fr-FR" b="1" dirty="0"/>
          </a:p>
        </p:txBody>
      </p:sp>
      <p:sp>
        <p:nvSpPr>
          <p:cNvPr id="58" name="ZoneTexte 57"/>
          <p:cNvSpPr txBox="1"/>
          <p:nvPr/>
        </p:nvSpPr>
        <p:spPr>
          <a:xfrm>
            <a:off x="4762979" y="1138773"/>
            <a:ext cx="4201509" cy="923330"/>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En tant </a:t>
            </a:r>
            <a:r>
              <a:rPr lang="fr-FR" b="1" dirty="0" err="1" smtClean="0"/>
              <a:t>ke</a:t>
            </a:r>
            <a:r>
              <a:rPr lang="fr-FR" b="1" dirty="0" smtClean="0"/>
              <a:t> poète, mon rôle, c’est  </a:t>
            </a:r>
            <a:r>
              <a:rPr lang="fr-FR" b="1" dirty="0" err="1" smtClean="0"/>
              <a:t>travaye</a:t>
            </a:r>
            <a:r>
              <a:rPr lang="fr-FR" b="1" dirty="0" smtClean="0"/>
              <a:t> su la </a:t>
            </a:r>
            <a:r>
              <a:rPr lang="fr-FR" b="1" dirty="0" err="1" smtClean="0"/>
              <a:t>Lankréol</a:t>
            </a:r>
            <a:r>
              <a:rPr lang="fr-FR" b="1" dirty="0" smtClean="0"/>
              <a:t>, su le mot, su l’</a:t>
            </a:r>
            <a:r>
              <a:rPr lang="fr-FR" b="1" dirty="0" err="1" smtClean="0"/>
              <a:t>expresssion</a:t>
            </a:r>
            <a:r>
              <a:rPr lang="fr-FR" b="1" dirty="0" smtClean="0"/>
              <a:t> (</a:t>
            </a:r>
            <a:r>
              <a:rPr lang="fr-FR" b="1" dirty="0" err="1" smtClean="0"/>
              <a:t>P.Th</a:t>
            </a:r>
            <a:r>
              <a:rPr lang="fr-FR" b="1" dirty="0" smtClean="0"/>
              <a:t>.)  </a:t>
            </a:r>
            <a:endParaRPr lang="fr-FR" b="1" dirty="0"/>
          </a:p>
        </p:txBody>
      </p:sp>
      <p:sp>
        <p:nvSpPr>
          <p:cNvPr id="59" name="ZoneTexte 58"/>
          <p:cNvSpPr txBox="1"/>
          <p:nvPr/>
        </p:nvSpPr>
        <p:spPr>
          <a:xfrm>
            <a:off x="97544" y="1259425"/>
            <a:ext cx="4461755" cy="1477328"/>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Kan mi lé an </a:t>
            </a:r>
            <a:r>
              <a:rPr lang="fr-FR" b="1" dirty="0" err="1" smtClean="0"/>
              <a:t>kréasion</a:t>
            </a:r>
            <a:r>
              <a:rPr lang="fr-FR" b="1" dirty="0" smtClean="0"/>
              <a:t> </a:t>
            </a:r>
            <a:r>
              <a:rPr lang="fr-FR" b="1" dirty="0" err="1" smtClean="0"/>
              <a:t>poétik</a:t>
            </a:r>
            <a:r>
              <a:rPr lang="fr-FR" b="1" dirty="0" smtClean="0"/>
              <a:t>, </a:t>
            </a:r>
            <a:r>
              <a:rPr lang="fr-FR" b="1" dirty="0" err="1" smtClean="0"/>
              <a:t>mwin</a:t>
            </a:r>
            <a:r>
              <a:rPr lang="fr-FR" b="1" dirty="0" smtClean="0"/>
              <a:t> lé posé; le mot i </a:t>
            </a:r>
            <a:r>
              <a:rPr lang="fr-FR" b="1" dirty="0" err="1" smtClean="0"/>
              <a:t>vien</a:t>
            </a:r>
            <a:r>
              <a:rPr lang="fr-FR" b="1" dirty="0" smtClean="0"/>
              <a:t> soit an français, soit an </a:t>
            </a:r>
            <a:r>
              <a:rPr lang="fr-FR" b="1" dirty="0" err="1" smtClean="0"/>
              <a:t>kréol</a:t>
            </a:r>
            <a:r>
              <a:rPr lang="fr-FR" b="1" dirty="0" smtClean="0"/>
              <a:t>; si le projet lé an </a:t>
            </a:r>
            <a:r>
              <a:rPr lang="fr-FR" b="1" dirty="0" err="1" smtClean="0"/>
              <a:t>kréol</a:t>
            </a:r>
            <a:r>
              <a:rPr lang="fr-FR" b="1" dirty="0" smtClean="0"/>
              <a:t>, mi prends in proverbe, in </a:t>
            </a:r>
            <a:r>
              <a:rPr lang="fr-FR" b="1" dirty="0" err="1" smtClean="0"/>
              <a:t>zimaj</a:t>
            </a:r>
            <a:r>
              <a:rPr lang="fr-FR" b="1" dirty="0" smtClean="0"/>
              <a:t>, in dicton ou bien un mot i sonne bien ou </a:t>
            </a:r>
            <a:r>
              <a:rPr lang="fr-FR" b="1" dirty="0" err="1" smtClean="0"/>
              <a:t>ke</a:t>
            </a:r>
            <a:r>
              <a:rPr lang="fr-FR" b="1" dirty="0" smtClean="0"/>
              <a:t> lé </a:t>
            </a:r>
            <a:r>
              <a:rPr lang="fr-FR" b="1" dirty="0" err="1" smtClean="0"/>
              <a:t>pa</a:t>
            </a:r>
            <a:r>
              <a:rPr lang="fr-FR" b="1" dirty="0" smtClean="0"/>
              <a:t> souvent utilisé (</a:t>
            </a:r>
            <a:r>
              <a:rPr lang="fr-FR" b="1" dirty="0" err="1" smtClean="0"/>
              <a:t>P.Th</a:t>
            </a:r>
            <a:r>
              <a:rPr lang="fr-FR" b="1" dirty="0" smtClean="0"/>
              <a:t>.)</a:t>
            </a:r>
            <a:endParaRPr lang="fr-FR" b="1" dirty="0"/>
          </a:p>
        </p:txBody>
      </p:sp>
      <p:sp>
        <p:nvSpPr>
          <p:cNvPr id="60" name="ZoneTexte 59"/>
          <p:cNvSpPr txBox="1"/>
          <p:nvPr/>
        </p:nvSpPr>
        <p:spPr>
          <a:xfrm>
            <a:off x="5057777" y="2414498"/>
            <a:ext cx="3674040"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Na in l’expression </a:t>
            </a:r>
            <a:r>
              <a:rPr lang="fr-FR" b="1" dirty="0" err="1" smtClean="0"/>
              <a:t>ke</a:t>
            </a:r>
            <a:r>
              <a:rPr lang="fr-FR" b="1" dirty="0" smtClean="0"/>
              <a:t> </a:t>
            </a:r>
            <a:r>
              <a:rPr lang="fr-FR" b="1" dirty="0" err="1" smtClean="0"/>
              <a:t>mwin</a:t>
            </a:r>
            <a:r>
              <a:rPr lang="fr-FR" b="1" dirty="0" smtClean="0"/>
              <a:t> la retrouvé </a:t>
            </a:r>
            <a:r>
              <a:rPr lang="fr-FR" b="1" dirty="0" err="1" smtClean="0"/>
              <a:t>ki</a:t>
            </a:r>
            <a:r>
              <a:rPr lang="fr-FR" b="1" dirty="0" smtClean="0"/>
              <a:t> appartient au patrimoine  </a:t>
            </a:r>
            <a:r>
              <a:rPr lang="fr-FR" b="1" dirty="0" err="1" smtClean="0"/>
              <a:t>kréol</a:t>
            </a:r>
            <a:r>
              <a:rPr lang="fr-FR" b="1" dirty="0" smtClean="0"/>
              <a:t>: « </a:t>
            </a:r>
            <a:r>
              <a:rPr lang="fr-FR" b="1" dirty="0" err="1"/>
              <a:t>L</a:t>
            </a:r>
            <a:r>
              <a:rPr lang="fr-FR" b="1" dirty="0" err="1" smtClean="0"/>
              <a:t>entourage</a:t>
            </a:r>
            <a:r>
              <a:rPr lang="fr-FR" b="1" dirty="0" smtClean="0"/>
              <a:t> pintades »  (</a:t>
            </a:r>
            <a:r>
              <a:rPr lang="fr-FR" b="1" dirty="0" err="1" smtClean="0"/>
              <a:t>P.Th</a:t>
            </a:r>
            <a:r>
              <a:rPr lang="fr-FR" b="1" dirty="0" smtClean="0"/>
              <a:t>.)</a:t>
            </a:r>
            <a:endParaRPr lang="fr-FR" b="1" dirty="0"/>
          </a:p>
        </p:txBody>
      </p:sp>
      <p:sp>
        <p:nvSpPr>
          <p:cNvPr id="61" name="ZoneTexte 60"/>
          <p:cNvSpPr txBox="1"/>
          <p:nvPr/>
        </p:nvSpPr>
        <p:spPr>
          <a:xfrm>
            <a:off x="0" y="2723932"/>
            <a:ext cx="4038600"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Le premier jet, sa </a:t>
            </a:r>
            <a:r>
              <a:rPr lang="fr-FR" b="1" dirty="0" err="1" smtClean="0"/>
              <a:t>ki</a:t>
            </a:r>
            <a:r>
              <a:rPr lang="fr-FR" b="1" dirty="0" smtClean="0"/>
              <a:t> </a:t>
            </a:r>
            <a:r>
              <a:rPr lang="fr-FR" b="1" dirty="0" err="1" smtClean="0"/>
              <a:t>ariv</a:t>
            </a:r>
            <a:r>
              <a:rPr lang="fr-FR" b="1" dirty="0" smtClean="0"/>
              <a:t> lé facile, après, mi </a:t>
            </a:r>
            <a:r>
              <a:rPr lang="fr-FR" b="1" dirty="0" err="1" smtClean="0"/>
              <a:t>revien</a:t>
            </a:r>
            <a:r>
              <a:rPr lang="fr-FR" b="1" dirty="0" smtClean="0"/>
              <a:t> dessus. Si mi </a:t>
            </a:r>
            <a:r>
              <a:rPr lang="fr-FR" b="1" dirty="0" err="1" smtClean="0"/>
              <a:t>trouv</a:t>
            </a:r>
            <a:r>
              <a:rPr lang="fr-FR" b="1" dirty="0" smtClean="0"/>
              <a:t> </a:t>
            </a:r>
            <a:r>
              <a:rPr lang="fr-FR" b="1" dirty="0" err="1" smtClean="0"/>
              <a:t>ke</a:t>
            </a:r>
            <a:r>
              <a:rPr lang="fr-FR" b="1" dirty="0" smtClean="0"/>
              <a:t> le mot lé bien, mi malaxe, mi </a:t>
            </a:r>
            <a:r>
              <a:rPr lang="fr-FR" b="1" dirty="0" err="1" smtClean="0"/>
              <a:t>travaye</a:t>
            </a:r>
            <a:r>
              <a:rPr lang="fr-FR" b="1" dirty="0" smtClean="0"/>
              <a:t> le mot (</a:t>
            </a:r>
            <a:r>
              <a:rPr lang="fr-FR" b="1" dirty="0" err="1" smtClean="0"/>
              <a:t>P.Th</a:t>
            </a:r>
            <a:r>
              <a:rPr lang="fr-FR" b="1" dirty="0" smtClean="0"/>
              <a:t>.)</a:t>
            </a:r>
            <a:endParaRPr lang="fr-FR" b="1" dirty="0"/>
          </a:p>
        </p:txBody>
      </p:sp>
      <p:sp>
        <p:nvSpPr>
          <p:cNvPr id="62" name="ZoneTexte 61"/>
          <p:cNvSpPr txBox="1"/>
          <p:nvPr/>
        </p:nvSpPr>
        <p:spPr>
          <a:xfrm>
            <a:off x="2870200" y="4132086"/>
            <a:ext cx="3060700" cy="147732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Le « K » an </a:t>
            </a:r>
            <a:r>
              <a:rPr lang="fr-FR" b="1" dirty="0" err="1" smtClean="0"/>
              <a:t>kréol</a:t>
            </a:r>
            <a:r>
              <a:rPr lang="fr-FR" b="1" dirty="0" smtClean="0"/>
              <a:t> c’est mon </a:t>
            </a:r>
            <a:r>
              <a:rPr lang="fr-FR" b="1" dirty="0" err="1" smtClean="0"/>
              <a:t>Lidentité</a:t>
            </a:r>
            <a:r>
              <a:rPr lang="fr-FR" b="1" dirty="0" smtClean="0"/>
              <a:t>! C’est pou sa </a:t>
            </a:r>
            <a:r>
              <a:rPr lang="fr-FR" b="1" dirty="0" err="1" smtClean="0"/>
              <a:t>mwin</a:t>
            </a:r>
            <a:r>
              <a:rPr lang="fr-FR" b="1" dirty="0" smtClean="0"/>
              <a:t> la </a:t>
            </a:r>
            <a:r>
              <a:rPr lang="fr-FR" b="1" dirty="0" err="1" smtClean="0"/>
              <a:t>ékri</a:t>
            </a:r>
            <a:r>
              <a:rPr lang="fr-FR" b="1" dirty="0" smtClean="0"/>
              <a:t> «  KOMPLIMAN POU MON K » (2000, Le Port, éd. LOUKANOU) (</a:t>
            </a:r>
            <a:r>
              <a:rPr lang="fr-FR" b="1" dirty="0" err="1" smtClean="0"/>
              <a:t>P.Th</a:t>
            </a:r>
            <a:r>
              <a:rPr lang="fr-FR" b="1" dirty="0" smtClean="0"/>
              <a:t>.)</a:t>
            </a:r>
            <a:endParaRPr lang="fr-FR" b="1" dirty="0"/>
          </a:p>
        </p:txBody>
      </p:sp>
      <p:sp>
        <p:nvSpPr>
          <p:cNvPr id="63" name="ZoneTexte 62"/>
          <p:cNvSpPr txBox="1"/>
          <p:nvPr/>
        </p:nvSpPr>
        <p:spPr>
          <a:xfrm>
            <a:off x="130262" y="5794375"/>
            <a:ext cx="8913604" cy="92333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Le « K » i exprime pou </a:t>
            </a:r>
            <a:r>
              <a:rPr lang="fr-FR" b="1" dirty="0" err="1" smtClean="0"/>
              <a:t>mwin</a:t>
            </a:r>
            <a:r>
              <a:rPr lang="fr-FR" b="1" dirty="0" smtClean="0"/>
              <a:t> une voie d’expression, une voie de libération, un chemin d’accès à une partie authentique de mon être. La point un </a:t>
            </a:r>
            <a:r>
              <a:rPr lang="fr-FR" b="1" dirty="0" err="1"/>
              <a:t>o</a:t>
            </a:r>
            <a:r>
              <a:rPr lang="fr-FR" b="1" dirty="0" err="1" smtClean="0"/>
              <a:t>t’let’ke</a:t>
            </a:r>
            <a:r>
              <a:rPr lang="fr-FR" b="1" dirty="0" smtClean="0"/>
              <a:t> va produire autant d’effet positif su </a:t>
            </a:r>
            <a:r>
              <a:rPr lang="fr-FR" b="1" dirty="0" err="1" smtClean="0"/>
              <a:t>mwin</a:t>
            </a:r>
            <a:r>
              <a:rPr lang="fr-FR" b="1" dirty="0" smtClean="0"/>
              <a:t>! Bientôt, en 2015, mi sa </a:t>
            </a:r>
            <a:r>
              <a:rPr lang="fr-FR" b="1" dirty="0" err="1" smtClean="0"/>
              <a:t>publi</a:t>
            </a:r>
            <a:r>
              <a:rPr lang="fr-FR" b="1" dirty="0" smtClean="0"/>
              <a:t>  « KOMPLÉMAN POU MON K » (</a:t>
            </a:r>
            <a:r>
              <a:rPr lang="fr-FR" b="1" dirty="0" err="1" smtClean="0"/>
              <a:t>P.Th</a:t>
            </a:r>
            <a:r>
              <a:rPr lang="fr-FR" b="1" dirty="0" smtClean="0"/>
              <a:t>.)</a:t>
            </a:r>
            <a:endParaRPr lang="fr-FR" b="1" dirty="0"/>
          </a:p>
        </p:txBody>
      </p:sp>
      <p:sp>
        <p:nvSpPr>
          <p:cNvPr id="79" name="ZoneTexte 78"/>
          <p:cNvSpPr txBox="1"/>
          <p:nvPr/>
        </p:nvSpPr>
        <p:spPr>
          <a:xfrm>
            <a:off x="130262" y="184666"/>
            <a:ext cx="8556538" cy="95410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sz="2800" b="1" dirty="0" smtClean="0">
                <a:ln w="17780" cmpd="sng">
                  <a:solidFill>
                    <a:srgbClr val="FFFFFF"/>
                  </a:solidFill>
                  <a:prstDash val="solid"/>
                  <a:miter lim="800000"/>
                </a:ln>
                <a:solidFill>
                  <a:schemeClr val="tx1"/>
                </a:solidFill>
                <a:effectLst>
                  <a:outerShdw blurRad="50800" algn="tl" rotWithShape="0">
                    <a:srgbClr val="000000"/>
                  </a:outerShdw>
                </a:effectLst>
              </a:rPr>
              <a:t>Effets du Symbolique sur le Transfert de graphie chez quelques pionniers       3</a:t>
            </a:r>
            <a:endParaRPr lang="fr-FR" sz="2800" b="1" dirty="0">
              <a:ln w="17780" cmpd="sng">
                <a:solidFill>
                  <a:srgbClr val="FFFFFF"/>
                </a:solidFill>
                <a:prstDash val="solid"/>
                <a:miter lim="800000"/>
              </a:ln>
              <a:solidFill>
                <a:schemeClr val="tx1"/>
              </a:solidFill>
              <a:effectLst>
                <a:outerShdw blurRad="50800" algn="tl" rotWithShape="0">
                  <a:srgbClr val="000000"/>
                </a:outerShdw>
              </a:effectLst>
            </a:endParaRPr>
          </a:p>
        </p:txBody>
      </p:sp>
      <p:sp>
        <p:nvSpPr>
          <p:cNvPr id="80" name="Freeform 69"/>
          <p:cNvSpPr>
            <a:spLocks/>
          </p:cNvSpPr>
          <p:nvPr/>
        </p:nvSpPr>
        <p:spPr bwMode="auto">
          <a:xfrm>
            <a:off x="4335463" y="3470275"/>
            <a:ext cx="256381" cy="135285"/>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1" name="Freeform 62"/>
          <p:cNvSpPr>
            <a:spLocks/>
          </p:cNvSpPr>
          <p:nvPr/>
        </p:nvSpPr>
        <p:spPr bwMode="auto">
          <a:xfrm>
            <a:off x="4594225" y="3467894"/>
            <a:ext cx="214313" cy="137667"/>
          </a:xfrm>
          <a:custGeom>
            <a:avLst/>
            <a:gdLst>
              <a:gd name="T0" fmla="*/ 645 w 761"/>
              <a:gd name="T1" fmla="*/ 425 h 425"/>
              <a:gd name="T2" fmla="*/ 761 w 761"/>
              <a:gd name="T3" fmla="*/ 307 h 425"/>
              <a:gd name="T4" fmla="*/ 761 w 761"/>
              <a:gd name="T5" fmla="*/ 307 h 425"/>
              <a:gd name="T6" fmla="*/ 723 w 761"/>
              <a:gd name="T7" fmla="*/ 273 h 425"/>
              <a:gd name="T8" fmla="*/ 682 w 761"/>
              <a:gd name="T9" fmla="*/ 240 h 425"/>
              <a:gd name="T10" fmla="*/ 642 w 761"/>
              <a:gd name="T11" fmla="*/ 209 h 425"/>
              <a:gd name="T12" fmla="*/ 599 w 761"/>
              <a:gd name="T13" fmla="*/ 181 h 425"/>
              <a:gd name="T14" fmla="*/ 555 w 761"/>
              <a:gd name="T15" fmla="*/ 155 h 425"/>
              <a:gd name="T16" fmla="*/ 511 w 761"/>
              <a:gd name="T17" fmla="*/ 128 h 425"/>
              <a:gd name="T18" fmla="*/ 464 w 761"/>
              <a:gd name="T19" fmla="*/ 106 h 425"/>
              <a:gd name="T20" fmla="*/ 417 w 761"/>
              <a:gd name="T21" fmla="*/ 86 h 425"/>
              <a:gd name="T22" fmla="*/ 369 w 761"/>
              <a:gd name="T23" fmla="*/ 66 h 425"/>
              <a:gd name="T24" fmla="*/ 319 w 761"/>
              <a:gd name="T25" fmla="*/ 50 h 425"/>
              <a:gd name="T26" fmla="*/ 268 w 761"/>
              <a:gd name="T27" fmla="*/ 36 h 425"/>
              <a:gd name="T28" fmla="*/ 216 w 761"/>
              <a:gd name="T29" fmla="*/ 24 h 425"/>
              <a:gd name="T30" fmla="*/ 164 w 761"/>
              <a:gd name="T31" fmla="*/ 14 h 425"/>
              <a:gd name="T32" fmla="*/ 111 w 761"/>
              <a:gd name="T33" fmla="*/ 7 h 425"/>
              <a:gd name="T34" fmla="*/ 58 w 761"/>
              <a:gd name="T35" fmla="*/ 2 h 425"/>
              <a:gd name="T36" fmla="*/ 3 w 761"/>
              <a:gd name="T37" fmla="*/ 0 h 425"/>
              <a:gd name="T38" fmla="*/ 0 w 761"/>
              <a:gd name="T39" fmla="*/ 165 h 425"/>
              <a:gd name="T40" fmla="*/ 0 w 761"/>
              <a:gd name="T41" fmla="*/ 165 h 425"/>
              <a:gd name="T42" fmla="*/ 46 w 761"/>
              <a:gd name="T43" fmla="*/ 168 h 425"/>
              <a:gd name="T44" fmla="*/ 93 w 761"/>
              <a:gd name="T45" fmla="*/ 171 h 425"/>
              <a:gd name="T46" fmla="*/ 137 w 761"/>
              <a:gd name="T47" fmla="*/ 178 h 425"/>
              <a:gd name="T48" fmla="*/ 183 w 761"/>
              <a:gd name="T49" fmla="*/ 186 h 425"/>
              <a:gd name="T50" fmla="*/ 226 w 761"/>
              <a:gd name="T51" fmla="*/ 196 h 425"/>
              <a:gd name="T52" fmla="*/ 268 w 761"/>
              <a:gd name="T53" fmla="*/ 208 h 425"/>
              <a:gd name="T54" fmla="*/ 311 w 761"/>
              <a:gd name="T55" fmla="*/ 222 h 425"/>
              <a:gd name="T56" fmla="*/ 352 w 761"/>
              <a:gd name="T57" fmla="*/ 238 h 425"/>
              <a:gd name="T58" fmla="*/ 393 w 761"/>
              <a:gd name="T59" fmla="*/ 256 h 425"/>
              <a:gd name="T60" fmla="*/ 433 w 761"/>
              <a:gd name="T61" fmla="*/ 274 h 425"/>
              <a:gd name="T62" fmla="*/ 470 w 761"/>
              <a:gd name="T63" fmla="*/ 296 h 425"/>
              <a:gd name="T64" fmla="*/ 508 w 761"/>
              <a:gd name="T65" fmla="*/ 319 h 425"/>
              <a:gd name="T66" fmla="*/ 544 w 761"/>
              <a:gd name="T67" fmla="*/ 343 h 425"/>
              <a:gd name="T68" fmla="*/ 580 w 761"/>
              <a:gd name="T69" fmla="*/ 369 h 425"/>
              <a:gd name="T70" fmla="*/ 613 w 761"/>
              <a:gd name="T71" fmla="*/ 397 h 425"/>
              <a:gd name="T72" fmla="*/ 645 w 761"/>
              <a:gd name="T73" fmla="*/ 425 h 425"/>
              <a:gd name="T74" fmla="*/ 645 w 761"/>
              <a:gd name="T75"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1" h="425">
                <a:moveTo>
                  <a:pt x="645" y="425"/>
                </a:moveTo>
                <a:lnTo>
                  <a:pt x="761" y="307"/>
                </a:lnTo>
                <a:lnTo>
                  <a:pt x="761" y="307"/>
                </a:lnTo>
                <a:lnTo>
                  <a:pt x="723" y="273"/>
                </a:lnTo>
                <a:lnTo>
                  <a:pt x="682" y="240"/>
                </a:lnTo>
                <a:lnTo>
                  <a:pt x="642" y="209"/>
                </a:lnTo>
                <a:lnTo>
                  <a:pt x="599" y="181"/>
                </a:lnTo>
                <a:lnTo>
                  <a:pt x="555" y="155"/>
                </a:lnTo>
                <a:lnTo>
                  <a:pt x="511" y="128"/>
                </a:lnTo>
                <a:lnTo>
                  <a:pt x="464" y="106"/>
                </a:lnTo>
                <a:lnTo>
                  <a:pt x="417" y="86"/>
                </a:lnTo>
                <a:lnTo>
                  <a:pt x="369" y="66"/>
                </a:lnTo>
                <a:lnTo>
                  <a:pt x="319" y="50"/>
                </a:lnTo>
                <a:lnTo>
                  <a:pt x="268" y="36"/>
                </a:lnTo>
                <a:lnTo>
                  <a:pt x="216" y="24"/>
                </a:lnTo>
                <a:lnTo>
                  <a:pt x="164" y="14"/>
                </a:lnTo>
                <a:lnTo>
                  <a:pt x="111" y="7"/>
                </a:lnTo>
                <a:lnTo>
                  <a:pt x="58" y="2"/>
                </a:lnTo>
                <a:lnTo>
                  <a:pt x="3" y="0"/>
                </a:lnTo>
                <a:lnTo>
                  <a:pt x="0" y="165"/>
                </a:lnTo>
                <a:lnTo>
                  <a:pt x="0" y="165"/>
                </a:lnTo>
                <a:lnTo>
                  <a:pt x="46" y="168"/>
                </a:lnTo>
                <a:lnTo>
                  <a:pt x="93" y="171"/>
                </a:lnTo>
                <a:lnTo>
                  <a:pt x="137" y="178"/>
                </a:lnTo>
                <a:lnTo>
                  <a:pt x="183" y="186"/>
                </a:lnTo>
                <a:lnTo>
                  <a:pt x="226" y="196"/>
                </a:lnTo>
                <a:lnTo>
                  <a:pt x="268" y="208"/>
                </a:lnTo>
                <a:lnTo>
                  <a:pt x="311" y="222"/>
                </a:lnTo>
                <a:lnTo>
                  <a:pt x="352" y="238"/>
                </a:lnTo>
                <a:lnTo>
                  <a:pt x="393" y="256"/>
                </a:lnTo>
                <a:lnTo>
                  <a:pt x="433" y="274"/>
                </a:lnTo>
                <a:lnTo>
                  <a:pt x="470" y="296"/>
                </a:lnTo>
                <a:lnTo>
                  <a:pt x="508" y="319"/>
                </a:lnTo>
                <a:lnTo>
                  <a:pt x="544" y="343"/>
                </a:lnTo>
                <a:lnTo>
                  <a:pt x="580" y="369"/>
                </a:lnTo>
                <a:lnTo>
                  <a:pt x="613" y="397"/>
                </a:lnTo>
                <a:lnTo>
                  <a:pt x="645" y="425"/>
                </a:lnTo>
                <a:lnTo>
                  <a:pt x="645" y="42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2" name="Freeform 69"/>
          <p:cNvSpPr>
            <a:spLocks/>
          </p:cNvSpPr>
          <p:nvPr/>
        </p:nvSpPr>
        <p:spPr bwMode="auto">
          <a:xfrm rot="5104073">
            <a:off x="4697270" y="3607414"/>
            <a:ext cx="270217" cy="115995"/>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3" name="Freeform 69"/>
          <p:cNvSpPr>
            <a:spLocks/>
          </p:cNvSpPr>
          <p:nvPr/>
        </p:nvSpPr>
        <p:spPr bwMode="auto">
          <a:xfrm rot="5400000">
            <a:off x="4787107" y="3530824"/>
            <a:ext cx="301625" cy="169863"/>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5" name="ZoneTexte 84"/>
          <p:cNvSpPr txBox="1"/>
          <p:nvPr/>
        </p:nvSpPr>
        <p:spPr>
          <a:xfrm>
            <a:off x="97545" y="3967305"/>
            <a:ext cx="2497522" cy="147732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..ou alors, mi essaye </a:t>
            </a:r>
            <a:r>
              <a:rPr lang="fr-FR" b="1" dirty="0" err="1" smtClean="0"/>
              <a:t>trouv</a:t>
            </a:r>
            <a:r>
              <a:rPr lang="fr-FR" b="1" dirty="0" smtClean="0"/>
              <a:t> un mot plus esthétique, plus traditionnel, plus approprié (</a:t>
            </a:r>
            <a:r>
              <a:rPr lang="fr-FR" b="1" dirty="0" err="1" smtClean="0"/>
              <a:t>P.Th</a:t>
            </a:r>
            <a:r>
              <a:rPr lang="fr-FR" b="1" dirty="0" smtClean="0"/>
              <a:t>.)</a:t>
            </a:r>
            <a:endParaRPr lang="fr-FR" b="1" dirty="0"/>
          </a:p>
        </p:txBody>
      </p:sp>
    </p:spTree>
    <p:extLst>
      <p:ext uri="{BB962C8B-B14F-4D97-AF65-F5344CB8AC3E}">
        <p14:creationId xmlns="" xmlns:p14="http://schemas.microsoft.com/office/powerpoint/2010/main" val="222733413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a:xfrm>
            <a:off x="6293141" y="5990965"/>
            <a:ext cx="2133600" cy="365125"/>
          </a:xfrm>
        </p:spPr>
        <p:txBody>
          <a:bodyPr/>
          <a:lstStyle/>
          <a:p>
            <a:fld id="{0FCC3241-6341-45E7-9B29-E28FD3B21BE6}" type="slidenum">
              <a:rPr lang="fr-FR" smtClean="0"/>
              <a:pPr/>
              <a:t>38</a:t>
            </a:fld>
            <a:endParaRPr lang="fr-FR"/>
          </a:p>
        </p:txBody>
      </p:sp>
      <p:sp>
        <p:nvSpPr>
          <p:cNvPr id="5" name="Espace réservé du numéro de diapositive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0FCC3241-6341-45E7-9B29-E28FD3B21BE6}" type="slidenum">
              <a:rPr kumimoji="0" lang="fr-FR"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fr-F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2" name="Freeform 47"/>
          <p:cNvSpPr>
            <a:spLocks/>
          </p:cNvSpPr>
          <p:nvPr/>
        </p:nvSpPr>
        <p:spPr bwMode="auto">
          <a:xfrm>
            <a:off x="4038600" y="3014663"/>
            <a:ext cx="522288" cy="300038"/>
          </a:xfrm>
          <a:custGeom>
            <a:avLst/>
            <a:gdLst>
              <a:gd name="T0" fmla="*/ 1314 w 1319"/>
              <a:gd name="T1" fmla="*/ 0 h 755"/>
              <a:gd name="T2" fmla="*/ 1267 w 1319"/>
              <a:gd name="T3" fmla="*/ 1 h 755"/>
              <a:gd name="T4" fmla="*/ 1172 w 1319"/>
              <a:gd name="T5" fmla="*/ 6 h 755"/>
              <a:gd name="T6" fmla="*/ 1080 w 1319"/>
              <a:gd name="T7" fmla="*/ 17 h 755"/>
              <a:gd name="T8" fmla="*/ 987 w 1319"/>
              <a:gd name="T9" fmla="*/ 32 h 755"/>
              <a:gd name="T10" fmla="*/ 897 w 1319"/>
              <a:gd name="T11" fmla="*/ 51 h 755"/>
              <a:gd name="T12" fmla="*/ 809 w 1319"/>
              <a:gd name="T13" fmla="*/ 74 h 755"/>
              <a:gd name="T14" fmla="*/ 722 w 1319"/>
              <a:gd name="T15" fmla="*/ 100 h 755"/>
              <a:gd name="T16" fmla="*/ 637 w 1319"/>
              <a:gd name="T17" fmla="*/ 131 h 755"/>
              <a:gd name="T18" fmla="*/ 554 w 1319"/>
              <a:gd name="T19" fmla="*/ 167 h 755"/>
              <a:gd name="T20" fmla="*/ 473 w 1319"/>
              <a:gd name="T21" fmla="*/ 204 h 755"/>
              <a:gd name="T22" fmla="*/ 394 w 1319"/>
              <a:gd name="T23" fmla="*/ 247 h 755"/>
              <a:gd name="T24" fmla="*/ 317 w 1319"/>
              <a:gd name="T25" fmla="*/ 292 h 755"/>
              <a:gd name="T26" fmla="*/ 241 w 1319"/>
              <a:gd name="T27" fmla="*/ 341 h 755"/>
              <a:gd name="T28" fmla="*/ 170 w 1319"/>
              <a:gd name="T29" fmla="*/ 393 h 755"/>
              <a:gd name="T30" fmla="*/ 99 w 1319"/>
              <a:gd name="T31" fmla="*/ 448 h 755"/>
              <a:gd name="T32" fmla="*/ 33 w 1319"/>
              <a:gd name="T33" fmla="*/ 506 h 755"/>
              <a:gd name="T34" fmla="*/ 213 w 1319"/>
              <a:gd name="T35" fmla="*/ 755 h 755"/>
              <a:gd name="T36" fmla="*/ 240 w 1319"/>
              <a:gd name="T37" fmla="*/ 730 h 755"/>
              <a:gd name="T38" fmla="*/ 296 w 1319"/>
              <a:gd name="T39" fmla="*/ 681 h 755"/>
              <a:gd name="T40" fmla="*/ 355 w 1319"/>
              <a:gd name="T41" fmla="*/ 635 h 755"/>
              <a:gd name="T42" fmla="*/ 416 w 1319"/>
              <a:gd name="T43" fmla="*/ 591 h 755"/>
              <a:gd name="T44" fmla="*/ 478 w 1319"/>
              <a:gd name="T45" fmla="*/ 551 h 755"/>
              <a:gd name="T46" fmla="*/ 543 w 1319"/>
              <a:gd name="T47" fmla="*/ 512 h 755"/>
              <a:gd name="T48" fmla="*/ 610 w 1319"/>
              <a:gd name="T49" fmla="*/ 476 h 755"/>
              <a:gd name="T50" fmla="*/ 679 w 1319"/>
              <a:gd name="T51" fmla="*/ 445 h 755"/>
              <a:gd name="T52" fmla="*/ 749 w 1319"/>
              <a:gd name="T53" fmla="*/ 415 h 755"/>
              <a:gd name="T54" fmla="*/ 821 w 1319"/>
              <a:gd name="T55" fmla="*/ 389 h 755"/>
              <a:gd name="T56" fmla="*/ 894 w 1319"/>
              <a:gd name="T57" fmla="*/ 367 h 755"/>
              <a:gd name="T58" fmla="*/ 969 w 1319"/>
              <a:gd name="T59" fmla="*/ 348 h 755"/>
              <a:gd name="T60" fmla="*/ 1045 w 1319"/>
              <a:gd name="T61" fmla="*/ 332 h 755"/>
              <a:gd name="T62" fmla="*/ 1121 w 1319"/>
              <a:gd name="T63" fmla="*/ 319 h 755"/>
              <a:gd name="T64" fmla="*/ 1200 w 1319"/>
              <a:gd name="T65" fmla="*/ 310 h 755"/>
              <a:gd name="T66" fmla="*/ 1279 w 1319"/>
              <a:gd name="T67" fmla="*/ 306 h 755"/>
              <a:gd name="T68" fmla="*/ 1319 w 1319"/>
              <a:gd name="T69" fmla="*/ 305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19" h="755">
                <a:moveTo>
                  <a:pt x="1319" y="305"/>
                </a:moveTo>
                <a:lnTo>
                  <a:pt x="1314" y="0"/>
                </a:lnTo>
                <a:lnTo>
                  <a:pt x="1314" y="0"/>
                </a:lnTo>
                <a:lnTo>
                  <a:pt x="1267" y="1"/>
                </a:lnTo>
                <a:lnTo>
                  <a:pt x="1219" y="2"/>
                </a:lnTo>
                <a:lnTo>
                  <a:pt x="1172" y="6"/>
                </a:lnTo>
                <a:lnTo>
                  <a:pt x="1127" y="12"/>
                </a:lnTo>
                <a:lnTo>
                  <a:pt x="1080" y="17"/>
                </a:lnTo>
                <a:lnTo>
                  <a:pt x="1034" y="23"/>
                </a:lnTo>
                <a:lnTo>
                  <a:pt x="987" y="32"/>
                </a:lnTo>
                <a:lnTo>
                  <a:pt x="943" y="40"/>
                </a:lnTo>
                <a:lnTo>
                  <a:pt x="897" y="51"/>
                </a:lnTo>
                <a:lnTo>
                  <a:pt x="853" y="62"/>
                </a:lnTo>
                <a:lnTo>
                  <a:pt x="809" y="74"/>
                </a:lnTo>
                <a:lnTo>
                  <a:pt x="766" y="87"/>
                </a:lnTo>
                <a:lnTo>
                  <a:pt x="722" y="100"/>
                </a:lnTo>
                <a:lnTo>
                  <a:pt x="679" y="116"/>
                </a:lnTo>
                <a:lnTo>
                  <a:pt x="637" y="131"/>
                </a:lnTo>
                <a:lnTo>
                  <a:pt x="595" y="148"/>
                </a:lnTo>
                <a:lnTo>
                  <a:pt x="554" y="167"/>
                </a:lnTo>
                <a:lnTo>
                  <a:pt x="513" y="185"/>
                </a:lnTo>
                <a:lnTo>
                  <a:pt x="473" y="204"/>
                </a:lnTo>
                <a:lnTo>
                  <a:pt x="433" y="225"/>
                </a:lnTo>
                <a:lnTo>
                  <a:pt x="394" y="247"/>
                </a:lnTo>
                <a:lnTo>
                  <a:pt x="355" y="269"/>
                </a:lnTo>
                <a:lnTo>
                  <a:pt x="317" y="292"/>
                </a:lnTo>
                <a:lnTo>
                  <a:pt x="279" y="316"/>
                </a:lnTo>
                <a:lnTo>
                  <a:pt x="241" y="341"/>
                </a:lnTo>
                <a:lnTo>
                  <a:pt x="205" y="367"/>
                </a:lnTo>
                <a:lnTo>
                  <a:pt x="170" y="393"/>
                </a:lnTo>
                <a:lnTo>
                  <a:pt x="135" y="420"/>
                </a:lnTo>
                <a:lnTo>
                  <a:pt x="99" y="448"/>
                </a:lnTo>
                <a:lnTo>
                  <a:pt x="66" y="476"/>
                </a:lnTo>
                <a:lnTo>
                  <a:pt x="33" y="506"/>
                </a:lnTo>
                <a:lnTo>
                  <a:pt x="0" y="536"/>
                </a:lnTo>
                <a:lnTo>
                  <a:pt x="213" y="755"/>
                </a:lnTo>
                <a:lnTo>
                  <a:pt x="213" y="755"/>
                </a:lnTo>
                <a:lnTo>
                  <a:pt x="240" y="730"/>
                </a:lnTo>
                <a:lnTo>
                  <a:pt x="267" y="706"/>
                </a:lnTo>
                <a:lnTo>
                  <a:pt x="296" y="681"/>
                </a:lnTo>
                <a:lnTo>
                  <a:pt x="326" y="657"/>
                </a:lnTo>
                <a:lnTo>
                  <a:pt x="355" y="635"/>
                </a:lnTo>
                <a:lnTo>
                  <a:pt x="386" y="613"/>
                </a:lnTo>
                <a:lnTo>
                  <a:pt x="416" y="591"/>
                </a:lnTo>
                <a:lnTo>
                  <a:pt x="447" y="570"/>
                </a:lnTo>
                <a:lnTo>
                  <a:pt x="478" y="551"/>
                </a:lnTo>
                <a:lnTo>
                  <a:pt x="511" y="531"/>
                </a:lnTo>
                <a:lnTo>
                  <a:pt x="543" y="512"/>
                </a:lnTo>
                <a:lnTo>
                  <a:pt x="577" y="495"/>
                </a:lnTo>
                <a:lnTo>
                  <a:pt x="610" y="476"/>
                </a:lnTo>
                <a:lnTo>
                  <a:pt x="645" y="461"/>
                </a:lnTo>
                <a:lnTo>
                  <a:pt x="679" y="445"/>
                </a:lnTo>
                <a:lnTo>
                  <a:pt x="714" y="430"/>
                </a:lnTo>
                <a:lnTo>
                  <a:pt x="749" y="415"/>
                </a:lnTo>
                <a:lnTo>
                  <a:pt x="784" y="402"/>
                </a:lnTo>
                <a:lnTo>
                  <a:pt x="821" y="389"/>
                </a:lnTo>
                <a:lnTo>
                  <a:pt x="857" y="377"/>
                </a:lnTo>
                <a:lnTo>
                  <a:pt x="894" y="367"/>
                </a:lnTo>
                <a:lnTo>
                  <a:pt x="931" y="357"/>
                </a:lnTo>
                <a:lnTo>
                  <a:pt x="969" y="348"/>
                </a:lnTo>
                <a:lnTo>
                  <a:pt x="1007" y="338"/>
                </a:lnTo>
                <a:lnTo>
                  <a:pt x="1045" y="332"/>
                </a:lnTo>
                <a:lnTo>
                  <a:pt x="1082" y="325"/>
                </a:lnTo>
                <a:lnTo>
                  <a:pt x="1121" y="319"/>
                </a:lnTo>
                <a:lnTo>
                  <a:pt x="1160" y="314"/>
                </a:lnTo>
                <a:lnTo>
                  <a:pt x="1200" y="310"/>
                </a:lnTo>
                <a:lnTo>
                  <a:pt x="1240" y="307"/>
                </a:lnTo>
                <a:lnTo>
                  <a:pt x="1279" y="306"/>
                </a:lnTo>
                <a:lnTo>
                  <a:pt x="1319" y="305"/>
                </a:lnTo>
                <a:lnTo>
                  <a:pt x="1319" y="30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3" name="Freeform 49"/>
          <p:cNvSpPr>
            <a:spLocks/>
          </p:cNvSpPr>
          <p:nvPr/>
        </p:nvSpPr>
        <p:spPr bwMode="auto">
          <a:xfrm>
            <a:off x="3797300" y="3244851"/>
            <a:ext cx="309563" cy="523875"/>
          </a:xfrm>
          <a:custGeom>
            <a:avLst/>
            <a:gdLst>
              <a:gd name="T0" fmla="*/ 561 w 780"/>
              <a:gd name="T1" fmla="*/ 0 h 1320"/>
              <a:gd name="T2" fmla="*/ 530 w 780"/>
              <a:gd name="T3" fmla="*/ 32 h 1320"/>
              <a:gd name="T4" fmla="*/ 470 w 780"/>
              <a:gd name="T5" fmla="*/ 99 h 1320"/>
              <a:gd name="T6" fmla="*/ 412 w 780"/>
              <a:gd name="T7" fmla="*/ 168 h 1320"/>
              <a:gd name="T8" fmla="*/ 359 w 780"/>
              <a:gd name="T9" fmla="*/ 240 h 1320"/>
              <a:gd name="T10" fmla="*/ 308 w 780"/>
              <a:gd name="T11" fmla="*/ 315 h 1320"/>
              <a:gd name="T12" fmla="*/ 261 w 780"/>
              <a:gd name="T13" fmla="*/ 392 h 1320"/>
              <a:gd name="T14" fmla="*/ 218 w 780"/>
              <a:gd name="T15" fmla="*/ 470 h 1320"/>
              <a:gd name="T16" fmla="*/ 178 w 780"/>
              <a:gd name="T17" fmla="*/ 552 h 1320"/>
              <a:gd name="T18" fmla="*/ 142 w 780"/>
              <a:gd name="T19" fmla="*/ 635 h 1320"/>
              <a:gd name="T20" fmla="*/ 110 w 780"/>
              <a:gd name="T21" fmla="*/ 720 h 1320"/>
              <a:gd name="T22" fmla="*/ 82 w 780"/>
              <a:gd name="T23" fmla="*/ 807 h 1320"/>
              <a:gd name="T24" fmla="*/ 57 w 780"/>
              <a:gd name="T25" fmla="*/ 895 h 1320"/>
              <a:gd name="T26" fmla="*/ 36 w 780"/>
              <a:gd name="T27" fmla="*/ 987 h 1320"/>
              <a:gd name="T28" fmla="*/ 21 w 780"/>
              <a:gd name="T29" fmla="*/ 1079 h 1320"/>
              <a:gd name="T30" fmla="*/ 9 w 780"/>
              <a:gd name="T31" fmla="*/ 1171 h 1320"/>
              <a:gd name="T32" fmla="*/ 1 w 780"/>
              <a:gd name="T33" fmla="*/ 1267 h 1320"/>
              <a:gd name="T34" fmla="*/ 304 w 780"/>
              <a:gd name="T35" fmla="*/ 1320 h 1320"/>
              <a:gd name="T36" fmla="*/ 306 w 780"/>
              <a:gd name="T37" fmla="*/ 1280 h 1320"/>
              <a:gd name="T38" fmla="*/ 312 w 780"/>
              <a:gd name="T39" fmla="*/ 1199 h 1320"/>
              <a:gd name="T40" fmla="*/ 323 w 780"/>
              <a:gd name="T41" fmla="*/ 1121 h 1320"/>
              <a:gd name="T42" fmla="*/ 336 w 780"/>
              <a:gd name="T43" fmla="*/ 1043 h 1320"/>
              <a:gd name="T44" fmla="*/ 354 w 780"/>
              <a:gd name="T45" fmla="*/ 967 h 1320"/>
              <a:gd name="T46" fmla="*/ 375 w 780"/>
              <a:gd name="T47" fmla="*/ 892 h 1320"/>
              <a:gd name="T48" fmla="*/ 398 w 780"/>
              <a:gd name="T49" fmla="*/ 819 h 1320"/>
              <a:gd name="T50" fmla="*/ 425 w 780"/>
              <a:gd name="T51" fmla="*/ 747 h 1320"/>
              <a:gd name="T52" fmla="*/ 457 w 780"/>
              <a:gd name="T53" fmla="*/ 677 h 1320"/>
              <a:gd name="T54" fmla="*/ 491 w 780"/>
              <a:gd name="T55" fmla="*/ 608 h 1320"/>
              <a:gd name="T56" fmla="*/ 527 w 780"/>
              <a:gd name="T57" fmla="*/ 541 h 1320"/>
              <a:gd name="T58" fmla="*/ 567 w 780"/>
              <a:gd name="T59" fmla="*/ 476 h 1320"/>
              <a:gd name="T60" fmla="*/ 609 w 780"/>
              <a:gd name="T61" fmla="*/ 414 h 1320"/>
              <a:gd name="T62" fmla="*/ 655 w 780"/>
              <a:gd name="T63" fmla="*/ 354 h 1320"/>
              <a:gd name="T64" fmla="*/ 703 w 780"/>
              <a:gd name="T65" fmla="*/ 295 h 1320"/>
              <a:gd name="T66" fmla="*/ 754 w 780"/>
              <a:gd name="T67" fmla="*/ 239 h 1320"/>
              <a:gd name="T68" fmla="*/ 780 w 780"/>
              <a:gd name="T69" fmla="*/ 212 h 1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80" h="1320">
                <a:moveTo>
                  <a:pt x="780" y="212"/>
                </a:moveTo>
                <a:lnTo>
                  <a:pt x="561" y="0"/>
                </a:lnTo>
                <a:lnTo>
                  <a:pt x="561" y="0"/>
                </a:lnTo>
                <a:lnTo>
                  <a:pt x="530" y="32"/>
                </a:lnTo>
                <a:lnTo>
                  <a:pt x="500" y="65"/>
                </a:lnTo>
                <a:lnTo>
                  <a:pt x="470" y="99"/>
                </a:lnTo>
                <a:lnTo>
                  <a:pt x="441" y="132"/>
                </a:lnTo>
                <a:lnTo>
                  <a:pt x="412" y="168"/>
                </a:lnTo>
                <a:lnTo>
                  <a:pt x="385" y="204"/>
                </a:lnTo>
                <a:lnTo>
                  <a:pt x="359" y="240"/>
                </a:lnTo>
                <a:lnTo>
                  <a:pt x="333" y="277"/>
                </a:lnTo>
                <a:lnTo>
                  <a:pt x="308" y="315"/>
                </a:lnTo>
                <a:lnTo>
                  <a:pt x="285" y="352"/>
                </a:lnTo>
                <a:lnTo>
                  <a:pt x="261" y="392"/>
                </a:lnTo>
                <a:lnTo>
                  <a:pt x="239" y="431"/>
                </a:lnTo>
                <a:lnTo>
                  <a:pt x="218" y="470"/>
                </a:lnTo>
                <a:lnTo>
                  <a:pt x="198" y="510"/>
                </a:lnTo>
                <a:lnTo>
                  <a:pt x="178" y="552"/>
                </a:lnTo>
                <a:lnTo>
                  <a:pt x="160" y="593"/>
                </a:lnTo>
                <a:lnTo>
                  <a:pt x="142" y="635"/>
                </a:lnTo>
                <a:lnTo>
                  <a:pt x="126" y="677"/>
                </a:lnTo>
                <a:lnTo>
                  <a:pt x="110" y="720"/>
                </a:lnTo>
                <a:lnTo>
                  <a:pt x="95" y="763"/>
                </a:lnTo>
                <a:lnTo>
                  <a:pt x="82" y="807"/>
                </a:lnTo>
                <a:lnTo>
                  <a:pt x="69" y="851"/>
                </a:lnTo>
                <a:lnTo>
                  <a:pt x="57" y="895"/>
                </a:lnTo>
                <a:lnTo>
                  <a:pt x="47" y="941"/>
                </a:lnTo>
                <a:lnTo>
                  <a:pt x="36" y="987"/>
                </a:lnTo>
                <a:lnTo>
                  <a:pt x="28" y="1032"/>
                </a:lnTo>
                <a:lnTo>
                  <a:pt x="21" y="1079"/>
                </a:lnTo>
                <a:lnTo>
                  <a:pt x="14" y="1125"/>
                </a:lnTo>
                <a:lnTo>
                  <a:pt x="9" y="1171"/>
                </a:lnTo>
                <a:lnTo>
                  <a:pt x="5" y="1220"/>
                </a:lnTo>
                <a:lnTo>
                  <a:pt x="1" y="1267"/>
                </a:lnTo>
                <a:lnTo>
                  <a:pt x="0" y="1315"/>
                </a:lnTo>
                <a:lnTo>
                  <a:pt x="304" y="1320"/>
                </a:lnTo>
                <a:lnTo>
                  <a:pt x="304" y="1320"/>
                </a:lnTo>
                <a:lnTo>
                  <a:pt x="306" y="1280"/>
                </a:lnTo>
                <a:lnTo>
                  <a:pt x="308" y="1239"/>
                </a:lnTo>
                <a:lnTo>
                  <a:pt x="312" y="1199"/>
                </a:lnTo>
                <a:lnTo>
                  <a:pt x="317" y="1160"/>
                </a:lnTo>
                <a:lnTo>
                  <a:pt x="323" y="1121"/>
                </a:lnTo>
                <a:lnTo>
                  <a:pt x="329" y="1082"/>
                </a:lnTo>
                <a:lnTo>
                  <a:pt x="336" y="1043"/>
                </a:lnTo>
                <a:lnTo>
                  <a:pt x="345" y="1005"/>
                </a:lnTo>
                <a:lnTo>
                  <a:pt x="354" y="967"/>
                </a:lnTo>
                <a:lnTo>
                  <a:pt x="363" y="929"/>
                </a:lnTo>
                <a:lnTo>
                  <a:pt x="375" y="892"/>
                </a:lnTo>
                <a:lnTo>
                  <a:pt x="386" y="855"/>
                </a:lnTo>
                <a:lnTo>
                  <a:pt x="398" y="819"/>
                </a:lnTo>
                <a:lnTo>
                  <a:pt x="411" y="782"/>
                </a:lnTo>
                <a:lnTo>
                  <a:pt x="425" y="747"/>
                </a:lnTo>
                <a:lnTo>
                  <a:pt x="441" y="712"/>
                </a:lnTo>
                <a:lnTo>
                  <a:pt x="457" y="677"/>
                </a:lnTo>
                <a:lnTo>
                  <a:pt x="474" y="642"/>
                </a:lnTo>
                <a:lnTo>
                  <a:pt x="491" y="608"/>
                </a:lnTo>
                <a:lnTo>
                  <a:pt x="509" y="574"/>
                </a:lnTo>
                <a:lnTo>
                  <a:pt x="527" y="541"/>
                </a:lnTo>
                <a:lnTo>
                  <a:pt x="547" y="509"/>
                </a:lnTo>
                <a:lnTo>
                  <a:pt x="567" y="476"/>
                </a:lnTo>
                <a:lnTo>
                  <a:pt x="588" y="445"/>
                </a:lnTo>
                <a:lnTo>
                  <a:pt x="609" y="414"/>
                </a:lnTo>
                <a:lnTo>
                  <a:pt x="632" y="384"/>
                </a:lnTo>
                <a:lnTo>
                  <a:pt x="655" y="354"/>
                </a:lnTo>
                <a:lnTo>
                  <a:pt x="678" y="324"/>
                </a:lnTo>
                <a:lnTo>
                  <a:pt x="703" y="295"/>
                </a:lnTo>
                <a:lnTo>
                  <a:pt x="728" y="267"/>
                </a:lnTo>
                <a:lnTo>
                  <a:pt x="754" y="239"/>
                </a:lnTo>
                <a:lnTo>
                  <a:pt x="780" y="212"/>
                </a:lnTo>
                <a:lnTo>
                  <a:pt x="780" y="212"/>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7" name="Freeform 53"/>
          <p:cNvSpPr>
            <a:spLocks/>
          </p:cNvSpPr>
          <p:nvPr/>
        </p:nvSpPr>
        <p:spPr bwMode="auto">
          <a:xfrm>
            <a:off x="5046663" y="3789363"/>
            <a:ext cx="300038" cy="533400"/>
          </a:xfrm>
          <a:custGeom>
            <a:avLst/>
            <a:gdLst>
              <a:gd name="T0" fmla="*/ 220 w 757"/>
              <a:gd name="T1" fmla="*/ 1344 h 1344"/>
              <a:gd name="T2" fmla="*/ 250 w 757"/>
              <a:gd name="T3" fmla="*/ 1312 h 1344"/>
              <a:gd name="T4" fmla="*/ 310 w 757"/>
              <a:gd name="T5" fmla="*/ 1244 h 1344"/>
              <a:gd name="T6" fmla="*/ 366 w 757"/>
              <a:gd name="T7" fmla="*/ 1172 h 1344"/>
              <a:gd name="T8" fmla="*/ 418 w 757"/>
              <a:gd name="T9" fmla="*/ 1099 h 1344"/>
              <a:gd name="T10" fmla="*/ 468 w 757"/>
              <a:gd name="T11" fmla="*/ 1022 h 1344"/>
              <a:gd name="T12" fmla="*/ 513 w 757"/>
              <a:gd name="T13" fmla="*/ 944 h 1344"/>
              <a:gd name="T14" fmla="*/ 556 w 757"/>
              <a:gd name="T15" fmla="*/ 864 h 1344"/>
              <a:gd name="T16" fmla="*/ 594 w 757"/>
              <a:gd name="T17" fmla="*/ 782 h 1344"/>
              <a:gd name="T18" fmla="*/ 629 w 757"/>
              <a:gd name="T19" fmla="*/ 696 h 1344"/>
              <a:gd name="T20" fmla="*/ 660 w 757"/>
              <a:gd name="T21" fmla="*/ 610 h 1344"/>
              <a:gd name="T22" fmla="*/ 686 w 757"/>
              <a:gd name="T23" fmla="*/ 521 h 1344"/>
              <a:gd name="T24" fmla="*/ 710 w 757"/>
              <a:gd name="T25" fmla="*/ 430 h 1344"/>
              <a:gd name="T26" fmla="*/ 728 w 757"/>
              <a:gd name="T27" fmla="*/ 339 h 1344"/>
              <a:gd name="T28" fmla="*/ 742 w 757"/>
              <a:gd name="T29" fmla="*/ 245 h 1344"/>
              <a:gd name="T30" fmla="*/ 751 w 757"/>
              <a:gd name="T31" fmla="*/ 150 h 1344"/>
              <a:gd name="T32" fmla="*/ 757 w 757"/>
              <a:gd name="T33" fmla="*/ 54 h 1344"/>
              <a:gd name="T34" fmla="*/ 452 w 757"/>
              <a:gd name="T35" fmla="*/ 0 h 1344"/>
              <a:gd name="T36" fmla="*/ 452 w 757"/>
              <a:gd name="T37" fmla="*/ 42 h 1344"/>
              <a:gd name="T38" fmla="*/ 448 w 757"/>
              <a:gd name="T39" fmla="*/ 123 h 1344"/>
              <a:gd name="T40" fmla="*/ 440 w 757"/>
              <a:gd name="T41" fmla="*/ 203 h 1344"/>
              <a:gd name="T42" fmla="*/ 428 w 757"/>
              <a:gd name="T43" fmla="*/ 282 h 1344"/>
              <a:gd name="T44" fmla="*/ 413 w 757"/>
              <a:gd name="T45" fmla="*/ 360 h 1344"/>
              <a:gd name="T46" fmla="*/ 393 w 757"/>
              <a:gd name="T47" fmla="*/ 437 h 1344"/>
              <a:gd name="T48" fmla="*/ 371 w 757"/>
              <a:gd name="T49" fmla="*/ 511 h 1344"/>
              <a:gd name="T50" fmla="*/ 345 w 757"/>
              <a:gd name="T51" fmla="*/ 584 h 1344"/>
              <a:gd name="T52" fmla="*/ 317 w 757"/>
              <a:gd name="T53" fmla="*/ 655 h 1344"/>
              <a:gd name="T54" fmla="*/ 284 w 757"/>
              <a:gd name="T55" fmla="*/ 726 h 1344"/>
              <a:gd name="T56" fmla="*/ 248 w 757"/>
              <a:gd name="T57" fmla="*/ 795 h 1344"/>
              <a:gd name="T58" fmla="*/ 210 w 757"/>
              <a:gd name="T59" fmla="*/ 861 h 1344"/>
              <a:gd name="T60" fmla="*/ 168 w 757"/>
              <a:gd name="T61" fmla="*/ 925 h 1344"/>
              <a:gd name="T62" fmla="*/ 124 w 757"/>
              <a:gd name="T63" fmla="*/ 987 h 1344"/>
              <a:gd name="T64" fmla="*/ 77 w 757"/>
              <a:gd name="T65" fmla="*/ 1047 h 1344"/>
              <a:gd name="T66" fmla="*/ 26 w 757"/>
              <a:gd name="T67" fmla="*/ 1104 h 1344"/>
              <a:gd name="T68" fmla="*/ 0 w 757"/>
              <a:gd name="T69" fmla="*/ 1133 h 1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57" h="1344">
                <a:moveTo>
                  <a:pt x="0" y="1133"/>
                </a:moveTo>
                <a:lnTo>
                  <a:pt x="220" y="1344"/>
                </a:lnTo>
                <a:lnTo>
                  <a:pt x="220" y="1344"/>
                </a:lnTo>
                <a:lnTo>
                  <a:pt x="250" y="1312"/>
                </a:lnTo>
                <a:lnTo>
                  <a:pt x="280" y="1278"/>
                </a:lnTo>
                <a:lnTo>
                  <a:pt x="310" y="1244"/>
                </a:lnTo>
                <a:lnTo>
                  <a:pt x="337" y="1209"/>
                </a:lnTo>
                <a:lnTo>
                  <a:pt x="366" y="1172"/>
                </a:lnTo>
                <a:lnTo>
                  <a:pt x="392" y="1136"/>
                </a:lnTo>
                <a:lnTo>
                  <a:pt x="418" y="1099"/>
                </a:lnTo>
                <a:lnTo>
                  <a:pt x="443" y="1062"/>
                </a:lnTo>
                <a:lnTo>
                  <a:pt x="468" y="1022"/>
                </a:lnTo>
                <a:lnTo>
                  <a:pt x="491" y="983"/>
                </a:lnTo>
                <a:lnTo>
                  <a:pt x="513" y="944"/>
                </a:lnTo>
                <a:lnTo>
                  <a:pt x="535" y="904"/>
                </a:lnTo>
                <a:lnTo>
                  <a:pt x="556" y="864"/>
                </a:lnTo>
                <a:lnTo>
                  <a:pt x="576" y="823"/>
                </a:lnTo>
                <a:lnTo>
                  <a:pt x="594" y="782"/>
                </a:lnTo>
                <a:lnTo>
                  <a:pt x="612" y="739"/>
                </a:lnTo>
                <a:lnTo>
                  <a:pt x="629" y="696"/>
                </a:lnTo>
                <a:lnTo>
                  <a:pt x="645" y="653"/>
                </a:lnTo>
                <a:lnTo>
                  <a:pt x="660" y="610"/>
                </a:lnTo>
                <a:lnTo>
                  <a:pt x="673" y="565"/>
                </a:lnTo>
                <a:lnTo>
                  <a:pt x="686" y="521"/>
                </a:lnTo>
                <a:lnTo>
                  <a:pt x="698" y="476"/>
                </a:lnTo>
                <a:lnTo>
                  <a:pt x="710" y="430"/>
                </a:lnTo>
                <a:lnTo>
                  <a:pt x="719" y="384"/>
                </a:lnTo>
                <a:lnTo>
                  <a:pt x="728" y="339"/>
                </a:lnTo>
                <a:lnTo>
                  <a:pt x="736" y="292"/>
                </a:lnTo>
                <a:lnTo>
                  <a:pt x="742" y="245"/>
                </a:lnTo>
                <a:lnTo>
                  <a:pt x="747" y="198"/>
                </a:lnTo>
                <a:lnTo>
                  <a:pt x="751" y="150"/>
                </a:lnTo>
                <a:lnTo>
                  <a:pt x="754" y="102"/>
                </a:lnTo>
                <a:lnTo>
                  <a:pt x="757" y="54"/>
                </a:lnTo>
                <a:lnTo>
                  <a:pt x="757" y="6"/>
                </a:lnTo>
                <a:lnTo>
                  <a:pt x="452" y="0"/>
                </a:lnTo>
                <a:lnTo>
                  <a:pt x="452" y="0"/>
                </a:lnTo>
                <a:lnTo>
                  <a:pt x="452" y="42"/>
                </a:lnTo>
                <a:lnTo>
                  <a:pt x="451" y="82"/>
                </a:lnTo>
                <a:lnTo>
                  <a:pt x="448" y="123"/>
                </a:lnTo>
                <a:lnTo>
                  <a:pt x="444" y="163"/>
                </a:lnTo>
                <a:lnTo>
                  <a:pt x="440" y="203"/>
                </a:lnTo>
                <a:lnTo>
                  <a:pt x="435" y="242"/>
                </a:lnTo>
                <a:lnTo>
                  <a:pt x="428" y="282"/>
                </a:lnTo>
                <a:lnTo>
                  <a:pt x="421" y="321"/>
                </a:lnTo>
                <a:lnTo>
                  <a:pt x="413" y="360"/>
                </a:lnTo>
                <a:lnTo>
                  <a:pt x="404" y="397"/>
                </a:lnTo>
                <a:lnTo>
                  <a:pt x="393" y="437"/>
                </a:lnTo>
                <a:lnTo>
                  <a:pt x="383" y="473"/>
                </a:lnTo>
                <a:lnTo>
                  <a:pt x="371" y="511"/>
                </a:lnTo>
                <a:lnTo>
                  <a:pt x="358" y="547"/>
                </a:lnTo>
                <a:lnTo>
                  <a:pt x="345" y="584"/>
                </a:lnTo>
                <a:lnTo>
                  <a:pt x="331" y="620"/>
                </a:lnTo>
                <a:lnTo>
                  <a:pt x="317" y="655"/>
                </a:lnTo>
                <a:lnTo>
                  <a:pt x="301" y="692"/>
                </a:lnTo>
                <a:lnTo>
                  <a:pt x="284" y="726"/>
                </a:lnTo>
                <a:lnTo>
                  <a:pt x="266" y="761"/>
                </a:lnTo>
                <a:lnTo>
                  <a:pt x="248" y="795"/>
                </a:lnTo>
                <a:lnTo>
                  <a:pt x="229" y="827"/>
                </a:lnTo>
                <a:lnTo>
                  <a:pt x="210" y="861"/>
                </a:lnTo>
                <a:lnTo>
                  <a:pt x="189" y="892"/>
                </a:lnTo>
                <a:lnTo>
                  <a:pt x="168" y="925"/>
                </a:lnTo>
                <a:lnTo>
                  <a:pt x="146" y="956"/>
                </a:lnTo>
                <a:lnTo>
                  <a:pt x="124" y="987"/>
                </a:lnTo>
                <a:lnTo>
                  <a:pt x="100" y="1017"/>
                </a:lnTo>
                <a:lnTo>
                  <a:pt x="77" y="1047"/>
                </a:lnTo>
                <a:lnTo>
                  <a:pt x="52" y="1076"/>
                </a:lnTo>
                <a:lnTo>
                  <a:pt x="26" y="1104"/>
                </a:lnTo>
                <a:lnTo>
                  <a:pt x="0" y="1133"/>
                </a:lnTo>
                <a:lnTo>
                  <a:pt x="0" y="1133"/>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9" name="Freeform 55"/>
          <p:cNvSpPr>
            <a:spLocks/>
          </p:cNvSpPr>
          <p:nvPr/>
        </p:nvSpPr>
        <p:spPr bwMode="auto">
          <a:xfrm>
            <a:off x="3976688" y="3370263"/>
            <a:ext cx="239713" cy="400050"/>
          </a:xfrm>
          <a:custGeom>
            <a:avLst/>
            <a:gdLst>
              <a:gd name="T0" fmla="*/ 603 w 603"/>
              <a:gd name="T1" fmla="*/ 164 h 1010"/>
              <a:gd name="T2" fmla="*/ 433 w 603"/>
              <a:gd name="T3" fmla="*/ 0 h 1010"/>
              <a:gd name="T4" fmla="*/ 433 w 603"/>
              <a:gd name="T5" fmla="*/ 0 h 1010"/>
              <a:gd name="T6" fmla="*/ 410 w 603"/>
              <a:gd name="T7" fmla="*/ 24 h 1010"/>
              <a:gd name="T8" fmla="*/ 386 w 603"/>
              <a:gd name="T9" fmla="*/ 49 h 1010"/>
              <a:gd name="T10" fmla="*/ 363 w 603"/>
              <a:gd name="T11" fmla="*/ 75 h 1010"/>
              <a:gd name="T12" fmla="*/ 341 w 603"/>
              <a:gd name="T13" fmla="*/ 101 h 1010"/>
              <a:gd name="T14" fmla="*/ 320 w 603"/>
              <a:gd name="T15" fmla="*/ 129 h 1010"/>
              <a:gd name="T16" fmla="*/ 298 w 603"/>
              <a:gd name="T17" fmla="*/ 156 h 1010"/>
              <a:gd name="T18" fmla="*/ 278 w 603"/>
              <a:gd name="T19" fmla="*/ 183 h 1010"/>
              <a:gd name="T20" fmla="*/ 259 w 603"/>
              <a:gd name="T21" fmla="*/ 212 h 1010"/>
              <a:gd name="T22" fmla="*/ 239 w 603"/>
              <a:gd name="T23" fmla="*/ 241 h 1010"/>
              <a:gd name="T24" fmla="*/ 221 w 603"/>
              <a:gd name="T25" fmla="*/ 269 h 1010"/>
              <a:gd name="T26" fmla="*/ 203 w 603"/>
              <a:gd name="T27" fmla="*/ 299 h 1010"/>
              <a:gd name="T28" fmla="*/ 186 w 603"/>
              <a:gd name="T29" fmla="*/ 329 h 1010"/>
              <a:gd name="T30" fmla="*/ 169 w 603"/>
              <a:gd name="T31" fmla="*/ 360 h 1010"/>
              <a:gd name="T32" fmla="*/ 153 w 603"/>
              <a:gd name="T33" fmla="*/ 390 h 1010"/>
              <a:gd name="T34" fmla="*/ 139 w 603"/>
              <a:gd name="T35" fmla="*/ 422 h 1010"/>
              <a:gd name="T36" fmla="*/ 125 w 603"/>
              <a:gd name="T37" fmla="*/ 454 h 1010"/>
              <a:gd name="T38" fmla="*/ 110 w 603"/>
              <a:gd name="T39" fmla="*/ 485 h 1010"/>
              <a:gd name="T40" fmla="*/ 97 w 603"/>
              <a:gd name="T41" fmla="*/ 518 h 1010"/>
              <a:gd name="T42" fmla="*/ 86 w 603"/>
              <a:gd name="T43" fmla="*/ 552 h 1010"/>
              <a:gd name="T44" fmla="*/ 74 w 603"/>
              <a:gd name="T45" fmla="*/ 584 h 1010"/>
              <a:gd name="T46" fmla="*/ 64 w 603"/>
              <a:gd name="T47" fmla="*/ 618 h 1010"/>
              <a:gd name="T48" fmla="*/ 53 w 603"/>
              <a:gd name="T49" fmla="*/ 652 h 1010"/>
              <a:gd name="T50" fmla="*/ 44 w 603"/>
              <a:gd name="T51" fmla="*/ 686 h 1010"/>
              <a:gd name="T52" fmla="*/ 36 w 603"/>
              <a:gd name="T53" fmla="*/ 721 h 1010"/>
              <a:gd name="T54" fmla="*/ 28 w 603"/>
              <a:gd name="T55" fmla="*/ 755 h 1010"/>
              <a:gd name="T56" fmla="*/ 22 w 603"/>
              <a:gd name="T57" fmla="*/ 790 h 1010"/>
              <a:gd name="T58" fmla="*/ 15 w 603"/>
              <a:gd name="T59" fmla="*/ 827 h 1010"/>
              <a:gd name="T60" fmla="*/ 12 w 603"/>
              <a:gd name="T61" fmla="*/ 862 h 1010"/>
              <a:gd name="T62" fmla="*/ 6 w 603"/>
              <a:gd name="T63" fmla="*/ 898 h 1010"/>
              <a:gd name="T64" fmla="*/ 4 w 603"/>
              <a:gd name="T65" fmla="*/ 933 h 1010"/>
              <a:gd name="T66" fmla="*/ 1 w 603"/>
              <a:gd name="T67" fmla="*/ 970 h 1010"/>
              <a:gd name="T68" fmla="*/ 0 w 603"/>
              <a:gd name="T69" fmla="*/ 1006 h 1010"/>
              <a:gd name="T70" fmla="*/ 234 w 603"/>
              <a:gd name="T71" fmla="*/ 1010 h 1010"/>
              <a:gd name="T72" fmla="*/ 234 w 603"/>
              <a:gd name="T73" fmla="*/ 1010 h 1010"/>
              <a:gd name="T74" fmla="*/ 238 w 603"/>
              <a:gd name="T75" fmla="*/ 949 h 1010"/>
              <a:gd name="T76" fmla="*/ 245 w 603"/>
              <a:gd name="T77" fmla="*/ 889 h 1010"/>
              <a:gd name="T78" fmla="*/ 254 w 603"/>
              <a:gd name="T79" fmla="*/ 829 h 1010"/>
              <a:gd name="T80" fmla="*/ 267 w 603"/>
              <a:gd name="T81" fmla="*/ 769 h 1010"/>
              <a:gd name="T82" fmla="*/ 281 w 603"/>
              <a:gd name="T83" fmla="*/ 712 h 1010"/>
              <a:gd name="T84" fmla="*/ 298 w 603"/>
              <a:gd name="T85" fmla="*/ 655 h 1010"/>
              <a:gd name="T86" fmla="*/ 319 w 603"/>
              <a:gd name="T87" fmla="*/ 600 h 1010"/>
              <a:gd name="T88" fmla="*/ 341 w 603"/>
              <a:gd name="T89" fmla="*/ 545 h 1010"/>
              <a:gd name="T90" fmla="*/ 366 w 603"/>
              <a:gd name="T91" fmla="*/ 492 h 1010"/>
              <a:gd name="T92" fmla="*/ 393 w 603"/>
              <a:gd name="T93" fmla="*/ 441 h 1010"/>
              <a:gd name="T94" fmla="*/ 423 w 603"/>
              <a:gd name="T95" fmla="*/ 390 h 1010"/>
              <a:gd name="T96" fmla="*/ 454 w 603"/>
              <a:gd name="T97" fmla="*/ 342 h 1010"/>
              <a:gd name="T98" fmla="*/ 488 w 603"/>
              <a:gd name="T99" fmla="*/ 294 h 1010"/>
              <a:gd name="T100" fmla="*/ 524 w 603"/>
              <a:gd name="T101" fmla="*/ 250 h 1010"/>
              <a:gd name="T102" fmla="*/ 562 w 603"/>
              <a:gd name="T103" fmla="*/ 205 h 1010"/>
              <a:gd name="T104" fmla="*/ 603 w 603"/>
              <a:gd name="T105" fmla="*/ 164 h 1010"/>
              <a:gd name="T106" fmla="*/ 603 w 603"/>
              <a:gd name="T107" fmla="*/ 164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3" h="1010">
                <a:moveTo>
                  <a:pt x="603" y="164"/>
                </a:moveTo>
                <a:lnTo>
                  <a:pt x="433" y="0"/>
                </a:lnTo>
                <a:lnTo>
                  <a:pt x="433" y="0"/>
                </a:lnTo>
                <a:lnTo>
                  <a:pt x="410" y="24"/>
                </a:lnTo>
                <a:lnTo>
                  <a:pt x="386" y="49"/>
                </a:lnTo>
                <a:lnTo>
                  <a:pt x="363" y="75"/>
                </a:lnTo>
                <a:lnTo>
                  <a:pt x="341" y="101"/>
                </a:lnTo>
                <a:lnTo>
                  <a:pt x="320" y="129"/>
                </a:lnTo>
                <a:lnTo>
                  <a:pt x="298" y="156"/>
                </a:lnTo>
                <a:lnTo>
                  <a:pt x="278" y="183"/>
                </a:lnTo>
                <a:lnTo>
                  <a:pt x="259" y="212"/>
                </a:lnTo>
                <a:lnTo>
                  <a:pt x="239" y="241"/>
                </a:lnTo>
                <a:lnTo>
                  <a:pt x="221" y="269"/>
                </a:lnTo>
                <a:lnTo>
                  <a:pt x="203" y="299"/>
                </a:lnTo>
                <a:lnTo>
                  <a:pt x="186" y="329"/>
                </a:lnTo>
                <a:lnTo>
                  <a:pt x="169" y="360"/>
                </a:lnTo>
                <a:lnTo>
                  <a:pt x="153" y="390"/>
                </a:lnTo>
                <a:lnTo>
                  <a:pt x="139" y="422"/>
                </a:lnTo>
                <a:lnTo>
                  <a:pt x="125" y="454"/>
                </a:lnTo>
                <a:lnTo>
                  <a:pt x="110" y="485"/>
                </a:lnTo>
                <a:lnTo>
                  <a:pt x="97" y="518"/>
                </a:lnTo>
                <a:lnTo>
                  <a:pt x="86" y="552"/>
                </a:lnTo>
                <a:lnTo>
                  <a:pt x="74" y="584"/>
                </a:lnTo>
                <a:lnTo>
                  <a:pt x="64" y="618"/>
                </a:lnTo>
                <a:lnTo>
                  <a:pt x="53" y="652"/>
                </a:lnTo>
                <a:lnTo>
                  <a:pt x="44" y="686"/>
                </a:lnTo>
                <a:lnTo>
                  <a:pt x="36" y="721"/>
                </a:lnTo>
                <a:lnTo>
                  <a:pt x="28" y="755"/>
                </a:lnTo>
                <a:lnTo>
                  <a:pt x="22" y="790"/>
                </a:lnTo>
                <a:lnTo>
                  <a:pt x="15" y="827"/>
                </a:lnTo>
                <a:lnTo>
                  <a:pt x="12" y="862"/>
                </a:lnTo>
                <a:lnTo>
                  <a:pt x="6" y="898"/>
                </a:lnTo>
                <a:lnTo>
                  <a:pt x="4" y="933"/>
                </a:lnTo>
                <a:lnTo>
                  <a:pt x="1" y="970"/>
                </a:lnTo>
                <a:lnTo>
                  <a:pt x="0" y="1006"/>
                </a:lnTo>
                <a:lnTo>
                  <a:pt x="234" y="1010"/>
                </a:lnTo>
                <a:lnTo>
                  <a:pt x="234" y="1010"/>
                </a:lnTo>
                <a:lnTo>
                  <a:pt x="238" y="949"/>
                </a:lnTo>
                <a:lnTo>
                  <a:pt x="245" y="889"/>
                </a:lnTo>
                <a:lnTo>
                  <a:pt x="254" y="829"/>
                </a:lnTo>
                <a:lnTo>
                  <a:pt x="267" y="769"/>
                </a:lnTo>
                <a:lnTo>
                  <a:pt x="281" y="712"/>
                </a:lnTo>
                <a:lnTo>
                  <a:pt x="298" y="655"/>
                </a:lnTo>
                <a:lnTo>
                  <a:pt x="319" y="600"/>
                </a:lnTo>
                <a:lnTo>
                  <a:pt x="341" y="545"/>
                </a:lnTo>
                <a:lnTo>
                  <a:pt x="366" y="492"/>
                </a:lnTo>
                <a:lnTo>
                  <a:pt x="393" y="441"/>
                </a:lnTo>
                <a:lnTo>
                  <a:pt x="423" y="390"/>
                </a:lnTo>
                <a:lnTo>
                  <a:pt x="454" y="342"/>
                </a:lnTo>
                <a:lnTo>
                  <a:pt x="488" y="294"/>
                </a:lnTo>
                <a:lnTo>
                  <a:pt x="524" y="250"/>
                </a:lnTo>
                <a:lnTo>
                  <a:pt x="562" y="205"/>
                </a:lnTo>
                <a:lnTo>
                  <a:pt x="603" y="164"/>
                </a:lnTo>
                <a:lnTo>
                  <a:pt x="603" y="164"/>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0" name="Freeform 56"/>
          <p:cNvSpPr>
            <a:spLocks/>
          </p:cNvSpPr>
          <p:nvPr/>
        </p:nvSpPr>
        <p:spPr bwMode="auto">
          <a:xfrm>
            <a:off x="4162425" y="3194051"/>
            <a:ext cx="401638" cy="230188"/>
          </a:xfrm>
          <a:custGeom>
            <a:avLst/>
            <a:gdLst>
              <a:gd name="T0" fmla="*/ 1010 w 1010"/>
              <a:gd name="T1" fmla="*/ 235 h 579"/>
              <a:gd name="T2" fmla="*/ 1006 w 1010"/>
              <a:gd name="T3" fmla="*/ 0 h 579"/>
              <a:gd name="T4" fmla="*/ 1006 w 1010"/>
              <a:gd name="T5" fmla="*/ 0 h 579"/>
              <a:gd name="T6" fmla="*/ 969 w 1010"/>
              <a:gd name="T7" fmla="*/ 1 h 579"/>
              <a:gd name="T8" fmla="*/ 933 w 1010"/>
              <a:gd name="T9" fmla="*/ 4 h 579"/>
              <a:gd name="T10" fmla="*/ 898 w 1010"/>
              <a:gd name="T11" fmla="*/ 6 h 579"/>
              <a:gd name="T12" fmla="*/ 861 w 1010"/>
              <a:gd name="T13" fmla="*/ 9 h 579"/>
              <a:gd name="T14" fmla="*/ 826 w 1010"/>
              <a:gd name="T15" fmla="*/ 14 h 579"/>
              <a:gd name="T16" fmla="*/ 791 w 1010"/>
              <a:gd name="T17" fmla="*/ 19 h 579"/>
              <a:gd name="T18" fmla="*/ 756 w 1010"/>
              <a:gd name="T19" fmla="*/ 24 h 579"/>
              <a:gd name="T20" fmla="*/ 721 w 1010"/>
              <a:gd name="T21" fmla="*/ 32 h 579"/>
              <a:gd name="T22" fmla="*/ 687 w 1010"/>
              <a:gd name="T23" fmla="*/ 40 h 579"/>
              <a:gd name="T24" fmla="*/ 653 w 1010"/>
              <a:gd name="T25" fmla="*/ 48 h 579"/>
              <a:gd name="T26" fmla="*/ 619 w 1010"/>
              <a:gd name="T27" fmla="*/ 57 h 579"/>
              <a:gd name="T28" fmla="*/ 585 w 1010"/>
              <a:gd name="T29" fmla="*/ 67 h 579"/>
              <a:gd name="T30" fmla="*/ 553 w 1010"/>
              <a:gd name="T31" fmla="*/ 78 h 579"/>
              <a:gd name="T32" fmla="*/ 520 w 1010"/>
              <a:gd name="T33" fmla="*/ 90 h 579"/>
              <a:gd name="T34" fmla="*/ 488 w 1010"/>
              <a:gd name="T35" fmla="*/ 101 h 579"/>
              <a:gd name="T36" fmla="*/ 455 w 1010"/>
              <a:gd name="T37" fmla="*/ 114 h 579"/>
              <a:gd name="T38" fmla="*/ 424 w 1010"/>
              <a:gd name="T39" fmla="*/ 127 h 579"/>
              <a:gd name="T40" fmla="*/ 393 w 1010"/>
              <a:gd name="T41" fmla="*/ 142 h 579"/>
              <a:gd name="T42" fmla="*/ 361 w 1010"/>
              <a:gd name="T43" fmla="*/ 157 h 579"/>
              <a:gd name="T44" fmla="*/ 330 w 1010"/>
              <a:gd name="T45" fmla="*/ 173 h 579"/>
              <a:gd name="T46" fmla="*/ 300 w 1010"/>
              <a:gd name="T47" fmla="*/ 188 h 579"/>
              <a:gd name="T48" fmla="*/ 270 w 1010"/>
              <a:gd name="T49" fmla="*/ 205 h 579"/>
              <a:gd name="T50" fmla="*/ 213 w 1010"/>
              <a:gd name="T51" fmla="*/ 242 h 579"/>
              <a:gd name="T52" fmla="*/ 157 w 1010"/>
              <a:gd name="T53" fmla="*/ 281 h 579"/>
              <a:gd name="T54" fmla="*/ 102 w 1010"/>
              <a:gd name="T55" fmla="*/ 321 h 579"/>
              <a:gd name="T56" fmla="*/ 50 w 1010"/>
              <a:gd name="T57" fmla="*/ 364 h 579"/>
              <a:gd name="T58" fmla="*/ 0 w 1010"/>
              <a:gd name="T59" fmla="*/ 410 h 579"/>
              <a:gd name="T60" fmla="*/ 162 w 1010"/>
              <a:gd name="T61" fmla="*/ 579 h 579"/>
              <a:gd name="T62" fmla="*/ 162 w 1010"/>
              <a:gd name="T63" fmla="*/ 579 h 579"/>
              <a:gd name="T64" fmla="*/ 205 w 1010"/>
              <a:gd name="T65" fmla="*/ 541 h 579"/>
              <a:gd name="T66" fmla="*/ 249 w 1010"/>
              <a:gd name="T67" fmla="*/ 505 h 579"/>
              <a:gd name="T68" fmla="*/ 295 w 1010"/>
              <a:gd name="T69" fmla="*/ 470 h 579"/>
              <a:gd name="T70" fmla="*/ 343 w 1010"/>
              <a:gd name="T71" fmla="*/ 438 h 579"/>
              <a:gd name="T72" fmla="*/ 391 w 1010"/>
              <a:gd name="T73" fmla="*/ 407 h 579"/>
              <a:gd name="T74" fmla="*/ 442 w 1010"/>
              <a:gd name="T75" fmla="*/ 380 h 579"/>
              <a:gd name="T76" fmla="*/ 494 w 1010"/>
              <a:gd name="T77" fmla="*/ 354 h 579"/>
              <a:gd name="T78" fmla="*/ 546 w 1010"/>
              <a:gd name="T79" fmla="*/ 330 h 579"/>
              <a:gd name="T80" fmla="*/ 601 w 1010"/>
              <a:gd name="T81" fmla="*/ 310 h 579"/>
              <a:gd name="T82" fmla="*/ 656 w 1010"/>
              <a:gd name="T83" fmla="*/ 291 h 579"/>
              <a:gd name="T84" fmla="*/ 713 w 1010"/>
              <a:gd name="T85" fmla="*/ 276 h 579"/>
              <a:gd name="T86" fmla="*/ 770 w 1010"/>
              <a:gd name="T87" fmla="*/ 261 h 579"/>
              <a:gd name="T88" fmla="*/ 829 w 1010"/>
              <a:gd name="T89" fmla="*/ 251 h 579"/>
              <a:gd name="T90" fmla="*/ 889 w 1010"/>
              <a:gd name="T91" fmla="*/ 243 h 579"/>
              <a:gd name="T92" fmla="*/ 949 w 1010"/>
              <a:gd name="T93" fmla="*/ 238 h 579"/>
              <a:gd name="T94" fmla="*/ 1010 w 1010"/>
              <a:gd name="T95" fmla="*/ 235 h 579"/>
              <a:gd name="T96" fmla="*/ 1010 w 1010"/>
              <a:gd name="T97" fmla="*/ 235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0" h="579">
                <a:moveTo>
                  <a:pt x="1010" y="235"/>
                </a:moveTo>
                <a:lnTo>
                  <a:pt x="1006" y="0"/>
                </a:lnTo>
                <a:lnTo>
                  <a:pt x="1006" y="0"/>
                </a:lnTo>
                <a:lnTo>
                  <a:pt x="969" y="1"/>
                </a:lnTo>
                <a:lnTo>
                  <a:pt x="933" y="4"/>
                </a:lnTo>
                <a:lnTo>
                  <a:pt x="898" y="6"/>
                </a:lnTo>
                <a:lnTo>
                  <a:pt x="861" y="9"/>
                </a:lnTo>
                <a:lnTo>
                  <a:pt x="826" y="14"/>
                </a:lnTo>
                <a:lnTo>
                  <a:pt x="791" y="19"/>
                </a:lnTo>
                <a:lnTo>
                  <a:pt x="756" y="24"/>
                </a:lnTo>
                <a:lnTo>
                  <a:pt x="721" y="32"/>
                </a:lnTo>
                <a:lnTo>
                  <a:pt x="687" y="40"/>
                </a:lnTo>
                <a:lnTo>
                  <a:pt x="653" y="48"/>
                </a:lnTo>
                <a:lnTo>
                  <a:pt x="619" y="57"/>
                </a:lnTo>
                <a:lnTo>
                  <a:pt x="585" y="67"/>
                </a:lnTo>
                <a:lnTo>
                  <a:pt x="553" y="78"/>
                </a:lnTo>
                <a:lnTo>
                  <a:pt x="520" y="90"/>
                </a:lnTo>
                <a:lnTo>
                  <a:pt x="488" y="101"/>
                </a:lnTo>
                <a:lnTo>
                  <a:pt x="455" y="114"/>
                </a:lnTo>
                <a:lnTo>
                  <a:pt x="424" y="127"/>
                </a:lnTo>
                <a:lnTo>
                  <a:pt x="393" y="142"/>
                </a:lnTo>
                <a:lnTo>
                  <a:pt x="361" y="157"/>
                </a:lnTo>
                <a:lnTo>
                  <a:pt x="330" y="173"/>
                </a:lnTo>
                <a:lnTo>
                  <a:pt x="300" y="188"/>
                </a:lnTo>
                <a:lnTo>
                  <a:pt x="270" y="205"/>
                </a:lnTo>
                <a:lnTo>
                  <a:pt x="213" y="242"/>
                </a:lnTo>
                <a:lnTo>
                  <a:pt x="157" y="281"/>
                </a:lnTo>
                <a:lnTo>
                  <a:pt x="102" y="321"/>
                </a:lnTo>
                <a:lnTo>
                  <a:pt x="50" y="364"/>
                </a:lnTo>
                <a:lnTo>
                  <a:pt x="0" y="410"/>
                </a:lnTo>
                <a:lnTo>
                  <a:pt x="162" y="579"/>
                </a:lnTo>
                <a:lnTo>
                  <a:pt x="162" y="579"/>
                </a:lnTo>
                <a:lnTo>
                  <a:pt x="205" y="541"/>
                </a:lnTo>
                <a:lnTo>
                  <a:pt x="249" y="505"/>
                </a:lnTo>
                <a:lnTo>
                  <a:pt x="295" y="470"/>
                </a:lnTo>
                <a:lnTo>
                  <a:pt x="343" y="438"/>
                </a:lnTo>
                <a:lnTo>
                  <a:pt x="391" y="407"/>
                </a:lnTo>
                <a:lnTo>
                  <a:pt x="442" y="380"/>
                </a:lnTo>
                <a:lnTo>
                  <a:pt x="494" y="354"/>
                </a:lnTo>
                <a:lnTo>
                  <a:pt x="546" y="330"/>
                </a:lnTo>
                <a:lnTo>
                  <a:pt x="601" y="310"/>
                </a:lnTo>
                <a:lnTo>
                  <a:pt x="656" y="291"/>
                </a:lnTo>
                <a:lnTo>
                  <a:pt x="713" y="276"/>
                </a:lnTo>
                <a:lnTo>
                  <a:pt x="770" y="261"/>
                </a:lnTo>
                <a:lnTo>
                  <a:pt x="829" y="251"/>
                </a:lnTo>
                <a:lnTo>
                  <a:pt x="889" y="243"/>
                </a:lnTo>
                <a:lnTo>
                  <a:pt x="949" y="238"/>
                </a:lnTo>
                <a:lnTo>
                  <a:pt x="1010" y="235"/>
                </a:lnTo>
                <a:lnTo>
                  <a:pt x="1010" y="23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2" name="Freeform 58"/>
          <p:cNvSpPr>
            <a:spLocks/>
          </p:cNvSpPr>
          <p:nvPr/>
        </p:nvSpPr>
        <p:spPr bwMode="auto">
          <a:xfrm>
            <a:off x="4938713" y="3787776"/>
            <a:ext cx="228600" cy="409575"/>
          </a:xfrm>
          <a:custGeom>
            <a:avLst/>
            <a:gdLst>
              <a:gd name="T0" fmla="*/ 344 w 580"/>
              <a:gd name="T1" fmla="*/ 5 h 1035"/>
              <a:gd name="T2" fmla="*/ 344 w 580"/>
              <a:gd name="T3" fmla="*/ 5 h 1035"/>
              <a:gd name="T4" fmla="*/ 343 w 580"/>
              <a:gd name="T5" fmla="*/ 68 h 1035"/>
              <a:gd name="T6" fmla="*/ 338 w 580"/>
              <a:gd name="T7" fmla="*/ 129 h 1035"/>
              <a:gd name="T8" fmla="*/ 331 w 580"/>
              <a:gd name="T9" fmla="*/ 190 h 1035"/>
              <a:gd name="T10" fmla="*/ 321 w 580"/>
              <a:gd name="T11" fmla="*/ 250 h 1035"/>
              <a:gd name="T12" fmla="*/ 308 w 580"/>
              <a:gd name="T13" fmla="*/ 310 h 1035"/>
              <a:gd name="T14" fmla="*/ 292 w 580"/>
              <a:gd name="T15" fmla="*/ 367 h 1035"/>
              <a:gd name="T16" fmla="*/ 273 w 580"/>
              <a:gd name="T17" fmla="*/ 424 h 1035"/>
              <a:gd name="T18" fmla="*/ 252 w 580"/>
              <a:gd name="T19" fmla="*/ 479 h 1035"/>
              <a:gd name="T20" fmla="*/ 228 w 580"/>
              <a:gd name="T21" fmla="*/ 534 h 1035"/>
              <a:gd name="T22" fmla="*/ 202 w 580"/>
              <a:gd name="T23" fmla="*/ 587 h 1035"/>
              <a:gd name="T24" fmla="*/ 175 w 580"/>
              <a:gd name="T25" fmla="*/ 638 h 1035"/>
              <a:gd name="T26" fmla="*/ 144 w 580"/>
              <a:gd name="T27" fmla="*/ 689 h 1035"/>
              <a:gd name="T28" fmla="*/ 111 w 580"/>
              <a:gd name="T29" fmla="*/ 737 h 1035"/>
              <a:gd name="T30" fmla="*/ 76 w 580"/>
              <a:gd name="T31" fmla="*/ 784 h 1035"/>
              <a:gd name="T32" fmla="*/ 39 w 580"/>
              <a:gd name="T33" fmla="*/ 828 h 1035"/>
              <a:gd name="T34" fmla="*/ 0 w 580"/>
              <a:gd name="T35" fmla="*/ 872 h 1035"/>
              <a:gd name="T36" fmla="*/ 170 w 580"/>
              <a:gd name="T37" fmla="*/ 1035 h 1035"/>
              <a:gd name="T38" fmla="*/ 170 w 580"/>
              <a:gd name="T39" fmla="*/ 1035 h 1035"/>
              <a:gd name="T40" fmla="*/ 193 w 580"/>
              <a:gd name="T41" fmla="*/ 1010 h 1035"/>
              <a:gd name="T42" fmla="*/ 215 w 580"/>
              <a:gd name="T43" fmla="*/ 984 h 1035"/>
              <a:gd name="T44" fmla="*/ 237 w 580"/>
              <a:gd name="T45" fmla="*/ 957 h 1035"/>
              <a:gd name="T46" fmla="*/ 260 w 580"/>
              <a:gd name="T47" fmla="*/ 931 h 1035"/>
              <a:gd name="T48" fmla="*/ 280 w 580"/>
              <a:gd name="T49" fmla="*/ 903 h 1035"/>
              <a:gd name="T50" fmla="*/ 301 w 580"/>
              <a:gd name="T51" fmla="*/ 875 h 1035"/>
              <a:gd name="T52" fmla="*/ 321 w 580"/>
              <a:gd name="T53" fmla="*/ 846 h 1035"/>
              <a:gd name="T54" fmla="*/ 340 w 580"/>
              <a:gd name="T55" fmla="*/ 818 h 1035"/>
              <a:gd name="T56" fmla="*/ 358 w 580"/>
              <a:gd name="T57" fmla="*/ 788 h 1035"/>
              <a:gd name="T58" fmla="*/ 377 w 580"/>
              <a:gd name="T59" fmla="*/ 758 h 1035"/>
              <a:gd name="T60" fmla="*/ 394 w 580"/>
              <a:gd name="T61" fmla="*/ 728 h 1035"/>
              <a:gd name="T62" fmla="*/ 411 w 580"/>
              <a:gd name="T63" fmla="*/ 696 h 1035"/>
              <a:gd name="T64" fmla="*/ 426 w 580"/>
              <a:gd name="T65" fmla="*/ 665 h 1035"/>
              <a:gd name="T66" fmla="*/ 442 w 580"/>
              <a:gd name="T67" fmla="*/ 634 h 1035"/>
              <a:gd name="T68" fmla="*/ 456 w 580"/>
              <a:gd name="T69" fmla="*/ 601 h 1035"/>
              <a:gd name="T70" fmla="*/ 469 w 580"/>
              <a:gd name="T71" fmla="*/ 569 h 1035"/>
              <a:gd name="T72" fmla="*/ 482 w 580"/>
              <a:gd name="T73" fmla="*/ 536 h 1035"/>
              <a:gd name="T74" fmla="*/ 495 w 580"/>
              <a:gd name="T75" fmla="*/ 502 h 1035"/>
              <a:gd name="T76" fmla="*/ 506 w 580"/>
              <a:gd name="T77" fmla="*/ 470 h 1035"/>
              <a:gd name="T78" fmla="*/ 516 w 580"/>
              <a:gd name="T79" fmla="*/ 436 h 1035"/>
              <a:gd name="T80" fmla="*/ 526 w 580"/>
              <a:gd name="T81" fmla="*/ 401 h 1035"/>
              <a:gd name="T82" fmla="*/ 536 w 580"/>
              <a:gd name="T83" fmla="*/ 367 h 1035"/>
              <a:gd name="T84" fmla="*/ 543 w 580"/>
              <a:gd name="T85" fmla="*/ 332 h 1035"/>
              <a:gd name="T86" fmla="*/ 551 w 580"/>
              <a:gd name="T87" fmla="*/ 297 h 1035"/>
              <a:gd name="T88" fmla="*/ 558 w 580"/>
              <a:gd name="T89" fmla="*/ 262 h 1035"/>
              <a:gd name="T90" fmla="*/ 563 w 580"/>
              <a:gd name="T91" fmla="*/ 225 h 1035"/>
              <a:gd name="T92" fmla="*/ 568 w 580"/>
              <a:gd name="T93" fmla="*/ 189 h 1035"/>
              <a:gd name="T94" fmla="*/ 572 w 580"/>
              <a:gd name="T95" fmla="*/ 153 h 1035"/>
              <a:gd name="T96" fmla="*/ 575 w 580"/>
              <a:gd name="T97" fmla="*/ 116 h 1035"/>
              <a:gd name="T98" fmla="*/ 577 w 580"/>
              <a:gd name="T99" fmla="*/ 79 h 1035"/>
              <a:gd name="T100" fmla="*/ 579 w 580"/>
              <a:gd name="T101" fmla="*/ 43 h 1035"/>
              <a:gd name="T102" fmla="*/ 580 w 580"/>
              <a:gd name="T103" fmla="*/ 5 h 1035"/>
              <a:gd name="T104" fmla="*/ 580 w 580"/>
              <a:gd name="T105" fmla="*/ 5 h 1035"/>
              <a:gd name="T106" fmla="*/ 580 w 580"/>
              <a:gd name="T107" fmla="*/ 4 h 1035"/>
              <a:gd name="T108" fmla="*/ 344 w 580"/>
              <a:gd name="T109" fmla="*/ 0 h 1035"/>
              <a:gd name="T110" fmla="*/ 344 w 580"/>
              <a:gd name="T111" fmla="*/ 0 h 1035"/>
              <a:gd name="T112" fmla="*/ 344 w 580"/>
              <a:gd name="T113" fmla="*/ 5 h 1035"/>
              <a:gd name="T114" fmla="*/ 344 w 580"/>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80" h="1035">
                <a:moveTo>
                  <a:pt x="344" y="5"/>
                </a:moveTo>
                <a:lnTo>
                  <a:pt x="344" y="5"/>
                </a:lnTo>
                <a:lnTo>
                  <a:pt x="343" y="68"/>
                </a:lnTo>
                <a:lnTo>
                  <a:pt x="338" y="129"/>
                </a:lnTo>
                <a:lnTo>
                  <a:pt x="331" y="190"/>
                </a:lnTo>
                <a:lnTo>
                  <a:pt x="321" y="250"/>
                </a:lnTo>
                <a:lnTo>
                  <a:pt x="308" y="310"/>
                </a:lnTo>
                <a:lnTo>
                  <a:pt x="292" y="367"/>
                </a:lnTo>
                <a:lnTo>
                  <a:pt x="273" y="424"/>
                </a:lnTo>
                <a:lnTo>
                  <a:pt x="252" y="479"/>
                </a:lnTo>
                <a:lnTo>
                  <a:pt x="228" y="534"/>
                </a:lnTo>
                <a:lnTo>
                  <a:pt x="202" y="587"/>
                </a:lnTo>
                <a:lnTo>
                  <a:pt x="175" y="638"/>
                </a:lnTo>
                <a:lnTo>
                  <a:pt x="144" y="689"/>
                </a:lnTo>
                <a:lnTo>
                  <a:pt x="111" y="737"/>
                </a:lnTo>
                <a:lnTo>
                  <a:pt x="76" y="784"/>
                </a:lnTo>
                <a:lnTo>
                  <a:pt x="39" y="828"/>
                </a:lnTo>
                <a:lnTo>
                  <a:pt x="0" y="872"/>
                </a:lnTo>
                <a:lnTo>
                  <a:pt x="170" y="1035"/>
                </a:lnTo>
                <a:lnTo>
                  <a:pt x="170" y="1035"/>
                </a:lnTo>
                <a:lnTo>
                  <a:pt x="193" y="1010"/>
                </a:lnTo>
                <a:lnTo>
                  <a:pt x="215" y="984"/>
                </a:lnTo>
                <a:lnTo>
                  <a:pt x="237" y="957"/>
                </a:lnTo>
                <a:lnTo>
                  <a:pt x="260" y="931"/>
                </a:lnTo>
                <a:lnTo>
                  <a:pt x="280" y="903"/>
                </a:lnTo>
                <a:lnTo>
                  <a:pt x="301" y="875"/>
                </a:lnTo>
                <a:lnTo>
                  <a:pt x="321" y="846"/>
                </a:lnTo>
                <a:lnTo>
                  <a:pt x="340" y="818"/>
                </a:lnTo>
                <a:lnTo>
                  <a:pt x="358" y="788"/>
                </a:lnTo>
                <a:lnTo>
                  <a:pt x="377" y="758"/>
                </a:lnTo>
                <a:lnTo>
                  <a:pt x="394" y="728"/>
                </a:lnTo>
                <a:lnTo>
                  <a:pt x="411" y="696"/>
                </a:lnTo>
                <a:lnTo>
                  <a:pt x="426" y="665"/>
                </a:lnTo>
                <a:lnTo>
                  <a:pt x="442" y="634"/>
                </a:lnTo>
                <a:lnTo>
                  <a:pt x="456" y="601"/>
                </a:lnTo>
                <a:lnTo>
                  <a:pt x="469" y="569"/>
                </a:lnTo>
                <a:lnTo>
                  <a:pt x="482" y="536"/>
                </a:lnTo>
                <a:lnTo>
                  <a:pt x="495" y="502"/>
                </a:lnTo>
                <a:lnTo>
                  <a:pt x="506" y="470"/>
                </a:lnTo>
                <a:lnTo>
                  <a:pt x="516" y="436"/>
                </a:lnTo>
                <a:lnTo>
                  <a:pt x="526" y="401"/>
                </a:lnTo>
                <a:lnTo>
                  <a:pt x="536" y="367"/>
                </a:lnTo>
                <a:lnTo>
                  <a:pt x="543" y="332"/>
                </a:lnTo>
                <a:lnTo>
                  <a:pt x="551" y="297"/>
                </a:lnTo>
                <a:lnTo>
                  <a:pt x="558" y="262"/>
                </a:lnTo>
                <a:lnTo>
                  <a:pt x="563" y="225"/>
                </a:lnTo>
                <a:lnTo>
                  <a:pt x="568" y="189"/>
                </a:lnTo>
                <a:lnTo>
                  <a:pt x="572" y="153"/>
                </a:lnTo>
                <a:lnTo>
                  <a:pt x="575" y="116"/>
                </a:lnTo>
                <a:lnTo>
                  <a:pt x="577" y="79"/>
                </a:lnTo>
                <a:lnTo>
                  <a:pt x="579" y="43"/>
                </a:lnTo>
                <a:lnTo>
                  <a:pt x="580" y="5"/>
                </a:lnTo>
                <a:lnTo>
                  <a:pt x="580" y="5"/>
                </a:lnTo>
                <a:lnTo>
                  <a:pt x="580" y="4"/>
                </a:lnTo>
                <a:lnTo>
                  <a:pt x="344" y="0"/>
                </a:lnTo>
                <a:lnTo>
                  <a:pt x="344" y="0"/>
                </a:lnTo>
                <a:lnTo>
                  <a:pt x="344" y="5"/>
                </a:lnTo>
                <a:lnTo>
                  <a:pt x="344" y="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3" name="Freeform 59"/>
          <p:cNvSpPr>
            <a:spLocks/>
          </p:cNvSpPr>
          <p:nvPr/>
        </p:nvSpPr>
        <p:spPr bwMode="auto">
          <a:xfrm>
            <a:off x="4579938" y="4144963"/>
            <a:ext cx="411163" cy="239713"/>
          </a:xfrm>
          <a:custGeom>
            <a:avLst/>
            <a:gdLst>
              <a:gd name="T0" fmla="*/ 0 w 1036"/>
              <a:gd name="T1" fmla="*/ 369 h 603"/>
              <a:gd name="T2" fmla="*/ 4 w 1036"/>
              <a:gd name="T3" fmla="*/ 603 h 603"/>
              <a:gd name="T4" fmla="*/ 4 w 1036"/>
              <a:gd name="T5" fmla="*/ 603 h 603"/>
              <a:gd name="T6" fmla="*/ 42 w 1036"/>
              <a:gd name="T7" fmla="*/ 603 h 603"/>
              <a:gd name="T8" fmla="*/ 79 w 1036"/>
              <a:gd name="T9" fmla="*/ 600 h 603"/>
              <a:gd name="T10" fmla="*/ 116 w 1036"/>
              <a:gd name="T11" fmla="*/ 598 h 603"/>
              <a:gd name="T12" fmla="*/ 153 w 1036"/>
              <a:gd name="T13" fmla="*/ 594 h 603"/>
              <a:gd name="T14" fmla="*/ 189 w 1036"/>
              <a:gd name="T15" fmla="*/ 589 h 603"/>
              <a:gd name="T16" fmla="*/ 226 w 1036"/>
              <a:gd name="T17" fmla="*/ 583 h 603"/>
              <a:gd name="T18" fmla="*/ 262 w 1036"/>
              <a:gd name="T19" fmla="*/ 577 h 603"/>
              <a:gd name="T20" fmla="*/ 297 w 1036"/>
              <a:gd name="T21" fmla="*/ 570 h 603"/>
              <a:gd name="T22" fmla="*/ 332 w 1036"/>
              <a:gd name="T23" fmla="*/ 561 h 603"/>
              <a:gd name="T24" fmla="*/ 368 w 1036"/>
              <a:gd name="T25" fmla="*/ 554 h 603"/>
              <a:gd name="T26" fmla="*/ 403 w 1036"/>
              <a:gd name="T27" fmla="*/ 543 h 603"/>
              <a:gd name="T28" fmla="*/ 437 w 1036"/>
              <a:gd name="T29" fmla="*/ 533 h 603"/>
              <a:gd name="T30" fmla="*/ 472 w 1036"/>
              <a:gd name="T31" fmla="*/ 521 h 603"/>
              <a:gd name="T32" fmla="*/ 504 w 1036"/>
              <a:gd name="T33" fmla="*/ 509 h 603"/>
              <a:gd name="T34" fmla="*/ 538 w 1036"/>
              <a:gd name="T35" fmla="*/ 496 h 603"/>
              <a:gd name="T36" fmla="*/ 571 w 1036"/>
              <a:gd name="T37" fmla="*/ 483 h 603"/>
              <a:gd name="T38" fmla="*/ 603 w 1036"/>
              <a:gd name="T39" fmla="*/ 469 h 603"/>
              <a:gd name="T40" fmla="*/ 636 w 1036"/>
              <a:gd name="T41" fmla="*/ 453 h 603"/>
              <a:gd name="T42" fmla="*/ 667 w 1036"/>
              <a:gd name="T43" fmla="*/ 438 h 603"/>
              <a:gd name="T44" fmla="*/ 698 w 1036"/>
              <a:gd name="T45" fmla="*/ 421 h 603"/>
              <a:gd name="T46" fmla="*/ 730 w 1036"/>
              <a:gd name="T47" fmla="*/ 404 h 603"/>
              <a:gd name="T48" fmla="*/ 760 w 1036"/>
              <a:gd name="T49" fmla="*/ 386 h 603"/>
              <a:gd name="T50" fmla="*/ 789 w 1036"/>
              <a:gd name="T51" fmla="*/ 367 h 603"/>
              <a:gd name="T52" fmla="*/ 819 w 1036"/>
              <a:gd name="T53" fmla="*/ 348 h 603"/>
              <a:gd name="T54" fmla="*/ 848 w 1036"/>
              <a:gd name="T55" fmla="*/ 327 h 603"/>
              <a:gd name="T56" fmla="*/ 877 w 1036"/>
              <a:gd name="T57" fmla="*/ 306 h 603"/>
              <a:gd name="T58" fmla="*/ 904 w 1036"/>
              <a:gd name="T59" fmla="*/ 285 h 603"/>
              <a:gd name="T60" fmla="*/ 931 w 1036"/>
              <a:gd name="T61" fmla="*/ 263 h 603"/>
              <a:gd name="T62" fmla="*/ 959 w 1036"/>
              <a:gd name="T63" fmla="*/ 241 h 603"/>
              <a:gd name="T64" fmla="*/ 985 w 1036"/>
              <a:gd name="T65" fmla="*/ 218 h 603"/>
              <a:gd name="T66" fmla="*/ 1011 w 1036"/>
              <a:gd name="T67" fmla="*/ 194 h 603"/>
              <a:gd name="T68" fmla="*/ 1036 w 1036"/>
              <a:gd name="T69" fmla="*/ 169 h 603"/>
              <a:gd name="T70" fmla="*/ 871 w 1036"/>
              <a:gd name="T71" fmla="*/ 0 h 603"/>
              <a:gd name="T72" fmla="*/ 871 w 1036"/>
              <a:gd name="T73" fmla="*/ 0 h 603"/>
              <a:gd name="T74" fmla="*/ 829 w 1036"/>
              <a:gd name="T75" fmla="*/ 42 h 603"/>
              <a:gd name="T76" fmla="*/ 784 w 1036"/>
              <a:gd name="T77" fmla="*/ 80 h 603"/>
              <a:gd name="T78" fmla="*/ 737 w 1036"/>
              <a:gd name="T79" fmla="*/ 117 h 603"/>
              <a:gd name="T80" fmla="*/ 689 w 1036"/>
              <a:gd name="T81" fmla="*/ 151 h 603"/>
              <a:gd name="T82" fmla="*/ 638 w 1036"/>
              <a:gd name="T83" fmla="*/ 184 h 603"/>
              <a:gd name="T84" fmla="*/ 588 w 1036"/>
              <a:gd name="T85" fmla="*/ 214 h 603"/>
              <a:gd name="T86" fmla="*/ 534 w 1036"/>
              <a:gd name="T87" fmla="*/ 241 h 603"/>
              <a:gd name="T88" fmla="*/ 480 w 1036"/>
              <a:gd name="T89" fmla="*/ 266 h 603"/>
              <a:gd name="T90" fmla="*/ 424 w 1036"/>
              <a:gd name="T91" fmla="*/ 288 h 603"/>
              <a:gd name="T92" fmla="*/ 366 w 1036"/>
              <a:gd name="T93" fmla="*/ 309 h 603"/>
              <a:gd name="T94" fmla="*/ 308 w 1036"/>
              <a:gd name="T95" fmla="*/ 326 h 603"/>
              <a:gd name="T96" fmla="*/ 248 w 1036"/>
              <a:gd name="T97" fmla="*/ 340 h 603"/>
              <a:gd name="T98" fmla="*/ 188 w 1036"/>
              <a:gd name="T99" fmla="*/ 352 h 603"/>
              <a:gd name="T100" fmla="*/ 127 w 1036"/>
              <a:gd name="T101" fmla="*/ 361 h 603"/>
              <a:gd name="T102" fmla="*/ 64 w 1036"/>
              <a:gd name="T103" fmla="*/ 366 h 603"/>
              <a:gd name="T104" fmla="*/ 32 w 1036"/>
              <a:gd name="T105" fmla="*/ 367 h 603"/>
              <a:gd name="T106" fmla="*/ 0 w 1036"/>
              <a:gd name="T107" fmla="*/ 369 h 603"/>
              <a:gd name="T108" fmla="*/ 0 w 1036"/>
              <a:gd name="T109" fmla="*/ 369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36" h="603">
                <a:moveTo>
                  <a:pt x="0" y="369"/>
                </a:moveTo>
                <a:lnTo>
                  <a:pt x="4" y="603"/>
                </a:lnTo>
                <a:lnTo>
                  <a:pt x="4" y="603"/>
                </a:lnTo>
                <a:lnTo>
                  <a:pt x="42" y="603"/>
                </a:lnTo>
                <a:lnTo>
                  <a:pt x="79" y="600"/>
                </a:lnTo>
                <a:lnTo>
                  <a:pt x="116" y="598"/>
                </a:lnTo>
                <a:lnTo>
                  <a:pt x="153" y="594"/>
                </a:lnTo>
                <a:lnTo>
                  <a:pt x="189" y="589"/>
                </a:lnTo>
                <a:lnTo>
                  <a:pt x="226" y="583"/>
                </a:lnTo>
                <a:lnTo>
                  <a:pt x="262" y="577"/>
                </a:lnTo>
                <a:lnTo>
                  <a:pt x="297" y="570"/>
                </a:lnTo>
                <a:lnTo>
                  <a:pt x="332" y="561"/>
                </a:lnTo>
                <a:lnTo>
                  <a:pt x="368" y="554"/>
                </a:lnTo>
                <a:lnTo>
                  <a:pt x="403" y="543"/>
                </a:lnTo>
                <a:lnTo>
                  <a:pt x="437" y="533"/>
                </a:lnTo>
                <a:lnTo>
                  <a:pt x="472" y="521"/>
                </a:lnTo>
                <a:lnTo>
                  <a:pt x="504" y="509"/>
                </a:lnTo>
                <a:lnTo>
                  <a:pt x="538" y="496"/>
                </a:lnTo>
                <a:lnTo>
                  <a:pt x="571" y="483"/>
                </a:lnTo>
                <a:lnTo>
                  <a:pt x="603" y="469"/>
                </a:lnTo>
                <a:lnTo>
                  <a:pt x="636" y="453"/>
                </a:lnTo>
                <a:lnTo>
                  <a:pt x="667" y="438"/>
                </a:lnTo>
                <a:lnTo>
                  <a:pt x="698" y="421"/>
                </a:lnTo>
                <a:lnTo>
                  <a:pt x="730" y="404"/>
                </a:lnTo>
                <a:lnTo>
                  <a:pt x="760" y="386"/>
                </a:lnTo>
                <a:lnTo>
                  <a:pt x="789" y="367"/>
                </a:lnTo>
                <a:lnTo>
                  <a:pt x="819" y="348"/>
                </a:lnTo>
                <a:lnTo>
                  <a:pt x="848" y="327"/>
                </a:lnTo>
                <a:lnTo>
                  <a:pt x="877" y="306"/>
                </a:lnTo>
                <a:lnTo>
                  <a:pt x="904" y="285"/>
                </a:lnTo>
                <a:lnTo>
                  <a:pt x="931" y="263"/>
                </a:lnTo>
                <a:lnTo>
                  <a:pt x="959" y="241"/>
                </a:lnTo>
                <a:lnTo>
                  <a:pt x="985" y="218"/>
                </a:lnTo>
                <a:lnTo>
                  <a:pt x="1011" y="194"/>
                </a:lnTo>
                <a:lnTo>
                  <a:pt x="1036" y="169"/>
                </a:lnTo>
                <a:lnTo>
                  <a:pt x="871" y="0"/>
                </a:lnTo>
                <a:lnTo>
                  <a:pt x="871" y="0"/>
                </a:lnTo>
                <a:lnTo>
                  <a:pt x="829" y="42"/>
                </a:lnTo>
                <a:lnTo>
                  <a:pt x="784" y="80"/>
                </a:lnTo>
                <a:lnTo>
                  <a:pt x="737" y="117"/>
                </a:lnTo>
                <a:lnTo>
                  <a:pt x="689" y="151"/>
                </a:lnTo>
                <a:lnTo>
                  <a:pt x="638" y="184"/>
                </a:lnTo>
                <a:lnTo>
                  <a:pt x="588" y="214"/>
                </a:lnTo>
                <a:lnTo>
                  <a:pt x="534" y="241"/>
                </a:lnTo>
                <a:lnTo>
                  <a:pt x="480" y="266"/>
                </a:lnTo>
                <a:lnTo>
                  <a:pt x="424" y="288"/>
                </a:lnTo>
                <a:lnTo>
                  <a:pt x="366" y="309"/>
                </a:lnTo>
                <a:lnTo>
                  <a:pt x="308" y="326"/>
                </a:lnTo>
                <a:lnTo>
                  <a:pt x="248" y="340"/>
                </a:lnTo>
                <a:lnTo>
                  <a:pt x="188" y="352"/>
                </a:lnTo>
                <a:lnTo>
                  <a:pt x="127" y="361"/>
                </a:lnTo>
                <a:lnTo>
                  <a:pt x="64" y="366"/>
                </a:lnTo>
                <a:lnTo>
                  <a:pt x="32" y="367"/>
                </a:lnTo>
                <a:lnTo>
                  <a:pt x="0" y="369"/>
                </a:lnTo>
                <a:lnTo>
                  <a:pt x="0" y="369"/>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4" name="Freeform 60"/>
          <p:cNvSpPr>
            <a:spLocks/>
          </p:cNvSpPr>
          <p:nvPr/>
        </p:nvSpPr>
        <p:spPr bwMode="auto">
          <a:xfrm>
            <a:off x="4579938" y="3194051"/>
            <a:ext cx="401638" cy="230188"/>
          </a:xfrm>
          <a:custGeom>
            <a:avLst/>
            <a:gdLst>
              <a:gd name="T0" fmla="*/ 848 w 1010"/>
              <a:gd name="T1" fmla="*/ 579 h 579"/>
              <a:gd name="T2" fmla="*/ 1010 w 1010"/>
              <a:gd name="T3" fmla="*/ 410 h 579"/>
              <a:gd name="T4" fmla="*/ 1010 w 1010"/>
              <a:gd name="T5" fmla="*/ 410 h 579"/>
              <a:gd name="T6" fmla="*/ 961 w 1010"/>
              <a:gd name="T7" fmla="*/ 364 h 579"/>
              <a:gd name="T8" fmla="*/ 908 w 1010"/>
              <a:gd name="T9" fmla="*/ 321 h 579"/>
              <a:gd name="T10" fmla="*/ 854 w 1010"/>
              <a:gd name="T11" fmla="*/ 281 h 579"/>
              <a:gd name="T12" fmla="*/ 797 w 1010"/>
              <a:gd name="T13" fmla="*/ 242 h 579"/>
              <a:gd name="T14" fmla="*/ 740 w 1010"/>
              <a:gd name="T15" fmla="*/ 205 h 579"/>
              <a:gd name="T16" fmla="*/ 710 w 1010"/>
              <a:gd name="T17" fmla="*/ 188 h 579"/>
              <a:gd name="T18" fmla="*/ 680 w 1010"/>
              <a:gd name="T19" fmla="*/ 173 h 579"/>
              <a:gd name="T20" fmla="*/ 649 w 1010"/>
              <a:gd name="T21" fmla="*/ 157 h 579"/>
              <a:gd name="T22" fmla="*/ 619 w 1010"/>
              <a:gd name="T23" fmla="*/ 142 h 579"/>
              <a:gd name="T24" fmla="*/ 586 w 1010"/>
              <a:gd name="T25" fmla="*/ 127 h 579"/>
              <a:gd name="T26" fmla="*/ 555 w 1010"/>
              <a:gd name="T27" fmla="*/ 114 h 579"/>
              <a:gd name="T28" fmla="*/ 524 w 1010"/>
              <a:gd name="T29" fmla="*/ 101 h 579"/>
              <a:gd name="T30" fmla="*/ 491 w 1010"/>
              <a:gd name="T31" fmla="*/ 90 h 579"/>
              <a:gd name="T32" fmla="*/ 457 w 1010"/>
              <a:gd name="T33" fmla="*/ 78 h 579"/>
              <a:gd name="T34" fmla="*/ 425 w 1010"/>
              <a:gd name="T35" fmla="*/ 67 h 579"/>
              <a:gd name="T36" fmla="*/ 391 w 1010"/>
              <a:gd name="T37" fmla="*/ 57 h 579"/>
              <a:gd name="T38" fmla="*/ 357 w 1010"/>
              <a:gd name="T39" fmla="*/ 48 h 579"/>
              <a:gd name="T40" fmla="*/ 323 w 1010"/>
              <a:gd name="T41" fmla="*/ 40 h 579"/>
              <a:gd name="T42" fmla="*/ 289 w 1010"/>
              <a:gd name="T43" fmla="*/ 32 h 579"/>
              <a:gd name="T44" fmla="*/ 254 w 1010"/>
              <a:gd name="T45" fmla="*/ 24 h 579"/>
              <a:gd name="T46" fmla="*/ 219 w 1010"/>
              <a:gd name="T47" fmla="*/ 19 h 579"/>
              <a:gd name="T48" fmla="*/ 184 w 1010"/>
              <a:gd name="T49" fmla="*/ 14 h 579"/>
              <a:gd name="T50" fmla="*/ 149 w 1010"/>
              <a:gd name="T51" fmla="*/ 9 h 579"/>
              <a:gd name="T52" fmla="*/ 113 w 1010"/>
              <a:gd name="T53" fmla="*/ 6 h 579"/>
              <a:gd name="T54" fmla="*/ 77 w 1010"/>
              <a:gd name="T55" fmla="*/ 4 h 579"/>
              <a:gd name="T56" fmla="*/ 41 w 1010"/>
              <a:gd name="T57" fmla="*/ 1 h 579"/>
              <a:gd name="T58" fmla="*/ 4 w 1010"/>
              <a:gd name="T59" fmla="*/ 0 h 579"/>
              <a:gd name="T60" fmla="*/ 0 w 1010"/>
              <a:gd name="T61" fmla="*/ 235 h 579"/>
              <a:gd name="T62" fmla="*/ 0 w 1010"/>
              <a:gd name="T63" fmla="*/ 235 h 579"/>
              <a:gd name="T64" fmla="*/ 61 w 1010"/>
              <a:gd name="T65" fmla="*/ 238 h 579"/>
              <a:gd name="T66" fmla="*/ 121 w 1010"/>
              <a:gd name="T67" fmla="*/ 243 h 579"/>
              <a:gd name="T68" fmla="*/ 181 w 1010"/>
              <a:gd name="T69" fmla="*/ 251 h 579"/>
              <a:gd name="T70" fmla="*/ 240 w 1010"/>
              <a:gd name="T71" fmla="*/ 261 h 579"/>
              <a:gd name="T72" fmla="*/ 297 w 1010"/>
              <a:gd name="T73" fmla="*/ 276 h 579"/>
              <a:gd name="T74" fmla="*/ 354 w 1010"/>
              <a:gd name="T75" fmla="*/ 291 h 579"/>
              <a:gd name="T76" fmla="*/ 409 w 1010"/>
              <a:gd name="T77" fmla="*/ 310 h 579"/>
              <a:gd name="T78" fmla="*/ 464 w 1010"/>
              <a:gd name="T79" fmla="*/ 330 h 579"/>
              <a:gd name="T80" fmla="*/ 517 w 1010"/>
              <a:gd name="T81" fmla="*/ 354 h 579"/>
              <a:gd name="T82" fmla="*/ 568 w 1010"/>
              <a:gd name="T83" fmla="*/ 380 h 579"/>
              <a:gd name="T84" fmla="*/ 619 w 1010"/>
              <a:gd name="T85" fmla="*/ 407 h 579"/>
              <a:gd name="T86" fmla="*/ 668 w 1010"/>
              <a:gd name="T87" fmla="*/ 438 h 579"/>
              <a:gd name="T88" fmla="*/ 715 w 1010"/>
              <a:gd name="T89" fmla="*/ 470 h 579"/>
              <a:gd name="T90" fmla="*/ 761 w 1010"/>
              <a:gd name="T91" fmla="*/ 505 h 579"/>
              <a:gd name="T92" fmla="*/ 805 w 1010"/>
              <a:gd name="T93" fmla="*/ 541 h 579"/>
              <a:gd name="T94" fmla="*/ 848 w 1010"/>
              <a:gd name="T95" fmla="*/ 579 h 579"/>
              <a:gd name="T96" fmla="*/ 848 w 1010"/>
              <a:gd name="T97" fmla="*/ 579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0" h="579">
                <a:moveTo>
                  <a:pt x="848" y="579"/>
                </a:moveTo>
                <a:lnTo>
                  <a:pt x="1010" y="410"/>
                </a:lnTo>
                <a:lnTo>
                  <a:pt x="1010" y="410"/>
                </a:lnTo>
                <a:lnTo>
                  <a:pt x="961" y="364"/>
                </a:lnTo>
                <a:lnTo>
                  <a:pt x="908" y="321"/>
                </a:lnTo>
                <a:lnTo>
                  <a:pt x="854" y="281"/>
                </a:lnTo>
                <a:lnTo>
                  <a:pt x="797" y="242"/>
                </a:lnTo>
                <a:lnTo>
                  <a:pt x="740" y="205"/>
                </a:lnTo>
                <a:lnTo>
                  <a:pt x="710" y="188"/>
                </a:lnTo>
                <a:lnTo>
                  <a:pt x="680" y="173"/>
                </a:lnTo>
                <a:lnTo>
                  <a:pt x="649" y="157"/>
                </a:lnTo>
                <a:lnTo>
                  <a:pt x="619" y="142"/>
                </a:lnTo>
                <a:lnTo>
                  <a:pt x="586" y="127"/>
                </a:lnTo>
                <a:lnTo>
                  <a:pt x="555" y="114"/>
                </a:lnTo>
                <a:lnTo>
                  <a:pt x="524" y="101"/>
                </a:lnTo>
                <a:lnTo>
                  <a:pt x="491" y="90"/>
                </a:lnTo>
                <a:lnTo>
                  <a:pt x="457" y="78"/>
                </a:lnTo>
                <a:lnTo>
                  <a:pt x="425" y="67"/>
                </a:lnTo>
                <a:lnTo>
                  <a:pt x="391" y="57"/>
                </a:lnTo>
                <a:lnTo>
                  <a:pt x="357" y="48"/>
                </a:lnTo>
                <a:lnTo>
                  <a:pt x="323" y="40"/>
                </a:lnTo>
                <a:lnTo>
                  <a:pt x="289" y="32"/>
                </a:lnTo>
                <a:lnTo>
                  <a:pt x="254" y="24"/>
                </a:lnTo>
                <a:lnTo>
                  <a:pt x="219" y="19"/>
                </a:lnTo>
                <a:lnTo>
                  <a:pt x="184" y="14"/>
                </a:lnTo>
                <a:lnTo>
                  <a:pt x="149" y="9"/>
                </a:lnTo>
                <a:lnTo>
                  <a:pt x="113" y="6"/>
                </a:lnTo>
                <a:lnTo>
                  <a:pt x="77" y="4"/>
                </a:lnTo>
                <a:lnTo>
                  <a:pt x="41" y="1"/>
                </a:lnTo>
                <a:lnTo>
                  <a:pt x="4" y="0"/>
                </a:lnTo>
                <a:lnTo>
                  <a:pt x="0" y="235"/>
                </a:lnTo>
                <a:lnTo>
                  <a:pt x="0" y="235"/>
                </a:lnTo>
                <a:lnTo>
                  <a:pt x="61" y="238"/>
                </a:lnTo>
                <a:lnTo>
                  <a:pt x="121" y="243"/>
                </a:lnTo>
                <a:lnTo>
                  <a:pt x="181" y="251"/>
                </a:lnTo>
                <a:lnTo>
                  <a:pt x="240" y="261"/>
                </a:lnTo>
                <a:lnTo>
                  <a:pt x="297" y="276"/>
                </a:lnTo>
                <a:lnTo>
                  <a:pt x="354" y="291"/>
                </a:lnTo>
                <a:lnTo>
                  <a:pt x="409" y="310"/>
                </a:lnTo>
                <a:lnTo>
                  <a:pt x="464" y="330"/>
                </a:lnTo>
                <a:lnTo>
                  <a:pt x="517" y="354"/>
                </a:lnTo>
                <a:lnTo>
                  <a:pt x="568" y="380"/>
                </a:lnTo>
                <a:lnTo>
                  <a:pt x="619" y="407"/>
                </a:lnTo>
                <a:lnTo>
                  <a:pt x="668" y="438"/>
                </a:lnTo>
                <a:lnTo>
                  <a:pt x="715" y="470"/>
                </a:lnTo>
                <a:lnTo>
                  <a:pt x="761" y="505"/>
                </a:lnTo>
                <a:lnTo>
                  <a:pt x="805" y="541"/>
                </a:lnTo>
                <a:lnTo>
                  <a:pt x="848" y="579"/>
                </a:lnTo>
                <a:lnTo>
                  <a:pt x="848" y="579"/>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6" name="Freeform 63"/>
          <p:cNvSpPr>
            <a:spLocks/>
          </p:cNvSpPr>
          <p:nvPr/>
        </p:nvSpPr>
        <p:spPr bwMode="auto">
          <a:xfrm>
            <a:off x="4852988" y="3786188"/>
            <a:ext cx="169863" cy="311150"/>
          </a:xfrm>
          <a:custGeom>
            <a:avLst/>
            <a:gdLst>
              <a:gd name="T0" fmla="*/ 260 w 427"/>
              <a:gd name="T1" fmla="*/ 9 h 785"/>
              <a:gd name="T2" fmla="*/ 260 w 427"/>
              <a:gd name="T3" fmla="*/ 9 h 785"/>
              <a:gd name="T4" fmla="*/ 260 w 427"/>
              <a:gd name="T5" fmla="*/ 57 h 785"/>
              <a:gd name="T6" fmla="*/ 256 w 427"/>
              <a:gd name="T7" fmla="*/ 104 h 785"/>
              <a:gd name="T8" fmla="*/ 251 w 427"/>
              <a:gd name="T9" fmla="*/ 150 h 785"/>
              <a:gd name="T10" fmla="*/ 243 w 427"/>
              <a:gd name="T11" fmla="*/ 195 h 785"/>
              <a:gd name="T12" fmla="*/ 233 w 427"/>
              <a:gd name="T13" fmla="*/ 241 h 785"/>
              <a:gd name="T14" fmla="*/ 221 w 427"/>
              <a:gd name="T15" fmla="*/ 285 h 785"/>
              <a:gd name="T16" fmla="*/ 207 w 427"/>
              <a:gd name="T17" fmla="*/ 328 h 785"/>
              <a:gd name="T18" fmla="*/ 191 w 427"/>
              <a:gd name="T19" fmla="*/ 370 h 785"/>
              <a:gd name="T20" fmla="*/ 173 w 427"/>
              <a:gd name="T21" fmla="*/ 411 h 785"/>
              <a:gd name="T22" fmla="*/ 154 w 427"/>
              <a:gd name="T23" fmla="*/ 452 h 785"/>
              <a:gd name="T24" fmla="*/ 133 w 427"/>
              <a:gd name="T25" fmla="*/ 491 h 785"/>
              <a:gd name="T26" fmla="*/ 109 w 427"/>
              <a:gd name="T27" fmla="*/ 530 h 785"/>
              <a:gd name="T28" fmla="*/ 85 w 427"/>
              <a:gd name="T29" fmla="*/ 566 h 785"/>
              <a:gd name="T30" fmla="*/ 59 w 427"/>
              <a:gd name="T31" fmla="*/ 603 h 785"/>
              <a:gd name="T32" fmla="*/ 30 w 427"/>
              <a:gd name="T33" fmla="*/ 637 h 785"/>
              <a:gd name="T34" fmla="*/ 0 w 427"/>
              <a:gd name="T35" fmla="*/ 670 h 785"/>
              <a:gd name="T36" fmla="*/ 120 w 427"/>
              <a:gd name="T37" fmla="*/ 785 h 785"/>
              <a:gd name="T38" fmla="*/ 120 w 427"/>
              <a:gd name="T39" fmla="*/ 785 h 785"/>
              <a:gd name="T40" fmla="*/ 154 w 427"/>
              <a:gd name="T41" fmla="*/ 746 h 785"/>
              <a:gd name="T42" fmla="*/ 187 w 427"/>
              <a:gd name="T43" fmla="*/ 706 h 785"/>
              <a:gd name="T44" fmla="*/ 219 w 427"/>
              <a:gd name="T45" fmla="*/ 664 h 785"/>
              <a:gd name="T46" fmla="*/ 247 w 427"/>
              <a:gd name="T47" fmla="*/ 620 h 785"/>
              <a:gd name="T48" fmla="*/ 275 w 427"/>
              <a:gd name="T49" fmla="*/ 575 h 785"/>
              <a:gd name="T50" fmla="*/ 301 w 427"/>
              <a:gd name="T51" fmla="*/ 530 h 785"/>
              <a:gd name="T52" fmla="*/ 323 w 427"/>
              <a:gd name="T53" fmla="*/ 482 h 785"/>
              <a:gd name="T54" fmla="*/ 344 w 427"/>
              <a:gd name="T55" fmla="*/ 433 h 785"/>
              <a:gd name="T56" fmla="*/ 363 w 427"/>
              <a:gd name="T57" fmla="*/ 384 h 785"/>
              <a:gd name="T58" fmla="*/ 379 w 427"/>
              <a:gd name="T59" fmla="*/ 333 h 785"/>
              <a:gd name="T60" fmla="*/ 393 w 427"/>
              <a:gd name="T61" fmla="*/ 281 h 785"/>
              <a:gd name="T62" fmla="*/ 405 w 427"/>
              <a:gd name="T63" fmla="*/ 228 h 785"/>
              <a:gd name="T64" fmla="*/ 414 w 427"/>
              <a:gd name="T65" fmla="*/ 174 h 785"/>
              <a:gd name="T66" fmla="*/ 420 w 427"/>
              <a:gd name="T67" fmla="*/ 120 h 785"/>
              <a:gd name="T68" fmla="*/ 424 w 427"/>
              <a:gd name="T69" fmla="*/ 65 h 785"/>
              <a:gd name="T70" fmla="*/ 427 w 427"/>
              <a:gd name="T71" fmla="*/ 9 h 785"/>
              <a:gd name="T72" fmla="*/ 427 w 427"/>
              <a:gd name="T73" fmla="*/ 9 h 785"/>
              <a:gd name="T74" fmla="*/ 426 w 427"/>
              <a:gd name="T75" fmla="*/ 2 h 785"/>
              <a:gd name="T76" fmla="*/ 260 w 427"/>
              <a:gd name="T77" fmla="*/ 0 h 785"/>
              <a:gd name="T78" fmla="*/ 260 w 427"/>
              <a:gd name="T79" fmla="*/ 0 h 785"/>
              <a:gd name="T80" fmla="*/ 260 w 427"/>
              <a:gd name="T81" fmla="*/ 9 h 785"/>
              <a:gd name="T82" fmla="*/ 260 w 427"/>
              <a:gd name="T83" fmla="*/ 9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 h="785">
                <a:moveTo>
                  <a:pt x="260" y="9"/>
                </a:moveTo>
                <a:lnTo>
                  <a:pt x="260" y="9"/>
                </a:lnTo>
                <a:lnTo>
                  <a:pt x="260" y="57"/>
                </a:lnTo>
                <a:lnTo>
                  <a:pt x="256" y="104"/>
                </a:lnTo>
                <a:lnTo>
                  <a:pt x="251" y="150"/>
                </a:lnTo>
                <a:lnTo>
                  <a:pt x="243" y="195"/>
                </a:lnTo>
                <a:lnTo>
                  <a:pt x="233" y="241"/>
                </a:lnTo>
                <a:lnTo>
                  <a:pt x="221" y="285"/>
                </a:lnTo>
                <a:lnTo>
                  <a:pt x="207" y="328"/>
                </a:lnTo>
                <a:lnTo>
                  <a:pt x="191" y="370"/>
                </a:lnTo>
                <a:lnTo>
                  <a:pt x="173" y="411"/>
                </a:lnTo>
                <a:lnTo>
                  <a:pt x="154" y="452"/>
                </a:lnTo>
                <a:lnTo>
                  <a:pt x="133" y="491"/>
                </a:lnTo>
                <a:lnTo>
                  <a:pt x="109" y="530"/>
                </a:lnTo>
                <a:lnTo>
                  <a:pt x="85" y="566"/>
                </a:lnTo>
                <a:lnTo>
                  <a:pt x="59" y="603"/>
                </a:lnTo>
                <a:lnTo>
                  <a:pt x="30" y="637"/>
                </a:lnTo>
                <a:lnTo>
                  <a:pt x="0" y="670"/>
                </a:lnTo>
                <a:lnTo>
                  <a:pt x="120" y="785"/>
                </a:lnTo>
                <a:lnTo>
                  <a:pt x="120" y="785"/>
                </a:lnTo>
                <a:lnTo>
                  <a:pt x="154" y="746"/>
                </a:lnTo>
                <a:lnTo>
                  <a:pt x="187" y="706"/>
                </a:lnTo>
                <a:lnTo>
                  <a:pt x="219" y="664"/>
                </a:lnTo>
                <a:lnTo>
                  <a:pt x="247" y="620"/>
                </a:lnTo>
                <a:lnTo>
                  <a:pt x="275" y="575"/>
                </a:lnTo>
                <a:lnTo>
                  <a:pt x="301" y="530"/>
                </a:lnTo>
                <a:lnTo>
                  <a:pt x="323" y="482"/>
                </a:lnTo>
                <a:lnTo>
                  <a:pt x="344" y="433"/>
                </a:lnTo>
                <a:lnTo>
                  <a:pt x="363" y="384"/>
                </a:lnTo>
                <a:lnTo>
                  <a:pt x="379" y="333"/>
                </a:lnTo>
                <a:lnTo>
                  <a:pt x="393" y="281"/>
                </a:lnTo>
                <a:lnTo>
                  <a:pt x="405" y="228"/>
                </a:lnTo>
                <a:lnTo>
                  <a:pt x="414" y="174"/>
                </a:lnTo>
                <a:lnTo>
                  <a:pt x="420" y="120"/>
                </a:lnTo>
                <a:lnTo>
                  <a:pt x="424" y="65"/>
                </a:lnTo>
                <a:lnTo>
                  <a:pt x="427" y="9"/>
                </a:lnTo>
                <a:lnTo>
                  <a:pt x="427" y="9"/>
                </a:lnTo>
                <a:lnTo>
                  <a:pt x="426" y="2"/>
                </a:lnTo>
                <a:lnTo>
                  <a:pt x="260" y="0"/>
                </a:lnTo>
                <a:lnTo>
                  <a:pt x="260" y="0"/>
                </a:lnTo>
                <a:lnTo>
                  <a:pt x="260" y="9"/>
                </a:lnTo>
                <a:lnTo>
                  <a:pt x="260" y="9"/>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7" name="Freeform 65"/>
          <p:cNvSpPr>
            <a:spLocks/>
          </p:cNvSpPr>
          <p:nvPr/>
        </p:nvSpPr>
        <p:spPr bwMode="auto">
          <a:xfrm>
            <a:off x="4121150" y="3470276"/>
            <a:ext cx="179388" cy="303213"/>
          </a:xfrm>
          <a:custGeom>
            <a:avLst/>
            <a:gdLst>
              <a:gd name="T0" fmla="*/ 451 w 451"/>
              <a:gd name="T1" fmla="*/ 114 h 760"/>
              <a:gd name="T2" fmla="*/ 332 w 451"/>
              <a:gd name="T3" fmla="*/ 0 h 760"/>
              <a:gd name="T4" fmla="*/ 332 w 451"/>
              <a:gd name="T5" fmla="*/ 0 h 760"/>
              <a:gd name="T6" fmla="*/ 296 w 451"/>
              <a:gd name="T7" fmla="*/ 36 h 760"/>
              <a:gd name="T8" fmla="*/ 262 w 451"/>
              <a:gd name="T9" fmla="*/ 75 h 760"/>
              <a:gd name="T10" fmla="*/ 229 w 451"/>
              <a:gd name="T11" fmla="*/ 117 h 760"/>
              <a:gd name="T12" fmla="*/ 200 w 451"/>
              <a:gd name="T13" fmla="*/ 159 h 760"/>
              <a:gd name="T14" fmla="*/ 171 w 451"/>
              <a:gd name="T15" fmla="*/ 203 h 760"/>
              <a:gd name="T16" fmla="*/ 145 w 451"/>
              <a:gd name="T17" fmla="*/ 247 h 760"/>
              <a:gd name="T18" fmla="*/ 120 w 451"/>
              <a:gd name="T19" fmla="*/ 294 h 760"/>
              <a:gd name="T20" fmla="*/ 98 w 451"/>
              <a:gd name="T21" fmla="*/ 341 h 760"/>
              <a:gd name="T22" fmla="*/ 77 w 451"/>
              <a:gd name="T23" fmla="*/ 389 h 760"/>
              <a:gd name="T24" fmla="*/ 59 w 451"/>
              <a:gd name="T25" fmla="*/ 440 h 760"/>
              <a:gd name="T26" fmla="*/ 43 w 451"/>
              <a:gd name="T27" fmla="*/ 491 h 760"/>
              <a:gd name="T28" fmla="*/ 30 w 451"/>
              <a:gd name="T29" fmla="*/ 542 h 760"/>
              <a:gd name="T30" fmla="*/ 19 w 451"/>
              <a:gd name="T31" fmla="*/ 595 h 760"/>
              <a:gd name="T32" fmla="*/ 11 w 451"/>
              <a:gd name="T33" fmla="*/ 648 h 760"/>
              <a:gd name="T34" fmla="*/ 4 w 451"/>
              <a:gd name="T35" fmla="*/ 703 h 760"/>
              <a:gd name="T36" fmla="*/ 0 w 451"/>
              <a:gd name="T37" fmla="*/ 758 h 760"/>
              <a:gd name="T38" fmla="*/ 167 w 451"/>
              <a:gd name="T39" fmla="*/ 760 h 760"/>
              <a:gd name="T40" fmla="*/ 167 w 451"/>
              <a:gd name="T41" fmla="*/ 760 h 760"/>
              <a:gd name="T42" fmla="*/ 170 w 451"/>
              <a:gd name="T43" fmla="*/ 713 h 760"/>
              <a:gd name="T44" fmla="*/ 175 w 451"/>
              <a:gd name="T45" fmla="*/ 667 h 760"/>
              <a:gd name="T46" fmla="*/ 183 w 451"/>
              <a:gd name="T47" fmla="*/ 621 h 760"/>
              <a:gd name="T48" fmla="*/ 192 w 451"/>
              <a:gd name="T49" fmla="*/ 577 h 760"/>
              <a:gd name="T50" fmla="*/ 203 w 451"/>
              <a:gd name="T51" fmla="*/ 532 h 760"/>
              <a:gd name="T52" fmla="*/ 216 w 451"/>
              <a:gd name="T53" fmla="*/ 489 h 760"/>
              <a:gd name="T54" fmla="*/ 232 w 451"/>
              <a:gd name="T55" fmla="*/ 447 h 760"/>
              <a:gd name="T56" fmla="*/ 250 w 451"/>
              <a:gd name="T57" fmla="*/ 405 h 760"/>
              <a:gd name="T58" fmla="*/ 270 w 451"/>
              <a:gd name="T59" fmla="*/ 364 h 760"/>
              <a:gd name="T60" fmla="*/ 291 w 451"/>
              <a:gd name="T61" fmla="*/ 325 h 760"/>
              <a:gd name="T62" fmla="*/ 313 w 451"/>
              <a:gd name="T63" fmla="*/ 288 h 760"/>
              <a:gd name="T64" fmla="*/ 338 w 451"/>
              <a:gd name="T65" fmla="*/ 250 h 760"/>
              <a:gd name="T66" fmla="*/ 364 w 451"/>
              <a:gd name="T67" fmla="*/ 215 h 760"/>
              <a:gd name="T68" fmla="*/ 391 w 451"/>
              <a:gd name="T69" fmla="*/ 180 h 760"/>
              <a:gd name="T70" fmla="*/ 421 w 451"/>
              <a:gd name="T71" fmla="*/ 147 h 760"/>
              <a:gd name="T72" fmla="*/ 451 w 451"/>
              <a:gd name="T73" fmla="*/ 114 h 760"/>
              <a:gd name="T74" fmla="*/ 451 w 451"/>
              <a:gd name="T75" fmla="*/ 114 h 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51" h="760">
                <a:moveTo>
                  <a:pt x="451" y="114"/>
                </a:moveTo>
                <a:lnTo>
                  <a:pt x="332" y="0"/>
                </a:lnTo>
                <a:lnTo>
                  <a:pt x="332" y="0"/>
                </a:lnTo>
                <a:lnTo>
                  <a:pt x="296" y="36"/>
                </a:lnTo>
                <a:lnTo>
                  <a:pt x="262" y="75"/>
                </a:lnTo>
                <a:lnTo>
                  <a:pt x="229" y="117"/>
                </a:lnTo>
                <a:lnTo>
                  <a:pt x="200" y="159"/>
                </a:lnTo>
                <a:lnTo>
                  <a:pt x="171" y="203"/>
                </a:lnTo>
                <a:lnTo>
                  <a:pt x="145" y="247"/>
                </a:lnTo>
                <a:lnTo>
                  <a:pt x="120" y="294"/>
                </a:lnTo>
                <a:lnTo>
                  <a:pt x="98" y="341"/>
                </a:lnTo>
                <a:lnTo>
                  <a:pt x="77" y="389"/>
                </a:lnTo>
                <a:lnTo>
                  <a:pt x="59" y="440"/>
                </a:lnTo>
                <a:lnTo>
                  <a:pt x="43" y="491"/>
                </a:lnTo>
                <a:lnTo>
                  <a:pt x="30" y="542"/>
                </a:lnTo>
                <a:lnTo>
                  <a:pt x="19" y="595"/>
                </a:lnTo>
                <a:lnTo>
                  <a:pt x="11" y="648"/>
                </a:lnTo>
                <a:lnTo>
                  <a:pt x="4" y="703"/>
                </a:lnTo>
                <a:lnTo>
                  <a:pt x="0" y="758"/>
                </a:lnTo>
                <a:lnTo>
                  <a:pt x="167" y="760"/>
                </a:lnTo>
                <a:lnTo>
                  <a:pt x="167" y="760"/>
                </a:lnTo>
                <a:lnTo>
                  <a:pt x="170" y="713"/>
                </a:lnTo>
                <a:lnTo>
                  <a:pt x="175" y="667"/>
                </a:lnTo>
                <a:lnTo>
                  <a:pt x="183" y="621"/>
                </a:lnTo>
                <a:lnTo>
                  <a:pt x="192" y="577"/>
                </a:lnTo>
                <a:lnTo>
                  <a:pt x="203" y="532"/>
                </a:lnTo>
                <a:lnTo>
                  <a:pt x="216" y="489"/>
                </a:lnTo>
                <a:lnTo>
                  <a:pt x="232" y="447"/>
                </a:lnTo>
                <a:lnTo>
                  <a:pt x="250" y="405"/>
                </a:lnTo>
                <a:lnTo>
                  <a:pt x="270" y="364"/>
                </a:lnTo>
                <a:lnTo>
                  <a:pt x="291" y="325"/>
                </a:lnTo>
                <a:lnTo>
                  <a:pt x="313" y="288"/>
                </a:lnTo>
                <a:lnTo>
                  <a:pt x="338" y="250"/>
                </a:lnTo>
                <a:lnTo>
                  <a:pt x="364" y="215"/>
                </a:lnTo>
                <a:lnTo>
                  <a:pt x="391" y="180"/>
                </a:lnTo>
                <a:lnTo>
                  <a:pt x="421" y="147"/>
                </a:lnTo>
                <a:lnTo>
                  <a:pt x="451" y="114"/>
                </a:lnTo>
                <a:lnTo>
                  <a:pt x="451" y="114"/>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8" name="Freeform 66"/>
          <p:cNvSpPr>
            <a:spLocks/>
          </p:cNvSpPr>
          <p:nvPr/>
        </p:nvSpPr>
        <p:spPr bwMode="auto">
          <a:xfrm>
            <a:off x="4121150" y="3786188"/>
            <a:ext cx="169863" cy="311150"/>
          </a:xfrm>
          <a:custGeom>
            <a:avLst/>
            <a:gdLst>
              <a:gd name="T0" fmla="*/ 166 w 426"/>
              <a:gd name="T1" fmla="*/ 9 h 785"/>
              <a:gd name="T2" fmla="*/ 166 w 426"/>
              <a:gd name="T3" fmla="*/ 9 h 785"/>
              <a:gd name="T4" fmla="*/ 166 w 426"/>
              <a:gd name="T5" fmla="*/ 0 h 785"/>
              <a:gd name="T6" fmla="*/ 0 w 426"/>
              <a:gd name="T7" fmla="*/ 2 h 785"/>
              <a:gd name="T8" fmla="*/ 0 w 426"/>
              <a:gd name="T9" fmla="*/ 2 h 785"/>
              <a:gd name="T10" fmla="*/ 0 w 426"/>
              <a:gd name="T11" fmla="*/ 9 h 785"/>
              <a:gd name="T12" fmla="*/ 0 w 426"/>
              <a:gd name="T13" fmla="*/ 9 h 785"/>
              <a:gd name="T14" fmla="*/ 2 w 426"/>
              <a:gd name="T15" fmla="*/ 65 h 785"/>
              <a:gd name="T16" fmla="*/ 6 w 426"/>
              <a:gd name="T17" fmla="*/ 120 h 785"/>
              <a:gd name="T18" fmla="*/ 12 w 426"/>
              <a:gd name="T19" fmla="*/ 174 h 785"/>
              <a:gd name="T20" fmla="*/ 21 w 426"/>
              <a:gd name="T21" fmla="*/ 228 h 785"/>
              <a:gd name="T22" fmla="*/ 33 w 426"/>
              <a:gd name="T23" fmla="*/ 281 h 785"/>
              <a:gd name="T24" fmla="*/ 47 w 426"/>
              <a:gd name="T25" fmla="*/ 333 h 785"/>
              <a:gd name="T26" fmla="*/ 63 w 426"/>
              <a:gd name="T27" fmla="*/ 384 h 785"/>
              <a:gd name="T28" fmla="*/ 82 w 426"/>
              <a:gd name="T29" fmla="*/ 433 h 785"/>
              <a:gd name="T30" fmla="*/ 103 w 426"/>
              <a:gd name="T31" fmla="*/ 482 h 785"/>
              <a:gd name="T32" fmla="*/ 127 w 426"/>
              <a:gd name="T33" fmla="*/ 530 h 785"/>
              <a:gd name="T34" fmla="*/ 151 w 426"/>
              <a:gd name="T35" fmla="*/ 575 h 785"/>
              <a:gd name="T36" fmla="*/ 179 w 426"/>
              <a:gd name="T37" fmla="*/ 620 h 785"/>
              <a:gd name="T38" fmla="*/ 207 w 426"/>
              <a:gd name="T39" fmla="*/ 664 h 785"/>
              <a:gd name="T40" fmla="*/ 239 w 426"/>
              <a:gd name="T41" fmla="*/ 706 h 785"/>
              <a:gd name="T42" fmla="*/ 272 w 426"/>
              <a:gd name="T43" fmla="*/ 746 h 785"/>
              <a:gd name="T44" fmla="*/ 306 w 426"/>
              <a:gd name="T45" fmla="*/ 785 h 785"/>
              <a:gd name="T46" fmla="*/ 426 w 426"/>
              <a:gd name="T47" fmla="*/ 670 h 785"/>
              <a:gd name="T48" fmla="*/ 426 w 426"/>
              <a:gd name="T49" fmla="*/ 670 h 785"/>
              <a:gd name="T50" fmla="*/ 396 w 426"/>
              <a:gd name="T51" fmla="*/ 637 h 785"/>
              <a:gd name="T52" fmla="*/ 369 w 426"/>
              <a:gd name="T53" fmla="*/ 603 h 785"/>
              <a:gd name="T54" fmla="*/ 341 w 426"/>
              <a:gd name="T55" fmla="*/ 566 h 785"/>
              <a:gd name="T56" fmla="*/ 317 w 426"/>
              <a:gd name="T57" fmla="*/ 530 h 785"/>
              <a:gd name="T58" fmla="*/ 293 w 426"/>
              <a:gd name="T59" fmla="*/ 491 h 785"/>
              <a:gd name="T60" fmla="*/ 272 w 426"/>
              <a:gd name="T61" fmla="*/ 452 h 785"/>
              <a:gd name="T62" fmla="*/ 253 w 426"/>
              <a:gd name="T63" fmla="*/ 411 h 785"/>
              <a:gd name="T64" fmla="*/ 235 w 426"/>
              <a:gd name="T65" fmla="*/ 370 h 785"/>
              <a:gd name="T66" fmla="*/ 219 w 426"/>
              <a:gd name="T67" fmla="*/ 328 h 785"/>
              <a:gd name="T68" fmla="*/ 205 w 426"/>
              <a:gd name="T69" fmla="*/ 285 h 785"/>
              <a:gd name="T70" fmla="*/ 193 w 426"/>
              <a:gd name="T71" fmla="*/ 241 h 785"/>
              <a:gd name="T72" fmla="*/ 184 w 426"/>
              <a:gd name="T73" fmla="*/ 195 h 785"/>
              <a:gd name="T74" fmla="*/ 176 w 426"/>
              <a:gd name="T75" fmla="*/ 150 h 785"/>
              <a:gd name="T76" fmla="*/ 170 w 426"/>
              <a:gd name="T77" fmla="*/ 104 h 785"/>
              <a:gd name="T78" fmla="*/ 167 w 426"/>
              <a:gd name="T79" fmla="*/ 57 h 785"/>
              <a:gd name="T80" fmla="*/ 166 w 426"/>
              <a:gd name="T81" fmla="*/ 9 h 785"/>
              <a:gd name="T82" fmla="*/ 166 w 426"/>
              <a:gd name="T83" fmla="*/ 9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6" h="785">
                <a:moveTo>
                  <a:pt x="166" y="9"/>
                </a:moveTo>
                <a:lnTo>
                  <a:pt x="166" y="9"/>
                </a:lnTo>
                <a:lnTo>
                  <a:pt x="166" y="0"/>
                </a:lnTo>
                <a:lnTo>
                  <a:pt x="0" y="2"/>
                </a:lnTo>
                <a:lnTo>
                  <a:pt x="0" y="2"/>
                </a:lnTo>
                <a:lnTo>
                  <a:pt x="0" y="9"/>
                </a:lnTo>
                <a:lnTo>
                  <a:pt x="0" y="9"/>
                </a:lnTo>
                <a:lnTo>
                  <a:pt x="2" y="65"/>
                </a:lnTo>
                <a:lnTo>
                  <a:pt x="6" y="120"/>
                </a:lnTo>
                <a:lnTo>
                  <a:pt x="12" y="174"/>
                </a:lnTo>
                <a:lnTo>
                  <a:pt x="21" y="228"/>
                </a:lnTo>
                <a:lnTo>
                  <a:pt x="33" y="281"/>
                </a:lnTo>
                <a:lnTo>
                  <a:pt x="47" y="333"/>
                </a:lnTo>
                <a:lnTo>
                  <a:pt x="63" y="384"/>
                </a:lnTo>
                <a:lnTo>
                  <a:pt x="82" y="433"/>
                </a:lnTo>
                <a:lnTo>
                  <a:pt x="103" y="482"/>
                </a:lnTo>
                <a:lnTo>
                  <a:pt x="127" y="530"/>
                </a:lnTo>
                <a:lnTo>
                  <a:pt x="151" y="575"/>
                </a:lnTo>
                <a:lnTo>
                  <a:pt x="179" y="620"/>
                </a:lnTo>
                <a:lnTo>
                  <a:pt x="207" y="664"/>
                </a:lnTo>
                <a:lnTo>
                  <a:pt x="239" y="706"/>
                </a:lnTo>
                <a:lnTo>
                  <a:pt x="272" y="746"/>
                </a:lnTo>
                <a:lnTo>
                  <a:pt x="306" y="785"/>
                </a:lnTo>
                <a:lnTo>
                  <a:pt x="426" y="670"/>
                </a:lnTo>
                <a:lnTo>
                  <a:pt x="426" y="670"/>
                </a:lnTo>
                <a:lnTo>
                  <a:pt x="396" y="637"/>
                </a:lnTo>
                <a:lnTo>
                  <a:pt x="369" y="603"/>
                </a:lnTo>
                <a:lnTo>
                  <a:pt x="341" y="566"/>
                </a:lnTo>
                <a:lnTo>
                  <a:pt x="317" y="530"/>
                </a:lnTo>
                <a:lnTo>
                  <a:pt x="293" y="491"/>
                </a:lnTo>
                <a:lnTo>
                  <a:pt x="272" y="452"/>
                </a:lnTo>
                <a:lnTo>
                  <a:pt x="253" y="411"/>
                </a:lnTo>
                <a:lnTo>
                  <a:pt x="235" y="370"/>
                </a:lnTo>
                <a:lnTo>
                  <a:pt x="219" y="328"/>
                </a:lnTo>
                <a:lnTo>
                  <a:pt x="205" y="285"/>
                </a:lnTo>
                <a:lnTo>
                  <a:pt x="193" y="241"/>
                </a:lnTo>
                <a:lnTo>
                  <a:pt x="184" y="195"/>
                </a:lnTo>
                <a:lnTo>
                  <a:pt x="176" y="150"/>
                </a:lnTo>
                <a:lnTo>
                  <a:pt x="170" y="104"/>
                </a:lnTo>
                <a:lnTo>
                  <a:pt x="167" y="57"/>
                </a:lnTo>
                <a:lnTo>
                  <a:pt x="166" y="9"/>
                </a:lnTo>
                <a:lnTo>
                  <a:pt x="166" y="9"/>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0" name="Freeform 68"/>
          <p:cNvSpPr>
            <a:spLocks/>
          </p:cNvSpPr>
          <p:nvPr/>
        </p:nvSpPr>
        <p:spPr bwMode="auto">
          <a:xfrm>
            <a:off x="4578350" y="4060826"/>
            <a:ext cx="312738" cy="179388"/>
          </a:xfrm>
          <a:custGeom>
            <a:avLst/>
            <a:gdLst>
              <a:gd name="T0" fmla="*/ 671 w 787"/>
              <a:gd name="T1" fmla="*/ 0 h 450"/>
              <a:gd name="T2" fmla="*/ 671 w 787"/>
              <a:gd name="T3" fmla="*/ 0 h 450"/>
              <a:gd name="T4" fmla="*/ 638 w 787"/>
              <a:gd name="T5" fmla="*/ 31 h 450"/>
              <a:gd name="T6" fmla="*/ 603 w 787"/>
              <a:gd name="T7" fmla="*/ 61 h 450"/>
              <a:gd name="T8" fmla="*/ 568 w 787"/>
              <a:gd name="T9" fmla="*/ 90 h 450"/>
              <a:gd name="T10" fmla="*/ 530 w 787"/>
              <a:gd name="T11" fmla="*/ 116 h 450"/>
              <a:gd name="T12" fmla="*/ 492 w 787"/>
              <a:gd name="T13" fmla="*/ 141 h 450"/>
              <a:gd name="T14" fmla="*/ 452 w 787"/>
              <a:gd name="T15" fmla="*/ 164 h 450"/>
              <a:gd name="T16" fmla="*/ 412 w 787"/>
              <a:gd name="T17" fmla="*/ 186 h 450"/>
              <a:gd name="T18" fmla="*/ 370 w 787"/>
              <a:gd name="T19" fmla="*/ 206 h 450"/>
              <a:gd name="T20" fmla="*/ 326 w 787"/>
              <a:gd name="T21" fmla="*/ 223 h 450"/>
              <a:gd name="T22" fmla="*/ 283 w 787"/>
              <a:gd name="T23" fmla="*/ 238 h 450"/>
              <a:gd name="T24" fmla="*/ 237 w 787"/>
              <a:gd name="T25" fmla="*/ 251 h 450"/>
              <a:gd name="T26" fmla="*/ 192 w 787"/>
              <a:gd name="T27" fmla="*/ 262 h 450"/>
              <a:gd name="T28" fmla="*/ 145 w 787"/>
              <a:gd name="T29" fmla="*/ 271 h 450"/>
              <a:gd name="T30" fmla="*/ 98 w 787"/>
              <a:gd name="T31" fmla="*/ 279 h 450"/>
              <a:gd name="T32" fmla="*/ 50 w 787"/>
              <a:gd name="T33" fmla="*/ 282 h 450"/>
              <a:gd name="T34" fmla="*/ 0 w 787"/>
              <a:gd name="T35" fmla="*/ 284 h 450"/>
              <a:gd name="T36" fmla="*/ 3 w 787"/>
              <a:gd name="T37" fmla="*/ 450 h 450"/>
              <a:gd name="T38" fmla="*/ 3 w 787"/>
              <a:gd name="T39" fmla="*/ 450 h 450"/>
              <a:gd name="T40" fmla="*/ 60 w 787"/>
              <a:gd name="T41" fmla="*/ 448 h 450"/>
              <a:gd name="T42" fmla="*/ 116 w 787"/>
              <a:gd name="T43" fmla="*/ 443 h 450"/>
              <a:gd name="T44" fmla="*/ 172 w 787"/>
              <a:gd name="T45" fmla="*/ 435 h 450"/>
              <a:gd name="T46" fmla="*/ 226 w 787"/>
              <a:gd name="T47" fmla="*/ 424 h 450"/>
              <a:gd name="T48" fmla="*/ 280 w 787"/>
              <a:gd name="T49" fmla="*/ 411 h 450"/>
              <a:gd name="T50" fmla="*/ 332 w 787"/>
              <a:gd name="T51" fmla="*/ 396 h 450"/>
              <a:gd name="T52" fmla="*/ 383 w 787"/>
              <a:gd name="T53" fmla="*/ 378 h 450"/>
              <a:gd name="T54" fmla="*/ 434 w 787"/>
              <a:gd name="T55" fmla="*/ 358 h 450"/>
              <a:gd name="T56" fmla="*/ 483 w 787"/>
              <a:gd name="T57" fmla="*/ 335 h 450"/>
              <a:gd name="T58" fmla="*/ 530 w 787"/>
              <a:gd name="T59" fmla="*/ 310 h 450"/>
              <a:gd name="T60" fmla="*/ 577 w 787"/>
              <a:gd name="T61" fmla="*/ 284 h 450"/>
              <a:gd name="T62" fmla="*/ 621 w 787"/>
              <a:gd name="T63" fmla="*/ 254 h 450"/>
              <a:gd name="T64" fmla="*/ 666 w 787"/>
              <a:gd name="T65" fmla="*/ 223 h 450"/>
              <a:gd name="T66" fmla="*/ 707 w 787"/>
              <a:gd name="T67" fmla="*/ 190 h 450"/>
              <a:gd name="T68" fmla="*/ 748 w 787"/>
              <a:gd name="T69" fmla="*/ 155 h 450"/>
              <a:gd name="T70" fmla="*/ 787 w 787"/>
              <a:gd name="T71" fmla="*/ 118 h 450"/>
              <a:gd name="T72" fmla="*/ 671 w 787"/>
              <a:gd name="T73"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87" h="450">
                <a:moveTo>
                  <a:pt x="671" y="0"/>
                </a:moveTo>
                <a:lnTo>
                  <a:pt x="671" y="0"/>
                </a:lnTo>
                <a:lnTo>
                  <a:pt x="638" y="31"/>
                </a:lnTo>
                <a:lnTo>
                  <a:pt x="603" y="61"/>
                </a:lnTo>
                <a:lnTo>
                  <a:pt x="568" y="90"/>
                </a:lnTo>
                <a:lnTo>
                  <a:pt x="530" y="116"/>
                </a:lnTo>
                <a:lnTo>
                  <a:pt x="492" y="141"/>
                </a:lnTo>
                <a:lnTo>
                  <a:pt x="452" y="164"/>
                </a:lnTo>
                <a:lnTo>
                  <a:pt x="412" y="186"/>
                </a:lnTo>
                <a:lnTo>
                  <a:pt x="370" y="206"/>
                </a:lnTo>
                <a:lnTo>
                  <a:pt x="326" y="223"/>
                </a:lnTo>
                <a:lnTo>
                  <a:pt x="283" y="238"/>
                </a:lnTo>
                <a:lnTo>
                  <a:pt x="237" y="251"/>
                </a:lnTo>
                <a:lnTo>
                  <a:pt x="192" y="262"/>
                </a:lnTo>
                <a:lnTo>
                  <a:pt x="145" y="271"/>
                </a:lnTo>
                <a:lnTo>
                  <a:pt x="98" y="279"/>
                </a:lnTo>
                <a:lnTo>
                  <a:pt x="50" y="282"/>
                </a:lnTo>
                <a:lnTo>
                  <a:pt x="0" y="284"/>
                </a:lnTo>
                <a:lnTo>
                  <a:pt x="3" y="450"/>
                </a:lnTo>
                <a:lnTo>
                  <a:pt x="3" y="450"/>
                </a:lnTo>
                <a:lnTo>
                  <a:pt x="60" y="448"/>
                </a:lnTo>
                <a:lnTo>
                  <a:pt x="116" y="443"/>
                </a:lnTo>
                <a:lnTo>
                  <a:pt x="172" y="435"/>
                </a:lnTo>
                <a:lnTo>
                  <a:pt x="226" y="424"/>
                </a:lnTo>
                <a:lnTo>
                  <a:pt x="280" y="411"/>
                </a:lnTo>
                <a:lnTo>
                  <a:pt x="332" y="396"/>
                </a:lnTo>
                <a:lnTo>
                  <a:pt x="383" y="378"/>
                </a:lnTo>
                <a:lnTo>
                  <a:pt x="434" y="358"/>
                </a:lnTo>
                <a:lnTo>
                  <a:pt x="483" y="335"/>
                </a:lnTo>
                <a:lnTo>
                  <a:pt x="530" y="310"/>
                </a:lnTo>
                <a:lnTo>
                  <a:pt x="577" y="284"/>
                </a:lnTo>
                <a:lnTo>
                  <a:pt x="621" y="254"/>
                </a:lnTo>
                <a:lnTo>
                  <a:pt x="666" y="223"/>
                </a:lnTo>
                <a:lnTo>
                  <a:pt x="707" y="190"/>
                </a:lnTo>
                <a:lnTo>
                  <a:pt x="748" y="155"/>
                </a:lnTo>
                <a:lnTo>
                  <a:pt x="787" y="118"/>
                </a:lnTo>
                <a:lnTo>
                  <a:pt x="671" y="0"/>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1" name="Freeform 69"/>
          <p:cNvSpPr>
            <a:spLocks/>
          </p:cNvSpPr>
          <p:nvPr/>
        </p:nvSpPr>
        <p:spPr bwMode="auto">
          <a:xfrm>
            <a:off x="4264025" y="3338513"/>
            <a:ext cx="301625" cy="169863"/>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2" name="Freeform 71"/>
          <p:cNvSpPr>
            <a:spLocks/>
          </p:cNvSpPr>
          <p:nvPr/>
        </p:nvSpPr>
        <p:spPr bwMode="auto">
          <a:xfrm>
            <a:off x="4238625" y="3784601"/>
            <a:ext cx="123825" cy="231775"/>
          </a:xfrm>
          <a:custGeom>
            <a:avLst/>
            <a:gdLst>
              <a:gd name="T0" fmla="*/ 122 w 311"/>
              <a:gd name="T1" fmla="*/ 13 h 583"/>
              <a:gd name="T2" fmla="*/ 122 w 311"/>
              <a:gd name="T3" fmla="*/ 13 h 583"/>
              <a:gd name="T4" fmla="*/ 122 w 311"/>
              <a:gd name="T5" fmla="*/ 0 h 583"/>
              <a:gd name="T6" fmla="*/ 0 w 311"/>
              <a:gd name="T7" fmla="*/ 1 h 583"/>
              <a:gd name="T8" fmla="*/ 0 w 311"/>
              <a:gd name="T9" fmla="*/ 1 h 583"/>
              <a:gd name="T10" fmla="*/ 0 w 311"/>
              <a:gd name="T11" fmla="*/ 13 h 583"/>
              <a:gd name="T12" fmla="*/ 0 w 311"/>
              <a:gd name="T13" fmla="*/ 13 h 583"/>
              <a:gd name="T14" fmla="*/ 1 w 311"/>
              <a:gd name="T15" fmla="*/ 53 h 583"/>
              <a:gd name="T16" fmla="*/ 4 w 311"/>
              <a:gd name="T17" fmla="*/ 95 h 583"/>
              <a:gd name="T18" fmla="*/ 9 w 311"/>
              <a:gd name="T19" fmla="*/ 134 h 583"/>
              <a:gd name="T20" fmla="*/ 16 w 311"/>
              <a:gd name="T21" fmla="*/ 174 h 583"/>
              <a:gd name="T22" fmla="*/ 25 w 311"/>
              <a:gd name="T23" fmla="*/ 212 h 583"/>
              <a:gd name="T24" fmla="*/ 34 w 311"/>
              <a:gd name="T25" fmla="*/ 250 h 583"/>
              <a:gd name="T26" fmla="*/ 47 w 311"/>
              <a:gd name="T27" fmla="*/ 288 h 583"/>
              <a:gd name="T28" fmla="*/ 60 w 311"/>
              <a:gd name="T29" fmla="*/ 324 h 583"/>
              <a:gd name="T30" fmla="*/ 75 w 311"/>
              <a:gd name="T31" fmla="*/ 361 h 583"/>
              <a:gd name="T32" fmla="*/ 92 w 311"/>
              <a:gd name="T33" fmla="*/ 395 h 583"/>
              <a:gd name="T34" fmla="*/ 111 w 311"/>
              <a:gd name="T35" fmla="*/ 428 h 583"/>
              <a:gd name="T36" fmla="*/ 130 w 311"/>
              <a:gd name="T37" fmla="*/ 462 h 583"/>
              <a:gd name="T38" fmla="*/ 151 w 311"/>
              <a:gd name="T39" fmla="*/ 493 h 583"/>
              <a:gd name="T40" fmla="*/ 174 w 311"/>
              <a:gd name="T41" fmla="*/ 525 h 583"/>
              <a:gd name="T42" fmla="*/ 198 w 311"/>
              <a:gd name="T43" fmla="*/ 555 h 583"/>
              <a:gd name="T44" fmla="*/ 224 w 311"/>
              <a:gd name="T45" fmla="*/ 583 h 583"/>
              <a:gd name="T46" fmla="*/ 311 w 311"/>
              <a:gd name="T47" fmla="*/ 497 h 583"/>
              <a:gd name="T48" fmla="*/ 311 w 311"/>
              <a:gd name="T49" fmla="*/ 497 h 583"/>
              <a:gd name="T50" fmla="*/ 290 w 311"/>
              <a:gd name="T51" fmla="*/ 473 h 583"/>
              <a:gd name="T52" fmla="*/ 269 w 311"/>
              <a:gd name="T53" fmla="*/ 448 h 583"/>
              <a:gd name="T54" fmla="*/ 251 w 311"/>
              <a:gd name="T55" fmla="*/ 422 h 583"/>
              <a:gd name="T56" fmla="*/ 233 w 311"/>
              <a:gd name="T57" fmla="*/ 395 h 583"/>
              <a:gd name="T58" fmla="*/ 216 w 311"/>
              <a:gd name="T59" fmla="*/ 366 h 583"/>
              <a:gd name="T60" fmla="*/ 200 w 311"/>
              <a:gd name="T61" fmla="*/ 337 h 583"/>
              <a:gd name="T62" fmla="*/ 186 w 311"/>
              <a:gd name="T63" fmla="*/ 307 h 583"/>
              <a:gd name="T64" fmla="*/ 173 w 311"/>
              <a:gd name="T65" fmla="*/ 277 h 583"/>
              <a:gd name="T66" fmla="*/ 161 w 311"/>
              <a:gd name="T67" fmla="*/ 246 h 583"/>
              <a:gd name="T68" fmla="*/ 151 w 311"/>
              <a:gd name="T69" fmla="*/ 215 h 583"/>
              <a:gd name="T70" fmla="*/ 142 w 311"/>
              <a:gd name="T71" fmla="*/ 182 h 583"/>
              <a:gd name="T72" fmla="*/ 135 w 311"/>
              <a:gd name="T73" fmla="*/ 150 h 583"/>
              <a:gd name="T74" fmla="*/ 130 w 311"/>
              <a:gd name="T75" fmla="*/ 116 h 583"/>
              <a:gd name="T76" fmla="*/ 125 w 311"/>
              <a:gd name="T77" fmla="*/ 82 h 583"/>
              <a:gd name="T78" fmla="*/ 122 w 311"/>
              <a:gd name="T79" fmla="*/ 48 h 583"/>
              <a:gd name="T80" fmla="*/ 122 w 311"/>
              <a:gd name="T81" fmla="*/ 13 h 583"/>
              <a:gd name="T82" fmla="*/ 122 w 311"/>
              <a:gd name="T83" fmla="*/ 13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583">
                <a:moveTo>
                  <a:pt x="122" y="13"/>
                </a:moveTo>
                <a:lnTo>
                  <a:pt x="122" y="13"/>
                </a:lnTo>
                <a:lnTo>
                  <a:pt x="122" y="0"/>
                </a:lnTo>
                <a:lnTo>
                  <a:pt x="0" y="1"/>
                </a:lnTo>
                <a:lnTo>
                  <a:pt x="0" y="1"/>
                </a:lnTo>
                <a:lnTo>
                  <a:pt x="0" y="13"/>
                </a:lnTo>
                <a:lnTo>
                  <a:pt x="0" y="13"/>
                </a:lnTo>
                <a:lnTo>
                  <a:pt x="1" y="53"/>
                </a:lnTo>
                <a:lnTo>
                  <a:pt x="4" y="95"/>
                </a:lnTo>
                <a:lnTo>
                  <a:pt x="9" y="134"/>
                </a:lnTo>
                <a:lnTo>
                  <a:pt x="16" y="174"/>
                </a:lnTo>
                <a:lnTo>
                  <a:pt x="25" y="212"/>
                </a:lnTo>
                <a:lnTo>
                  <a:pt x="34" y="250"/>
                </a:lnTo>
                <a:lnTo>
                  <a:pt x="47" y="288"/>
                </a:lnTo>
                <a:lnTo>
                  <a:pt x="60" y="324"/>
                </a:lnTo>
                <a:lnTo>
                  <a:pt x="75" y="361"/>
                </a:lnTo>
                <a:lnTo>
                  <a:pt x="92" y="395"/>
                </a:lnTo>
                <a:lnTo>
                  <a:pt x="111" y="428"/>
                </a:lnTo>
                <a:lnTo>
                  <a:pt x="130" y="462"/>
                </a:lnTo>
                <a:lnTo>
                  <a:pt x="151" y="493"/>
                </a:lnTo>
                <a:lnTo>
                  <a:pt x="174" y="525"/>
                </a:lnTo>
                <a:lnTo>
                  <a:pt x="198" y="555"/>
                </a:lnTo>
                <a:lnTo>
                  <a:pt x="224" y="583"/>
                </a:lnTo>
                <a:lnTo>
                  <a:pt x="311" y="497"/>
                </a:lnTo>
                <a:lnTo>
                  <a:pt x="311" y="497"/>
                </a:lnTo>
                <a:lnTo>
                  <a:pt x="290" y="473"/>
                </a:lnTo>
                <a:lnTo>
                  <a:pt x="269" y="448"/>
                </a:lnTo>
                <a:lnTo>
                  <a:pt x="251" y="422"/>
                </a:lnTo>
                <a:lnTo>
                  <a:pt x="233" y="395"/>
                </a:lnTo>
                <a:lnTo>
                  <a:pt x="216" y="366"/>
                </a:lnTo>
                <a:lnTo>
                  <a:pt x="200" y="337"/>
                </a:lnTo>
                <a:lnTo>
                  <a:pt x="186" y="307"/>
                </a:lnTo>
                <a:lnTo>
                  <a:pt x="173" y="277"/>
                </a:lnTo>
                <a:lnTo>
                  <a:pt x="161" y="246"/>
                </a:lnTo>
                <a:lnTo>
                  <a:pt x="151" y="215"/>
                </a:lnTo>
                <a:lnTo>
                  <a:pt x="142" y="182"/>
                </a:lnTo>
                <a:lnTo>
                  <a:pt x="135" y="150"/>
                </a:lnTo>
                <a:lnTo>
                  <a:pt x="130" y="116"/>
                </a:lnTo>
                <a:lnTo>
                  <a:pt x="125" y="82"/>
                </a:lnTo>
                <a:lnTo>
                  <a:pt x="122" y="48"/>
                </a:lnTo>
                <a:lnTo>
                  <a:pt x="122" y="13"/>
                </a:lnTo>
                <a:lnTo>
                  <a:pt x="122" y="13"/>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3" name="Freeform 72"/>
          <p:cNvSpPr>
            <a:spLocks/>
          </p:cNvSpPr>
          <p:nvPr/>
        </p:nvSpPr>
        <p:spPr bwMode="auto">
          <a:xfrm>
            <a:off x="4781550" y="3784601"/>
            <a:ext cx="123825" cy="231775"/>
          </a:xfrm>
          <a:custGeom>
            <a:avLst/>
            <a:gdLst>
              <a:gd name="T0" fmla="*/ 311 w 311"/>
              <a:gd name="T1" fmla="*/ 1 h 583"/>
              <a:gd name="T2" fmla="*/ 189 w 311"/>
              <a:gd name="T3" fmla="*/ 0 h 583"/>
              <a:gd name="T4" fmla="*/ 189 w 311"/>
              <a:gd name="T5" fmla="*/ 0 h 583"/>
              <a:gd name="T6" fmla="*/ 189 w 311"/>
              <a:gd name="T7" fmla="*/ 13 h 583"/>
              <a:gd name="T8" fmla="*/ 189 w 311"/>
              <a:gd name="T9" fmla="*/ 13 h 583"/>
              <a:gd name="T10" fmla="*/ 189 w 311"/>
              <a:gd name="T11" fmla="*/ 48 h 583"/>
              <a:gd name="T12" fmla="*/ 186 w 311"/>
              <a:gd name="T13" fmla="*/ 82 h 583"/>
              <a:gd name="T14" fmla="*/ 182 w 311"/>
              <a:gd name="T15" fmla="*/ 116 h 583"/>
              <a:gd name="T16" fmla="*/ 176 w 311"/>
              <a:gd name="T17" fmla="*/ 150 h 583"/>
              <a:gd name="T18" fmla="*/ 169 w 311"/>
              <a:gd name="T19" fmla="*/ 182 h 583"/>
              <a:gd name="T20" fmla="*/ 160 w 311"/>
              <a:gd name="T21" fmla="*/ 215 h 583"/>
              <a:gd name="T22" fmla="*/ 150 w 311"/>
              <a:gd name="T23" fmla="*/ 246 h 583"/>
              <a:gd name="T24" fmla="*/ 138 w 311"/>
              <a:gd name="T25" fmla="*/ 277 h 583"/>
              <a:gd name="T26" fmla="*/ 125 w 311"/>
              <a:gd name="T27" fmla="*/ 307 h 583"/>
              <a:gd name="T28" fmla="*/ 111 w 311"/>
              <a:gd name="T29" fmla="*/ 337 h 583"/>
              <a:gd name="T30" fmla="*/ 95 w 311"/>
              <a:gd name="T31" fmla="*/ 366 h 583"/>
              <a:gd name="T32" fmla="*/ 78 w 311"/>
              <a:gd name="T33" fmla="*/ 395 h 583"/>
              <a:gd name="T34" fmla="*/ 61 w 311"/>
              <a:gd name="T35" fmla="*/ 422 h 583"/>
              <a:gd name="T36" fmla="*/ 42 w 311"/>
              <a:gd name="T37" fmla="*/ 448 h 583"/>
              <a:gd name="T38" fmla="*/ 21 w 311"/>
              <a:gd name="T39" fmla="*/ 473 h 583"/>
              <a:gd name="T40" fmla="*/ 0 w 311"/>
              <a:gd name="T41" fmla="*/ 497 h 583"/>
              <a:gd name="T42" fmla="*/ 87 w 311"/>
              <a:gd name="T43" fmla="*/ 583 h 583"/>
              <a:gd name="T44" fmla="*/ 87 w 311"/>
              <a:gd name="T45" fmla="*/ 583 h 583"/>
              <a:gd name="T46" fmla="*/ 113 w 311"/>
              <a:gd name="T47" fmla="*/ 555 h 583"/>
              <a:gd name="T48" fmla="*/ 137 w 311"/>
              <a:gd name="T49" fmla="*/ 525 h 583"/>
              <a:gd name="T50" fmla="*/ 160 w 311"/>
              <a:gd name="T51" fmla="*/ 493 h 583"/>
              <a:gd name="T52" fmla="*/ 181 w 311"/>
              <a:gd name="T53" fmla="*/ 462 h 583"/>
              <a:gd name="T54" fmla="*/ 200 w 311"/>
              <a:gd name="T55" fmla="*/ 428 h 583"/>
              <a:gd name="T56" fmla="*/ 219 w 311"/>
              <a:gd name="T57" fmla="*/ 395 h 583"/>
              <a:gd name="T58" fmla="*/ 236 w 311"/>
              <a:gd name="T59" fmla="*/ 361 h 583"/>
              <a:gd name="T60" fmla="*/ 251 w 311"/>
              <a:gd name="T61" fmla="*/ 324 h 583"/>
              <a:gd name="T62" fmla="*/ 266 w 311"/>
              <a:gd name="T63" fmla="*/ 288 h 583"/>
              <a:gd name="T64" fmla="*/ 277 w 311"/>
              <a:gd name="T65" fmla="*/ 250 h 583"/>
              <a:gd name="T66" fmla="*/ 288 w 311"/>
              <a:gd name="T67" fmla="*/ 212 h 583"/>
              <a:gd name="T68" fmla="*/ 295 w 311"/>
              <a:gd name="T69" fmla="*/ 174 h 583"/>
              <a:gd name="T70" fmla="*/ 302 w 311"/>
              <a:gd name="T71" fmla="*/ 134 h 583"/>
              <a:gd name="T72" fmla="*/ 307 w 311"/>
              <a:gd name="T73" fmla="*/ 95 h 583"/>
              <a:gd name="T74" fmla="*/ 310 w 311"/>
              <a:gd name="T75" fmla="*/ 53 h 583"/>
              <a:gd name="T76" fmla="*/ 311 w 311"/>
              <a:gd name="T77" fmla="*/ 13 h 583"/>
              <a:gd name="T78" fmla="*/ 311 w 311"/>
              <a:gd name="T79" fmla="*/ 13 h 583"/>
              <a:gd name="T80" fmla="*/ 311 w 311"/>
              <a:gd name="T81" fmla="*/ 1 h 583"/>
              <a:gd name="T82" fmla="*/ 311 w 311"/>
              <a:gd name="T83" fmla="*/ 1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583">
                <a:moveTo>
                  <a:pt x="311" y="1"/>
                </a:moveTo>
                <a:lnTo>
                  <a:pt x="189" y="0"/>
                </a:lnTo>
                <a:lnTo>
                  <a:pt x="189" y="0"/>
                </a:lnTo>
                <a:lnTo>
                  <a:pt x="189" y="13"/>
                </a:lnTo>
                <a:lnTo>
                  <a:pt x="189" y="13"/>
                </a:lnTo>
                <a:lnTo>
                  <a:pt x="189" y="48"/>
                </a:lnTo>
                <a:lnTo>
                  <a:pt x="186" y="82"/>
                </a:lnTo>
                <a:lnTo>
                  <a:pt x="182" y="116"/>
                </a:lnTo>
                <a:lnTo>
                  <a:pt x="176" y="150"/>
                </a:lnTo>
                <a:lnTo>
                  <a:pt x="169" y="182"/>
                </a:lnTo>
                <a:lnTo>
                  <a:pt x="160" y="215"/>
                </a:lnTo>
                <a:lnTo>
                  <a:pt x="150" y="246"/>
                </a:lnTo>
                <a:lnTo>
                  <a:pt x="138" y="277"/>
                </a:lnTo>
                <a:lnTo>
                  <a:pt x="125" y="307"/>
                </a:lnTo>
                <a:lnTo>
                  <a:pt x="111" y="337"/>
                </a:lnTo>
                <a:lnTo>
                  <a:pt x="95" y="366"/>
                </a:lnTo>
                <a:lnTo>
                  <a:pt x="78" y="395"/>
                </a:lnTo>
                <a:lnTo>
                  <a:pt x="61" y="422"/>
                </a:lnTo>
                <a:lnTo>
                  <a:pt x="42" y="448"/>
                </a:lnTo>
                <a:lnTo>
                  <a:pt x="21" y="473"/>
                </a:lnTo>
                <a:lnTo>
                  <a:pt x="0" y="497"/>
                </a:lnTo>
                <a:lnTo>
                  <a:pt x="87" y="583"/>
                </a:lnTo>
                <a:lnTo>
                  <a:pt x="87" y="583"/>
                </a:lnTo>
                <a:lnTo>
                  <a:pt x="113" y="555"/>
                </a:lnTo>
                <a:lnTo>
                  <a:pt x="137" y="525"/>
                </a:lnTo>
                <a:lnTo>
                  <a:pt x="160" y="493"/>
                </a:lnTo>
                <a:lnTo>
                  <a:pt x="181" y="462"/>
                </a:lnTo>
                <a:lnTo>
                  <a:pt x="200" y="428"/>
                </a:lnTo>
                <a:lnTo>
                  <a:pt x="219" y="395"/>
                </a:lnTo>
                <a:lnTo>
                  <a:pt x="236" y="361"/>
                </a:lnTo>
                <a:lnTo>
                  <a:pt x="251" y="324"/>
                </a:lnTo>
                <a:lnTo>
                  <a:pt x="266" y="288"/>
                </a:lnTo>
                <a:lnTo>
                  <a:pt x="277" y="250"/>
                </a:lnTo>
                <a:lnTo>
                  <a:pt x="288" y="212"/>
                </a:lnTo>
                <a:lnTo>
                  <a:pt x="295" y="174"/>
                </a:lnTo>
                <a:lnTo>
                  <a:pt x="302" y="134"/>
                </a:lnTo>
                <a:lnTo>
                  <a:pt x="307" y="95"/>
                </a:lnTo>
                <a:lnTo>
                  <a:pt x="310" y="53"/>
                </a:lnTo>
                <a:lnTo>
                  <a:pt x="311" y="13"/>
                </a:lnTo>
                <a:lnTo>
                  <a:pt x="311" y="13"/>
                </a:lnTo>
                <a:lnTo>
                  <a:pt x="311" y="1"/>
                </a:lnTo>
                <a:lnTo>
                  <a:pt x="311" y="1"/>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5" name="Freeform 76"/>
          <p:cNvSpPr>
            <a:spLocks/>
          </p:cNvSpPr>
          <p:nvPr/>
        </p:nvSpPr>
        <p:spPr bwMode="auto">
          <a:xfrm>
            <a:off x="4240213" y="3552826"/>
            <a:ext cx="133350" cy="222250"/>
          </a:xfrm>
          <a:custGeom>
            <a:avLst/>
            <a:gdLst>
              <a:gd name="T0" fmla="*/ 336 w 336"/>
              <a:gd name="T1" fmla="*/ 84 h 558"/>
              <a:gd name="T2" fmla="*/ 248 w 336"/>
              <a:gd name="T3" fmla="*/ 0 h 558"/>
              <a:gd name="T4" fmla="*/ 248 w 336"/>
              <a:gd name="T5" fmla="*/ 0 h 558"/>
              <a:gd name="T6" fmla="*/ 222 w 336"/>
              <a:gd name="T7" fmla="*/ 27 h 558"/>
              <a:gd name="T8" fmla="*/ 197 w 336"/>
              <a:gd name="T9" fmla="*/ 56 h 558"/>
              <a:gd name="T10" fmla="*/ 172 w 336"/>
              <a:gd name="T11" fmla="*/ 86 h 558"/>
              <a:gd name="T12" fmla="*/ 150 w 336"/>
              <a:gd name="T13" fmla="*/ 117 h 558"/>
              <a:gd name="T14" fmla="*/ 128 w 336"/>
              <a:gd name="T15" fmla="*/ 148 h 558"/>
              <a:gd name="T16" fmla="*/ 108 w 336"/>
              <a:gd name="T17" fmla="*/ 182 h 558"/>
              <a:gd name="T18" fmla="*/ 90 w 336"/>
              <a:gd name="T19" fmla="*/ 216 h 558"/>
              <a:gd name="T20" fmla="*/ 73 w 336"/>
              <a:gd name="T21" fmla="*/ 250 h 558"/>
              <a:gd name="T22" fmla="*/ 59 w 336"/>
              <a:gd name="T23" fmla="*/ 286 h 558"/>
              <a:gd name="T24" fmla="*/ 44 w 336"/>
              <a:gd name="T25" fmla="*/ 323 h 558"/>
              <a:gd name="T26" fmla="*/ 33 w 336"/>
              <a:gd name="T27" fmla="*/ 360 h 558"/>
              <a:gd name="T28" fmla="*/ 22 w 336"/>
              <a:gd name="T29" fmla="*/ 398 h 558"/>
              <a:gd name="T30" fmla="*/ 15 w 336"/>
              <a:gd name="T31" fmla="*/ 437 h 558"/>
              <a:gd name="T32" fmla="*/ 8 w 336"/>
              <a:gd name="T33" fmla="*/ 476 h 558"/>
              <a:gd name="T34" fmla="*/ 3 w 336"/>
              <a:gd name="T35" fmla="*/ 517 h 558"/>
              <a:gd name="T36" fmla="*/ 0 w 336"/>
              <a:gd name="T37" fmla="*/ 557 h 558"/>
              <a:gd name="T38" fmla="*/ 123 w 336"/>
              <a:gd name="T39" fmla="*/ 558 h 558"/>
              <a:gd name="T40" fmla="*/ 123 w 336"/>
              <a:gd name="T41" fmla="*/ 558 h 558"/>
              <a:gd name="T42" fmla="*/ 125 w 336"/>
              <a:gd name="T43" fmla="*/ 524 h 558"/>
              <a:gd name="T44" fmla="*/ 130 w 336"/>
              <a:gd name="T45" fmla="*/ 491 h 558"/>
              <a:gd name="T46" fmla="*/ 136 w 336"/>
              <a:gd name="T47" fmla="*/ 457 h 558"/>
              <a:gd name="T48" fmla="*/ 143 w 336"/>
              <a:gd name="T49" fmla="*/ 423 h 558"/>
              <a:gd name="T50" fmla="*/ 151 w 336"/>
              <a:gd name="T51" fmla="*/ 392 h 558"/>
              <a:gd name="T52" fmla="*/ 162 w 336"/>
              <a:gd name="T53" fmla="*/ 359 h 558"/>
              <a:gd name="T54" fmla="*/ 173 w 336"/>
              <a:gd name="T55" fmla="*/ 328 h 558"/>
              <a:gd name="T56" fmla="*/ 186 w 336"/>
              <a:gd name="T57" fmla="*/ 298 h 558"/>
              <a:gd name="T58" fmla="*/ 201 w 336"/>
              <a:gd name="T59" fmla="*/ 268 h 558"/>
              <a:gd name="T60" fmla="*/ 216 w 336"/>
              <a:gd name="T61" fmla="*/ 239 h 558"/>
              <a:gd name="T62" fmla="*/ 233 w 336"/>
              <a:gd name="T63" fmla="*/ 211 h 558"/>
              <a:gd name="T64" fmla="*/ 251 w 336"/>
              <a:gd name="T65" fmla="*/ 185 h 558"/>
              <a:gd name="T66" fmla="*/ 271 w 336"/>
              <a:gd name="T67" fmla="*/ 157 h 558"/>
              <a:gd name="T68" fmla="*/ 292 w 336"/>
              <a:gd name="T69" fmla="*/ 132 h 558"/>
              <a:gd name="T70" fmla="*/ 313 w 336"/>
              <a:gd name="T71" fmla="*/ 108 h 558"/>
              <a:gd name="T72" fmla="*/ 336 w 336"/>
              <a:gd name="T73" fmla="*/ 84 h 558"/>
              <a:gd name="T74" fmla="*/ 336 w 336"/>
              <a:gd name="T75" fmla="*/ 84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36" h="558">
                <a:moveTo>
                  <a:pt x="336" y="84"/>
                </a:moveTo>
                <a:lnTo>
                  <a:pt x="248" y="0"/>
                </a:lnTo>
                <a:lnTo>
                  <a:pt x="248" y="0"/>
                </a:lnTo>
                <a:lnTo>
                  <a:pt x="222" y="27"/>
                </a:lnTo>
                <a:lnTo>
                  <a:pt x="197" y="56"/>
                </a:lnTo>
                <a:lnTo>
                  <a:pt x="172" y="86"/>
                </a:lnTo>
                <a:lnTo>
                  <a:pt x="150" y="117"/>
                </a:lnTo>
                <a:lnTo>
                  <a:pt x="128" y="148"/>
                </a:lnTo>
                <a:lnTo>
                  <a:pt x="108" y="182"/>
                </a:lnTo>
                <a:lnTo>
                  <a:pt x="90" y="216"/>
                </a:lnTo>
                <a:lnTo>
                  <a:pt x="73" y="250"/>
                </a:lnTo>
                <a:lnTo>
                  <a:pt x="59" y="286"/>
                </a:lnTo>
                <a:lnTo>
                  <a:pt x="44" y="323"/>
                </a:lnTo>
                <a:lnTo>
                  <a:pt x="33" y="360"/>
                </a:lnTo>
                <a:lnTo>
                  <a:pt x="22" y="398"/>
                </a:lnTo>
                <a:lnTo>
                  <a:pt x="15" y="437"/>
                </a:lnTo>
                <a:lnTo>
                  <a:pt x="8" y="476"/>
                </a:lnTo>
                <a:lnTo>
                  <a:pt x="3" y="517"/>
                </a:lnTo>
                <a:lnTo>
                  <a:pt x="0" y="557"/>
                </a:lnTo>
                <a:lnTo>
                  <a:pt x="123" y="558"/>
                </a:lnTo>
                <a:lnTo>
                  <a:pt x="123" y="558"/>
                </a:lnTo>
                <a:lnTo>
                  <a:pt x="125" y="524"/>
                </a:lnTo>
                <a:lnTo>
                  <a:pt x="130" y="491"/>
                </a:lnTo>
                <a:lnTo>
                  <a:pt x="136" y="457"/>
                </a:lnTo>
                <a:lnTo>
                  <a:pt x="143" y="423"/>
                </a:lnTo>
                <a:lnTo>
                  <a:pt x="151" y="392"/>
                </a:lnTo>
                <a:lnTo>
                  <a:pt x="162" y="359"/>
                </a:lnTo>
                <a:lnTo>
                  <a:pt x="173" y="328"/>
                </a:lnTo>
                <a:lnTo>
                  <a:pt x="186" y="298"/>
                </a:lnTo>
                <a:lnTo>
                  <a:pt x="201" y="268"/>
                </a:lnTo>
                <a:lnTo>
                  <a:pt x="216" y="239"/>
                </a:lnTo>
                <a:lnTo>
                  <a:pt x="233" y="211"/>
                </a:lnTo>
                <a:lnTo>
                  <a:pt x="251" y="185"/>
                </a:lnTo>
                <a:lnTo>
                  <a:pt x="271" y="157"/>
                </a:lnTo>
                <a:lnTo>
                  <a:pt x="292" y="132"/>
                </a:lnTo>
                <a:lnTo>
                  <a:pt x="313" y="108"/>
                </a:lnTo>
                <a:lnTo>
                  <a:pt x="336" y="84"/>
                </a:lnTo>
                <a:lnTo>
                  <a:pt x="336" y="84"/>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6" name="Freeform 77"/>
          <p:cNvSpPr>
            <a:spLocks/>
          </p:cNvSpPr>
          <p:nvPr/>
        </p:nvSpPr>
        <p:spPr bwMode="auto">
          <a:xfrm>
            <a:off x="4576763" y="3989388"/>
            <a:ext cx="231775" cy="133350"/>
          </a:xfrm>
          <a:custGeom>
            <a:avLst/>
            <a:gdLst>
              <a:gd name="T0" fmla="*/ 0 w 584"/>
              <a:gd name="T1" fmla="*/ 213 h 336"/>
              <a:gd name="T2" fmla="*/ 3 w 584"/>
              <a:gd name="T3" fmla="*/ 336 h 336"/>
              <a:gd name="T4" fmla="*/ 3 w 584"/>
              <a:gd name="T5" fmla="*/ 336 h 336"/>
              <a:gd name="T6" fmla="*/ 45 w 584"/>
              <a:gd name="T7" fmla="*/ 334 h 336"/>
              <a:gd name="T8" fmla="*/ 86 w 584"/>
              <a:gd name="T9" fmla="*/ 330 h 336"/>
              <a:gd name="T10" fmla="*/ 128 w 584"/>
              <a:gd name="T11" fmla="*/ 324 h 336"/>
              <a:gd name="T12" fmla="*/ 168 w 584"/>
              <a:gd name="T13" fmla="*/ 316 h 336"/>
              <a:gd name="T14" fmla="*/ 209 w 584"/>
              <a:gd name="T15" fmla="*/ 307 h 336"/>
              <a:gd name="T16" fmla="*/ 248 w 584"/>
              <a:gd name="T17" fmla="*/ 295 h 336"/>
              <a:gd name="T18" fmla="*/ 285 w 584"/>
              <a:gd name="T19" fmla="*/ 282 h 336"/>
              <a:gd name="T20" fmla="*/ 323 w 584"/>
              <a:gd name="T21" fmla="*/ 267 h 336"/>
              <a:gd name="T22" fmla="*/ 358 w 584"/>
              <a:gd name="T23" fmla="*/ 250 h 336"/>
              <a:gd name="T24" fmla="*/ 395 w 584"/>
              <a:gd name="T25" fmla="*/ 231 h 336"/>
              <a:gd name="T26" fmla="*/ 429 w 584"/>
              <a:gd name="T27" fmla="*/ 211 h 336"/>
              <a:gd name="T28" fmla="*/ 463 w 584"/>
              <a:gd name="T29" fmla="*/ 190 h 336"/>
              <a:gd name="T30" fmla="*/ 495 w 584"/>
              <a:gd name="T31" fmla="*/ 166 h 336"/>
              <a:gd name="T32" fmla="*/ 525 w 584"/>
              <a:gd name="T33" fmla="*/ 142 h 336"/>
              <a:gd name="T34" fmla="*/ 555 w 584"/>
              <a:gd name="T35" fmla="*/ 115 h 336"/>
              <a:gd name="T36" fmla="*/ 584 w 584"/>
              <a:gd name="T37" fmla="*/ 88 h 336"/>
              <a:gd name="T38" fmla="*/ 499 w 584"/>
              <a:gd name="T39" fmla="*/ 0 h 336"/>
              <a:gd name="T40" fmla="*/ 499 w 584"/>
              <a:gd name="T41" fmla="*/ 0 h 336"/>
              <a:gd name="T42" fmla="*/ 474 w 584"/>
              <a:gd name="T43" fmla="*/ 23 h 336"/>
              <a:gd name="T44" fmla="*/ 450 w 584"/>
              <a:gd name="T45" fmla="*/ 46 h 336"/>
              <a:gd name="T46" fmla="*/ 422 w 584"/>
              <a:gd name="T47" fmla="*/ 67 h 336"/>
              <a:gd name="T48" fmla="*/ 395 w 584"/>
              <a:gd name="T49" fmla="*/ 87 h 336"/>
              <a:gd name="T50" fmla="*/ 366 w 584"/>
              <a:gd name="T51" fmla="*/ 106 h 336"/>
              <a:gd name="T52" fmla="*/ 336 w 584"/>
              <a:gd name="T53" fmla="*/ 123 h 336"/>
              <a:gd name="T54" fmla="*/ 306 w 584"/>
              <a:gd name="T55" fmla="*/ 139 h 336"/>
              <a:gd name="T56" fmla="*/ 275 w 584"/>
              <a:gd name="T57" fmla="*/ 153 h 336"/>
              <a:gd name="T58" fmla="*/ 243 w 584"/>
              <a:gd name="T59" fmla="*/ 166 h 336"/>
              <a:gd name="T60" fmla="*/ 210 w 584"/>
              <a:gd name="T61" fmla="*/ 178 h 336"/>
              <a:gd name="T62" fmla="*/ 177 w 584"/>
              <a:gd name="T63" fmla="*/ 188 h 336"/>
              <a:gd name="T64" fmla="*/ 142 w 584"/>
              <a:gd name="T65" fmla="*/ 196 h 336"/>
              <a:gd name="T66" fmla="*/ 108 w 584"/>
              <a:gd name="T67" fmla="*/ 204 h 336"/>
              <a:gd name="T68" fmla="*/ 73 w 584"/>
              <a:gd name="T69" fmla="*/ 208 h 336"/>
              <a:gd name="T70" fmla="*/ 37 w 584"/>
              <a:gd name="T71" fmla="*/ 212 h 336"/>
              <a:gd name="T72" fmla="*/ 0 w 584"/>
              <a:gd name="T73" fmla="*/ 213 h 336"/>
              <a:gd name="T74" fmla="*/ 0 w 584"/>
              <a:gd name="T75" fmla="*/ 213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84" h="336">
                <a:moveTo>
                  <a:pt x="0" y="213"/>
                </a:moveTo>
                <a:lnTo>
                  <a:pt x="3" y="336"/>
                </a:lnTo>
                <a:lnTo>
                  <a:pt x="3" y="336"/>
                </a:lnTo>
                <a:lnTo>
                  <a:pt x="45" y="334"/>
                </a:lnTo>
                <a:lnTo>
                  <a:pt x="86" y="330"/>
                </a:lnTo>
                <a:lnTo>
                  <a:pt x="128" y="324"/>
                </a:lnTo>
                <a:lnTo>
                  <a:pt x="168" y="316"/>
                </a:lnTo>
                <a:lnTo>
                  <a:pt x="209" y="307"/>
                </a:lnTo>
                <a:lnTo>
                  <a:pt x="248" y="295"/>
                </a:lnTo>
                <a:lnTo>
                  <a:pt x="285" y="282"/>
                </a:lnTo>
                <a:lnTo>
                  <a:pt x="323" y="267"/>
                </a:lnTo>
                <a:lnTo>
                  <a:pt x="358" y="250"/>
                </a:lnTo>
                <a:lnTo>
                  <a:pt x="395" y="231"/>
                </a:lnTo>
                <a:lnTo>
                  <a:pt x="429" y="211"/>
                </a:lnTo>
                <a:lnTo>
                  <a:pt x="463" y="190"/>
                </a:lnTo>
                <a:lnTo>
                  <a:pt x="495" y="166"/>
                </a:lnTo>
                <a:lnTo>
                  <a:pt x="525" y="142"/>
                </a:lnTo>
                <a:lnTo>
                  <a:pt x="555" y="115"/>
                </a:lnTo>
                <a:lnTo>
                  <a:pt x="584" y="88"/>
                </a:lnTo>
                <a:lnTo>
                  <a:pt x="499" y="0"/>
                </a:lnTo>
                <a:lnTo>
                  <a:pt x="499" y="0"/>
                </a:lnTo>
                <a:lnTo>
                  <a:pt x="474" y="23"/>
                </a:lnTo>
                <a:lnTo>
                  <a:pt x="450" y="46"/>
                </a:lnTo>
                <a:lnTo>
                  <a:pt x="422" y="67"/>
                </a:lnTo>
                <a:lnTo>
                  <a:pt x="395" y="87"/>
                </a:lnTo>
                <a:lnTo>
                  <a:pt x="366" y="106"/>
                </a:lnTo>
                <a:lnTo>
                  <a:pt x="336" y="123"/>
                </a:lnTo>
                <a:lnTo>
                  <a:pt x="306" y="139"/>
                </a:lnTo>
                <a:lnTo>
                  <a:pt x="275" y="153"/>
                </a:lnTo>
                <a:lnTo>
                  <a:pt x="243" y="166"/>
                </a:lnTo>
                <a:lnTo>
                  <a:pt x="210" y="178"/>
                </a:lnTo>
                <a:lnTo>
                  <a:pt x="177" y="188"/>
                </a:lnTo>
                <a:lnTo>
                  <a:pt x="142" y="196"/>
                </a:lnTo>
                <a:lnTo>
                  <a:pt x="108" y="204"/>
                </a:lnTo>
                <a:lnTo>
                  <a:pt x="73" y="208"/>
                </a:lnTo>
                <a:lnTo>
                  <a:pt x="37" y="212"/>
                </a:lnTo>
                <a:lnTo>
                  <a:pt x="0" y="213"/>
                </a:lnTo>
                <a:lnTo>
                  <a:pt x="0" y="213"/>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7" name="ZoneTexte 56"/>
          <p:cNvSpPr txBox="1"/>
          <p:nvPr/>
        </p:nvSpPr>
        <p:spPr>
          <a:xfrm>
            <a:off x="5497334" y="5197575"/>
            <a:ext cx="3639375"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Ce qui importe, c’est d’exprimer ce qui parle en moi (C.M.)</a:t>
            </a:r>
            <a:endParaRPr lang="fr-FR" b="1" dirty="0"/>
          </a:p>
        </p:txBody>
      </p:sp>
      <p:sp>
        <p:nvSpPr>
          <p:cNvPr id="58" name="ZoneTexte 57"/>
          <p:cNvSpPr txBox="1"/>
          <p:nvPr/>
        </p:nvSpPr>
        <p:spPr>
          <a:xfrm>
            <a:off x="4594225" y="1138773"/>
            <a:ext cx="4549775" cy="1477328"/>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Je disais à l’époque, quand j’étais sûr de moi  -avec une pointe de mégalomanie- que mon objectif était d’apporter une littérature à la </a:t>
            </a:r>
            <a:r>
              <a:rPr lang="fr-FR" b="1" dirty="0" err="1"/>
              <a:t>L</a:t>
            </a:r>
            <a:r>
              <a:rPr lang="fr-FR" b="1" dirty="0" err="1" smtClean="0"/>
              <a:t>anKréol</a:t>
            </a:r>
            <a:r>
              <a:rPr lang="fr-FR" b="1" dirty="0" smtClean="0"/>
              <a:t> , une langue de plus à la littérature du monde…(C.M.)  </a:t>
            </a:r>
            <a:endParaRPr lang="fr-FR" b="1" dirty="0"/>
          </a:p>
        </p:txBody>
      </p:sp>
      <p:sp>
        <p:nvSpPr>
          <p:cNvPr id="59" name="ZoneTexte 58"/>
          <p:cNvSpPr txBox="1"/>
          <p:nvPr/>
        </p:nvSpPr>
        <p:spPr>
          <a:xfrm>
            <a:off x="97544" y="1259425"/>
            <a:ext cx="4461755" cy="923330"/>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Ce qui a déclenché le désir d’écriture, c’est la rencontre des textes d’Aimé Césaire et de Boris </a:t>
            </a:r>
            <a:r>
              <a:rPr lang="fr-FR" b="1" dirty="0" err="1" smtClean="0"/>
              <a:t>Gamaleya</a:t>
            </a:r>
            <a:r>
              <a:rPr lang="fr-FR" b="1" dirty="0" smtClean="0"/>
              <a:t> (C.M.)</a:t>
            </a:r>
            <a:endParaRPr lang="fr-FR" b="1" dirty="0"/>
          </a:p>
        </p:txBody>
      </p:sp>
      <p:sp>
        <p:nvSpPr>
          <p:cNvPr id="60" name="ZoneTexte 59"/>
          <p:cNvSpPr txBox="1"/>
          <p:nvPr/>
        </p:nvSpPr>
        <p:spPr>
          <a:xfrm>
            <a:off x="3931368" y="2635201"/>
            <a:ext cx="5243663" cy="2585323"/>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NARLGON LALAN est un poème qui met en scène ce que pourrait vouloir dire une créolisation lorsqu’il s’agit d’un texte même si ce texte est entièrement rédigé en créole! J’étais arrivé au bout de </a:t>
            </a:r>
            <a:r>
              <a:rPr lang="fr-FR" b="1" dirty="0" err="1" smtClean="0"/>
              <a:t>qq</a:t>
            </a:r>
            <a:r>
              <a:rPr lang="fr-FR" b="1" dirty="0" smtClean="0"/>
              <a:t> ch. C’est pourquoi après ce texte, je me suis dis que je n’écrierai jamais plus en créole parce que je ne voyais pas ce que que je pouvais dire d’autre par rapport à tout ce que je pouvais faire comme travail sur la </a:t>
            </a:r>
            <a:r>
              <a:rPr lang="fr-FR" b="1" dirty="0" err="1" smtClean="0"/>
              <a:t>lankréol</a:t>
            </a:r>
            <a:r>
              <a:rPr lang="fr-FR" b="1" dirty="0" smtClean="0"/>
              <a:t> (C.M.)</a:t>
            </a:r>
            <a:endParaRPr lang="fr-FR" b="1" dirty="0"/>
          </a:p>
        </p:txBody>
      </p:sp>
      <p:sp>
        <p:nvSpPr>
          <p:cNvPr id="61" name="ZoneTexte 60"/>
          <p:cNvSpPr txBox="1"/>
          <p:nvPr/>
        </p:nvSpPr>
        <p:spPr>
          <a:xfrm>
            <a:off x="130261" y="2190367"/>
            <a:ext cx="3976601" cy="92333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NARLGON LALAN,( 2002) est un poème centré entièrement sur la langue, un texte écrit pour être performé (C.M.)</a:t>
            </a:r>
            <a:endParaRPr lang="fr-FR" b="1" dirty="0"/>
          </a:p>
        </p:txBody>
      </p:sp>
      <p:sp>
        <p:nvSpPr>
          <p:cNvPr id="62" name="ZoneTexte 61"/>
          <p:cNvSpPr txBox="1"/>
          <p:nvPr/>
        </p:nvSpPr>
        <p:spPr>
          <a:xfrm>
            <a:off x="0" y="5198947"/>
            <a:ext cx="5504625"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Kan mi </a:t>
            </a:r>
            <a:r>
              <a:rPr lang="fr-FR" b="1" dirty="0" err="1" smtClean="0"/>
              <a:t>ékri</a:t>
            </a:r>
            <a:r>
              <a:rPr lang="fr-FR" b="1" dirty="0" smtClean="0"/>
              <a:t> an </a:t>
            </a:r>
            <a:r>
              <a:rPr lang="fr-FR" b="1" dirty="0" err="1" smtClean="0"/>
              <a:t>kréol</a:t>
            </a:r>
            <a:r>
              <a:rPr lang="fr-FR" b="1" dirty="0" smtClean="0"/>
              <a:t>, mi attache </a:t>
            </a:r>
            <a:r>
              <a:rPr lang="fr-FR" b="1" dirty="0" err="1" smtClean="0"/>
              <a:t>pa</a:t>
            </a:r>
            <a:r>
              <a:rPr lang="fr-FR" b="1" dirty="0" smtClean="0"/>
              <a:t> </a:t>
            </a:r>
            <a:r>
              <a:rPr lang="fr-FR" b="1" dirty="0" err="1" smtClean="0"/>
              <a:t>mwin</a:t>
            </a:r>
            <a:r>
              <a:rPr lang="fr-FR" b="1" dirty="0" smtClean="0"/>
              <a:t> savoir pou </a:t>
            </a:r>
            <a:r>
              <a:rPr lang="fr-FR" b="1" dirty="0" err="1" smtClean="0"/>
              <a:t>ki</a:t>
            </a:r>
            <a:r>
              <a:rPr lang="fr-FR" b="1" dirty="0" smtClean="0"/>
              <a:t> sa mi </a:t>
            </a:r>
            <a:r>
              <a:rPr lang="fr-FR" b="1" dirty="0" err="1" smtClean="0"/>
              <a:t>ékri</a:t>
            </a:r>
            <a:r>
              <a:rPr lang="fr-FR" b="1" dirty="0" smtClean="0"/>
              <a:t>. Na </a:t>
            </a:r>
            <a:r>
              <a:rPr lang="fr-FR" b="1" dirty="0" err="1" smtClean="0"/>
              <a:t>poin</a:t>
            </a:r>
            <a:r>
              <a:rPr lang="fr-FR" b="1" dirty="0" smtClean="0"/>
              <a:t> de priorité, ni de destinataire(C.M.)</a:t>
            </a:r>
            <a:endParaRPr lang="fr-FR" b="1" dirty="0"/>
          </a:p>
        </p:txBody>
      </p:sp>
      <p:sp>
        <p:nvSpPr>
          <p:cNvPr id="63" name="ZoneTexte 62"/>
          <p:cNvSpPr txBox="1"/>
          <p:nvPr/>
        </p:nvSpPr>
        <p:spPr>
          <a:xfrm>
            <a:off x="130262" y="5843906"/>
            <a:ext cx="8913604" cy="92333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Kan mi </a:t>
            </a:r>
            <a:r>
              <a:rPr lang="fr-FR" b="1" dirty="0" err="1" smtClean="0"/>
              <a:t>ékri</a:t>
            </a:r>
            <a:r>
              <a:rPr lang="fr-FR" b="1" dirty="0" smtClean="0"/>
              <a:t>, mi lé le réceptacle de tout ce qui n’a pas été entendu, le réceptacle de la créativité qui n’a pas été élaborée. Mi ressens aucune dichotomie entre le français et le </a:t>
            </a:r>
            <a:r>
              <a:rPr lang="fr-FR" b="1" dirty="0" err="1" smtClean="0"/>
              <a:t>kréol</a:t>
            </a:r>
            <a:r>
              <a:rPr lang="fr-FR" b="1" dirty="0" smtClean="0"/>
              <a:t>, les 2 langues i </a:t>
            </a:r>
            <a:r>
              <a:rPr lang="fr-FR" b="1" dirty="0" err="1" smtClean="0"/>
              <a:t>fonktionne</a:t>
            </a:r>
            <a:r>
              <a:rPr lang="fr-FR" b="1" dirty="0" smtClean="0"/>
              <a:t> pou </a:t>
            </a:r>
            <a:r>
              <a:rPr lang="fr-FR" b="1" dirty="0" err="1" smtClean="0"/>
              <a:t>mwin</a:t>
            </a:r>
            <a:r>
              <a:rPr lang="fr-FR" b="1" dirty="0" smtClean="0"/>
              <a:t> en parfaite égalité symbolique (C.M.)</a:t>
            </a:r>
            <a:endParaRPr lang="fr-FR" b="1" dirty="0"/>
          </a:p>
        </p:txBody>
      </p:sp>
      <p:sp>
        <p:nvSpPr>
          <p:cNvPr id="79" name="ZoneTexte 78"/>
          <p:cNvSpPr txBox="1"/>
          <p:nvPr/>
        </p:nvSpPr>
        <p:spPr>
          <a:xfrm>
            <a:off x="130262" y="184666"/>
            <a:ext cx="8556538" cy="95410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sz="2800" b="1" dirty="0" smtClean="0">
                <a:ln w="17780" cmpd="sng">
                  <a:solidFill>
                    <a:srgbClr val="FFFFFF"/>
                  </a:solidFill>
                  <a:prstDash val="solid"/>
                  <a:miter lim="800000"/>
                </a:ln>
                <a:solidFill>
                  <a:schemeClr val="tx1"/>
                </a:solidFill>
                <a:effectLst>
                  <a:outerShdw blurRad="50800" algn="tl" rotWithShape="0">
                    <a:srgbClr val="000000"/>
                  </a:outerShdw>
                </a:effectLst>
              </a:rPr>
              <a:t>Effets du Symbolique sur le Transfert de graphie chez quelques pionniers       </a:t>
            </a:r>
            <a:r>
              <a:rPr lang="fr-FR" sz="2800" b="1" dirty="0">
                <a:ln w="17780" cmpd="sng">
                  <a:solidFill>
                    <a:srgbClr val="FFFFFF"/>
                  </a:solidFill>
                  <a:prstDash val="solid"/>
                  <a:miter lim="800000"/>
                </a:ln>
                <a:solidFill>
                  <a:schemeClr val="tx1"/>
                </a:solidFill>
                <a:effectLst>
                  <a:outerShdw blurRad="50800" algn="tl" rotWithShape="0">
                    <a:srgbClr val="000000"/>
                  </a:outerShdw>
                </a:effectLst>
              </a:rPr>
              <a:t>4</a:t>
            </a:r>
          </a:p>
        </p:txBody>
      </p:sp>
      <p:sp>
        <p:nvSpPr>
          <p:cNvPr id="85" name="ZoneTexte 84"/>
          <p:cNvSpPr txBox="1"/>
          <p:nvPr/>
        </p:nvSpPr>
        <p:spPr>
          <a:xfrm>
            <a:off x="97544" y="3244851"/>
            <a:ext cx="2497523"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NARLGON LALAN est un  texte écrit à la fois pour être dit, coopté, bégayé, déchiré…(C.M.)</a:t>
            </a:r>
            <a:endParaRPr lang="fr-FR" b="1" dirty="0"/>
          </a:p>
        </p:txBody>
      </p:sp>
    </p:spTree>
    <p:extLst>
      <p:ext uri="{BB962C8B-B14F-4D97-AF65-F5344CB8AC3E}">
        <p14:creationId xmlns="" xmlns:p14="http://schemas.microsoft.com/office/powerpoint/2010/main" val="229935658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a:xfrm>
            <a:off x="6293141" y="5990965"/>
            <a:ext cx="2133600" cy="365125"/>
          </a:xfrm>
        </p:spPr>
        <p:txBody>
          <a:bodyPr/>
          <a:lstStyle/>
          <a:p>
            <a:fld id="{0FCC3241-6341-45E7-9B29-E28FD3B21BE6}" type="slidenum">
              <a:rPr lang="fr-FR" smtClean="0"/>
              <a:pPr/>
              <a:t>39</a:t>
            </a:fld>
            <a:endParaRPr lang="fr-FR"/>
          </a:p>
        </p:txBody>
      </p:sp>
      <p:sp>
        <p:nvSpPr>
          <p:cNvPr id="5" name="Espace réservé du numéro de diapositive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0FCC3241-6341-45E7-9B29-E28FD3B21BE6}" type="slidenum">
              <a:rPr kumimoji="0" lang="fr-FR"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fr-F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22" name="Freeform 36"/>
          <p:cNvSpPr>
            <a:spLocks/>
          </p:cNvSpPr>
          <p:nvPr/>
        </p:nvSpPr>
        <p:spPr bwMode="auto">
          <a:xfrm>
            <a:off x="4559300" y="2546350"/>
            <a:ext cx="858838" cy="498475"/>
          </a:xfrm>
          <a:custGeom>
            <a:avLst/>
            <a:gdLst>
              <a:gd name="T0" fmla="*/ 2163 w 2163"/>
              <a:gd name="T1" fmla="*/ 885 h 1255"/>
              <a:gd name="T2" fmla="*/ 2110 w 2163"/>
              <a:gd name="T3" fmla="*/ 836 h 1255"/>
              <a:gd name="T4" fmla="*/ 1999 w 2163"/>
              <a:gd name="T5" fmla="*/ 739 h 1255"/>
              <a:gd name="T6" fmla="*/ 1886 w 2163"/>
              <a:gd name="T7" fmla="*/ 648 h 1255"/>
              <a:gd name="T8" fmla="*/ 1768 w 2163"/>
              <a:gd name="T9" fmla="*/ 563 h 1255"/>
              <a:gd name="T10" fmla="*/ 1645 w 2163"/>
              <a:gd name="T11" fmla="*/ 483 h 1255"/>
              <a:gd name="T12" fmla="*/ 1519 w 2163"/>
              <a:gd name="T13" fmla="*/ 407 h 1255"/>
              <a:gd name="T14" fmla="*/ 1389 w 2163"/>
              <a:gd name="T15" fmla="*/ 338 h 1255"/>
              <a:gd name="T16" fmla="*/ 1256 w 2163"/>
              <a:gd name="T17" fmla="*/ 276 h 1255"/>
              <a:gd name="T18" fmla="*/ 1119 w 2163"/>
              <a:gd name="T19" fmla="*/ 218 h 1255"/>
              <a:gd name="T20" fmla="*/ 980 w 2163"/>
              <a:gd name="T21" fmla="*/ 168 h 1255"/>
              <a:gd name="T22" fmla="*/ 837 w 2163"/>
              <a:gd name="T23" fmla="*/ 122 h 1255"/>
              <a:gd name="T24" fmla="*/ 692 w 2163"/>
              <a:gd name="T25" fmla="*/ 84 h 1255"/>
              <a:gd name="T26" fmla="*/ 544 w 2163"/>
              <a:gd name="T27" fmla="*/ 53 h 1255"/>
              <a:gd name="T28" fmla="*/ 393 w 2163"/>
              <a:gd name="T29" fmla="*/ 30 h 1255"/>
              <a:gd name="T30" fmla="*/ 240 w 2163"/>
              <a:gd name="T31" fmla="*/ 11 h 1255"/>
              <a:gd name="T32" fmla="*/ 86 w 2163"/>
              <a:gd name="T33" fmla="*/ 2 h 1255"/>
              <a:gd name="T34" fmla="*/ 0 w 2163"/>
              <a:gd name="T35" fmla="*/ 514 h 1255"/>
              <a:gd name="T36" fmla="*/ 65 w 2163"/>
              <a:gd name="T37" fmla="*/ 517 h 1255"/>
              <a:gd name="T38" fmla="*/ 195 w 2163"/>
              <a:gd name="T39" fmla="*/ 524 h 1255"/>
              <a:gd name="T40" fmla="*/ 322 w 2163"/>
              <a:gd name="T41" fmla="*/ 539 h 1255"/>
              <a:gd name="T42" fmla="*/ 449 w 2163"/>
              <a:gd name="T43" fmla="*/ 559 h 1255"/>
              <a:gd name="T44" fmla="*/ 572 w 2163"/>
              <a:gd name="T45" fmla="*/ 586 h 1255"/>
              <a:gd name="T46" fmla="*/ 694 w 2163"/>
              <a:gd name="T47" fmla="*/ 617 h 1255"/>
              <a:gd name="T48" fmla="*/ 813 w 2163"/>
              <a:gd name="T49" fmla="*/ 655 h 1255"/>
              <a:gd name="T50" fmla="*/ 931 w 2163"/>
              <a:gd name="T51" fmla="*/ 697 h 1255"/>
              <a:gd name="T52" fmla="*/ 1045 w 2163"/>
              <a:gd name="T53" fmla="*/ 744 h 1255"/>
              <a:gd name="T54" fmla="*/ 1157 w 2163"/>
              <a:gd name="T55" fmla="*/ 798 h 1255"/>
              <a:gd name="T56" fmla="*/ 1265 w 2163"/>
              <a:gd name="T57" fmla="*/ 855 h 1255"/>
              <a:gd name="T58" fmla="*/ 1371 w 2163"/>
              <a:gd name="T59" fmla="*/ 918 h 1255"/>
              <a:gd name="T60" fmla="*/ 1473 w 2163"/>
              <a:gd name="T61" fmla="*/ 985 h 1255"/>
              <a:gd name="T62" fmla="*/ 1572 w 2163"/>
              <a:gd name="T63" fmla="*/ 1057 h 1255"/>
              <a:gd name="T64" fmla="*/ 1669 w 2163"/>
              <a:gd name="T65" fmla="*/ 1134 h 1255"/>
              <a:gd name="T66" fmla="*/ 1760 w 2163"/>
              <a:gd name="T67" fmla="*/ 1213 h 1255"/>
              <a:gd name="T68" fmla="*/ 1805 w 2163"/>
              <a:gd name="T69" fmla="*/ 1255 h 1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163" h="1255">
                <a:moveTo>
                  <a:pt x="1805" y="1255"/>
                </a:moveTo>
                <a:lnTo>
                  <a:pt x="2163" y="885"/>
                </a:lnTo>
                <a:lnTo>
                  <a:pt x="2163" y="885"/>
                </a:lnTo>
                <a:lnTo>
                  <a:pt x="2110" y="836"/>
                </a:lnTo>
                <a:lnTo>
                  <a:pt x="2055" y="787"/>
                </a:lnTo>
                <a:lnTo>
                  <a:pt x="1999" y="739"/>
                </a:lnTo>
                <a:lnTo>
                  <a:pt x="1943" y="694"/>
                </a:lnTo>
                <a:lnTo>
                  <a:pt x="1886" y="648"/>
                </a:lnTo>
                <a:lnTo>
                  <a:pt x="1828" y="605"/>
                </a:lnTo>
                <a:lnTo>
                  <a:pt x="1768" y="563"/>
                </a:lnTo>
                <a:lnTo>
                  <a:pt x="1706" y="522"/>
                </a:lnTo>
                <a:lnTo>
                  <a:pt x="1645" y="483"/>
                </a:lnTo>
                <a:lnTo>
                  <a:pt x="1583" y="445"/>
                </a:lnTo>
                <a:lnTo>
                  <a:pt x="1519" y="407"/>
                </a:lnTo>
                <a:lnTo>
                  <a:pt x="1455" y="372"/>
                </a:lnTo>
                <a:lnTo>
                  <a:pt x="1389" y="338"/>
                </a:lnTo>
                <a:lnTo>
                  <a:pt x="1322" y="306"/>
                </a:lnTo>
                <a:lnTo>
                  <a:pt x="1256" y="276"/>
                </a:lnTo>
                <a:lnTo>
                  <a:pt x="1188" y="246"/>
                </a:lnTo>
                <a:lnTo>
                  <a:pt x="1119" y="218"/>
                </a:lnTo>
                <a:lnTo>
                  <a:pt x="1050" y="192"/>
                </a:lnTo>
                <a:lnTo>
                  <a:pt x="980" y="168"/>
                </a:lnTo>
                <a:lnTo>
                  <a:pt x="908" y="144"/>
                </a:lnTo>
                <a:lnTo>
                  <a:pt x="837" y="122"/>
                </a:lnTo>
                <a:lnTo>
                  <a:pt x="765" y="102"/>
                </a:lnTo>
                <a:lnTo>
                  <a:pt x="692" y="84"/>
                </a:lnTo>
                <a:lnTo>
                  <a:pt x="618" y="69"/>
                </a:lnTo>
                <a:lnTo>
                  <a:pt x="544" y="53"/>
                </a:lnTo>
                <a:lnTo>
                  <a:pt x="468" y="40"/>
                </a:lnTo>
                <a:lnTo>
                  <a:pt x="393" y="30"/>
                </a:lnTo>
                <a:lnTo>
                  <a:pt x="317" y="19"/>
                </a:lnTo>
                <a:lnTo>
                  <a:pt x="240" y="11"/>
                </a:lnTo>
                <a:lnTo>
                  <a:pt x="164" y="6"/>
                </a:lnTo>
                <a:lnTo>
                  <a:pt x="86" y="2"/>
                </a:lnTo>
                <a:lnTo>
                  <a:pt x="7" y="0"/>
                </a:lnTo>
                <a:lnTo>
                  <a:pt x="0" y="514"/>
                </a:lnTo>
                <a:lnTo>
                  <a:pt x="0" y="514"/>
                </a:lnTo>
                <a:lnTo>
                  <a:pt x="65" y="517"/>
                </a:lnTo>
                <a:lnTo>
                  <a:pt x="130" y="519"/>
                </a:lnTo>
                <a:lnTo>
                  <a:pt x="195" y="524"/>
                </a:lnTo>
                <a:lnTo>
                  <a:pt x="259" y="531"/>
                </a:lnTo>
                <a:lnTo>
                  <a:pt x="322" y="539"/>
                </a:lnTo>
                <a:lnTo>
                  <a:pt x="385" y="548"/>
                </a:lnTo>
                <a:lnTo>
                  <a:pt x="449" y="559"/>
                </a:lnTo>
                <a:lnTo>
                  <a:pt x="510" y="571"/>
                </a:lnTo>
                <a:lnTo>
                  <a:pt x="572" y="586"/>
                </a:lnTo>
                <a:lnTo>
                  <a:pt x="634" y="600"/>
                </a:lnTo>
                <a:lnTo>
                  <a:pt x="694" y="617"/>
                </a:lnTo>
                <a:lnTo>
                  <a:pt x="755" y="635"/>
                </a:lnTo>
                <a:lnTo>
                  <a:pt x="813" y="655"/>
                </a:lnTo>
                <a:lnTo>
                  <a:pt x="872" y="675"/>
                </a:lnTo>
                <a:lnTo>
                  <a:pt x="931" y="697"/>
                </a:lnTo>
                <a:lnTo>
                  <a:pt x="988" y="720"/>
                </a:lnTo>
                <a:lnTo>
                  <a:pt x="1045" y="744"/>
                </a:lnTo>
                <a:lnTo>
                  <a:pt x="1101" y="770"/>
                </a:lnTo>
                <a:lnTo>
                  <a:pt x="1157" y="798"/>
                </a:lnTo>
                <a:lnTo>
                  <a:pt x="1212" y="826"/>
                </a:lnTo>
                <a:lnTo>
                  <a:pt x="1265" y="855"/>
                </a:lnTo>
                <a:lnTo>
                  <a:pt x="1318" y="886"/>
                </a:lnTo>
                <a:lnTo>
                  <a:pt x="1371" y="918"/>
                </a:lnTo>
                <a:lnTo>
                  <a:pt x="1423" y="951"/>
                </a:lnTo>
                <a:lnTo>
                  <a:pt x="1473" y="985"/>
                </a:lnTo>
                <a:lnTo>
                  <a:pt x="1523" y="1020"/>
                </a:lnTo>
                <a:lnTo>
                  <a:pt x="1572" y="1057"/>
                </a:lnTo>
                <a:lnTo>
                  <a:pt x="1621" y="1095"/>
                </a:lnTo>
                <a:lnTo>
                  <a:pt x="1669" y="1134"/>
                </a:lnTo>
                <a:lnTo>
                  <a:pt x="1714" y="1173"/>
                </a:lnTo>
                <a:lnTo>
                  <a:pt x="1760" y="1213"/>
                </a:lnTo>
                <a:lnTo>
                  <a:pt x="1805" y="1255"/>
                </a:lnTo>
                <a:lnTo>
                  <a:pt x="1805" y="125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25" name="Freeform 40"/>
          <p:cNvSpPr>
            <a:spLocks/>
          </p:cNvSpPr>
          <p:nvPr/>
        </p:nvSpPr>
        <p:spPr bwMode="auto">
          <a:xfrm>
            <a:off x="4586288" y="2795588"/>
            <a:ext cx="671513" cy="388938"/>
          </a:xfrm>
          <a:custGeom>
            <a:avLst/>
            <a:gdLst>
              <a:gd name="T0" fmla="*/ 1693 w 1693"/>
              <a:gd name="T1" fmla="*/ 692 h 981"/>
              <a:gd name="T2" fmla="*/ 1652 w 1693"/>
              <a:gd name="T3" fmla="*/ 654 h 981"/>
              <a:gd name="T4" fmla="*/ 1564 w 1693"/>
              <a:gd name="T5" fmla="*/ 579 h 981"/>
              <a:gd name="T6" fmla="*/ 1476 w 1693"/>
              <a:gd name="T7" fmla="*/ 507 h 981"/>
              <a:gd name="T8" fmla="*/ 1383 w 1693"/>
              <a:gd name="T9" fmla="*/ 440 h 981"/>
              <a:gd name="T10" fmla="*/ 1287 w 1693"/>
              <a:gd name="T11" fmla="*/ 378 h 981"/>
              <a:gd name="T12" fmla="*/ 1188 w 1693"/>
              <a:gd name="T13" fmla="*/ 319 h 981"/>
              <a:gd name="T14" fmla="*/ 1087 w 1693"/>
              <a:gd name="T15" fmla="*/ 265 h 981"/>
              <a:gd name="T16" fmla="*/ 982 w 1693"/>
              <a:gd name="T17" fmla="*/ 215 h 981"/>
              <a:gd name="T18" fmla="*/ 876 w 1693"/>
              <a:gd name="T19" fmla="*/ 171 h 981"/>
              <a:gd name="T20" fmla="*/ 766 w 1693"/>
              <a:gd name="T21" fmla="*/ 131 h 981"/>
              <a:gd name="T22" fmla="*/ 654 w 1693"/>
              <a:gd name="T23" fmla="*/ 97 h 981"/>
              <a:gd name="T24" fmla="*/ 541 w 1693"/>
              <a:gd name="T25" fmla="*/ 67 h 981"/>
              <a:gd name="T26" fmla="*/ 425 w 1693"/>
              <a:gd name="T27" fmla="*/ 42 h 981"/>
              <a:gd name="T28" fmla="*/ 307 w 1693"/>
              <a:gd name="T29" fmla="*/ 24 h 981"/>
              <a:gd name="T30" fmla="*/ 188 w 1693"/>
              <a:gd name="T31" fmla="*/ 9 h 981"/>
              <a:gd name="T32" fmla="*/ 67 w 1693"/>
              <a:gd name="T33" fmla="*/ 2 h 981"/>
              <a:gd name="T34" fmla="*/ 0 w 1693"/>
              <a:gd name="T35" fmla="*/ 401 h 981"/>
              <a:gd name="T36" fmla="*/ 50 w 1693"/>
              <a:gd name="T37" fmla="*/ 403 h 981"/>
              <a:gd name="T38" fmla="*/ 152 w 1693"/>
              <a:gd name="T39" fmla="*/ 409 h 981"/>
              <a:gd name="T40" fmla="*/ 252 w 1693"/>
              <a:gd name="T41" fmla="*/ 421 h 981"/>
              <a:gd name="T42" fmla="*/ 351 w 1693"/>
              <a:gd name="T43" fmla="*/ 437 h 981"/>
              <a:gd name="T44" fmla="*/ 447 w 1693"/>
              <a:gd name="T45" fmla="*/ 456 h 981"/>
              <a:gd name="T46" fmla="*/ 544 w 1693"/>
              <a:gd name="T47" fmla="*/ 481 h 981"/>
              <a:gd name="T48" fmla="*/ 637 w 1693"/>
              <a:gd name="T49" fmla="*/ 511 h 981"/>
              <a:gd name="T50" fmla="*/ 729 w 1693"/>
              <a:gd name="T51" fmla="*/ 543 h 981"/>
              <a:gd name="T52" fmla="*/ 818 w 1693"/>
              <a:gd name="T53" fmla="*/ 581 h 981"/>
              <a:gd name="T54" fmla="*/ 906 w 1693"/>
              <a:gd name="T55" fmla="*/ 623 h 981"/>
              <a:gd name="T56" fmla="*/ 990 w 1693"/>
              <a:gd name="T57" fmla="*/ 668 h 981"/>
              <a:gd name="T58" fmla="*/ 1074 w 1693"/>
              <a:gd name="T59" fmla="*/ 717 h 981"/>
              <a:gd name="T60" fmla="*/ 1154 w 1693"/>
              <a:gd name="T61" fmla="*/ 770 h 981"/>
              <a:gd name="T62" fmla="*/ 1231 w 1693"/>
              <a:gd name="T63" fmla="*/ 826 h 981"/>
              <a:gd name="T64" fmla="*/ 1307 w 1693"/>
              <a:gd name="T65" fmla="*/ 885 h 981"/>
              <a:gd name="T66" fmla="*/ 1380 w 1693"/>
              <a:gd name="T67" fmla="*/ 948 h 981"/>
              <a:gd name="T68" fmla="*/ 1413 w 1693"/>
              <a:gd name="T69" fmla="*/ 981 h 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93" h="981">
                <a:moveTo>
                  <a:pt x="1413" y="981"/>
                </a:moveTo>
                <a:lnTo>
                  <a:pt x="1693" y="692"/>
                </a:lnTo>
                <a:lnTo>
                  <a:pt x="1693" y="692"/>
                </a:lnTo>
                <a:lnTo>
                  <a:pt x="1652" y="654"/>
                </a:lnTo>
                <a:lnTo>
                  <a:pt x="1609" y="615"/>
                </a:lnTo>
                <a:lnTo>
                  <a:pt x="1564" y="579"/>
                </a:lnTo>
                <a:lnTo>
                  <a:pt x="1520" y="542"/>
                </a:lnTo>
                <a:lnTo>
                  <a:pt x="1476" y="507"/>
                </a:lnTo>
                <a:lnTo>
                  <a:pt x="1429" y="473"/>
                </a:lnTo>
                <a:lnTo>
                  <a:pt x="1383" y="440"/>
                </a:lnTo>
                <a:lnTo>
                  <a:pt x="1335" y="408"/>
                </a:lnTo>
                <a:lnTo>
                  <a:pt x="1287" y="378"/>
                </a:lnTo>
                <a:lnTo>
                  <a:pt x="1238" y="348"/>
                </a:lnTo>
                <a:lnTo>
                  <a:pt x="1188" y="319"/>
                </a:lnTo>
                <a:lnTo>
                  <a:pt x="1137" y="292"/>
                </a:lnTo>
                <a:lnTo>
                  <a:pt x="1087" y="265"/>
                </a:lnTo>
                <a:lnTo>
                  <a:pt x="1035" y="240"/>
                </a:lnTo>
                <a:lnTo>
                  <a:pt x="982" y="215"/>
                </a:lnTo>
                <a:lnTo>
                  <a:pt x="929" y="193"/>
                </a:lnTo>
                <a:lnTo>
                  <a:pt x="876" y="171"/>
                </a:lnTo>
                <a:lnTo>
                  <a:pt x="821" y="150"/>
                </a:lnTo>
                <a:lnTo>
                  <a:pt x="766" y="131"/>
                </a:lnTo>
                <a:lnTo>
                  <a:pt x="710" y="114"/>
                </a:lnTo>
                <a:lnTo>
                  <a:pt x="654" y="97"/>
                </a:lnTo>
                <a:lnTo>
                  <a:pt x="598" y="81"/>
                </a:lnTo>
                <a:lnTo>
                  <a:pt x="541" y="67"/>
                </a:lnTo>
                <a:lnTo>
                  <a:pt x="483" y="54"/>
                </a:lnTo>
                <a:lnTo>
                  <a:pt x="425" y="42"/>
                </a:lnTo>
                <a:lnTo>
                  <a:pt x="367" y="32"/>
                </a:lnTo>
                <a:lnTo>
                  <a:pt x="307" y="24"/>
                </a:lnTo>
                <a:lnTo>
                  <a:pt x="248" y="16"/>
                </a:lnTo>
                <a:lnTo>
                  <a:pt x="188" y="9"/>
                </a:lnTo>
                <a:lnTo>
                  <a:pt x="127" y="6"/>
                </a:lnTo>
                <a:lnTo>
                  <a:pt x="67" y="2"/>
                </a:lnTo>
                <a:lnTo>
                  <a:pt x="6" y="0"/>
                </a:lnTo>
                <a:lnTo>
                  <a:pt x="0" y="401"/>
                </a:lnTo>
                <a:lnTo>
                  <a:pt x="0" y="401"/>
                </a:lnTo>
                <a:lnTo>
                  <a:pt x="50" y="403"/>
                </a:lnTo>
                <a:lnTo>
                  <a:pt x="101" y="405"/>
                </a:lnTo>
                <a:lnTo>
                  <a:pt x="152" y="409"/>
                </a:lnTo>
                <a:lnTo>
                  <a:pt x="203" y="414"/>
                </a:lnTo>
                <a:lnTo>
                  <a:pt x="252" y="421"/>
                </a:lnTo>
                <a:lnTo>
                  <a:pt x="302" y="427"/>
                </a:lnTo>
                <a:lnTo>
                  <a:pt x="351" y="437"/>
                </a:lnTo>
                <a:lnTo>
                  <a:pt x="399" y="446"/>
                </a:lnTo>
                <a:lnTo>
                  <a:pt x="447" y="456"/>
                </a:lnTo>
                <a:lnTo>
                  <a:pt x="496" y="469"/>
                </a:lnTo>
                <a:lnTo>
                  <a:pt x="544" y="481"/>
                </a:lnTo>
                <a:lnTo>
                  <a:pt x="591" y="495"/>
                </a:lnTo>
                <a:lnTo>
                  <a:pt x="637" y="511"/>
                </a:lnTo>
                <a:lnTo>
                  <a:pt x="683" y="526"/>
                </a:lnTo>
                <a:lnTo>
                  <a:pt x="729" y="543"/>
                </a:lnTo>
                <a:lnTo>
                  <a:pt x="774" y="562"/>
                </a:lnTo>
                <a:lnTo>
                  <a:pt x="818" y="581"/>
                </a:lnTo>
                <a:lnTo>
                  <a:pt x="863" y="602"/>
                </a:lnTo>
                <a:lnTo>
                  <a:pt x="906" y="623"/>
                </a:lnTo>
                <a:lnTo>
                  <a:pt x="949" y="645"/>
                </a:lnTo>
                <a:lnTo>
                  <a:pt x="990" y="668"/>
                </a:lnTo>
                <a:lnTo>
                  <a:pt x="1032" y="692"/>
                </a:lnTo>
                <a:lnTo>
                  <a:pt x="1074" y="717"/>
                </a:lnTo>
                <a:lnTo>
                  <a:pt x="1114" y="743"/>
                </a:lnTo>
                <a:lnTo>
                  <a:pt x="1154" y="770"/>
                </a:lnTo>
                <a:lnTo>
                  <a:pt x="1193" y="797"/>
                </a:lnTo>
                <a:lnTo>
                  <a:pt x="1231" y="826"/>
                </a:lnTo>
                <a:lnTo>
                  <a:pt x="1270" y="855"/>
                </a:lnTo>
                <a:lnTo>
                  <a:pt x="1307" y="885"/>
                </a:lnTo>
                <a:lnTo>
                  <a:pt x="1343" y="916"/>
                </a:lnTo>
                <a:lnTo>
                  <a:pt x="1380" y="948"/>
                </a:lnTo>
                <a:lnTo>
                  <a:pt x="1413" y="981"/>
                </a:lnTo>
                <a:lnTo>
                  <a:pt x="1413" y="981"/>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29" name="Freeform 44"/>
          <p:cNvSpPr>
            <a:spLocks/>
          </p:cNvSpPr>
          <p:nvPr/>
        </p:nvSpPr>
        <p:spPr bwMode="auto">
          <a:xfrm>
            <a:off x="3886200" y="2795588"/>
            <a:ext cx="673100" cy="388938"/>
          </a:xfrm>
          <a:custGeom>
            <a:avLst/>
            <a:gdLst>
              <a:gd name="T0" fmla="*/ 1687 w 1694"/>
              <a:gd name="T1" fmla="*/ 0 h 981"/>
              <a:gd name="T2" fmla="*/ 1626 w 1694"/>
              <a:gd name="T3" fmla="*/ 2 h 981"/>
              <a:gd name="T4" fmla="*/ 1505 w 1694"/>
              <a:gd name="T5" fmla="*/ 9 h 981"/>
              <a:gd name="T6" fmla="*/ 1385 w 1694"/>
              <a:gd name="T7" fmla="*/ 24 h 981"/>
              <a:gd name="T8" fmla="*/ 1267 w 1694"/>
              <a:gd name="T9" fmla="*/ 42 h 981"/>
              <a:gd name="T10" fmla="*/ 1151 w 1694"/>
              <a:gd name="T11" fmla="*/ 67 h 981"/>
              <a:gd name="T12" fmla="*/ 1038 w 1694"/>
              <a:gd name="T13" fmla="*/ 97 h 981"/>
              <a:gd name="T14" fmla="*/ 926 w 1694"/>
              <a:gd name="T15" fmla="*/ 131 h 981"/>
              <a:gd name="T16" fmla="*/ 816 w 1694"/>
              <a:gd name="T17" fmla="*/ 171 h 981"/>
              <a:gd name="T18" fmla="*/ 710 w 1694"/>
              <a:gd name="T19" fmla="*/ 215 h 981"/>
              <a:gd name="T20" fmla="*/ 605 w 1694"/>
              <a:gd name="T21" fmla="*/ 265 h 981"/>
              <a:gd name="T22" fmla="*/ 504 w 1694"/>
              <a:gd name="T23" fmla="*/ 319 h 981"/>
              <a:gd name="T24" fmla="*/ 405 w 1694"/>
              <a:gd name="T25" fmla="*/ 378 h 981"/>
              <a:gd name="T26" fmla="*/ 310 w 1694"/>
              <a:gd name="T27" fmla="*/ 440 h 981"/>
              <a:gd name="T28" fmla="*/ 216 w 1694"/>
              <a:gd name="T29" fmla="*/ 507 h 981"/>
              <a:gd name="T30" fmla="*/ 128 w 1694"/>
              <a:gd name="T31" fmla="*/ 579 h 981"/>
              <a:gd name="T32" fmla="*/ 42 w 1694"/>
              <a:gd name="T33" fmla="*/ 654 h 981"/>
              <a:gd name="T34" fmla="*/ 279 w 1694"/>
              <a:gd name="T35" fmla="*/ 981 h 981"/>
              <a:gd name="T36" fmla="*/ 314 w 1694"/>
              <a:gd name="T37" fmla="*/ 948 h 981"/>
              <a:gd name="T38" fmla="*/ 385 w 1694"/>
              <a:gd name="T39" fmla="*/ 885 h 981"/>
              <a:gd name="T40" fmla="*/ 461 w 1694"/>
              <a:gd name="T41" fmla="*/ 826 h 981"/>
              <a:gd name="T42" fmla="*/ 538 w 1694"/>
              <a:gd name="T43" fmla="*/ 770 h 981"/>
              <a:gd name="T44" fmla="*/ 618 w 1694"/>
              <a:gd name="T45" fmla="*/ 717 h 981"/>
              <a:gd name="T46" fmla="*/ 702 w 1694"/>
              <a:gd name="T47" fmla="*/ 668 h 981"/>
              <a:gd name="T48" fmla="*/ 786 w 1694"/>
              <a:gd name="T49" fmla="*/ 623 h 981"/>
              <a:gd name="T50" fmla="*/ 874 w 1694"/>
              <a:gd name="T51" fmla="*/ 581 h 981"/>
              <a:gd name="T52" fmla="*/ 963 w 1694"/>
              <a:gd name="T53" fmla="*/ 543 h 981"/>
              <a:gd name="T54" fmla="*/ 1056 w 1694"/>
              <a:gd name="T55" fmla="*/ 511 h 981"/>
              <a:gd name="T56" fmla="*/ 1150 w 1694"/>
              <a:gd name="T57" fmla="*/ 481 h 981"/>
              <a:gd name="T58" fmla="*/ 1245 w 1694"/>
              <a:gd name="T59" fmla="*/ 456 h 981"/>
              <a:gd name="T60" fmla="*/ 1341 w 1694"/>
              <a:gd name="T61" fmla="*/ 437 h 981"/>
              <a:gd name="T62" fmla="*/ 1440 w 1694"/>
              <a:gd name="T63" fmla="*/ 421 h 981"/>
              <a:gd name="T64" fmla="*/ 1540 w 1694"/>
              <a:gd name="T65" fmla="*/ 409 h 981"/>
              <a:gd name="T66" fmla="*/ 1642 w 1694"/>
              <a:gd name="T67" fmla="*/ 403 h 981"/>
              <a:gd name="T68" fmla="*/ 1694 w 1694"/>
              <a:gd name="T69" fmla="*/ 401 h 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94" h="981">
                <a:moveTo>
                  <a:pt x="1694" y="401"/>
                </a:moveTo>
                <a:lnTo>
                  <a:pt x="1687" y="0"/>
                </a:lnTo>
                <a:lnTo>
                  <a:pt x="1687" y="0"/>
                </a:lnTo>
                <a:lnTo>
                  <a:pt x="1626" y="2"/>
                </a:lnTo>
                <a:lnTo>
                  <a:pt x="1565" y="6"/>
                </a:lnTo>
                <a:lnTo>
                  <a:pt x="1505" y="9"/>
                </a:lnTo>
                <a:lnTo>
                  <a:pt x="1445" y="16"/>
                </a:lnTo>
                <a:lnTo>
                  <a:pt x="1385" y="24"/>
                </a:lnTo>
                <a:lnTo>
                  <a:pt x="1325" y="32"/>
                </a:lnTo>
                <a:lnTo>
                  <a:pt x="1267" y="42"/>
                </a:lnTo>
                <a:lnTo>
                  <a:pt x="1209" y="54"/>
                </a:lnTo>
                <a:lnTo>
                  <a:pt x="1151" y="67"/>
                </a:lnTo>
                <a:lnTo>
                  <a:pt x="1094" y="81"/>
                </a:lnTo>
                <a:lnTo>
                  <a:pt x="1038" y="97"/>
                </a:lnTo>
                <a:lnTo>
                  <a:pt x="982" y="114"/>
                </a:lnTo>
                <a:lnTo>
                  <a:pt x="926" y="131"/>
                </a:lnTo>
                <a:lnTo>
                  <a:pt x="871" y="150"/>
                </a:lnTo>
                <a:lnTo>
                  <a:pt x="816" y="171"/>
                </a:lnTo>
                <a:lnTo>
                  <a:pt x="763" y="193"/>
                </a:lnTo>
                <a:lnTo>
                  <a:pt x="710" y="215"/>
                </a:lnTo>
                <a:lnTo>
                  <a:pt x="657" y="240"/>
                </a:lnTo>
                <a:lnTo>
                  <a:pt x="605" y="265"/>
                </a:lnTo>
                <a:lnTo>
                  <a:pt x="555" y="292"/>
                </a:lnTo>
                <a:lnTo>
                  <a:pt x="504" y="319"/>
                </a:lnTo>
                <a:lnTo>
                  <a:pt x="454" y="348"/>
                </a:lnTo>
                <a:lnTo>
                  <a:pt x="405" y="378"/>
                </a:lnTo>
                <a:lnTo>
                  <a:pt x="357" y="408"/>
                </a:lnTo>
                <a:lnTo>
                  <a:pt x="310" y="440"/>
                </a:lnTo>
                <a:lnTo>
                  <a:pt x="263" y="473"/>
                </a:lnTo>
                <a:lnTo>
                  <a:pt x="216" y="507"/>
                </a:lnTo>
                <a:lnTo>
                  <a:pt x="172" y="542"/>
                </a:lnTo>
                <a:lnTo>
                  <a:pt x="128" y="579"/>
                </a:lnTo>
                <a:lnTo>
                  <a:pt x="83" y="615"/>
                </a:lnTo>
                <a:lnTo>
                  <a:pt x="42" y="654"/>
                </a:lnTo>
                <a:lnTo>
                  <a:pt x="0" y="692"/>
                </a:lnTo>
                <a:lnTo>
                  <a:pt x="279" y="981"/>
                </a:lnTo>
                <a:lnTo>
                  <a:pt x="279" y="981"/>
                </a:lnTo>
                <a:lnTo>
                  <a:pt x="314" y="948"/>
                </a:lnTo>
                <a:lnTo>
                  <a:pt x="349" y="916"/>
                </a:lnTo>
                <a:lnTo>
                  <a:pt x="385" y="885"/>
                </a:lnTo>
                <a:lnTo>
                  <a:pt x="423" y="855"/>
                </a:lnTo>
                <a:lnTo>
                  <a:pt x="461" y="826"/>
                </a:lnTo>
                <a:lnTo>
                  <a:pt x="499" y="797"/>
                </a:lnTo>
                <a:lnTo>
                  <a:pt x="538" y="770"/>
                </a:lnTo>
                <a:lnTo>
                  <a:pt x="578" y="743"/>
                </a:lnTo>
                <a:lnTo>
                  <a:pt x="618" y="717"/>
                </a:lnTo>
                <a:lnTo>
                  <a:pt x="660" y="692"/>
                </a:lnTo>
                <a:lnTo>
                  <a:pt x="702" y="668"/>
                </a:lnTo>
                <a:lnTo>
                  <a:pt x="743" y="645"/>
                </a:lnTo>
                <a:lnTo>
                  <a:pt x="786" y="623"/>
                </a:lnTo>
                <a:lnTo>
                  <a:pt x="831" y="602"/>
                </a:lnTo>
                <a:lnTo>
                  <a:pt x="874" y="581"/>
                </a:lnTo>
                <a:lnTo>
                  <a:pt x="919" y="562"/>
                </a:lnTo>
                <a:lnTo>
                  <a:pt x="963" y="543"/>
                </a:lnTo>
                <a:lnTo>
                  <a:pt x="1009" y="526"/>
                </a:lnTo>
                <a:lnTo>
                  <a:pt x="1056" y="511"/>
                </a:lnTo>
                <a:lnTo>
                  <a:pt x="1101" y="495"/>
                </a:lnTo>
                <a:lnTo>
                  <a:pt x="1150" y="481"/>
                </a:lnTo>
                <a:lnTo>
                  <a:pt x="1196" y="469"/>
                </a:lnTo>
                <a:lnTo>
                  <a:pt x="1245" y="456"/>
                </a:lnTo>
                <a:lnTo>
                  <a:pt x="1293" y="446"/>
                </a:lnTo>
                <a:lnTo>
                  <a:pt x="1341" y="437"/>
                </a:lnTo>
                <a:lnTo>
                  <a:pt x="1390" y="427"/>
                </a:lnTo>
                <a:lnTo>
                  <a:pt x="1440" y="421"/>
                </a:lnTo>
                <a:lnTo>
                  <a:pt x="1491" y="414"/>
                </a:lnTo>
                <a:lnTo>
                  <a:pt x="1540" y="409"/>
                </a:lnTo>
                <a:lnTo>
                  <a:pt x="1591" y="405"/>
                </a:lnTo>
                <a:lnTo>
                  <a:pt x="1642" y="403"/>
                </a:lnTo>
                <a:lnTo>
                  <a:pt x="1694" y="401"/>
                </a:lnTo>
                <a:lnTo>
                  <a:pt x="1694" y="401"/>
                </a:lnTo>
                <a:close/>
              </a:path>
            </a:pathLst>
          </a:custGeom>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0" name="Freeform 45"/>
          <p:cNvSpPr>
            <a:spLocks/>
          </p:cNvSpPr>
          <p:nvPr/>
        </p:nvSpPr>
        <p:spPr bwMode="auto">
          <a:xfrm>
            <a:off x="5176838" y="3792538"/>
            <a:ext cx="388938" cy="682625"/>
          </a:xfrm>
          <a:custGeom>
            <a:avLst/>
            <a:gdLst>
              <a:gd name="T0" fmla="*/ 287 w 980"/>
              <a:gd name="T1" fmla="*/ 1719 h 1719"/>
              <a:gd name="T2" fmla="*/ 328 w 980"/>
              <a:gd name="T3" fmla="*/ 1676 h 1719"/>
              <a:gd name="T4" fmla="*/ 403 w 980"/>
              <a:gd name="T5" fmla="*/ 1589 h 1719"/>
              <a:gd name="T6" fmla="*/ 475 w 980"/>
              <a:gd name="T7" fmla="*/ 1499 h 1719"/>
              <a:gd name="T8" fmla="*/ 543 w 980"/>
              <a:gd name="T9" fmla="*/ 1404 h 1719"/>
              <a:gd name="T10" fmla="*/ 606 w 980"/>
              <a:gd name="T11" fmla="*/ 1307 h 1719"/>
              <a:gd name="T12" fmla="*/ 665 w 980"/>
              <a:gd name="T13" fmla="*/ 1207 h 1719"/>
              <a:gd name="T14" fmla="*/ 720 w 980"/>
              <a:gd name="T15" fmla="*/ 1104 h 1719"/>
              <a:gd name="T16" fmla="*/ 769 w 980"/>
              <a:gd name="T17" fmla="*/ 998 h 1719"/>
              <a:gd name="T18" fmla="*/ 813 w 980"/>
              <a:gd name="T19" fmla="*/ 889 h 1719"/>
              <a:gd name="T20" fmla="*/ 854 w 980"/>
              <a:gd name="T21" fmla="*/ 779 h 1719"/>
              <a:gd name="T22" fmla="*/ 888 w 980"/>
              <a:gd name="T23" fmla="*/ 665 h 1719"/>
              <a:gd name="T24" fmla="*/ 918 w 980"/>
              <a:gd name="T25" fmla="*/ 550 h 1719"/>
              <a:gd name="T26" fmla="*/ 941 w 980"/>
              <a:gd name="T27" fmla="*/ 432 h 1719"/>
              <a:gd name="T28" fmla="*/ 959 w 980"/>
              <a:gd name="T29" fmla="*/ 313 h 1719"/>
              <a:gd name="T30" fmla="*/ 972 w 980"/>
              <a:gd name="T31" fmla="*/ 192 h 1719"/>
              <a:gd name="T32" fmla="*/ 979 w 980"/>
              <a:gd name="T33" fmla="*/ 68 h 1719"/>
              <a:gd name="T34" fmla="*/ 579 w 980"/>
              <a:gd name="T35" fmla="*/ 0 h 1719"/>
              <a:gd name="T36" fmla="*/ 579 w 980"/>
              <a:gd name="T37" fmla="*/ 52 h 1719"/>
              <a:gd name="T38" fmla="*/ 572 w 980"/>
              <a:gd name="T39" fmla="*/ 155 h 1719"/>
              <a:gd name="T40" fmla="*/ 562 w 980"/>
              <a:gd name="T41" fmla="*/ 258 h 1719"/>
              <a:gd name="T42" fmla="*/ 548 w 980"/>
              <a:gd name="T43" fmla="*/ 358 h 1719"/>
              <a:gd name="T44" fmla="*/ 527 w 980"/>
              <a:gd name="T45" fmla="*/ 457 h 1719"/>
              <a:gd name="T46" fmla="*/ 503 w 980"/>
              <a:gd name="T47" fmla="*/ 554 h 1719"/>
              <a:gd name="T48" fmla="*/ 474 w 980"/>
              <a:gd name="T49" fmla="*/ 649 h 1719"/>
              <a:gd name="T50" fmla="*/ 441 w 980"/>
              <a:gd name="T51" fmla="*/ 742 h 1719"/>
              <a:gd name="T52" fmla="*/ 403 w 980"/>
              <a:gd name="T53" fmla="*/ 833 h 1719"/>
              <a:gd name="T54" fmla="*/ 362 w 980"/>
              <a:gd name="T55" fmla="*/ 923 h 1719"/>
              <a:gd name="T56" fmla="*/ 316 w 980"/>
              <a:gd name="T57" fmla="*/ 1009 h 1719"/>
              <a:gd name="T58" fmla="*/ 267 w 980"/>
              <a:gd name="T59" fmla="*/ 1094 h 1719"/>
              <a:gd name="T60" fmla="*/ 213 w 980"/>
              <a:gd name="T61" fmla="*/ 1176 h 1719"/>
              <a:gd name="T62" fmla="*/ 157 w 980"/>
              <a:gd name="T63" fmla="*/ 1254 h 1719"/>
              <a:gd name="T64" fmla="*/ 97 w 980"/>
              <a:gd name="T65" fmla="*/ 1331 h 1719"/>
              <a:gd name="T66" fmla="*/ 33 w 980"/>
              <a:gd name="T67" fmla="*/ 1404 h 1719"/>
              <a:gd name="T68" fmla="*/ 0 w 980"/>
              <a:gd name="T69" fmla="*/ 1440 h 1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80" h="1719">
                <a:moveTo>
                  <a:pt x="0" y="1440"/>
                </a:moveTo>
                <a:lnTo>
                  <a:pt x="287" y="1719"/>
                </a:lnTo>
                <a:lnTo>
                  <a:pt x="287" y="1719"/>
                </a:lnTo>
                <a:lnTo>
                  <a:pt x="328" y="1676"/>
                </a:lnTo>
                <a:lnTo>
                  <a:pt x="365" y="1633"/>
                </a:lnTo>
                <a:lnTo>
                  <a:pt x="403" y="1589"/>
                </a:lnTo>
                <a:lnTo>
                  <a:pt x="440" y="1544"/>
                </a:lnTo>
                <a:lnTo>
                  <a:pt x="475" y="1499"/>
                </a:lnTo>
                <a:lnTo>
                  <a:pt x="510" y="1452"/>
                </a:lnTo>
                <a:lnTo>
                  <a:pt x="543" y="1404"/>
                </a:lnTo>
                <a:lnTo>
                  <a:pt x="575" y="1356"/>
                </a:lnTo>
                <a:lnTo>
                  <a:pt x="606" y="1307"/>
                </a:lnTo>
                <a:lnTo>
                  <a:pt x="636" y="1258"/>
                </a:lnTo>
                <a:lnTo>
                  <a:pt x="665" y="1207"/>
                </a:lnTo>
                <a:lnTo>
                  <a:pt x="692" y="1156"/>
                </a:lnTo>
                <a:lnTo>
                  <a:pt x="720" y="1104"/>
                </a:lnTo>
                <a:lnTo>
                  <a:pt x="744" y="1051"/>
                </a:lnTo>
                <a:lnTo>
                  <a:pt x="769" y="998"/>
                </a:lnTo>
                <a:lnTo>
                  <a:pt x="793" y="944"/>
                </a:lnTo>
                <a:lnTo>
                  <a:pt x="813" y="889"/>
                </a:lnTo>
                <a:lnTo>
                  <a:pt x="834" y="835"/>
                </a:lnTo>
                <a:lnTo>
                  <a:pt x="854" y="779"/>
                </a:lnTo>
                <a:lnTo>
                  <a:pt x="872" y="723"/>
                </a:lnTo>
                <a:lnTo>
                  <a:pt x="888" y="665"/>
                </a:lnTo>
                <a:lnTo>
                  <a:pt x="903" y="608"/>
                </a:lnTo>
                <a:lnTo>
                  <a:pt x="918" y="550"/>
                </a:lnTo>
                <a:lnTo>
                  <a:pt x="931" y="491"/>
                </a:lnTo>
                <a:lnTo>
                  <a:pt x="941" y="432"/>
                </a:lnTo>
                <a:lnTo>
                  <a:pt x="951" y="373"/>
                </a:lnTo>
                <a:lnTo>
                  <a:pt x="959" y="313"/>
                </a:lnTo>
                <a:lnTo>
                  <a:pt x="967" y="253"/>
                </a:lnTo>
                <a:lnTo>
                  <a:pt x="972" y="192"/>
                </a:lnTo>
                <a:lnTo>
                  <a:pt x="976" y="130"/>
                </a:lnTo>
                <a:lnTo>
                  <a:pt x="979" y="68"/>
                </a:lnTo>
                <a:lnTo>
                  <a:pt x="980" y="7"/>
                </a:lnTo>
                <a:lnTo>
                  <a:pt x="579" y="0"/>
                </a:lnTo>
                <a:lnTo>
                  <a:pt x="579" y="0"/>
                </a:lnTo>
                <a:lnTo>
                  <a:pt x="579" y="52"/>
                </a:lnTo>
                <a:lnTo>
                  <a:pt x="576" y="104"/>
                </a:lnTo>
                <a:lnTo>
                  <a:pt x="572" y="155"/>
                </a:lnTo>
                <a:lnTo>
                  <a:pt x="569" y="207"/>
                </a:lnTo>
                <a:lnTo>
                  <a:pt x="562" y="258"/>
                </a:lnTo>
                <a:lnTo>
                  <a:pt x="556" y="307"/>
                </a:lnTo>
                <a:lnTo>
                  <a:pt x="548" y="358"/>
                </a:lnTo>
                <a:lnTo>
                  <a:pt x="537" y="408"/>
                </a:lnTo>
                <a:lnTo>
                  <a:pt x="527" y="457"/>
                </a:lnTo>
                <a:lnTo>
                  <a:pt x="515" y="505"/>
                </a:lnTo>
                <a:lnTo>
                  <a:pt x="503" y="554"/>
                </a:lnTo>
                <a:lnTo>
                  <a:pt x="489" y="602"/>
                </a:lnTo>
                <a:lnTo>
                  <a:pt x="474" y="649"/>
                </a:lnTo>
                <a:lnTo>
                  <a:pt x="458" y="695"/>
                </a:lnTo>
                <a:lnTo>
                  <a:pt x="441" y="742"/>
                </a:lnTo>
                <a:lnTo>
                  <a:pt x="423" y="788"/>
                </a:lnTo>
                <a:lnTo>
                  <a:pt x="403" y="833"/>
                </a:lnTo>
                <a:lnTo>
                  <a:pt x="384" y="879"/>
                </a:lnTo>
                <a:lnTo>
                  <a:pt x="362" y="923"/>
                </a:lnTo>
                <a:lnTo>
                  <a:pt x="339" y="966"/>
                </a:lnTo>
                <a:lnTo>
                  <a:pt x="316" y="1009"/>
                </a:lnTo>
                <a:lnTo>
                  <a:pt x="293" y="1052"/>
                </a:lnTo>
                <a:lnTo>
                  <a:pt x="267" y="1094"/>
                </a:lnTo>
                <a:lnTo>
                  <a:pt x="240" y="1134"/>
                </a:lnTo>
                <a:lnTo>
                  <a:pt x="213" y="1176"/>
                </a:lnTo>
                <a:lnTo>
                  <a:pt x="186" y="1215"/>
                </a:lnTo>
                <a:lnTo>
                  <a:pt x="157" y="1254"/>
                </a:lnTo>
                <a:lnTo>
                  <a:pt x="127" y="1293"/>
                </a:lnTo>
                <a:lnTo>
                  <a:pt x="97" y="1331"/>
                </a:lnTo>
                <a:lnTo>
                  <a:pt x="65" y="1367"/>
                </a:lnTo>
                <a:lnTo>
                  <a:pt x="33" y="1404"/>
                </a:lnTo>
                <a:lnTo>
                  <a:pt x="0" y="1440"/>
                </a:lnTo>
                <a:lnTo>
                  <a:pt x="0" y="1440"/>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2" name="Freeform 47"/>
          <p:cNvSpPr>
            <a:spLocks/>
          </p:cNvSpPr>
          <p:nvPr/>
        </p:nvSpPr>
        <p:spPr bwMode="auto">
          <a:xfrm>
            <a:off x="4038600" y="3014663"/>
            <a:ext cx="522288" cy="300038"/>
          </a:xfrm>
          <a:custGeom>
            <a:avLst/>
            <a:gdLst>
              <a:gd name="T0" fmla="*/ 1314 w 1319"/>
              <a:gd name="T1" fmla="*/ 0 h 755"/>
              <a:gd name="T2" fmla="*/ 1267 w 1319"/>
              <a:gd name="T3" fmla="*/ 1 h 755"/>
              <a:gd name="T4" fmla="*/ 1172 w 1319"/>
              <a:gd name="T5" fmla="*/ 6 h 755"/>
              <a:gd name="T6" fmla="*/ 1080 w 1319"/>
              <a:gd name="T7" fmla="*/ 17 h 755"/>
              <a:gd name="T8" fmla="*/ 987 w 1319"/>
              <a:gd name="T9" fmla="*/ 32 h 755"/>
              <a:gd name="T10" fmla="*/ 897 w 1319"/>
              <a:gd name="T11" fmla="*/ 51 h 755"/>
              <a:gd name="T12" fmla="*/ 809 w 1319"/>
              <a:gd name="T13" fmla="*/ 74 h 755"/>
              <a:gd name="T14" fmla="*/ 722 w 1319"/>
              <a:gd name="T15" fmla="*/ 100 h 755"/>
              <a:gd name="T16" fmla="*/ 637 w 1319"/>
              <a:gd name="T17" fmla="*/ 131 h 755"/>
              <a:gd name="T18" fmla="*/ 554 w 1319"/>
              <a:gd name="T19" fmla="*/ 167 h 755"/>
              <a:gd name="T20" fmla="*/ 473 w 1319"/>
              <a:gd name="T21" fmla="*/ 204 h 755"/>
              <a:gd name="T22" fmla="*/ 394 w 1319"/>
              <a:gd name="T23" fmla="*/ 247 h 755"/>
              <a:gd name="T24" fmla="*/ 317 w 1319"/>
              <a:gd name="T25" fmla="*/ 292 h 755"/>
              <a:gd name="T26" fmla="*/ 241 w 1319"/>
              <a:gd name="T27" fmla="*/ 341 h 755"/>
              <a:gd name="T28" fmla="*/ 170 w 1319"/>
              <a:gd name="T29" fmla="*/ 393 h 755"/>
              <a:gd name="T30" fmla="*/ 99 w 1319"/>
              <a:gd name="T31" fmla="*/ 448 h 755"/>
              <a:gd name="T32" fmla="*/ 33 w 1319"/>
              <a:gd name="T33" fmla="*/ 506 h 755"/>
              <a:gd name="T34" fmla="*/ 213 w 1319"/>
              <a:gd name="T35" fmla="*/ 755 h 755"/>
              <a:gd name="T36" fmla="*/ 240 w 1319"/>
              <a:gd name="T37" fmla="*/ 730 h 755"/>
              <a:gd name="T38" fmla="*/ 296 w 1319"/>
              <a:gd name="T39" fmla="*/ 681 h 755"/>
              <a:gd name="T40" fmla="*/ 355 w 1319"/>
              <a:gd name="T41" fmla="*/ 635 h 755"/>
              <a:gd name="T42" fmla="*/ 416 w 1319"/>
              <a:gd name="T43" fmla="*/ 591 h 755"/>
              <a:gd name="T44" fmla="*/ 478 w 1319"/>
              <a:gd name="T45" fmla="*/ 551 h 755"/>
              <a:gd name="T46" fmla="*/ 543 w 1319"/>
              <a:gd name="T47" fmla="*/ 512 h 755"/>
              <a:gd name="T48" fmla="*/ 610 w 1319"/>
              <a:gd name="T49" fmla="*/ 476 h 755"/>
              <a:gd name="T50" fmla="*/ 679 w 1319"/>
              <a:gd name="T51" fmla="*/ 445 h 755"/>
              <a:gd name="T52" fmla="*/ 749 w 1319"/>
              <a:gd name="T53" fmla="*/ 415 h 755"/>
              <a:gd name="T54" fmla="*/ 821 w 1319"/>
              <a:gd name="T55" fmla="*/ 389 h 755"/>
              <a:gd name="T56" fmla="*/ 894 w 1319"/>
              <a:gd name="T57" fmla="*/ 367 h 755"/>
              <a:gd name="T58" fmla="*/ 969 w 1319"/>
              <a:gd name="T59" fmla="*/ 348 h 755"/>
              <a:gd name="T60" fmla="*/ 1045 w 1319"/>
              <a:gd name="T61" fmla="*/ 332 h 755"/>
              <a:gd name="T62" fmla="*/ 1121 w 1319"/>
              <a:gd name="T63" fmla="*/ 319 h 755"/>
              <a:gd name="T64" fmla="*/ 1200 w 1319"/>
              <a:gd name="T65" fmla="*/ 310 h 755"/>
              <a:gd name="T66" fmla="*/ 1279 w 1319"/>
              <a:gd name="T67" fmla="*/ 306 h 755"/>
              <a:gd name="T68" fmla="*/ 1319 w 1319"/>
              <a:gd name="T69" fmla="*/ 305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19" h="755">
                <a:moveTo>
                  <a:pt x="1319" y="305"/>
                </a:moveTo>
                <a:lnTo>
                  <a:pt x="1314" y="0"/>
                </a:lnTo>
                <a:lnTo>
                  <a:pt x="1314" y="0"/>
                </a:lnTo>
                <a:lnTo>
                  <a:pt x="1267" y="1"/>
                </a:lnTo>
                <a:lnTo>
                  <a:pt x="1219" y="2"/>
                </a:lnTo>
                <a:lnTo>
                  <a:pt x="1172" y="6"/>
                </a:lnTo>
                <a:lnTo>
                  <a:pt x="1127" y="12"/>
                </a:lnTo>
                <a:lnTo>
                  <a:pt x="1080" y="17"/>
                </a:lnTo>
                <a:lnTo>
                  <a:pt x="1034" y="23"/>
                </a:lnTo>
                <a:lnTo>
                  <a:pt x="987" y="32"/>
                </a:lnTo>
                <a:lnTo>
                  <a:pt x="943" y="40"/>
                </a:lnTo>
                <a:lnTo>
                  <a:pt x="897" y="51"/>
                </a:lnTo>
                <a:lnTo>
                  <a:pt x="853" y="62"/>
                </a:lnTo>
                <a:lnTo>
                  <a:pt x="809" y="74"/>
                </a:lnTo>
                <a:lnTo>
                  <a:pt x="766" y="87"/>
                </a:lnTo>
                <a:lnTo>
                  <a:pt x="722" y="100"/>
                </a:lnTo>
                <a:lnTo>
                  <a:pt x="679" y="116"/>
                </a:lnTo>
                <a:lnTo>
                  <a:pt x="637" y="131"/>
                </a:lnTo>
                <a:lnTo>
                  <a:pt x="595" y="148"/>
                </a:lnTo>
                <a:lnTo>
                  <a:pt x="554" y="167"/>
                </a:lnTo>
                <a:lnTo>
                  <a:pt x="513" y="185"/>
                </a:lnTo>
                <a:lnTo>
                  <a:pt x="473" y="204"/>
                </a:lnTo>
                <a:lnTo>
                  <a:pt x="433" y="225"/>
                </a:lnTo>
                <a:lnTo>
                  <a:pt x="394" y="247"/>
                </a:lnTo>
                <a:lnTo>
                  <a:pt x="355" y="269"/>
                </a:lnTo>
                <a:lnTo>
                  <a:pt x="317" y="292"/>
                </a:lnTo>
                <a:lnTo>
                  <a:pt x="279" y="316"/>
                </a:lnTo>
                <a:lnTo>
                  <a:pt x="241" y="341"/>
                </a:lnTo>
                <a:lnTo>
                  <a:pt x="205" y="367"/>
                </a:lnTo>
                <a:lnTo>
                  <a:pt x="170" y="393"/>
                </a:lnTo>
                <a:lnTo>
                  <a:pt x="135" y="420"/>
                </a:lnTo>
                <a:lnTo>
                  <a:pt x="99" y="448"/>
                </a:lnTo>
                <a:lnTo>
                  <a:pt x="66" y="476"/>
                </a:lnTo>
                <a:lnTo>
                  <a:pt x="33" y="506"/>
                </a:lnTo>
                <a:lnTo>
                  <a:pt x="0" y="536"/>
                </a:lnTo>
                <a:lnTo>
                  <a:pt x="213" y="755"/>
                </a:lnTo>
                <a:lnTo>
                  <a:pt x="213" y="755"/>
                </a:lnTo>
                <a:lnTo>
                  <a:pt x="240" y="730"/>
                </a:lnTo>
                <a:lnTo>
                  <a:pt x="267" y="706"/>
                </a:lnTo>
                <a:lnTo>
                  <a:pt x="296" y="681"/>
                </a:lnTo>
                <a:lnTo>
                  <a:pt x="326" y="657"/>
                </a:lnTo>
                <a:lnTo>
                  <a:pt x="355" y="635"/>
                </a:lnTo>
                <a:lnTo>
                  <a:pt x="386" y="613"/>
                </a:lnTo>
                <a:lnTo>
                  <a:pt x="416" y="591"/>
                </a:lnTo>
                <a:lnTo>
                  <a:pt x="447" y="570"/>
                </a:lnTo>
                <a:lnTo>
                  <a:pt x="478" y="551"/>
                </a:lnTo>
                <a:lnTo>
                  <a:pt x="511" y="531"/>
                </a:lnTo>
                <a:lnTo>
                  <a:pt x="543" y="512"/>
                </a:lnTo>
                <a:lnTo>
                  <a:pt x="577" y="495"/>
                </a:lnTo>
                <a:lnTo>
                  <a:pt x="610" y="476"/>
                </a:lnTo>
                <a:lnTo>
                  <a:pt x="645" y="461"/>
                </a:lnTo>
                <a:lnTo>
                  <a:pt x="679" y="445"/>
                </a:lnTo>
                <a:lnTo>
                  <a:pt x="714" y="430"/>
                </a:lnTo>
                <a:lnTo>
                  <a:pt x="749" y="415"/>
                </a:lnTo>
                <a:lnTo>
                  <a:pt x="784" y="402"/>
                </a:lnTo>
                <a:lnTo>
                  <a:pt x="821" y="389"/>
                </a:lnTo>
                <a:lnTo>
                  <a:pt x="857" y="377"/>
                </a:lnTo>
                <a:lnTo>
                  <a:pt x="894" y="367"/>
                </a:lnTo>
                <a:lnTo>
                  <a:pt x="931" y="357"/>
                </a:lnTo>
                <a:lnTo>
                  <a:pt x="969" y="348"/>
                </a:lnTo>
                <a:lnTo>
                  <a:pt x="1007" y="338"/>
                </a:lnTo>
                <a:lnTo>
                  <a:pt x="1045" y="332"/>
                </a:lnTo>
                <a:lnTo>
                  <a:pt x="1082" y="325"/>
                </a:lnTo>
                <a:lnTo>
                  <a:pt x="1121" y="319"/>
                </a:lnTo>
                <a:lnTo>
                  <a:pt x="1160" y="314"/>
                </a:lnTo>
                <a:lnTo>
                  <a:pt x="1200" y="310"/>
                </a:lnTo>
                <a:lnTo>
                  <a:pt x="1240" y="307"/>
                </a:lnTo>
                <a:lnTo>
                  <a:pt x="1279" y="306"/>
                </a:lnTo>
                <a:lnTo>
                  <a:pt x="1319" y="305"/>
                </a:lnTo>
                <a:lnTo>
                  <a:pt x="1319" y="30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3" name="Freeform 49"/>
          <p:cNvSpPr>
            <a:spLocks/>
          </p:cNvSpPr>
          <p:nvPr/>
        </p:nvSpPr>
        <p:spPr bwMode="auto">
          <a:xfrm>
            <a:off x="3797300" y="3244851"/>
            <a:ext cx="309563" cy="523875"/>
          </a:xfrm>
          <a:custGeom>
            <a:avLst/>
            <a:gdLst>
              <a:gd name="T0" fmla="*/ 561 w 780"/>
              <a:gd name="T1" fmla="*/ 0 h 1320"/>
              <a:gd name="T2" fmla="*/ 530 w 780"/>
              <a:gd name="T3" fmla="*/ 32 h 1320"/>
              <a:gd name="T4" fmla="*/ 470 w 780"/>
              <a:gd name="T5" fmla="*/ 99 h 1320"/>
              <a:gd name="T6" fmla="*/ 412 w 780"/>
              <a:gd name="T7" fmla="*/ 168 h 1320"/>
              <a:gd name="T8" fmla="*/ 359 w 780"/>
              <a:gd name="T9" fmla="*/ 240 h 1320"/>
              <a:gd name="T10" fmla="*/ 308 w 780"/>
              <a:gd name="T11" fmla="*/ 315 h 1320"/>
              <a:gd name="T12" fmla="*/ 261 w 780"/>
              <a:gd name="T13" fmla="*/ 392 h 1320"/>
              <a:gd name="T14" fmla="*/ 218 w 780"/>
              <a:gd name="T15" fmla="*/ 470 h 1320"/>
              <a:gd name="T16" fmla="*/ 178 w 780"/>
              <a:gd name="T17" fmla="*/ 552 h 1320"/>
              <a:gd name="T18" fmla="*/ 142 w 780"/>
              <a:gd name="T19" fmla="*/ 635 h 1320"/>
              <a:gd name="T20" fmla="*/ 110 w 780"/>
              <a:gd name="T21" fmla="*/ 720 h 1320"/>
              <a:gd name="T22" fmla="*/ 82 w 780"/>
              <a:gd name="T23" fmla="*/ 807 h 1320"/>
              <a:gd name="T24" fmla="*/ 57 w 780"/>
              <a:gd name="T25" fmla="*/ 895 h 1320"/>
              <a:gd name="T26" fmla="*/ 36 w 780"/>
              <a:gd name="T27" fmla="*/ 987 h 1320"/>
              <a:gd name="T28" fmla="*/ 21 w 780"/>
              <a:gd name="T29" fmla="*/ 1079 h 1320"/>
              <a:gd name="T30" fmla="*/ 9 w 780"/>
              <a:gd name="T31" fmla="*/ 1171 h 1320"/>
              <a:gd name="T32" fmla="*/ 1 w 780"/>
              <a:gd name="T33" fmla="*/ 1267 h 1320"/>
              <a:gd name="T34" fmla="*/ 304 w 780"/>
              <a:gd name="T35" fmla="*/ 1320 h 1320"/>
              <a:gd name="T36" fmla="*/ 306 w 780"/>
              <a:gd name="T37" fmla="*/ 1280 h 1320"/>
              <a:gd name="T38" fmla="*/ 312 w 780"/>
              <a:gd name="T39" fmla="*/ 1199 h 1320"/>
              <a:gd name="T40" fmla="*/ 323 w 780"/>
              <a:gd name="T41" fmla="*/ 1121 h 1320"/>
              <a:gd name="T42" fmla="*/ 336 w 780"/>
              <a:gd name="T43" fmla="*/ 1043 h 1320"/>
              <a:gd name="T44" fmla="*/ 354 w 780"/>
              <a:gd name="T45" fmla="*/ 967 h 1320"/>
              <a:gd name="T46" fmla="*/ 375 w 780"/>
              <a:gd name="T47" fmla="*/ 892 h 1320"/>
              <a:gd name="T48" fmla="*/ 398 w 780"/>
              <a:gd name="T49" fmla="*/ 819 h 1320"/>
              <a:gd name="T50" fmla="*/ 425 w 780"/>
              <a:gd name="T51" fmla="*/ 747 h 1320"/>
              <a:gd name="T52" fmla="*/ 457 w 780"/>
              <a:gd name="T53" fmla="*/ 677 h 1320"/>
              <a:gd name="T54" fmla="*/ 491 w 780"/>
              <a:gd name="T55" fmla="*/ 608 h 1320"/>
              <a:gd name="T56" fmla="*/ 527 w 780"/>
              <a:gd name="T57" fmla="*/ 541 h 1320"/>
              <a:gd name="T58" fmla="*/ 567 w 780"/>
              <a:gd name="T59" fmla="*/ 476 h 1320"/>
              <a:gd name="T60" fmla="*/ 609 w 780"/>
              <a:gd name="T61" fmla="*/ 414 h 1320"/>
              <a:gd name="T62" fmla="*/ 655 w 780"/>
              <a:gd name="T63" fmla="*/ 354 h 1320"/>
              <a:gd name="T64" fmla="*/ 703 w 780"/>
              <a:gd name="T65" fmla="*/ 295 h 1320"/>
              <a:gd name="T66" fmla="*/ 754 w 780"/>
              <a:gd name="T67" fmla="*/ 239 h 1320"/>
              <a:gd name="T68" fmla="*/ 780 w 780"/>
              <a:gd name="T69" fmla="*/ 212 h 1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80" h="1320">
                <a:moveTo>
                  <a:pt x="780" y="212"/>
                </a:moveTo>
                <a:lnTo>
                  <a:pt x="561" y="0"/>
                </a:lnTo>
                <a:lnTo>
                  <a:pt x="561" y="0"/>
                </a:lnTo>
                <a:lnTo>
                  <a:pt x="530" y="32"/>
                </a:lnTo>
                <a:lnTo>
                  <a:pt x="500" y="65"/>
                </a:lnTo>
                <a:lnTo>
                  <a:pt x="470" y="99"/>
                </a:lnTo>
                <a:lnTo>
                  <a:pt x="441" y="132"/>
                </a:lnTo>
                <a:lnTo>
                  <a:pt x="412" y="168"/>
                </a:lnTo>
                <a:lnTo>
                  <a:pt x="385" y="204"/>
                </a:lnTo>
                <a:lnTo>
                  <a:pt x="359" y="240"/>
                </a:lnTo>
                <a:lnTo>
                  <a:pt x="333" y="277"/>
                </a:lnTo>
                <a:lnTo>
                  <a:pt x="308" y="315"/>
                </a:lnTo>
                <a:lnTo>
                  <a:pt x="285" y="352"/>
                </a:lnTo>
                <a:lnTo>
                  <a:pt x="261" y="392"/>
                </a:lnTo>
                <a:lnTo>
                  <a:pt x="239" y="431"/>
                </a:lnTo>
                <a:lnTo>
                  <a:pt x="218" y="470"/>
                </a:lnTo>
                <a:lnTo>
                  <a:pt x="198" y="510"/>
                </a:lnTo>
                <a:lnTo>
                  <a:pt x="178" y="552"/>
                </a:lnTo>
                <a:lnTo>
                  <a:pt x="160" y="593"/>
                </a:lnTo>
                <a:lnTo>
                  <a:pt x="142" y="635"/>
                </a:lnTo>
                <a:lnTo>
                  <a:pt x="126" y="677"/>
                </a:lnTo>
                <a:lnTo>
                  <a:pt x="110" y="720"/>
                </a:lnTo>
                <a:lnTo>
                  <a:pt x="95" y="763"/>
                </a:lnTo>
                <a:lnTo>
                  <a:pt x="82" y="807"/>
                </a:lnTo>
                <a:lnTo>
                  <a:pt x="69" y="851"/>
                </a:lnTo>
                <a:lnTo>
                  <a:pt x="57" y="895"/>
                </a:lnTo>
                <a:lnTo>
                  <a:pt x="47" y="941"/>
                </a:lnTo>
                <a:lnTo>
                  <a:pt x="36" y="987"/>
                </a:lnTo>
                <a:lnTo>
                  <a:pt x="28" y="1032"/>
                </a:lnTo>
                <a:lnTo>
                  <a:pt x="21" y="1079"/>
                </a:lnTo>
                <a:lnTo>
                  <a:pt x="14" y="1125"/>
                </a:lnTo>
                <a:lnTo>
                  <a:pt x="9" y="1171"/>
                </a:lnTo>
                <a:lnTo>
                  <a:pt x="5" y="1220"/>
                </a:lnTo>
                <a:lnTo>
                  <a:pt x="1" y="1267"/>
                </a:lnTo>
                <a:lnTo>
                  <a:pt x="0" y="1315"/>
                </a:lnTo>
                <a:lnTo>
                  <a:pt x="304" y="1320"/>
                </a:lnTo>
                <a:lnTo>
                  <a:pt x="304" y="1320"/>
                </a:lnTo>
                <a:lnTo>
                  <a:pt x="306" y="1280"/>
                </a:lnTo>
                <a:lnTo>
                  <a:pt x="308" y="1239"/>
                </a:lnTo>
                <a:lnTo>
                  <a:pt x="312" y="1199"/>
                </a:lnTo>
                <a:lnTo>
                  <a:pt x="317" y="1160"/>
                </a:lnTo>
                <a:lnTo>
                  <a:pt x="323" y="1121"/>
                </a:lnTo>
                <a:lnTo>
                  <a:pt x="329" y="1082"/>
                </a:lnTo>
                <a:lnTo>
                  <a:pt x="336" y="1043"/>
                </a:lnTo>
                <a:lnTo>
                  <a:pt x="345" y="1005"/>
                </a:lnTo>
                <a:lnTo>
                  <a:pt x="354" y="967"/>
                </a:lnTo>
                <a:lnTo>
                  <a:pt x="363" y="929"/>
                </a:lnTo>
                <a:lnTo>
                  <a:pt x="375" y="892"/>
                </a:lnTo>
                <a:lnTo>
                  <a:pt x="386" y="855"/>
                </a:lnTo>
                <a:lnTo>
                  <a:pt x="398" y="819"/>
                </a:lnTo>
                <a:lnTo>
                  <a:pt x="411" y="782"/>
                </a:lnTo>
                <a:lnTo>
                  <a:pt x="425" y="747"/>
                </a:lnTo>
                <a:lnTo>
                  <a:pt x="441" y="712"/>
                </a:lnTo>
                <a:lnTo>
                  <a:pt x="457" y="677"/>
                </a:lnTo>
                <a:lnTo>
                  <a:pt x="474" y="642"/>
                </a:lnTo>
                <a:lnTo>
                  <a:pt x="491" y="608"/>
                </a:lnTo>
                <a:lnTo>
                  <a:pt x="509" y="574"/>
                </a:lnTo>
                <a:lnTo>
                  <a:pt x="527" y="541"/>
                </a:lnTo>
                <a:lnTo>
                  <a:pt x="547" y="509"/>
                </a:lnTo>
                <a:lnTo>
                  <a:pt x="567" y="476"/>
                </a:lnTo>
                <a:lnTo>
                  <a:pt x="588" y="445"/>
                </a:lnTo>
                <a:lnTo>
                  <a:pt x="609" y="414"/>
                </a:lnTo>
                <a:lnTo>
                  <a:pt x="632" y="384"/>
                </a:lnTo>
                <a:lnTo>
                  <a:pt x="655" y="354"/>
                </a:lnTo>
                <a:lnTo>
                  <a:pt x="678" y="324"/>
                </a:lnTo>
                <a:lnTo>
                  <a:pt x="703" y="295"/>
                </a:lnTo>
                <a:lnTo>
                  <a:pt x="728" y="267"/>
                </a:lnTo>
                <a:lnTo>
                  <a:pt x="754" y="239"/>
                </a:lnTo>
                <a:lnTo>
                  <a:pt x="780" y="212"/>
                </a:lnTo>
                <a:lnTo>
                  <a:pt x="780" y="212"/>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4" name="Freeform 50"/>
          <p:cNvSpPr>
            <a:spLocks/>
          </p:cNvSpPr>
          <p:nvPr/>
        </p:nvSpPr>
        <p:spPr bwMode="auto">
          <a:xfrm>
            <a:off x="4583113" y="3014663"/>
            <a:ext cx="522288" cy="300038"/>
          </a:xfrm>
          <a:custGeom>
            <a:avLst/>
            <a:gdLst>
              <a:gd name="T0" fmla="*/ 1319 w 1319"/>
              <a:gd name="T1" fmla="*/ 536 h 755"/>
              <a:gd name="T2" fmla="*/ 1286 w 1319"/>
              <a:gd name="T3" fmla="*/ 506 h 755"/>
              <a:gd name="T4" fmla="*/ 1220 w 1319"/>
              <a:gd name="T5" fmla="*/ 448 h 755"/>
              <a:gd name="T6" fmla="*/ 1149 w 1319"/>
              <a:gd name="T7" fmla="*/ 393 h 755"/>
              <a:gd name="T8" fmla="*/ 1078 w 1319"/>
              <a:gd name="T9" fmla="*/ 341 h 755"/>
              <a:gd name="T10" fmla="*/ 1002 w 1319"/>
              <a:gd name="T11" fmla="*/ 292 h 755"/>
              <a:gd name="T12" fmla="*/ 925 w 1319"/>
              <a:gd name="T13" fmla="*/ 247 h 755"/>
              <a:gd name="T14" fmla="*/ 847 w 1319"/>
              <a:gd name="T15" fmla="*/ 204 h 755"/>
              <a:gd name="T16" fmla="*/ 765 w 1319"/>
              <a:gd name="T17" fmla="*/ 167 h 755"/>
              <a:gd name="T18" fmla="*/ 682 w 1319"/>
              <a:gd name="T19" fmla="*/ 131 h 755"/>
              <a:gd name="T20" fmla="*/ 597 w 1319"/>
              <a:gd name="T21" fmla="*/ 100 h 755"/>
              <a:gd name="T22" fmla="*/ 510 w 1319"/>
              <a:gd name="T23" fmla="*/ 74 h 755"/>
              <a:gd name="T24" fmla="*/ 422 w 1319"/>
              <a:gd name="T25" fmla="*/ 51 h 755"/>
              <a:gd name="T26" fmla="*/ 332 w 1319"/>
              <a:gd name="T27" fmla="*/ 32 h 755"/>
              <a:gd name="T28" fmla="*/ 239 w 1319"/>
              <a:gd name="T29" fmla="*/ 17 h 755"/>
              <a:gd name="T30" fmla="*/ 147 w 1319"/>
              <a:gd name="T31" fmla="*/ 6 h 755"/>
              <a:gd name="T32" fmla="*/ 52 w 1319"/>
              <a:gd name="T33" fmla="*/ 1 h 755"/>
              <a:gd name="T34" fmla="*/ 0 w 1319"/>
              <a:gd name="T35" fmla="*/ 305 h 755"/>
              <a:gd name="T36" fmla="*/ 40 w 1319"/>
              <a:gd name="T37" fmla="*/ 306 h 755"/>
              <a:gd name="T38" fmla="*/ 119 w 1319"/>
              <a:gd name="T39" fmla="*/ 310 h 755"/>
              <a:gd name="T40" fmla="*/ 198 w 1319"/>
              <a:gd name="T41" fmla="*/ 319 h 755"/>
              <a:gd name="T42" fmla="*/ 274 w 1319"/>
              <a:gd name="T43" fmla="*/ 332 h 755"/>
              <a:gd name="T44" fmla="*/ 351 w 1319"/>
              <a:gd name="T45" fmla="*/ 348 h 755"/>
              <a:gd name="T46" fmla="*/ 425 w 1319"/>
              <a:gd name="T47" fmla="*/ 367 h 755"/>
              <a:gd name="T48" fmla="*/ 498 w 1319"/>
              <a:gd name="T49" fmla="*/ 389 h 755"/>
              <a:gd name="T50" fmla="*/ 570 w 1319"/>
              <a:gd name="T51" fmla="*/ 415 h 755"/>
              <a:gd name="T52" fmla="*/ 640 w 1319"/>
              <a:gd name="T53" fmla="*/ 445 h 755"/>
              <a:gd name="T54" fmla="*/ 709 w 1319"/>
              <a:gd name="T55" fmla="*/ 476 h 755"/>
              <a:gd name="T56" fmla="*/ 776 w 1319"/>
              <a:gd name="T57" fmla="*/ 512 h 755"/>
              <a:gd name="T58" fmla="*/ 841 w 1319"/>
              <a:gd name="T59" fmla="*/ 551 h 755"/>
              <a:gd name="T60" fmla="*/ 903 w 1319"/>
              <a:gd name="T61" fmla="*/ 591 h 755"/>
              <a:gd name="T62" fmla="*/ 964 w 1319"/>
              <a:gd name="T63" fmla="*/ 635 h 755"/>
              <a:gd name="T64" fmla="*/ 1023 w 1319"/>
              <a:gd name="T65" fmla="*/ 681 h 755"/>
              <a:gd name="T66" fmla="*/ 1079 w 1319"/>
              <a:gd name="T67" fmla="*/ 730 h 755"/>
              <a:gd name="T68" fmla="*/ 1106 w 1319"/>
              <a:gd name="T69" fmla="*/ 755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19" h="755">
                <a:moveTo>
                  <a:pt x="1106" y="755"/>
                </a:moveTo>
                <a:lnTo>
                  <a:pt x="1319" y="536"/>
                </a:lnTo>
                <a:lnTo>
                  <a:pt x="1319" y="536"/>
                </a:lnTo>
                <a:lnTo>
                  <a:pt x="1286" y="506"/>
                </a:lnTo>
                <a:lnTo>
                  <a:pt x="1253" y="476"/>
                </a:lnTo>
                <a:lnTo>
                  <a:pt x="1220" y="448"/>
                </a:lnTo>
                <a:lnTo>
                  <a:pt x="1184" y="420"/>
                </a:lnTo>
                <a:lnTo>
                  <a:pt x="1149" y="393"/>
                </a:lnTo>
                <a:lnTo>
                  <a:pt x="1114" y="367"/>
                </a:lnTo>
                <a:lnTo>
                  <a:pt x="1078" y="341"/>
                </a:lnTo>
                <a:lnTo>
                  <a:pt x="1040" y="316"/>
                </a:lnTo>
                <a:lnTo>
                  <a:pt x="1002" y="292"/>
                </a:lnTo>
                <a:lnTo>
                  <a:pt x="964" y="269"/>
                </a:lnTo>
                <a:lnTo>
                  <a:pt x="925" y="247"/>
                </a:lnTo>
                <a:lnTo>
                  <a:pt x="886" y="225"/>
                </a:lnTo>
                <a:lnTo>
                  <a:pt x="847" y="204"/>
                </a:lnTo>
                <a:lnTo>
                  <a:pt x="807" y="185"/>
                </a:lnTo>
                <a:lnTo>
                  <a:pt x="765" y="167"/>
                </a:lnTo>
                <a:lnTo>
                  <a:pt x="724" y="148"/>
                </a:lnTo>
                <a:lnTo>
                  <a:pt x="682" y="131"/>
                </a:lnTo>
                <a:lnTo>
                  <a:pt x="640" y="116"/>
                </a:lnTo>
                <a:lnTo>
                  <a:pt x="597" y="100"/>
                </a:lnTo>
                <a:lnTo>
                  <a:pt x="554" y="87"/>
                </a:lnTo>
                <a:lnTo>
                  <a:pt x="510" y="74"/>
                </a:lnTo>
                <a:lnTo>
                  <a:pt x="466" y="62"/>
                </a:lnTo>
                <a:lnTo>
                  <a:pt x="422" y="51"/>
                </a:lnTo>
                <a:lnTo>
                  <a:pt x="376" y="40"/>
                </a:lnTo>
                <a:lnTo>
                  <a:pt x="332" y="32"/>
                </a:lnTo>
                <a:lnTo>
                  <a:pt x="286" y="23"/>
                </a:lnTo>
                <a:lnTo>
                  <a:pt x="239" y="17"/>
                </a:lnTo>
                <a:lnTo>
                  <a:pt x="194" y="12"/>
                </a:lnTo>
                <a:lnTo>
                  <a:pt x="147" y="6"/>
                </a:lnTo>
                <a:lnTo>
                  <a:pt x="100" y="2"/>
                </a:lnTo>
                <a:lnTo>
                  <a:pt x="52" y="1"/>
                </a:lnTo>
                <a:lnTo>
                  <a:pt x="5" y="0"/>
                </a:lnTo>
                <a:lnTo>
                  <a:pt x="0" y="305"/>
                </a:lnTo>
                <a:lnTo>
                  <a:pt x="0" y="305"/>
                </a:lnTo>
                <a:lnTo>
                  <a:pt x="40" y="306"/>
                </a:lnTo>
                <a:lnTo>
                  <a:pt x="79" y="307"/>
                </a:lnTo>
                <a:lnTo>
                  <a:pt x="119" y="310"/>
                </a:lnTo>
                <a:lnTo>
                  <a:pt x="159" y="314"/>
                </a:lnTo>
                <a:lnTo>
                  <a:pt x="198" y="319"/>
                </a:lnTo>
                <a:lnTo>
                  <a:pt x="237" y="325"/>
                </a:lnTo>
                <a:lnTo>
                  <a:pt x="274" y="332"/>
                </a:lnTo>
                <a:lnTo>
                  <a:pt x="313" y="338"/>
                </a:lnTo>
                <a:lnTo>
                  <a:pt x="351" y="348"/>
                </a:lnTo>
                <a:lnTo>
                  <a:pt x="388" y="357"/>
                </a:lnTo>
                <a:lnTo>
                  <a:pt x="425" y="367"/>
                </a:lnTo>
                <a:lnTo>
                  <a:pt x="462" y="377"/>
                </a:lnTo>
                <a:lnTo>
                  <a:pt x="498" y="389"/>
                </a:lnTo>
                <a:lnTo>
                  <a:pt x="535" y="402"/>
                </a:lnTo>
                <a:lnTo>
                  <a:pt x="570" y="415"/>
                </a:lnTo>
                <a:lnTo>
                  <a:pt x="605" y="430"/>
                </a:lnTo>
                <a:lnTo>
                  <a:pt x="640" y="445"/>
                </a:lnTo>
                <a:lnTo>
                  <a:pt x="675" y="461"/>
                </a:lnTo>
                <a:lnTo>
                  <a:pt x="709" y="476"/>
                </a:lnTo>
                <a:lnTo>
                  <a:pt x="742" y="495"/>
                </a:lnTo>
                <a:lnTo>
                  <a:pt x="776" y="512"/>
                </a:lnTo>
                <a:lnTo>
                  <a:pt x="808" y="531"/>
                </a:lnTo>
                <a:lnTo>
                  <a:pt x="841" y="551"/>
                </a:lnTo>
                <a:lnTo>
                  <a:pt x="872" y="570"/>
                </a:lnTo>
                <a:lnTo>
                  <a:pt x="903" y="591"/>
                </a:lnTo>
                <a:lnTo>
                  <a:pt x="934" y="613"/>
                </a:lnTo>
                <a:lnTo>
                  <a:pt x="964" y="635"/>
                </a:lnTo>
                <a:lnTo>
                  <a:pt x="994" y="657"/>
                </a:lnTo>
                <a:lnTo>
                  <a:pt x="1023" y="681"/>
                </a:lnTo>
                <a:lnTo>
                  <a:pt x="1052" y="706"/>
                </a:lnTo>
                <a:lnTo>
                  <a:pt x="1079" y="730"/>
                </a:lnTo>
                <a:lnTo>
                  <a:pt x="1106" y="755"/>
                </a:lnTo>
                <a:lnTo>
                  <a:pt x="1106" y="75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5" name="Freeform 51"/>
          <p:cNvSpPr>
            <a:spLocks/>
          </p:cNvSpPr>
          <p:nvPr/>
        </p:nvSpPr>
        <p:spPr bwMode="auto">
          <a:xfrm>
            <a:off x="3797300" y="3789363"/>
            <a:ext cx="300038" cy="533400"/>
          </a:xfrm>
          <a:custGeom>
            <a:avLst/>
            <a:gdLst>
              <a:gd name="T0" fmla="*/ 757 w 757"/>
              <a:gd name="T1" fmla="*/ 1133 h 1344"/>
              <a:gd name="T2" fmla="*/ 706 w 757"/>
              <a:gd name="T3" fmla="*/ 1076 h 1344"/>
              <a:gd name="T4" fmla="*/ 657 w 757"/>
              <a:gd name="T5" fmla="*/ 1017 h 1344"/>
              <a:gd name="T6" fmla="*/ 611 w 757"/>
              <a:gd name="T7" fmla="*/ 956 h 1344"/>
              <a:gd name="T8" fmla="*/ 568 w 757"/>
              <a:gd name="T9" fmla="*/ 892 h 1344"/>
              <a:gd name="T10" fmla="*/ 528 w 757"/>
              <a:gd name="T11" fmla="*/ 827 h 1344"/>
              <a:gd name="T12" fmla="*/ 491 w 757"/>
              <a:gd name="T13" fmla="*/ 761 h 1344"/>
              <a:gd name="T14" fmla="*/ 457 w 757"/>
              <a:gd name="T15" fmla="*/ 692 h 1344"/>
              <a:gd name="T16" fmla="*/ 426 w 757"/>
              <a:gd name="T17" fmla="*/ 620 h 1344"/>
              <a:gd name="T18" fmla="*/ 399 w 757"/>
              <a:gd name="T19" fmla="*/ 547 h 1344"/>
              <a:gd name="T20" fmla="*/ 374 w 757"/>
              <a:gd name="T21" fmla="*/ 473 h 1344"/>
              <a:gd name="T22" fmla="*/ 353 w 757"/>
              <a:gd name="T23" fmla="*/ 397 h 1344"/>
              <a:gd name="T24" fmla="*/ 336 w 757"/>
              <a:gd name="T25" fmla="*/ 321 h 1344"/>
              <a:gd name="T26" fmla="*/ 323 w 757"/>
              <a:gd name="T27" fmla="*/ 242 h 1344"/>
              <a:gd name="T28" fmla="*/ 313 w 757"/>
              <a:gd name="T29" fmla="*/ 163 h 1344"/>
              <a:gd name="T30" fmla="*/ 306 w 757"/>
              <a:gd name="T31" fmla="*/ 82 h 1344"/>
              <a:gd name="T32" fmla="*/ 305 w 757"/>
              <a:gd name="T33" fmla="*/ 0 h 1344"/>
              <a:gd name="T34" fmla="*/ 0 w 757"/>
              <a:gd name="T35" fmla="*/ 6 h 1344"/>
              <a:gd name="T36" fmla="*/ 3 w 757"/>
              <a:gd name="T37" fmla="*/ 102 h 1344"/>
              <a:gd name="T38" fmla="*/ 10 w 757"/>
              <a:gd name="T39" fmla="*/ 198 h 1344"/>
              <a:gd name="T40" fmla="*/ 21 w 757"/>
              <a:gd name="T41" fmla="*/ 292 h 1344"/>
              <a:gd name="T42" fmla="*/ 38 w 757"/>
              <a:gd name="T43" fmla="*/ 384 h 1344"/>
              <a:gd name="T44" fmla="*/ 59 w 757"/>
              <a:gd name="T45" fmla="*/ 476 h 1344"/>
              <a:gd name="T46" fmla="*/ 84 w 757"/>
              <a:gd name="T47" fmla="*/ 565 h 1344"/>
              <a:gd name="T48" fmla="*/ 112 w 757"/>
              <a:gd name="T49" fmla="*/ 653 h 1344"/>
              <a:gd name="T50" fmla="*/ 145 w 757"/>
              <a:gd name="T51" fmla="*/ 739 h 1344"/>
              <a:gd name="T52" fmla="*/ 181 w 757"/>
              <a:gd name="T53" fmla="*/ 823 h 1344"/>
              <a:gd name="T54" fmla="*/ 222 w 757"/>
              <a:gd name="T55" fmla="*/ 904 h 1344"/>
              <a:gd name="T56" fmla="*/ 266 w 757"/>
              <a:gd name="T57" fmla="*/ 983 h 1344"/>
              <a:gd name="T58" fmla="*/ 314 w 757"/>
              <a:gd name="T59" fmla="*/ 1062 h 1344"/>
              <a:gd name="T60" fmla="*/ 365 w 757"/>
              <a:gd name="T61" fmla="*/ 1136 h 1344"/>
              <a:gd name="T62" fmla="*/ 420 w 757"/>
              <a:gd name="T63" fmla="*/ 1209 h 1344"/>
              <a:gd name="T64" fmla="*/ 477 w 757"/>
              <a:gd name="T65" fmla="*/ 1278 h 1344"/>
              <a:gd name="T66" fmla="*/ 538 w 757"/>
              <a:gd name="T67" fmla="*/ 1344 h 1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57" h="1344">
                <a:moveTo>
                  <a:pt x="757" y="1133"/>
                </a:moveTo>
                <a:lnTo>
                  <a:pt x="757" y="1133"/>
                </a:lnTo>
                <a:lnTo>
                  <a:pt x="731" y="1104"/>
                </a:lnTo>
                <a:lnTo>
                  <a:pt x="706" y="1076"/>
                </a:lnTo>
                <a:lnTo>
                  <a:pt x="681" y="1047"/>
                </a:lnTo>
                <a:lnTo>
                  <a:pt x="657" y="1017"/>
                </a:lnTo>
                <a:lnTo>
                  <a:pt x="633" y="987"/>
                </a:lnTo>
                <a:lnTo>
                  <a:pt x="611" y="956"/>
                </a:lnTo>
                <a:lnTo>
                  <a:pt x="589" y="925"/>
                </a:lnTo>
                <a:lnTo>
                  <a:pt x="568" y="892"/>
                </a:lnTo>
                <a:lnTo>
                  <a:pt x="547" y="861"/>
                </a:lnTo>
                <a:lnTo>
                  <a:pt x="528" y="827"/>
                </a:lnTo>
                <a:lnTo>
                  <a:pt x="509" y="795"/>
                </a:lnTo>
                <a:lnTo>
                  <a:pt x="491" y="761"/>
                </a:lnTo>
                <a:lnTo>
                  <a:pt x="473" y="726"/>
                </a:lnTo>
                <a:lnTo>
                  <a:pt x="457" y="692"/>
                </a:lnTo>
                <a:lnTo>
                  <a:pt x="440" y="655"/>
                </a:lnTo>
                <a:lnTo>
                  <a:pt x="426" y="620"/>
                </a:lnTo>
                <a:lnTo>
                  <a:pt x="412" y="584"/>
                </a:lnTo>
                <a:lnTo>
                  <a:pt x="399" y="547"/>
                </a:lnTo>
                <a:lnTo>
                  <a:pt x="386" y="511"/>
                </a:lnTo>
                <a:lnTo>
                  <a:pt x="374" y="473"/>
                </a:lnTo>
                <a:lnTo>
                  <a:pt x="364" y="437"/>
                </a:lnTo>
                <a:lnTo>
                  <a:pt x="353" y="397"/>
                </a:lnTo>
                <a:lnTo>
                  <a:pt x="344" y="360"/>
                </a:lnTo>
                <a:lnTo>
                  <a:pt x="336" y="321"/>
                </a:lnTo>
                <a:lnTo>
                  <a:pt x="329" y="282"/>
                </a:lnTo>
                <a:lnTo>
                  <a:pt x="323" y="242"/>
                </a:lnTo>
                <a:lnTo>
                  <a:pt x="317" y="203"/>
                </a:lnTo>
                <a:lnTo>
                  <a:pt x="313" y="163"/>
                </a:lnTo>
                <a:lnTo>
                  <a:pt x="309" y="123"/>
                </a:lnTo>
                <a:lnTo>
                  <a:pt x="306" y="82"/>
                </a:lnTo>
                <a:lnTo>
                  <a:pt x="305" y="42"/>
                </a:lnTo>
                <a:lnTo>
                  <a:pt x="305" y="0"/>
                </a:lnTo>
                <a:lnTo>
                  <a:pt x="0" y="6"/>
                </a:lnTo>
                <a:lnTo>
                  <a:pt x="0" y="6"/>
                </a:lnTo>
                <a:lnTo>
                  <a:pt x="0" y="54"/>
                </a:lnTo>
                <a:lnTo>
                  <a:pt x="3" y="102"/>
                </a:lnTo>
                <a:lnTo>
                  <a:pt x="6" y="150"/>
                </a:lnTo>
                <a:lnTo>
                  <a:pt x="10" y="198"/>
                </a:lnTo>
                <a:lnTo>
                  <a:pt x="15" y="245"/>
                </a:lnTo>
                <a:lnTo>
                  <a:pt x="21" y="292"/>
                </a:lnTo>
                <a:lnTo>
                  <a:pt x="29" y="339"/>
                </a:lnTo>
                <a:lnTo>
                  <a:pt x="38" y="384"/>
                </a:lnTo>
                <a:lnTo>
                  <a:pt x="47" y="430"/>
                </a:lnTo>
                <a:lnTo>
                  <a:pt x="59" y="476"/>
                </a:lnTo>
                <a:lnTo>
                  <a:pt x="71" y="521"/>
                </a:lnTo>
                <a:lnTo>
                  <a:pt x="84" y="565"/>
                </a:lnTo>
                <a:lnTo>
                  <a:pt x="97" y="610"/>
                </a:lnTo>
                <a:lnTo>
                  <a:pt x="112" y="653"/>
                </a:lnTo>
                <a:lnTo>
                  <a:pt x="128" y="696"/>
                </a:lnTo>
                <a:lnTo>
                  <a:pt x="145" y="739"/>
                </a:lnTo>
                <a:lnTo>
                  <a:pt x="163" y="782"/>
                </a:lnTo>
                <a:lnTo>
                  <a:pt x="181" y="823"/>
                </a:lnTo>
                <a:lnTo>
                  <a:pt x="201" y="864"/>
                </a:lnTo>
                <a:lnTo>
                  <a:pt x="222" y="904"/>
                </a:lnTo>
                <a:lnTo>
                  <a:pt x="244" y="944"/>
                </a:lnTo>
                <a:lnTo>
                  <a:pt x="266" y="983"/>
                </a:lnTo>
                <a:lnTo>
                  <a:pt x="289" y="1022"/>
                </a:lnTo>
                <a:lnTo>
                  <a:pt x="314" y="1062"/>
                </a:lnTo>
                <a:lnTo>
                  <a:pt x="339" y="1099"/>
                </a:lnTo>
                <a:lnTo>
                  <a:pt x="365" y="1136"/>
                </a:lnTo>
                <a:lnTo>
                  <a:pt x="392" y="1172"/>
                </a:lnTo>
                <a:lnTo>
                  <a:pt x="420" y="1209"/>
                </a:lnTo>
                <a:lnTo>
                  <a:pt x="448" y="1244"/>
                </a:lnTo>
                <a:lnTo>
                  <a:pt x="477" y="1278"/>
                </a:lnTo>
                <a:lnTo>
                  <a:pt x="507" y="1312"/>
                </a:lnTo>
                <a:lnTo>
                  <a:pt x="538" y="1344"/>
                </a:lnTo>
                <a:lnTo>
                  <a:pt x="757" y="1133"/>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7" name="Freeform 53"/>
          <p:cNvSpPr>
            <a:spLocks/>
          </p:cNvSpPr>
          <p:nvPr/>
        </p:nvSpPr>
        <p:spPr bwMode="auto">
          <a:xfrm>
            <a:off x="5046663" y="3789363"/>
            <a:ext cx="300038" cy="533400"/>
          </a:xfrm>
          <a:custGeom>
            <a:avLst/>
            <a:gdLst>
              <a:gd name="T0" fmla="*/ 220 w 757"/>
              <a:gd name="T1" fmla="*/ 1344 h 1344"/>
              <a:gd name="T2" fmla="*/ 250 w 757"/>
              <a:gd name="T3" fmla="*/ 1312 h 1344"/>
              <a:gd name="T4" fmla="*/ 310 w 757"/>
              <a:gd name="T5" fmla="*/ 1244 h 1344"/>
              <a:gd name="T6" fmla="*/ 366 w 757"/>
              <a:gd name="T7" fmla="*/ 1172 h 1344"/>
              <a:gd name="T8" fmla="*/ 418 w 757"/>
              <a:gd name="T9" fmla="*/ 1099 h 1344"/>
              <a:gd name="T10" fmla="*/ 468 w 757"/>
              <a:gd name="T11" fmla="*/ 1022 h 1344"/>
              <a:gd name="T12" fmla="*/ 513 w 757"/>
              <a:gd name="T13" fmla="*/ 944 h 1344"/>
              <a:gd name="T14" fmla="*/ 556 w 757"/>
              <a:gd name="T15" fmla="*/ 864 h 1344"/>
              <a:gd name="T16" fmla="*/ 594 w 757"/>
              <a:gd name="T17" fmla="*/ 782 h 1344"/>
              <a:gd name="T18" fmla="*/ 629 w 757"/>
              <a:gd name="T19" fmla="*/ 696 h 1344"/>
              <a:gd name="T20" fmla="*/ 660 w 757"/>
              <a:gd name="T21" fmla="*/ 610 h 1344"/>
              <a:gd name="T22" fmla="*/ 686 w 757"/>
              <a:gd name="T23" fmla="*/ 521 h 1344"/>
              <a:gd name="T24" fmla="*/ 710 w 757"/>
              <a:gd name="T25" fmla="*/ 430 h 1344"/>
              <a:gd name="T26" fmla="*/ 728 w 757"/>
              <a:gd name="T27" fmla="*/ 339 h 1344"/>
              <a:gd name="T28" fmla="*/ 742 w 757"/>
              <a:gd name="T29" fmla="*/ 245 h 1344"/>
              <a:gd name="T30" fmla="*/ 751 w 757"/>
              <a:gd name="T31" fmla="*/ 150 h 1344"/>
              <a:gd name="T32" fmla="*/ 757 w 757"/>
              <a:gd name="T33" fmla="*/ 54 h 1344"/>
              <a:gd name="T34" fmla="*/ 452 w 757"/>
              <a:gd name="T35" fmla="*/ 0 h 1344"/>
              <a:gd name="T36" fmla="*/ 452 w 757"/>
              <a:gd name="T37" fmla="*/ 42 h 1344"/>
              <a:gd name="T38" fmla="*/ 448 w 757"/>
              <a:gd name="T39" fmla="*/ 123 h 1344"/>
              <a:gd name="T40" fmla="*/ 440 w 757"/>
              <a:gd name="T41" fmla="*/ 203 h 1344"/>
              <a:gd name="T42" fmla="*/ 428 w 757"/>
              <a:gd name="T43" fmla="*/ 282 h 1344"/>
              <a:gd name="T44" fmla="*/ 413 w 757"/>
              <a:gd name="T45" fmla="*/ 360 h 1344"/>
              <a:gd name="T46" fmla="*/ 393 w 757"/>
              <a:gd name="T47" fmla="*/ 437 h 1344"/>
              <a:gd name="T48" fmla="*/ 371 w 757"/>
              <a:gd name="T49" fmla="*/ 511 h 1344"/>
              <a:gd name="T50" fmla="*/ 345 w 757"/>
              <a:gd name="T51" fmla="*/ 584 h 1344"/>
              <a:gd name="T52" fmla="*/ 317 w 757"/>
              <a:gd name="T53" fmla="*/ 655 h 1344"/>
              <a:gd name="T54" fmla="*/ 284 w 757"/>
              <a:gd name="T55" fmla="*/ 726 h 1344"/>
              <a:gd name="T56" fmla="*/ 248 w 757"/>
              <a:gd name="T57" fmla="*/ 795 h 1344"/>
              <a:gd name="T58" fmla="*/ 210 w 757"/>
              <a:gd name="T59" fmla="*/ 861 h 1344"/>
              <a:gd name="T60" fmla="*/ 168 w 757"/>
              <a:gd name="T61" fmla="*/ 925 h 1344"/>
              <a:gd name="T62" fmla="*/ 124 w 757"/>
              <a:gd name="T63" fmla="*/ 987 h 1344"/>
              <a:gd name="T64" fmla="*/ 77 w 757"/>
              <a:gd name="T65" fmla="*/ 1047 h 1344"/>
              <a:gd name="T66" fmla="*/ 26 w 757"/>
              <a:gd name="T67" fmla="*/ 1104 h 1344"/>
              <a:gd name="T68" fmla="*/ 0 w 757"/>
              <a:gd name="T69" fmla="*/ 1133 h 1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57" h="1344">
                <a:moveTo>
                  <a:pt x="0" y="1133"/>
                </a:moveTo>
                <a:lnTo>
                  <a:pt x="220" y="1344"/>
                </a:lnTo>
                <a:lnTo>
                  <a:pt x="220" y="1344"/>
                </a:lnTo>
                <a:lnTo>
                  <a:pt x="250" y="1312"/>
                </a:lnTo>
                <a:lnTo>
                  <a:pt x="280" y="1278"/>
                </a:lnTo>
                <a:lnTo>
                  <a:pt x="310" y="1244"/>
                </a:lnTo>
                <a:lnTo>
                  <a:pt x="337" y="1209"/>
                </a:lnTo>
                <a:lnTo>
                  <a:pt x="366" y="1172"/>
                </a:lnTo>
                <a:lnTo>
                  <a:pt x="392" y="1136"/>
                </a:lnTo>
                <a:lnTo>
                  <a:pt x="418" y="1099"/>
                </a:lnTo>
                <a:lnTo>
                  <a:pt x="443" y="1062"/>
                </a:lnTo>
                <a:lnTo>
                  <a:pt x="468" y="1022"/>
                </a:lnTo>
                <a:lnTo>
                  <a:pt x="491" y="983"/>
                </a:lnTo>
                <a:lnTo>
                  <a:pt x="513" y="944"/>
                </a:lnTo>
                <a:lnTo>
                  <a:pt x="535" y="904"/>
                </a:lnTo>
                <a:lnTo>
                  <a:pt x="556" y="864"/>
                </a:lnTo>
                <a:lnTo>
                  <a:pt x="576" y="823"/>
                </a:lnTo>
                <a:lnTo>
                  <a:pt x="594" y="782"/>
                </a:lnTo>
                <a:lnTo>
                  <a:pt x="612" y="739"/>
                </a:lnTo>
                <a:lnTo>
                  <a:pt x="629" y="696"/>
                </a:lnTo>
                <a:lnTo>
                  <a:pt x="645" y="653"/>
                </a:lnTo>
                <a:lnTo>
                  <a:pt x="660" y="610"/>
                </a:lnTo>
                <a:lnTo>
                  <a:pt x="673" y="565"/>
                </a:lnTo>
                <a:lnTo>
                  <a:pt x="686" y="521"/>
                </a:lnTo>
                <a:lnTo>
                  <a:pt x="698" y="476"/>
                </a:lnTo>
                <a:lnTo>
                  <a:pt x="710" y="430"/>
                </a:lnTo>
                <a:lnTo>
                  <a:pt x="719" y="384"/>
                </a:lnTo>
                <a:lnTo>
                  <a:pt x="728" y="339"/>
                </a:lnTo>
                <a:lnTo>
                  <a:pt x="736" y="292"/>
                </a:lnTo>
                <a:lnTo>
                  <a:pt x="742" y="245"/>
                </a:lnTo>
                <a:lnTo>
                  <a:pt x="747" y="198"/>
                </a:lnTo>
                <a:lnTo>
                  <a:pt x="751" y="150"/>
                </a:lnTo>
                <a:lnTo>
                  <a:pt x="754" y="102"/>
                </a:lnTo>
                <a:lnTo>
                  <a:pt x="757" y="54"/>
                </a:lnTo>
                <a:lnTo>
                  <a:pt x="757" y="6"/>
                </a:lnTo>
                <a:lnTo>
                  <a:pt x="452" y="0"/>
                </a:lnTo>
                <a:lnTo>
                  <a:pt x="452" y="0"/>
                </a:lnTo>
                <a:lnTo>
                  <a:pt x="452" y="42"/>
                </a:lnTo>
                <a:lnTo>
                  <a:pt x="451" y="82"/>
                </a:lnTo>
                <a:lnTo>
                  <a:pt x="448" y="123"/>
                </a:lnTo>
                <a:lnTo>
                  <a:pt x="444" y="163"/>
                </a:lnTo>
                <a:lnTo>
                  <a:pt x="440" y="203"/>
                </a:lnTo>
                <a:lnTo>
                  <a:pt x="435" y="242"/>
                </a:lnTo>
                <a:lnTo>
                  <a:pt x="428" y="282"/>
                </a:lnTo>
                <a:lnTo>
                  <a:pt x="421" y="321"/>
                </a:lnTo>
                <a:lnTo>
                  <a:pt x="413" y="360"/>
                </a:lnTo>
                <a:lnTo>
                  <a:pt x="404" y="397"/>
                </a:lnTo>
                <a:lnTo>
                  <a:pt x="393" y="437"/>
                </a:lnTo>
                <a:lnTo>
                  <a:pt x="383" y="473"/>
                </a:lnTo>
                <a:lnTo>
                  <a:pt x="371" y="511"/>
                </a:lnTo>
                <a:lnTo>
                  <a:pt x="358" y="547"/>
                </a:lnTo>
                <a:lnTo>
                  <a:pt x="345" y="584"/>
                </a:lnTo>
                <a:lnTo>
                  <a:pt x="331" y="620"/>
                </a:lnTo>
                <a:lnTo>
                  <a:pt x="317" y="655"/>
                </a:lnTo>
                <a:lnTo>
                  <a:pt x="301" y="692"/>
                </a:lnTo>
                <a:lnTo>
                  <a:pt x="284" y="726"/>
                </a:lnTo>
                <a:lnTo>
                  <a:pt x="266" y="761"/>
                </a:lnTo>
                <a:lnTo>
                  <a:pt x="248" y="795"/>
                </a:lnTo>
                <a:lnTo>
                  <a:pt x="229" y="827"/>
                </a:lnTo>
                <a:lnTo>
                  <a:pt x="210" y="861"/>
                </a:lnTo>
                <a:lnTo>
                  <a:pt x="189" y="892"/>
                </a:lnTo>
                <a:lnTo>
                  <a:pt x="168" y="925"/>
                </a:lnTo>
                <a:lnTo>
                  <a:pt x="146" y="956"/>
                </a:lnTo>
                <a:lnTo>
                  <a:pt x="124" y="987"/>
                </a:lnTo>
                <a:lnTo>
                  <a:pt x="100" y="1017"/>
                </a:lnTo>
                <a:lnTo>
                  <a:pt x="77" y="1047"/>
                </a:lnTo>
                <a:lnTo>
                  <a:pt x="52" y="1076"/>
                </a:lnTo>
                <a:lnTo>
                  <a:pt x="26" y="1104"/>
                </a:lnTo>
                <a:lnTo>
                  <a:pt x="0" y="1133"/>
                </a:lnTo>
                <a:lnTo>
                  <a:pt x="0" y="1133"/>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8" name="Freeform 54"/>
          <p:cNvSpPr>
            <a:spLocks/>
          </p:cNvSpPr>
          <p:nvPr/>
        </p:nvSpPr>
        <p:spPr bwMode="auto">
          <a:xfrm>
            <a:off x="3976688" y="3787776"/>
            <a:ext cx="228600" cy="409575"/>
          </a:xfrm>
          <a:custGeom>
            <a:avLst/>
            <a:gdLst>
              <a:gd name="T0" fmla="*/ 235 w 579"/>
              <a:gd name="T1" fmla="*/ 5 h 1035"/>
              <a:gd name="T2" fmla="*/ 235 w 579"/>
              <a:gd name="T3" fmla="*/ 5 h 1035"/>
              <a:gd name="T4" fmla="*/ 235 w 579"/>
              <a:gd name="T5" fmla="*/ 0 h 1035"/>
              <a:gd name="T6" fmla="*/ 0 w 579"/>
              <a:gd name="T7" fmla="*/ 4 h 1035"/>
              <a:gd name="T8" fmla="*/ 0 w 579"/>
              <a:gd name="T9" fmla="*/ 4 h 1035"/>
              <a:gd name="T10" fmla="*/ 0 w 579"/>
              <a:gd name="T11" fmla="*/ 5 h 1035"/>
              <a:gd name="T12" fmla="*/ 0 w 579"/>
              <a:gd name="T13" fmla="*/ 5 h 1035"/>
              <a:gd name="T14" fmla="*/ 0 w 579"/>
              <a:gd name="T15" fmla="*/ 43 h 1035"/>
              <a:gd name="T16" fmla="*/ 2 w 579"/>
              <a:gd name="T17" fmla="*/ 79 h 1035"/>
              <a:gd name="T18" fmla="*/ 4 w 579"/>
              <a:gd name="T19" fmla="*/ 116 h 1035"/>
              <a:gd name="T20" fmla="*/ 7 w 579"/>
              <a:gd name="T21" fmla="*/ 153 h 1035"/>
              <a:gd name="T22" fmla="*/ 11 w 579"/>
              <a:gd name="T23" fmla="*/ 189 h 1035"/>
              <a:gd name="T24" fmla="*/ 16 w 579"/>
              <a:gd name="T25" fmla="*/ 225 h 1035"/>
              <a:gd name="T26" fmla="*/ 21 w 579"/>
              <a:gd name="T27" fmla="*/ 262 h 1035"/>
              <a:gd name="T28" fmla="*/ 28 w 579"/>
              <a:gd name="T29" fmla="*/ 297 h 1035"/>
              <a:gd name="T30" fmla="*/ 36 w 579"/>
              <a:gd name="T31" fmla="*/ 332 h 1035"/>
              <a:gd name="T32" fmla="*/ 43 w 579"/>
              <a:gd name="T33" fmla="*/ 367 h 1035"/>
              <a:gd name="T34" fmla="*/ 53 w 579"/>
              <a:gd name="T35" fmla="*/ 401 h 1035"/>
              <a:gd name="T36" fmla="*/ 63 w 579"/>
              <a:gd name="T37" fmla="*/ 436 h 1035"/>
              <a:gd name="T38" fmla="*/ 73 w 579"/>
              <a:gd name="T39" fmla="*/ 470 h 1035"/>
              <a:gd name="T40" fmla="*/ 85 w 579"/>
              <a:gd name="T41" fmla="*/ 502 h 1035"/>
              <a:gd name="T42" fmla="*/ 97 w 579"/>
              <a:gd name="T43" fmla="*/ 536 h 1035"/>
              <a:gd name="T44" fmla="*/ 110 w 579"/>
              <a:gd name="T45" fmla="*/ 569 h 1035"/>
              <a:gd name="T46" fmla="*/ 123 w 579"/>
              <a:gd name="T47" fmla="*/ 601 h 1035"/>
              <a:gd name="T48" fmla="*/ 137 w 579"/>
              <a:gd name="T49" fmla="*/ 634 h 1035"/>
              <a:gd name="T50" fmla="*/ 153 w 579"/>
              <a:gd name="T51" fmla="*/ 665 h 1035"/>
              <a:gd name="T52" fmla="*/ 168 w 579"/>
              <a:gd name="T53" fmla="*/ 696 h 1035"/>
              <a:gd name="T54" fmla="*/ 185 w 579"/>
              <a:gd name="T55" fmla="*/ 728 h 1035"/>
              <a:gd name="T56" fmla="*/ 202 w 579"/>
              <a:gd name="T57" fmla="*/ 758 h 1035"/>
              <a:gd name="T58" fmla="*/ 221 w 579"/>
              <a:gd name="T59" fmla="*/ 788 h 1035"/>
              <a:gd name="T60" fmla="*/ 239 w 579"/>
              <a:gd name="T61" fmla="*/ 818 h 1035"/>
              <a:gd name="T62" fmla="*/ 258 w 579"/>
              <a:gd name="T63" fmla="*/ 846 h 1035"/>
              <a:gd name="T64" fmla="*/ 278 w 579"/>
              <a:gd name="T65" fmla="*/ 875 h 1035"/>
              <a:gd name="T66" fmla="*/ 299 w 579"/>
              <a:gd name="T67" fmla="*/ 903 h 1035"/>
              <a:gd name="T68" fmla="*/ 319 w 579"/>
              <a:gd name="T69" fmla="*/ 931 h 1035"/>
              <a:gd name="T70" fmla="*/ 342 w 579"/>
              <a:gd name="T71" fmla="*/ 957 h 1035"/>
              <a:gd name="T72" fmla="*/ 364 w 579"/>
              <a:gd name="T73" fmla="*/ 984 h 1035"/>
              <a:gd name="T74" fmla="*/ 386 w 579"/>
              <a:gd name="T75" fmla="*/ 1010 h 1035"/>
              <a:gd name="T76" fmla="*/ 411 w 579"/>
              <a:gd name="T77" fmla="*/ 1035 h 1035"/>
              <a:gd name="T78" fmla="*/ 579 w 579"/>
              <a:gd name="T79" fmla="*/ 872 h 1035"/>
              <a:gd name="T80" fmla="*/ 579 w 579"/>
              <a:gd name="T81" fmla="*/ 872 h 1035"/>
              <a:gd name="T82" fmla="*/ 540 w 579"/>
              <a:gd name="T83" fmla="*/ 828 h 1035"/>
              <a:gd name="T84" fmla="*/ 503 w 579"/>
              <a:gd name="T85" fmla="*/ 784 h 1035"/>
              <a:gd name="T86" fmla="*/ 468 w 579"/>
              <a:gd name="T87" fmla="*/ 737 h 1035"/>
              <a:gd name="T88" fmla="*/ 435 w 579"/>
              <a:gd name="T89" fmla="*/ 689 h 1035"/>
              <a:gd name="T90" fmla="*/ 405 w 579"/>
              <a:gd name="T91" fmla="*/ 638 h 1035"/>
              <a:gd name="T92" fmla="*/ 377 w 579"/>
              <a:gd name="T93" fmla="*/ 587 h 1035"/>
              <a:gd name="T94" fmla="*/ 351 w 579"/>
              <a:gd name="T95" fmla="*/ 534 h 1035"/>
              <a:gd name="T96" fmla="*/ 327 w 579"/>
              <a:gd name="T97" fmla="*/ 479 h 1035"/>
              <a:gd name="T98" fmla="*/ 306 w 579"/>
              <a:gd name="T99" fmla="*/ 424 h 1035"/>
              <a:gd name="T100" fmla="*/ 288 w 579"/>
              <a:gd name="T101" fmla="*/ 367 h 1035"/>
              <a:gd name="T102" fmla="*/ 273 w 579"/>
              <a:gd name="T103" fmla="*/ 310 h 1035"/>
              <a:gd name="T104" fmla="*/ 258 w 579"/>
              <a:gd name="T105" fmla="*/ 250 h 1035"/>
              <a:gd name="T106" fmla="*/ 249 w 579"/>
              <a:gd name="T107" fmla="*/ 190 h 1035"/>
              <a:gd name="T108" fmla="*/ 241 w 579"/>
              <a:gd name="T109" fmla="*/ 129 h 1035"/>
              <a:gd name="T110" fmla="*/ 236 w 579"/>
              <a:gd name="T111" fmla="*/ 68 h 1035"/>
              <a:gd name="T112" fmla="*/ 235 w 579"/>
              <a:gd name="T113" fmla="*/ 5 h 1035"/>
              <a:gd name="T114" fmla="*/ 235 w 579"/>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9" h="1035">
                <a:moveTo>
                  <a:pt x="235" y="5"/>
                </a:moveTo>
                <a:lnTo>
                  <a:pt x="235" y="5"/>
                </a:lnTo>
                <a:lnTo>
                  <a:pt x="235" y="0"/>
                </a:lnTo>
                <a:lnTo>
                  <a:pt x="0" y="4"/>
                </a:lnTo>
                <a:lnTo>
                  <a:pt x="0" y="4"/>
                </a:lnTo>
                <a:lnTo>
                  <a:pt x="0" y="5"/>
                </a:lnTo>
                <a:lnTo>
                  <a:pt x="0" y="5"/>
                </a:lnTo>
                <a:lnTo>
                  <a:pt x="0" y="43"/>
                </a:lnTo>
                <a:lnTo>
                  <a:pt x="2" y="79"/>
                </a:lnTo>
                <a:lnTo>
                  <a:pt x="4" y="116"/>
                </a:lnTo>
                <a:lnTo>
                  <a:pt x="7" y="153"/>
                </a:lnTo>
                <a:lnTo>
                  <a:pt x="11" y="189"/>
                </a:lnTo>
                <a:lnTo>
                  <a:pt x="16" y="225"/>
                </a:lnTo>
                <a:lnTo>
                  <a:pt x="21" y="262"/>
                </a:lnTo>
                <a:lnTo>
                  <a:pt x="28" y="297"/>
                </a:lnTo>
                <a:lnTo>
                  <a:pt x="36" y="332"/>
                </a:lnTo>
                <a:lnTo>
                  <a:pt x="43" y="367"/>
                </a:lnTo>
                <a:lnTo>
                  <a:pt x="53" y="401"/>
                </a:lnTo>
                <a:lnTo>
                  <a:pt x="63" y="436"/>
                </a:lnTo>
                <a:lnTo>
                  <a:pt x="73" y="470"/>
                </a:lnTo>
                <a:lnTo>
                  <a:pt x="85" y="502"/>
                </a:lnTo>
                <a:lnTo>
                  <a:pt x="97" y="536"/>
                </a:lnTo>
                <a:lnTo>
                  <a:pt x="110" y="569"/>
                </a:lnTo>
                <a:lnTo>
                  <a:pt x="123" y="601"/>
                </a:lnTo>
                <a:lnTo>
                  <a:pt x="137" y="634"/>
                </a:lnTo>
                <a:lnTo>
                  <a:pt x="153" y="665"/>
                </a:lnTo>
                <a:lnTo>
                  <a:pt x="168" y="696"/>
                </a:lnTo>
                <a:lnTo>
                  <a:pt x="185" y="728"/>
                </a:lnTo>
                <a:lnTo>
                  <a:pt x="202" y="758"/>
                </a:lnTo>
                <a:lnTo>
                  <a:pt x="221" y="788"/>
                </a:lnTo>
                <a:lnTo>
                  <a:pt x="239" y="818"/>
                </a:lnTo>
                <a:lnTo>
                  <a:pt x="258" y="846"/>
                </a:lnTo>
                <a:lnTo>
                  <a:pt x="278" y="875"/>
                </a:lnTo>
                <a:lnTo>
                  <a:pt x="299" y="903"/>
                </a:lnTo>
                <a:lnTo>
                  <a:pt x="319" y="931"/>
                </a:lnTo>
                <a:lnTo>
                  <a:pt x="342" y="957"/>
                </a:lnTo>
                <a:lnTo>
                  <a:pt x="364" y="984"/>
                </a:lnTo>
                <a:lnTo>
                  <a:pt x="386" y="1010"/>
                </a:lnTo>
                <a:lnTo>
                  <a:pt x="411" y="1035"/>
                </a:lnTo>
                <a:lnTo>
                  <a:pt x="579" y="872"/>
                </a:lnTo>
                <a:lnTo>
                  <a:pt x="579" y="872"/>
                </a:lnTo>
                <a:lnTo>
                  <a:pt x="540" y="828"/>
                </a:lnTo>
                <a:lnTo>
                  <a:pt x="503" y="784"/>
                </a:lnTo>
                <a:lnTo>
                  <a:pt x="468" y="737"/>
                </a:lnTo>
                <a:lnTo>
                  <a:pt x="435" y="689"/>
                </a:lnTo>
                <a:lnTo>
                  <a:pt x="405" y="638"/>
                </a:lnTo>
                <a:lnTo>
                  <a:pt x="377" y="587"/>
                </a:lnTo>
                <a:lnTo>
                  <a:pt x="351" y="534"/>
                </a:lnTo>
                <a:lnTo>
                  <a:pt x="327" y="479"/>
                </a:lnTo>
                <a:lnTo>
                  <a:pt x="306" y="424"/>
                </a:lnTo>
                <a:lnTo>
                  <a:pt x="288" y="367"/>
                </a:lnTo>
                <a:lnTo>
                  <a:pt x="273" y="310"/>
                </a:lnTo>
                <a:lnTo>
                  <a:pt x="258" y="250"/>
                </a:lnTo>
                <a:lnTo>
                  <a:pt x="249" y="190"/>
                </a:lnTo>
                <a:lnTo>
                  <a:pt x="241" y="129"/>
                </a:lnTo>
                <a:lnTo>
                  <a:pt x="236" y="68"/>
                </a:lnTo>
                <a:lnTo>
                  <a:pt x="235" y="5"/>
                </a:lnTo>
                <a:lnTo>
                  <a:pt x="235" y="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9" name="Freeform 55"/>
          <p:cNvSpPr>
            <a:spLocks/>
          </p:cNvSpPr>
          <p:nvPr/>
        </p:nvSpPr>
        <p:spPr bwMode="auto">
          <a:xfrm>
            <a:off x="3976688" y="3370263"/>
            <a:ext cx="239713" cy="400050"/>
          </a:xfrm>
          <a:custGeom>
            <a:avLst/>
            <a:gdLst>
              <a:gd name="T0" fmla="*/ 603 w 603"/>
              <a:gd name="T1" fmla="*/ 164 h 1010"/>
              <a:gd name="T2" fmla="*/ 433 w 603"/>
              <a:gd name="T3" fmla="*/ 0 h 1010"/>
              <a:gd name="T4" fmla="*/ 433 w 603"/>
              <a:gd name="T5" fmla="*/ 0 h 1010"/>
              <a:gd name="T6" fmla="*/ 410 w 603"/>
              <a:gd name="T7" fmla="*/ 24 h 1010"/>
              <a:gd name="T8" fmla="*/ 386 w 603"/>
              <a:gd name="T9" fmla="*/ 49 h 1010"/>
              <a:gd name="T10" fmla="*/ 363 w 603"/>
              <a:gd name="T11" fmla="*/ 75 h 1010"/>
              <a:gd name="T12" fmla="*/ 341 w 603"/>
              <a:gd name="T13" fmla="*/ 101 h 1010"/>
              <a:gd name="T14" fmla="*/ 320 w 603"/>
              <a:gd name="T15" fmla="*/ 129 h 1010"/>
              <a:gd name="T16" fmla="*/ 298 w 603"/>
              <a:gd name="T17" fmla="*/ 156 h 1010"/>
              <a:gd name="T18" fmla="*/ 278 w 603"/>
              <a:gd name="T19" fmla="*/ 183 h 1010"/>
              <a:gd name="T20" fmla="*/ 259 w 603"/>
              <a:gd name="T21" fmla="*/ 212 h 1010"/>
              <a:gd name="T22" fmla="*/ 239 w 603"/>
              <a:gd name="T23" fmla="*/ 241 h 1010"/>
              <a:gd name="T24" fmla="*/ 221 w 603"/>
              <a:gd name="T25" fmla="*/ 269 h 1010"/>
              <a:gd name="T26" fmla="*/ 203 w 603"/>
              <a:gd name="T27" fmla="*/ 299 h 1010"/>
              <a:gd name="T28" fmla="*/ 186 w 603"/>
              <a:gd name="T29" fmla="*/ 329 h 1010"/>
              <a:gd name="T30" fmla="*/ 169 w 603"/>
              <a:gd name="T31" fmla="*/ 360 h 1010"/>
              <a:gd name="T32" fmla="*/ 153 w 603"/>
              <a:gd name="T33" fmla="*/ 390 h 1010"/>
              <a:gd name="T34" fmla="*/ 139 w 603"/>
              <a:gd name="T35" fmla="*/ 422 h 1010"/>
              <a:gd name="T36" fmla="*/ 125 w 603"/>
              <a:gd name="T37" fmla="*/ 454 h 1010"/>
              <a:gd name="T38" fmla="*/ 110 w 603"/>
              <a:gd name="T39" fmla="*/ 485 h 1010"/>
              <a:gd name="T40" fmla="*/ 97 w 603"/>
              <a:gd name="T41" fmla="*/ 518 h 1010"/>
              <a:gd name="T42" fmla="*/ 86 w 603"/>
              <a:gd name="T43" fmla="*/ 552 h 1010"/>
              <a:gd name="T44" fmla="*/ 74 w 603"/>
              <a:gd name="T45" fmla="*/ 584 h 1010"/>
              <a:gd name="T46" fmla="*/ 64 w 603"/>
              <a:gd name="T47" fmla="*/ 618 h 1010"/>
              <a:gd name="T48" fmla="*/ 53 w 603"/>
              <a:gd name="T49" fmla="*/ 652 h 1010"/>
              <a:gd name="T50" fmla="*/ 44 w 603"/>
              <a:gd name="T51" fmla="*/ 686 h 1010"/>
              <a:gd name="T52" fmla="*/ 36 w 603"/>
              <a:gd name="T53" fmla="*/ 721 h 1010"/>
              <a:gd name="T54" fmla="*/ 28 w 603"/>
              <a:gd name="T55" fmla="*/ 755 h 1010"/>
              <a:gd name="T56" fmla="*/ 22 w 603"/>
              <a:gd name="T57" fmla="*/ 790 h 1010"/>
              <a:gd name="T58" fmla="*/ 15 w 603"/>
              <a:gd name="T59" fmla="*/ 827 h 1010"/>
              <a:gd name="T60" fmla="*/ 12 w 603"/>
              <a:gd name="T61" fmla="*/ 862 h 1010"/>
              <a:gd name="T62" fmla="*/ 6 w 603"/>
              <a:gd name="T63" fmla="*/ 898 h 1010"/>
              <a:gd name="T64" fmla="*/ 4 w 603"/>
              <a:gd name="T65" fmla="*/ 933 h 1010"/>
              <a:gd name="T66" fmla="*/ 1 w 603"/>
              <a:gd name="T67" fmla="*/ 970 h 1010"/>
              <a:gd name="T68" fmla="*/ 0 w 603"/>
              <a:gd name="T69" fmla="*/ 1006 h 1010"/>
              <a:gd name="T70" fmla="*/ 234 w 603"/>
              <a:gd name="T71" fmla="*/ 1010 h 1010"/>
              <a:gd name="T72" fmla="*/ 234 w 603"/>
              <a:gd name="T73" fmla="*/ 1010 h 1010"/>
              <a:gd name="T74" fmla="*/ 238 w 603"/>
              <a:gd name="T75" fmla="*/ 949 h 1010"/>
              <a:gd name="T76" fmla="*/ 245 w 603"/>
              <a:gd name="T77" fmla="*/ 889 h 1010"/>
              <a:gd name="T78" fmla="*/ 254 w 603"/>
              <a:gd name="T79" fmla="*/ 829 h 1010"/>
              <a:gd name="T80" fmla="*/ 267 w 603"/>
              <a:gd name="T81" fmla="*/ 769 h 1010"/>
              <a:gd name="T82" fmla="*/ 281 w 603"/>
              <a:gd name="T83" fmla="*/ 712 h 1010"/>
              <a:gd name="T84" fmla="*/ 298 w 603"/>
              <a:gd name="T85" fmla="*/ 655 h 1010"/>
              <a:gd name="T86" fmla="*/ 319 w 603"/>
              <a:gd name="T87" fmla="*/ 600 h 1010"/>
              <a:gd name="T88" fmla="*/ 341 w 603"/>
              <a:gd name="T89" fmla="*/ 545 h 1010"/>
              <a:gd name="T90" fmla="*/ 366 w 603"/>
              <a:gd name="T91" fmla="*/ 492 h 1010"/>
              <a:gd name="T92" fmla="*/ 393 w 603"/>
              <a:gd name="T93" fmla="*/ 441 h 1010"/>
              <a:gd name="T94" fmla="*/ 423 w 603"/>
              <a:gd name="T95" fmla="*/ 390 h 1010"/>
              <a:gd name="T96" fmla="*/ 454 w 603"/>
              <a:gd name="T97" fmla="*/ 342 h 1010"/>
              <a:gd name="T98" fmla="*/ 488 w 603"/>
              <a:gd name="T99" fmla="*/ 294 h 1010"/>
              <a:gd name="T100" fmla="*/ 524 w 603"/>
              <a:gd name="T101" fmla="*/ 250 h 1010"/>
              <a:gd name="T102" fmla="*/ 562 w 603"/>
              <a:gd name="T103" fmla="*/ 205 h 1010"/>
              <a:gd name="T104" fmla="*/ 603 w 603"/>
              <a:gd name="T105" fmla="*/ 164 h 1010"/>
              <a:gd name="T106" fmla="*/ 603 w 603"/>
              <a:gd name="T107" fmla="*/ 164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3" h="1010">
                <a:moveTo>
                  <a:pt x="603" y="164"/>
                </a:moveTo>
                <a:lnTo>
                  <a:pt x="433" y="0"/>
                </a:lnTo>
                <a:lnTo>
                  <a:pt x="433" y="0"/>
                </a:lnTo>
                <a:lnTo>
                  <a:pt x="410" y="24"/>
                </a:lnTo>
                <a:lnTo>
                  <a:pt x="386" y="49"/>
                </a:lnTo>
                <a:lnTo>
                  <a:pt x="363" y="75"/>
                </a:lnTo>
                <a:lnTo>
                  <a:pt x="341" y="101"/>
                </a:lnTo>
                <a:lnTo>
                  <a:pt x="320" y="129"/>
                </a:lnTo>
                <a:lnTo>
                  <a:pt x="298" y="156"/>
                </a:lnTo>
                <a:lnTo>
                  <a:pt x="278" y="183"/>
                </a:lnTo>
                <a:lnTo>
                  <a:pt x="259" y="212"/>
                </a:lnTo>
                <a:lnTo>
                  <a:pt x="239" y="241"/>
                </a:lnTo>
                <a:lnTo>
                  <a:pt x="221" y="269"/>
                </a:lnTo>
                <a:lnTo>
                  <a:pt x="203" y="299"/>
                </a:lnTo>
                <a:lnTo>
                  <a:pt x="186" y="329"/>
                </a:lnTo>
                <a:lnTo>
                  <a:pt x="169" y="360"/>
                </a:lnTo>
                <a:lnTo>
                  <a:pt x="153" y="390"/>
                </a:lnTo>
                <a:lnTo>
                  <a:pt x="139" y="422"/>
                </a:lnTo>
                <a:lnTo>
                  <a:pt x="125" y="454"/>
                </a:lnTo>
                <a:lnTo>
                  <a:pt x="110" y="485"/>
                </a:lnTo>
                <a:lnTo>
                  <a:pt x="97" y="518"/>
                </a:lnTo>
                <a:lnTo>
                  <a:pt x="86" y="552"/>
                </a:lnTo>
                <a:lnTo>
                  <a:pt x="74" y="584"/>
                </a:lnTo>
                <a:lnTo>
                  <a:pt x="64" y="618"/>
                </a:lnTo>
                <a:lnTo>
                  <a:pt x="53" y="652"/>
                </a:lnTo>
                <a:lnTo>
                  <a:pt x="44" y="686"/>
                </a:lnTo>
                <a:lnTo>
                  <a:pt x="36" y="721"/>
                </a:lnTo>
                <a:lnTo>
                  <a:pt x="28" y="755"/>
                </a:lnTo>
                <a:lnTo>
                  <a:pt x="22" y="790"/>
                </a:lnTo>
                <a:lnTo>
                  <a:pt x="15" y="827"/>
                </a:lnTo>
                <a:lnTo>
                  <a:pt x="12" y="862"/>
                </a:lnTo>
                <a:lnTo>
                  <a:pt x="6" y="898"/>
                </a:lnTo>
                <a:lnTo>
                  <a:pt x="4" y="933"/>
                </a:lnTo>
                <a:lnTo>
                  <a:pt x="1" y="970"/>
                </a:lnTo>
                <a:lnTo>
                  <a:pt x="0" y="1006"/>
                </a:lnTo>
                <a:lnTo>
                  <a:pt x="234" y="1010"/>
                </a:lnTo>
                <a:lnTo>
                  <a:pt x="234" y="1010"/>
                </a:lnTo>
                <a:lnTo>
                  <a:pt x="238" y="949"/>
                </a:lnTo>
                <a:lnTo>
                  <a:pt x="245" y="889"/>
                </a:lnTo>
                <a:lnTo>
                  <a:pt x="254" y="829"/>
                </a:lnTo>
                <a:lnTo>
                  <a:pt x="267" y="769"/>
                </a:lnTo>
                <a:lnTo>
                  <a:pt x="281" y="712"/>
                </a:lnTo>
                <a:lnTo>
                  <a:pt x="298" y="655"/>
                </a:lnTo>
                <a:lnTo>
                  <a:pt x="319" y="600"/>
                </a:lnTo>
                <a:lnTo>
                  <a:pt x="341" y="545"/>
                </a:lnTo>
                <a:lnTo>
                  <a:pt x="366" y="492"/>
                </a:lnTo>
                <a:lnTo>
                  <a:pt x="393" y="441"/>
                </a:lnTo>
                <a:lnTo>
                  <a:pt x="423" y="390"/>
                </a:lnTo>
                <a:lnTo>
                  <a:pt x="454" y="342"/>
                </a:lnTo>
                <a:lnTo>
                  <a:pt x="488" y="294"/>
                </a:lnTo>
                <a:lnTo>
                  <a:pt x="524" y="250"/>
                </a:lnTo>
                <a:lnTo>
                  <a:pt x="562" y="205"/>
                </a:lnTo>
                <a:lnTo>
                  <a:pt x="603" y="164"/>
                </a:lnTo>
                <a:lnTo>
                  <a:pt x="603" y="164"/>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0" name="Freeform 56"/>
          <p:cNvSpPr>
            <a:spLocks/>
          </p:cNvSpPr>
          <p:nvPr/>
        </p:nvSpPr>
        <p:spPr bwMode="auto">
          <a:xfrm>
            <a:off x="4162425" y="3194051"/>
            <a:ext cx="401638" cy="230188"/>
          </a:xfrm>
          <a:custGeom>
            <a:avLst/>
            <a:gdLst>
              <a:gd name="T0" fmla="*/ 1010 w 1010"/>
              <a:gd name="T1" fmla="*/ 235 h 579"/>
              <a:gd name="T2" fmla="*/ 1006 w 1010"/>
              <a:gd name="T3" fmla="*/ 0 h 579"/>
              <a:gd name="T4" fmla="*/ 1006 w 1010"/>
              <a:gd name="T5" fmla="*/ 0 h 579"/>
              <a:gd name="T6" fmla="*/ 969 w 1010"/>
              <a:gd name="T7" fmla="*/ 1 h 579"/>
              <a:gd name="T8" fmla="*/ 933 w 1010"/>
              <a:gd name="T9" fmla="*/ 4 h 579"/>
              <a:gd name="T10" fmla="*/ 898 w 1010"/>
              <a:gd name="T11" fmla="*/ 6 h 579"/>
              <a:gd name="T12" fmla="*/ 861 w 1010"/>
              <a:gd name="T13" fmla="*/ 9 h 579"/>
              <a:gd name="T14" fmla="*/ 826 w 1010"/>
              <a:gd name="T15" fmla="*/ 14 h 579"/>
              <a:gd name="T16" fmla="*/ 791 w 1010"/>
              <a:gd name="T17" fmla="*/ 19 h 579"/>
              <a:gd name="T18" fmla="*/ 756 w 1010"/>
              <a:gd name="T19" fmla="*/ 24 h 579"/>
              <a:gd name="T20" fmla="*/ 721 w 1010"/>
              <a:gd name="T21" fmla="*/ 32 h 579"/>
              <a:gd name="T22" fmla="*/ 687 w 1010"/>
              <a:gd name="T23" fmla="*/ 40 h 579"/>
              <a:gd name="T24" fmla="*/ 653 w 1010"/>
              <a:gd name="T25" fmla="*/ 48 h 579"/>
              <a:gd name="T26" fmla="*/ 619 w 1010"/>
              <a:gd name="T27" fmla="*/ 57 h 579"/>
              <a:gd name="T28" fmla="*/ 585 w 1010"/>
              <a:gd name="T29" fmla="*/ 67 h 579"/>
              <a:gd name="T30" fmla="*/ 553 w 1010"/>
              <a:gd name="T31" fmla="*/ 78 h 579"/>
              <a:gd name="T32" fmla="*/ 520 w 1010"/>
              <a:gd name="T33" fmla="*/ 90 h 579"/>
              <a:gd name="T34" fmla="*/ 488 w 1010"/>
              <a:gd name="T35" fmla="*/ 101 h 579"/>
              <a:gd name="T36" fmla="*/ 455 w 1010"/>
              <a:gd name="T37" fmla="*/ 114 h 579"/>
              <a:gd name="T38" fmla="*/ 424 w 1010"/>
              <a:gd name="T39" fmla="*/ 127 h 579"/>
              <a:gd name="T40" fmla="*/ 393 w 1010"/>
              <a:gd name="T41" fmla="*/ 142 h 579"/>
              <a:gd name="T42" fmla="*/ 361 w 1010"/>
              <a:gd name="T43" fmla="*/ 157 h 579"/>
              <a:gd name="T44" fmla="*/ 330 w 1010"/>
              <a:gd name="T45" fmla="*/ 173 h 579"/>
              <a:gd name="T46" fmla="*/ 300 w 1010"/>
              <a:gd name="T47" fmla="*/ 188 h 579"/>
              <a:gd name="T48" fmla="*/ 270 w 1010"/>
              <a:gd name="T49" fmla="*/ 205 h 579"/>
              <a:gd name="T50" fmla="*/ 213 w 1010"/>
              <a:gd name="T51" fmla="*/ 242 h 579"/>
              <a:gd name="T52" fmla="*/ 157 w 1010"/>
              <a:gd name="T53" fmla="*/ 281 h 579"/>
              <a:gd name="T54" fmla="*/ 102 w 1010"/>
              <a:gd name="T55" fmla="*/ 321 h 579"/>
              <a:gd name="T56" fmla="*/ 50 w 1010"/>
              <a:gd name="T57" fmla="*/ 364 h 579"/>
              <a:gd name="T58" fmla="*/ 0 w 1010"/>
              <a:gd name="T59" fmla="*/ 410 h 579"/>
              <a:gd name="T60" fmla="*/ 162 w 1010"/>
              <a:gd name="T61" fmla="*/ 579 h 579"/>
              <a:gd name="T62" fmla="*/ 162 w 1010"/>
              <a:gd name="T63" fmla="*/ 579 h 579"/>
              <a:gd name="T64" fmla="*/ 205 w 1010"/>
              <a:gd name="T65" fmla="*/ 541 h 579"/>
              <a:gd name="T66" fmla="*/ 249 w 1010"/>
              <a:gd name="T67" fmla="*/ 505 h 579"/>
              <a:gd name="T68" fmla="*/ 295 w 1010"/>
              <a:gd name="T69" fmla="*/ 470 h 579"/>
              <a:gd name="T70" fmla="*/ 343 w 1010"/>
              <a:gd name="T71" fmla="*/ 438 h 579"/>
              <a:gd name="T72" fmla="*/ 391 w 1010"/>
              <a:gd name="T73" fmla="*/ 407 h 579"/>
              <a:gd name="T74" fmla="*/ 442 w 1010"/>
              <a:gd name="T75" fmla="*/ 380 h 579"/>
              <a:gd name="T76" fmla="*/ 494 w 1010"/>
              <a:gd name="T77" fmla="*/ 354 h 579"/>
              <a:gd name="T78" fmla="*/ 546 w 1010"/>
              <a:gd name="T79" fmla="*/ 330 h 579"/>
              <a:gd name="T80" fmla="*/ 601 w 1010"/>
              <a:gd name="T81" fmla="*/ 310 h 579"/>
              <a:gd name="T82" fmla="*/ 656 w 1010"/>
              <a:gd name="T83" fmla="*/ 291 h 579"/>
              <a:gd name="T84" fmla="*/ 713 w 1010"/>
              <a:gd name="T85" fmla="*/ 276 h 579"/>
              <a:gd name="T86" fmla="*/ 770 w 1010"/>
              <a:gd name="T87" fmla="*/ 261 h 579"/>
              <a:gd name="T88" fmla="*/ 829 w 1010"/>
              <a:gd name="T89" fmla="*/ 251 h 579"/>
              <a:gd name="T90" fmla="*/ 889 w 1010"/>
              <a:gd name="T91" fmla="*/ 243 h 579"/>
              <a:gd name="T92" fmla="*/ 949 w 1010"/>
              <a:gd name="T93" fmla="*/ 238 h 579"/>
              <a:gd name="T94" fmla="*/ 1010 w 1010"/>
              <a:gd name="T95" fmla="*/ 235 h 579"/>
              <a:gd name="T96" fmla="*/ 1010 w 1010"/>
              <a:gd name="T97" fmla="*/ 235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0" h="579">
                <a:moveTo>
                  <a:pt x="1010" y="235"/>
                </a:moveTo>
                <a:lnTo>
                  <a:pt x="1006" y="0"/>
                </a:lnTo>
                <a:lnTo>
                  <a:pt x="1006" y="0"/>
                </a:lnTo>
                <a:lnTo>
                  <a:pt x="969" y="1"/>
                </a:lnTo>
                <a:lnTo>
                  <a:pt x="933" y="4"/>
                </a:lnTo>
                <a:lnTo>
                  <a:pt x="898" y="6"/>
                </a:lnTo>
                <a:lnTo>
                  <a:pt x="861" y="9"/>
                </a:lnTo>
                <a:lnTo>
                  <a:pt x="826" y="14"/>
                </a:lnTo>
                <a:lnTo>
                  <a:pt x="791" y="19"/>
                </a:lnTo>
                <a:lnTo>
                  <a:pt x="756" y="24"/>
                </a:lnTo>
                <a:lnTo>
                  <a:pt x="721" y="32"/>
                </a:lnTo>
                <a:lnTo>
                  <a:pt x="687" y="40"/>
                </a:lnTo>
                <a:lnTo>
                  <a:pt x="653" y="48"/>
                </a:lnTo>
                <a:lnTo>
                  <a:pt x="619" y="57"/>
                </a:lnTo>
                <a:lnTo>
                  <a:pt x="585" y="67"/>
                </a:lnTo>
                <a:lnTo>
                  <a:pt x="553" y="78"/>
                </a:lnTo>
                <a:lnTo>
                  <a:pt x="520" y="90"/>
                </a:lnTo>
                <a:lnTo>
                  <a:pt x="488" y="101"/>
                </a:lnTo>
                <a:lnTo>
                  <a:pt x="455" y="114"/>
                </a:lnTo>
                <a:lnTo>
                  <a:pt x="424" y="127"/>
                </a:lnTo>
                <a:lnTo>
                  <a:pt x="393" y="142"/>
                </a:lnTo>
                <a:lnTo>
                  <a:pt x="361" y="157"/>
                </a:lnTo>
                <a:lnTo>
                  <a:pt x="330" y="173"/>
                </a:lnTo>
                <a:lnTo>
                  <a:pt x="300" y="188"/>
                </a:lnTo>
                <a:lnTo>
                  <a:pt x="270" y="205"/>
                </a:lnTo>
                <a:lnTo>
                  <a:pt x="213" y="242"/>
                </a:lnTo>
                <a:lnTo>
                  <a:pt x="157" y="281"/>
                </a:lnTo>
                <a:lnTo>
                  <a:pt x="102" y="321"/>
                </a:lnTo>
                <a:lnTo>
                  <a:pt x="50" y="364"/>
                </a:lnTo>
                <a:lnTo>
                  <a:pt x="0" y="410"/>
                </a:lnTo>
                <a:lnTo>
                  <a:pt x="162" y="579"/>
                </a:lnTo>
                <a:lnTo>
                  <a:pt x="162" y="579"/>
                </a:lnTo>
                <a:lnTo>
                  <a:pt x="205" y="541"/>
                </a:lnTo>
                <a:lnTo>
                  <a:pt x="249" y="505"/>
                </a:lnTo>
                <a:lnTo>
                  <a:pt x="295" y="470"/>
                </a:lnTo>
                <a:lnTo>
                  <a:pt x="343" y="438"/>
                </a:lnTo>
                <a:lnTo>
                  <a:pt x="391" y="407"/>
                </a:lnTo>
                <a:lnTo>
                  <a:pt x="442" y="380"/>
                </a:lnTo>
                <a:lnTo>
                  <a:pt x="494" y="354"/>
                </a:lnTo>
                <a:lnTo>
                  <a:pt x="546" y="330"/>
                </a:lnTo>
                <a:lnTo>
                  <a:pt x="601" y="310"/>
                </a:lnTo>
                <a:lnTo>
                  <a:pt x="656" y="291"/>
                </a:lnTo>
                <a:lnTo>
                  <a:pt x="713" y="276"/>
                </a:lnTo>
                <a:lnTo>
                  <a:pt x="770" y="261"/>
                </a:lnTo>
                <a:lnTo>
                  <a:pt x="829" y="251"/>
                </a:lnTo>
                <a:lnTo>
                  <a:pt x="889" y="243"/>
                </a:lnTo>
                <a:lnTo>
                  <a:pt x="949" y="238"/>
                </a:lnTo>
                <a:lnTo>
                  <a:pt x="1010" y="235"/>
                </a:lnTo>
                <a:lnTo>
                  <a:pt x="1010" y="23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1" name="Freeform 57"/>
          <p:cNvSpPr>
            <a:spLocks/>
          </p:cNvSpPr>
          <p:nvPr/>
        </p:nvSpPr>
        <p:spPr bwMode="auto">
          <a:xfrm>
            <a:off x="4152900" y="4144963"/>
            <a:ext cx="411163" cy="239713"/>
          </a:xfrm>
          <a:custGeom>
            <a:avLst/>
            <a:gdLst>
              <a:gd name="T0" fmla="*/ 1036 w 1036"/>
              <a:gd name="T1" fmla="*/ 369 h 603"/>
              <a:gd name="T2" fmla="*/ 1036 w 1036"/>
              <a:gd name="T3" fmla="*/ 369 h 603"/>
              <a:gd name="T4" fmla="*/ 1004 w 1036"/>
              <a:gd name="T5" fmla="*/ 367 h 603"/>
              <a:gd name="T6" fmla="*/ 973 w 1036"/>
              <a:gd name="T7" fmla="*/ 366 h 603"/>
              <a:gd name="T8" fmla="*/ 911 w 1036"/>
              <a:gd name="T9" fmla="*/ 361 h 603"/>
              <a:gd name="T10" fmla="*/ 848 w 1036"/>
              <a:gd name="T11" fmla="*/ 352 h 603"/>
              <a:gd name="T12" fmla="*/ 788 w 1036"/>
              <a:gd name="T13" fmla="*/ 340 h 603"/>
              <a:gd name="T14" fmla="*/ 728 w 1036"/>
              <a:gd name="T15" fmla="*/ 326 h 603"/>
              <a:gd name="T16" fmla="*/ 670 w 1036"/>
              <a:gd name="T17" fmla="*/ 309 h 603"/>
              <a:gd name="T18" fmla="*/ 612 w 1036"/>
              <a:gd name="T19" fmla="*/ 288 h 603"/>
              <a:gd name="T20" fmla="*/ 556 w 1036"/>
              <a:gd name="T21" fmla="*/ 266 h 603"/>
              <a:gd name="T22" fmla="*/ 502 w 1036"/>
              <a:gd name="T23" fmla="*/ 241 h 603"/>
              <a:gd name="T24" fmla="*/ 448 w 1036"/>
              <a:gd name="T25" fmla="*/ 214 h 603"/>
              <a:gd name="T26" fmla="*/ 398 w 1036"/>
              <a:gd name="T27" fmla="*/ 184 h 603"/>
              <a:gd name="T28" fmla="*/ 347 w 1036"/>
              <a:gd name="T29" fmla="*/ 151 h 603"/>
              <a:gd name="T30" fmla="*/ 299 w 1036"/>
              <a:gd name="T31" fmla="*/ 117 h 603"/>
              <a:gd name="T32" fmla="*/ 252 w 1036"/>
              <a:gd name="T33" fmla="*/ 80 h 603"/>
              <a:gd name="T34" fmla="*/ 207 w 1036"/>
              <a:gd name="T35" fmla="*/ 42 h 603"/>
              <a:gd name="T36" fmla="*/ 165 w 1036"/>
              <a:gd name="T37" fmla="*/ 0 h 603"/>
              <a:gd name="T38" fmla="*/ 0 w 1036"/>
              <a:gd name="T39" fmla="*/ 169 h 603"/>
              <a:gd name="T40" fmla="*/ 0 w 1036"/>
              <a:gd name="T41" fmla="*/ 169 h 603"/>
              <a:gd name="T42" fmla="*/ 25 w 1036"/>
              <a:gd name="T43" fmla="*/ 194 h 603"/>
              <a:gd name="T44" fmla="*/ 51 w 1036"/>
              <a:gd name="T45" fmla="*/ 218 h 603"/>
              <a:gd name="T46" fmla="*/ 77 w 1036"/>
              <a:gd name="T47" fmla="*/ 241 h 603"/>
              <a:gd name="T48" fmla="*/ 105 w 1036"/>
              <a:gd name="T49" fmla="*/ 263 h 603"/>
              <a:gd name="T50" fmla="*/ 132 w 1036"/>
              <a:gd name="T51" fmla="*/ 285 h 603"/>
              <a:gd name="T52" fmla="*/ 161 w 1036"/>
              <a:gd name="T53" fmla="*/ 306 h 603"/>
              <a:gd name="T54" fmla="*/ 188 w 1036"/>
              <a:gd name="T55" fmla="*/ 327 h 603"/>
              <a:gd name="T56" fmla="*/ 218 w 1036"/>
              <a:gd name="T57" fmla="*/ 348 h 603"/>
              <a:gd name="T58" fmla="*/ 247 w 1036"/>
              <a:gd name="T59" fmla="*/ 367 h 603"/>
              <a:gd name="T60" fmla="*/ 276 w 1036"/>
              <a:gd name="T61" fmla="*/ 386 h 603"/>
              <a:gd name="T62" fmla="*/ 306 w 1036"/>
              <a:gd name="T63" fmla="*/ 404 h 603"/>
              <a:gd name="T64" fmla="*/ 338 w 1036"/>
              <a:gd name="T65" fmla="*/ 421 h 603"/>
              <a:gd name="T66" fmla="*/ 369 w 1036"/>
              <a:gd name="T67" fmla="*/ 438 h 603"/>
              <a:gd name="T68" fmla="*/ 400 w 1036"/>
              <a:gd name="T69" fmla="*/ 453 h 603"/>
              <a:gd name="T70" fmla="*/ 433 w 1036"/>
              <a:gd name="T71" fmla="*/ 469 h 603"/>
              <a:gd name="T72" fmla="*/ 465 w 1036"/>
              <a:gd name="T73" fmla="*/ 483 h 603"/>
              <a:gd name="T74" fmla="*/ 498 w 1036"/>
              <a:gd name="T75" fmla="*/ 496 h 603"/>
              <a:gd name="T76" fmla="*/ 532 w 1036"/>
              <a:gd name="T77" fmla="*/ 509 h 603"/>
              <a:gd name="T78" fmla="*/ 566 w 1036"/>
              <a:gd name="T79" fmla="*/ 521 h 603"/>
              <a:gd name="T80" fmla="*/ 599 w 1036"/>
              <a:gd name="T81" fmla="*/ 533 h 603"/>
              <a:gd name="T82" fmla="*/ 633 w 1036"/>
              <a:gd name="T83" fmla="*/ 543 h 603"/>
              <a:gd name="T84" fmla="*/ 668 w 1036"/>
              <a:gd name="T85" fmla="*/ 554 h 603"/>
              <a:gd name="T86" fmla="*/ 704 w 1036"/>
              <a:gd name="T87" fmla="*/ 561 h 603"/>
              <a:gd name="T88" fmla="*/ 739 w 1036"/>
              <a:gd name="T89" fmla="*/ 570 h 603"/>
              <a:gd name="T90" fmla="*/ 774 w 1036"/>
              <a:gd name="T91" fmla="*/ 577 h 603"/>
              <a:gd name="T92" fmla="*/ 810 w 1036"/>
              <a:gd name="T93" fmla="*/ 583 h 603"/>
              <a:gd name="T94" fmla="*/ 847 w 1036"/>
              <a:gd name="T95" fmla="*/ 589 h 603"/>
              <a:gd name="T96" fmla="*/ 883 w 1036"/>
              <a:gd name="T97" fmla="*/ 594 h 603"/>
              <a:gd name="T98" fmla="*/ 920 w 1036"/>
              <a:gd name="T99" fmla="*/ 598 h 603"/>
              <a:gd name="T100" fmla="*/ 957 w 1036"/>
              <a:gd name="T101" fmla="*/ 600 h 603"/>
              <a:gd name="T102" fmla="*/ 994 w 1036"/>
              <a:gd name="T103" fmla="*/ 603 h 603"/>
              <a:gd name="T104" fmla="*/ 1032 w 1036"/>
              <a:gd name="T105" fmla="*/ 603 h 603"/>
              <a:gd name="T106" fmla="*/ 1036 w 1036"/>
              <a:gd name="T107" fmla="*/ 369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36" h="603">
                <a:moveTo>
                  <a:pt x="1036" y="369"/>
                </a:moveTo>
                <a:lnTo>
                  <a:pt x="1036" y="369"/>
                </a:lnTo>
                <a:lnTo>
                  <a:pt x="1004" y="367"/>
                </a:lnTo>
                <a:lnTo>
                  <a:pt x="973" y="366"/>
                </a:lnTo>
                <a:lnTo>
                  <a:pt x="911" y="361"/>
                </a:lnTo>
                <a:lnTo>
                  <a:pt x="848" y="352"/>
                </a:lnTo>
                <a:lnTo>
                  <a:pt x="788" y="340"/>
                </a:lnTo>
                <a:lnTo>
                  <a:pt x="728" y="326"/>
                </a:lnTo>
                <a:lnTo>
                  <a:pt x="670" y="309"/>
                </a:lnTo>
                <a:lnTo>
                  <a:pt x="612" y="288"/>
                </a:lnTo>
                <a:lnTo>
                  <a:pt x="556" y="266"/>
                </a:lnTo>
                <a:lnTo>
                  <a:pt x="502" y="241"/>
                </a:lnTo>
                <a:lnTo>
                  <a:pt x="448" y="214"/>
                </a:lnTo>
                <a:lnTo>
                  <a:pt x="398" y="184"/>
                </a:lnTo>
                <a:lnTo>
                  <a:pt x="347" y="151"/>
                </a:lnTo>
                <a:lnTo>
                  <a:pt x="299" y="117"/>
                </a:lnTo>
                <a:lnTo>
                  <a:pt x="252" y="80"/>
                </a:lnTo>
                <a:lnTo>
                  <a:pt x="207" y="42"/>
                </a:lnTo>
                <a:lnTo>
                  <a:pt x="165" y="0"/>
                </a:lnTo>
                <a:lnTo>
                  <a:pt x="0" y="169"/>
                </a:lnTo>
                <a:lnTo>
                  <a:pt x="0" y="169"/>
                </a:lnTo>
                <a:lnTo>
                  <a:pt x="25" y="194"/>
                </a:lnTo>
                <a:lnTo>
                  <a:pt x="51" y="218"/>
                </a:lnTo>
                <a:lnTo>
                  <a:pt x="77" y="241"/>
                </a:lnTo>
                <a:lnTo>
                  <a:pt x="105" y="263"/>
                </a:lnTo>
                <a:lnTo>
                  <a:pt x="132" y="285"/>
                </a:lnTo>
                <a:lnTo>
                  <a:pt x="161" y="306"/>
                </a:lnTo>
                <a:lnTo>
                  <a:pt x="188" y="327"/>
                </a:lnTo>
                <a:lnTo>
                  <a:pt x="218" y="348"/>
                </a:lnTo>
                <a:lnTo>
                  <a:pt x="247" y="367"/>
                </a:lnTo>
                <a:lnTo>
                  <a:pt x="276" y="386"/>
                </a:lnTo>
                <a:lnTo>
                  <a:pt x="306" y="404"/>
                </a:lnTo>
                <a:lnTo>
                  <a:pt x="338" y="421"/>
                </a:lnTo>
                <a:lnTo>
                  <a:pt x="369" y="438"/>
                </a:lnTo>
                <a:lnTo>
                  <a:pt x="400" y="453"/>
                </a:lnTo>
                <a:lnTo>
                  <a:pt x="433" y="469"/>
                </a:lnTo>
                <a:lnTo>
                  <a:pt x="465" y="483"/>
                </a:lnTo>
                <a:lnTo>
                  <a:pt x="498" y="496"/>
                </a:lnTo>
                <a:lnTo>
                  <a:pt x="532" y="509"/>
                </a:lnTo>
                <a:lnTo>
                  <a:pt x="566" y="521"/>
                </a:lnTo>
                <a:lnTo>
                  <a:pt x="599" y="533"/>
                </a:lnTo>
                <a:lnTo>
                  <a:pt x="633" y="543"/>
                </a:lnTo>
                <a:lnTo>
                  <a:pt x="668" y="554"/>
                </a:lnTo>
                <a:lnTo>
                  <a:pt x="704" y="561"/>
                </a:lnTo>
                <a:lnTo>
                  <a:pt x="739" y="570"/>
                </a:lnTo>
                <a:lnTo>
                  <a:pt x="774" y="577"/>
                </a:lnTo>
                <a:lnTo>
                  <a:pt x="810" y="583"/>
                </a:lnTo>
                <a:lnTo>
                  <a:pt x="847" y="589"/>
                </a:lnTo>
                <a:lnTo>
                  <a:pt x="883" y="594"/>
                </a:lnTo>
                <a:lnTo>
                  <a:pt x="920" y="598"/>
                </a:lnTo>
                <a:lnTo>
                  <a:pt x="957" y="600"/>
                </a:lnTo>
                <a:lnTo>
                  <a:pt x="994" y="603"/>
                </a:lnTo>
                <a:lnTo>
                  <a:pt x="1032" y="603"/>
                </a:lnTo>
                <a:lnTo>
                  <a:pt x="1036" y="369"/>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2" name="Freeform 58"/>
          <p:cNvSpPr>
            <a:spLocks/>
          </p:cNvSpPr>
          <p:nvPr/>
        </p:nvSpPr>
        <p:spPr bwMode="auto">
          <a:xfrm>
            <a:off x="4938713" y="3787776"/>
            <a:ext cx="228600" cy="409575"/>
          </a:xfrm>
          <a:custGeom>
            <a:avLst/>
            <a:gdLst>
              <a:gd name="T0" fmla="*/ 344 w 580"/>
              <a:gd name="T1" fmla="*/ 5 h 1035"/>
              <a:gd name="T2" fmla="*/ 344 w 580"/>
              <a:gd name="T3" fmla="*/ 5 h 1035"/>
              <a:gd name="T4" fmla="*/ 343 w 580"/>
              <a:gd name="T5" fmla="*/ 68 h 1035"/>
              <a:gd name="T6" fmla="*/ 338 w 580"/>
              <a:gd name="T7" fmla="*/ 129 h 1035"/>
              <a:gd name="T8" fmla="*/ 331 w 580"/>
              <a:gd name="T9" fmla="*/ 190 h 1035"/>
              <a:gd name="T10" fmla="*/ 321 w 580"/>
              <a:gd name="T11" fmla="*/ 250 h 1035"/>
              <a:gd name="T12" fmla="*/ 308 w 580"/>
              <a:gd name="T13" fmla="*/ 310 h 1035"/>
              <a:gd name="T14" fmla="*/ 292 w 580"/>
              <a:gd name="T15" fmla="*/ 367 h 1035"/>
              <a:gd name="T16" fmla="*/ 273 w 580"/>
              <a:gd name="T17" fmla="*/ 424 h 1035"/>
              <a:gd name="T18" fmla="*/ 252 w 580"/>
              <a:gd name="T19" fmla="*/ 479 h 1035"/>
              <a:gd name="T20" fmla="*/ 228 w 580"/>
              <a:gd name="T21" fmla="*/ 534 h 1035"/>
              <a:gd name="T22" fmla="*/ 202 w 580"/>
              <a:gd name="T23" fmla="*/ 587 h 1035"/>
              <a:gd name="T24" fmla="*/ 175 w 580"/>
              <a:gd name="T25" fmla="*/ 638 h 1035"/>
              <a:gd name="T26" fmla="*/ 144 w 580"/>
              <a:gd name="T27" fmla="*/ 689 h 1035"/>
              <a:gd name="T28" fmla="*/ 111 w 580"/>
              <a:gd name="T29" fmla="*/ 737 h 1035"/>
              <a:gd name="T30" fmla="*/ 76 w 580"/>
              <a:gd name="T31" fmla="*/ 784 h 1035"/>
              <a:gd name="T32" fmla="*/ 39 w 580"/>
              <a:gd name="T33" fmla="*/ 828 h 1035"/>
              <a:gd name="T34" fmla="*/ 0 w 580"/>
              <a:gd name="T35" fmla="*/ 872 h 1035"/>
              <a:gd name="T36" fmla="*/ 170 w 580"/>
              <a:gd name="T37" fmla="*/ 1035 h 1035"/>
              <a:gd name="T38" fmla="*/ 170 w 580"/>
              <a:gd name="T39" fmla="*/ 1035 h 1035"/>
              <a:gd name="T40" fmla="*/ 193 w 580"/>
              <a:gd name="T41" fmla="*/ 1010 h 1035"/>
              <a:gd name="T42" fmla="*/ 215 w 580"/>
              <a:gd name="T43" fmla="*/ 984 h 1035"/>
              <a:gd name="T44" fmla="*/ 237 w 580"/>
              <a:gd name="T45" fmla="*/ 957 h 1035"/>
              <a:gd name="T46" fmla="*/ 260 w 580"/>
              <a:gd name="T47" fmla="*/ 931 h 1035"/>
              <a:gd name="T48" fmla="*/ 280 w 580"/>
              <a:gd name="T49" fmla="*/ 903 h 1035"/>
              <a:gd name="T50" fmla="*/ 301 w 580"/>
              <a:gd name="T51" fmla="*/ 875 h 1035"/>
              <a:gd name="T52" fmla="*/ 321 w 580"/>
              <a:gd name="T53" fmla="*/ 846 h 1035"/>
              <a:gd name="T54" fmla="*/ 340 w 580"/>
              <a:gd name="T55" fmla="*/ 818 h 1035"/>
              <a:gd name="T56" fmla="*/ 358 w 580"/>
              <a:gd name="T57" fmla="*/ 788 h 1035"/>
              <a:gd name="T58" fmla="*/ 377 w 580"/>
              <a:gd name="T59" fmla="*/ 758 h 1035"/>
              <a:gd name="T60" fmla="*/ 394 w 580"/>
              <a:gd name="T61" fmla="*/ 728 h 1035"/>
              <a:gd name="T62" fmla="*/ 411 w 580"/>
              <a:gd name="T63" fmla="*/ 696 h 1035"/>
              <a:gd name="T64" fmla="*/ 426 w 580"/>
              <a:gd name="T65" fmla="*/ 665 h 1035"/>
              <a:gd name="T66" fmla="*/ 442 w 580"/>
              <a:gd name="T67" fmla="*/ 634 h 1035"/>
              <a:gd name="T68" fmla="*/ 456 w 580"/>
              <a:gd name="T69" fmla="*/ 601 h 1035"/>
              <a:gd name="T70" fmla="*/ 469 w 580"/>
              <a:gd name="T71" fmla="*/ 569 h 1035"/>
              <a:gd name="T72" fmla="*/ 482 w 580"/>
              <a:gd name="T73" fmla="*/ 536 h 1035"/>
              <a:gd name="T74" fmla="*/ 495 w 580"/>
              <a:gd name="T75" fmla="*/ 502 h 1035"/>
              <a:gd name="T76" fmla="*/ 506 w 580"/>
              <a:gd name="T77" fmla="*/ 470 h 1035"/>
              <a:gd name="T78" fmla="*/ 516 w 580"/>
              <a:gd name="T79" fmla="*/ 436 h 1035"/>
              <a:gd name="T80" fmla="*/ 526 w 580"/>
              <a:gd name="T81" fmla="*/ 401 h 1035"/>
              <a:gd name="T82" fmla="*/ 536 w 580"/>
              <a:gd name="T83" fmla="*/ 367 h 1035"/>
              <a:gd name="T84" fmla="*/ 543 w 580"/>
              <a:gd name="T85" fmla="*/ 332 h 1035"/>
              <a:gd name="T86" fmla="*/ 551 w 580"/>
              <a:gd name="T87" fmla="*/ 297 h 1035"/>
              <a:gd name="T88" fmla="*/ 558 w 580"/>
              <a:gd name="T89" fmla="*/ 262 h 1035"/>
              <a:gd name="T90" fmla="*/ 563 w 580"/>
              <a:gd name="T91" fmla="*/ 225 h 1035"/>
              <a:gd name="T92" fmla="*/ 568 w 580"/>
              <a:gd name="T93" fmla="*/ 189 h 1035"/>
              <a:gd name="T94" fmla="*/ 572 w 580"/>
              <a:gd name="T95" fmla="*/ 153 h 1035"/>
              <a:gd name="T96" fmla="*/ 575 w 580"/>
              <a:gd name="T97" fmla="*/ 116 h 1035"/>
              <a:gd name="T98" fmla="*/ 577 w 580"/>
              <a:gd name="T99" fmla="*/ 79 h 1035"/>
              <a:gd name="T100" fmla="*/ 579 w 580"/>
              <a:gd name="T101" fmla="*/ 43 h 1035"/>
              <a:gd name="T102" fmla="*/ 580 w 580"/>
              <a:gd name="T103" fmla="*/ 5 h 1035"/>
              <a:gd name="T104" fmla="*/ 580 w 580"/>
              <a:gd name="T105" fmla="*/ 5 h 1035"/>
              <a:gd name="T106" fmla="*/ 580 w 580"/>
              <a:gd name="T107" fmla="*/ 4 h 1035"/>
              <a:gd name="T108" fmla="*/ 344 w 580"/>
              <a:gd name="T109" fmla="*/ 0 h 1035"/>
              <a:gd name="T110" fmla="*/ 344 w 580"/>
              <a:gd name="T111" fmla="*/ 0 h 1035"/>
              <a:gd name="T112" fmla="*/ 344 w 580"/>
              <a:gd name="T113" fmla="*/ 5 h 1035"/>
              <a:gd name="T114" fmla="*/ 344 w 580"/>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80" h="1035">
                <a:moveTo>
                  <a:pt x="344" y="5"/>
                </a:moveTo>
                <a:lnTo>
                  <a:pt x="344" y="5"/>
                </a:lnTo>
                <a:lnTo>
                  <a:pt x="343" y="68"/>
                </a:lnTo>
                <a:lnTo>
                  <a:pt x="338" y="129"/>
                </a:lnTo>
                <a:lnTo>
                  <a:pt x="331" y="190"/>
                </a:lnTo>
                <a:lnTo>
                  <a:pt x="321" y="250"/>
                </a:lnTo>
                <a:lnTo>
                  <a:pt x="308" y="310"/>
                </a:lnTo>
                <a:lnTo>
                  <a:pt x="292" y="367"/>
                </a:lnTo>
                <a:lnTo>
                  <a:pt x="273" y="424"/>
                </a:lnTo>
                <a:lnTo>
                  <a:pt x="252" y="479"/>
                </a:lnTo>
                <a:lnTo>
                  <a:pt x="228" y="534"/>
                </a:lnTo>
                <a:lnTo>
                  <a:pt x="202" y="587"/>
                </a:lnTo>
                <a:lnTo>
                  <a:pt x="175" y="638"/>
                </a:lnTo>
                <a:lnTo>
                  <a:pt x="144" y="689"/>
                </a:lnTo>
                <a:lnTo>
                  <a:pt x="111" y="737"/>
                </a:lnTo>
                <a:lnTo>
                  <a:pt x="76" y="784"/>
                </a:lnTo>
                <a:lnTo>
                  <a:pt x="39" y="828"/>
                </a:lnTo>
                <a:lnTo>
                  <a:pt x="0" y="872"/>
                </a:lnTo>
                <a:lnTo>
                  <a:pt x="170" y="1035"/>
                </a:lnTo>
                <a:lnTo>
                  <a:pt x="170" y="1035"/>
                </a:lnTo>
                <a:lnTo>
                  <a:pt x="193" y="1010"/>
                </a:lnTo>
                <a:lnTo>
                  <a:pt x="215" y="984"/>
                </a:lnTo>
                <a:lnTo>
                  <a:pt x="237" y="957"/>
                </a:lnTo>
                <a:lnTo>
                  <a:pt x="260" y="931"/>
                </a:lnTo>
                <a:lnTo>
                  <a:pt x="280" y="903"/>
                </a:lnTo>
                <a:lnTo>
                  <a:pt x="301" y="875"/>
                </a:lnTo>
                <a:lnTo>
                  <a:pt x="321" y="846"/>
                </a:lnTo>
                <a:lnTo>
                  <a:pt x="340" y="818"/>
                </a:lnTo>
                <a:lnTo>
                  <a:pt x="358" y="788"/>
                </a:lnTo>
                <a:lnTo>
                  <a:pt x="377" y="758"/>
                </a:lnTo>
                <a:lnTo>
                  <a:pt x="394" y="728"/>
                </a:lnTo>
                <a:lnTo>
                  <a:pt x="411" y="696"/>
                </a:lnTo>
                <a:lnTo>
                  <a:pt x="426" y="665"/>
                </a:lnTo>
                <a:lnTo>
                  <a:pt x="442" y="634"/>
                </a:lnTo>
                <a:lnTo>
                  <a:pt x="456" y="601"/>
                </a:lnTo>
                <a:lnTo>
                  <a:pt x="469" y="569"/>
                </a:lnTo>
                <a:lnTo>
                  <a:pt x="482" y="536"/>
                </a:lnTo>
                <a:lnTo>
                  <a:pt x="495" y="502"/>
                </a:lnTo>
                <a:lnTo>
                  <a:pt x="506" y="470"/>
                </a:lnTo>
                <a:lnTo>
                  <a:pt x="516" y="436"/>
                </a:lnTo>
                <a:lnTo>
                  <a:pt x="526" y="401"/>
                </a:lnTo>
                <a:lnTo>
                  <a:pt x="536" y="367"/>
                </a:lnTo>
                <a:lnTo>
                  <a:pt x="543" y="332"/>
                </a:lnTo>
                <a:lnTo>
                  <a:pt x="551" y="297"/>
                </a:lnTo>
                <a:lnTo>
                  <a:pt x="558" y="262"/>
                </a:lnTo>
                <a:lnTo>
                  <a:pt x="563" y="225"/>
                </a:lnTo>
                <a:lnTo>
                  <a:pt x="568" y="189"/>
                </a:lnTo>
                <a:lnTo>
                  <a:pt x="572" y="153"/>
                </a:lnTo>
                <a:lnTo>
                  <a:pt x="575" y="116"/>
                </a:lnTo>
                <a:lnTo>
                  <a:pt x="577" y="79"/>
                </a:lnTo>
                <a:lnTo>
                  <a:pt x="579" y="43"/>
                </a:lnTo>
                <a:lnTo>
                  <a:pt x="580" y="5"/>
                </a:lnTo>
                <a:lnTo>
                  <a:pt x="580" y="5"/>
                </a:lnTo>
                <a:lnTo>
                  <a:pt x="580" y="4"/>
                </a:lnTo>
                <a:lnTo>
                  <a:pt x="344" y="0"/>
                </a:lnTo>
                <a:lnTo>
                  <a:pt x="344" y="0"/>
                </a:lnTo>
                <a:lnTo>
                  <a:pt x="344" y="5"/>
                </a:lnTo>
                <a:lnTo>
                  <a:pt x="344" y="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3" name="Freeform 59"/>
          <p:cNvSpPr>
            <a:spLocks/>
          </p:cNvSpPr>
          <p:nvPr/>
        </p:nvSpPr>
        <p:spPr bwMode="auto">
          <a:xfrm>
            <a:off x="4579938" y="4144963"/>
            <a:ext cx="411163" cy="239713"/>
          </a:xfrm>
          <a:custGeom>
            <a:avLst/>
            <a:gdLst>
              <a:gd name="T0" fmla="*/ 0 w 1036"/>
              <a:gd name="T1" fmla="*/ 369 h 603"/>
              <a:gd name="T2" fmla="*/ 4 w 1036"/>
              <a:gd name="T3" fmla="*/ 603 h 603"/>
              <a:gd name="T4" fmla="*/ 4 w 1036"/>
              <a:gd name="T5" fmla="*/ 603 h 603"/>
              <a:gd name="T6" fmla="*/ 42 w 1036"/>
              <a:gd name="T7" fmla="*/ 603 h 603"/>
              <a:gd name="T8" fmla="*/ 79 w 1036"/>
              <a:gd name="T9" fmla="*/ 600 h 603"/>
              <a:gd name="T10" fmla="*/ 116 w 1036"/>
              <a:gd name="T11" fmla="*/ 598 h 603"/>
              <a:gd name="T12" fmla="*/ 153 w 1036"/>
              <a:gd name="T13" fmla="*/ 594 h 603"/>
              <a:gd name="T14" fmla="*/ 189 w 1036"/>
              <a:gd name="T15" fmla="*/ 589 h 603"/>
              <a:gd name="T16" fmla="*/ 226 w 1036"/>
              <a:gd name="T17" fmla="*/ 583 h 603"/>
              <a:gd name="T18" fmla="*/ 262 w 1036"/>
              <a:gd name="T19" fmla="*/ 577 h 603"/>
              <a:gd name="T20" fmla="*/ 297 w 1036"/>
              <a:gd name="T21" fmla="*/ 570 h 603"/>
              <a:gd name="T22" fmla="*/ 332 w 1036"/>
              <a:gd name="T23" fmla="*/ 561 h 603"/>
              <a:gd name="T24" fmla="*/ 368 w 1036"/>
              <a:gd name="T25" fmla="*/ 554 h 603"/>
              <a:gd name="T26" fmla="*/ 403 w 1036"/>
              <a:gd name="T27" fmla="*/ 543 h 603"/>
              <a:gd name="T28" fmla="*/ 437 w 1036"/>
              <a:gd name="T29" fmla="*/ 533 h 603"/>
              <a:gd name="T30" fmla="*/ 472 w 1036"/>
              <a:gd name="T31" fmla="*/ 521 h 603"/>
              <a:gd name="T32" fmla="*/ 504 w 1036"/>
              <a:gd name="T33" fmla="*/ 509 h 603"/>
              <a:gd name="T34" fmla="*/ 538 w 1036"/>
              <a:gd name="T35" fmla="*/ 496 h 603"/>
              <a:gd name="T36" fmla="*/ 571 w 1036"/>
              <a:gd name="T37" fmla="*/ 483 h 603"/>
              <a:gd name="T38" fmla="*/ 603 w 1036"/>
              <a:gd name="T39" fmla="*/ 469 h 603"/>
              <a:gd name="T40" fmla="*/ 636 w 1036"/>
              <a:gd name="T41" fmla="*/ 453 h 603"/>
              <a:gd name="T42" fmla="*/ 667 w 1036"/>
              <a:gd name="T43" fmla="*/ 438 h 603"/>
              <a:gd name="T44" fmla="*/ 698 w 1036"/>
              <a:gd name="T45" fmla="*/ 421 h 603"/>
              <a:gd name="T46" fmla="*/ 730 w 1036"/>
              <a:gd name="T47" fmla="*/ 404 h 603"/>
              <a:gd name="T48" fmla="*/ 760 w 1036"/>
              <a:gd name="T49" fmla="*/ 386 h 603"/>
              <a:gd name="T50" fmla="*/ 789 w 1036"/>
              <a:gd name="T51" fmla="*/ 367 h 603"/>
              <a:gd name="T52" fmla="*/ 819 w 1036"/>
              <a:gd name="T53" fmla="*/ 348 h 603"/>
              <a:gd name="T54" fmla="*/ 848 w 1036"/>
              <a:gd name="T55" fmla="*/ 327 h 603"/>
              <a:gd name="T56" fmla="*/ 877 w 1036"/>
              <a:gd name="T57" fmla="*/ 306 h 603"/>
              <a:gd name="T58" fmla="*/ 904 w 1036"/>
              <a:gd name="T59" fmla="*/ 285 h 603"/>
              <a:gd name="T60" fmla="*/ 931 w 1036"/>
              <a:gd name="T61" fmla="*/ 263 h 603"/>
              <a:gd name="T62" fmla="*/ 959 w 1036"/>
              <a:gd name="T63" fmla="*/ 241 h 603"/>
              <a:gd name="T64" fmla="*/ 985 w 1036"/>
              <a:gd name="T65" fmla="*/ 218 h 603"/>
              <a:gd name="T66" fmla="*/ 1011 w 1036"/>
              <a:gd name="T67" fmla="*/ 194 h 603"/>
              <a:gd name="T68" fmla="*/ 1036 w 1036"/>
              <a:gd name="T69" fmla="*/ 169 h 603"/>
              <a:gd name="T70" fmla="*/ 871 w 1036"/>
              <a:gd name="T71" fmla="*/ 0 h 603"/>
              <a:gd name="T72" fmla="*/ 871 w 1036"/>
              <a:gd name="T73" fmla="*/ 0 h 603"/>
              <a:gd name="T74" fmla="*/ 829 w 1036"/>
              <a:gd name="T75" fmla="*/ 42 h 603"/>
              <a:gd name="T76" fmla="*/ 784 w 1036"/>
              <a:gd name="T77" fmla="*/ 80 h 603"/>
              <a:gd name="T78" fmla="*/ 737 w 1036"/>
              <a:gd name="T79" fmla="*/ 117 h 603"/>
              <a:gd name="T80" fmla="*/ 689 w 1036"/>
              <a:gd name="T81" fmla="*/ 151 h 603"/>
              <a:gd name="T82" fmla="*/ 638 w 1036"/>
              <a:gd name="T83" fmla="*/ 184 h 603"/>
              <a:gd name="T84" fmla="*/ 588 w 1036"/>
              <a:gd name="T85" fmla="*/ 214 h 603"/>
              <a:gd name="T86" fmla="*/ 534 w 1036"/>
              <a:gd name="T87" fmla="*/ 241 h 603"/>
              <a:gd name="T88" fmla="*/ 480 w 1036"/>
              <a:gd name="T89" fmla="*/ 266 h 603"/>
              <a:gd name="T90" fmla="*/ 424 w 1036"/>
              <a:gd name="T91" fmla="*/ 288 h 603"/>
              <a:gd name="T92" fmla="*/ 366 w 1036"/>
              <a:gd name="T93" fmla="*/ 309 h 603"/>
              <a:gd name="T94" fmla="*/ 308 w 1036"/>
              <a:gd name="T95" fmla="*/ 326 h 603"/>
              <a:gd name="T96" fmla="*/ 248 w 1036"/>
              <a:gd name="T97" fmla="*/ 340 h 603"/>
              <a:gd name="T98" fmla="*/ 188 w 1036"/>
              <a:gd name="T99" fmla="*/ 352 h 603"/>
              <a:gd name="T100" fmla="*/ 127 w 1036"/>
              <a:gd name="T101" fmla="*/ 361 h 603"/>
              <a:gd name="T102" fmla="*/ 64 w 1036"/>
              <a:gd name="T103" fmla="*/ 366 h 603"/>
              <a:gd name="T104" fmla="*/ 32 w 1036"/>
              <a:gd name="T105" fmla="*/ 367 h 603"/>
              <a:gd name="T106" fmla="*/ 0 w 1036"/>
              <a:gd name="T107" fmla="*/ 369 h 603"/>
              <a:gd name="T108" fmla="*/ 0 w 1036"/>
              <a:gd name="T109" fmla="*/ 369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36" h="603">
                <a:moveTo>
                  <a:pt x="0" y="369"/>
                </a:moveTo>
                <a:lnTo>
                  <a:pt x="4" y="603"/>
                </a:lnTo>
                <a:lnTo>
                  <a:pt x="4" y="603"/>
                </a:lnTo>
                <a:lnTo>
                  <a:pt x="42" y="603"/>
                </a:lnTo>
                <a:lnTo>
                  <a:pt x="79" y="600"/>
                </a:lnTo>
                <a:lnTo>
                  <a:pt x="116" y="598"/>
                </a:lnTo>
                <a:lnTo>
                  <a:pt x="153" y="594"/>
                </a:lnTo>
                <a:lnTo>
                  <a:pt x="189" y="589"/>
                </a:lnTo>
                <a:lnTo>
                  <a:pt x="226" y="583"/>
                </a:lnTo>
                <a:lnTo>
                  <a:pt x="262" y="577"/>
                </a:lnTo>
                <a:lnTo>
                  <a:pt x="297" y="570"/>
                </a:lnTo>
                <a:lnTo>
                  <a:pt x="332" y="561"/>
                </a:lnTo>
                <a:lnTo>
                  <a:pt x="368" y="554"/>
                </a:lnTo>
                <a:lnTo>
                  <a:pt x="403" y="543"/>
                </a:lnTo>
                <a:lnTo>
                  <a:pt x="437" y="533"/>
                </a:lnTo>
                <a:lnTo>
                  <a:pt x="472" y="521"/>
                </a:lnTo>
                <a:lnTo>
                  <a:pt x="504" y="509"/>
                </a:lnTo>
                <a:lnTo>
                  <a:pt x="538" y="496"/>
                </a:lnTo>
                <a:lnTo>
                  <a:pt x="571" y="483"/>
                </a:lnTo>
                <a:lnTo>
                  <a:pt x="603" y="469"/>
                </a:lnTo>
                <a:lnTo>
                  <a:pt x="636" y="453"/>
                </a:lnTo>
                <a:lnTo>
                  <a:pt x="667" y="438"/>
                </a:lnTo>
                <a:lnTo>
                  <a:pt x="698" y="421"/>
                </a:lnTo>
                <a:lnTo>
                  <a:pt x="730" y="404"/>
                </a:lnTo>
                <a:lnTo>
                  <a:pt x="760" y="386"/>
                </a:lnTo>
                <a:lnTo>
                  <a:pt x="789" y="367"/>
                </a:lnTo>
                <a:lnTo>
                  <a:pt x="819" y="348"/>
                </a:lnTo>
                <a:lnTo>
                  <a:pt x="848" y="327"/>
                </a:lnTo>
                <a:lnTo>
                  <a:pt x="877" y="306"/>
                </a:lnTo>
                <a:lnTo>
                  <a:pt x="904" y="285"/>
                </a:lnTo>
                <a:lnTo>
                  <a:pt x="931" y="263"/>
                </a:lnTo>
                <a:lnTo>
                  <a:pt x="959" y="241"/>
                </a:lnTo>
                <a:lnTo>
                  <a:pt x="985" y="218"/>
                </a:lnTo>
                <a:lnTo>
                  <a:pt x="1011" y="194"/>
                </a:lnTo>
                <a:lnTo>
                  <a:pt x="1036" y="169"/>
                </a:lnTo>
                <a:lnTo>
                  <a:pt x="871" y="0"/>
                </a:lnTo>
                <a:lnTo>
                  <a:pt x="871" y="0"/>
                </a:lnTo>
                <a:lnTo>
                  <a:pt x="829" y="42"/>
                </a:lnTo>
                <a:lnTo>
                  <a:pt x="784" y="80"/>
                </a:lnTo>
                <a:lnTo>
                  <a:pt x="737" y="117"/>
                </a:lnTo>
                <a:lnTo>
                  <a:pt x="689" y="151"/>
                </a:lnTo>
                <a:lnTo>
                  <a:pt x="638" y="184"/>
                </a:lnTo>
                <a:lnTo>
                  <a:pt x="588" y="214"/>
                </a:lnTo>
                <a:lnTo>
                  <a:pt x="534" y="241"/>
                </a:lnTo>
                <a:lnTo>
                  <a:pt x="480" y="266"/>
                </a:lnTo>
                <a:lnTo>
                  <a:pt x="424" y="288"/>
                </a:lnTo>
                <a:lnTo>
                  <a:pt x="366" y="309"/>
                </a:lnTo>
                <a:lnTo>
                  <a:pt x="308" y="326"/>
                </a:lnTo>
                <a:lnTo>
                  <a:pt x="248" y="340"/>
                </a:lnTo>
                <a:lnTo>
                  <a:pt x="188" y="352"/>
                </a:lnTo>
                <a:lnTo>
                  <a:pt x="127" y="361"/>
                </a:lnTo>
                <a:lnTo>
                  <a:pt x="64" y="366"/>
                </a:lnTo>
                <a:lnTo>
                  <a:pt x="32" y="367"/>
                </a:lnTo>
                <a:lnTo>
                  <a:pt x="0" y="369"/>
                </a:lnTo>
                <a:lnTo>
                  <a:pt x="0" y="369"/>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4" name="Freeform 60"/>
          <p:cNvSpPr>
            <a:spLocks/>
          </p:cNvSpPr>
          <p:nvPr/>
        </p:nvSpPr>
        <p:spPr bwMode="auto">
          <a:xfrm>
            <a:off x="4579938" y="3194051"/>
            <a:ext cx="401638" cy="230188"/>
          </a:xfrm>
          <a:custGeom>
            <a:avLst/>
            <a:gdLst>
              <a:gd name="T0" fmla="*/ 848 w 1010"/>
              <a:gd name="T1" fmla="*/ 579 h 579"/>
              <a:gd name="T2" fmla="*/ 1010 w 1010"/>
              <a:gd name="T3" fmla="*/ 410 h 579"/>
              <a:gd name="T4" fmla="*/ 1010 w 1010"/>
              <a:gd name="T5" fmla="*/ 410 h 579"/>
              <a:gd name="T6" fmla="*/ 961 w 1010"/>
              <a:gd name="T7" fmla="*/ 364 h 579"/>
              <a:gd name="T8" fmla="*/ 908 w 1010"/>
              <a:gd name="T9" fmla="*/ 321 h 579"/>
              <a:gd name="T10" fmla="*/ 854 w 1010"/>
              <a:gd name="T11" fmla="*/ 281 h 579"/>
              <a:gd name="T12" fmla="*/ 797 w 1010"/>
              <a:gd name="T13" fmla="*/ 242 h 579"/>
              <a:gd name="T14" fmla="*/ 740 w 1010"/>
              <a:gd name="T15" fmla="*/ 205 h 579"/>
              <a:gd name="T16" fmla="*/ 710 w 1010"/>
              <a:gd name="T17" fmla="*/ 188 h 579"/>
              <a:gd name="T18" fmla="*/ 680 w 1010"/>
              <a:gd name="T19" fmla="*/ 173 h 579"/>
              <a:gd name="T20" fmla="*/ 649 w 1010"/>
              <a:gd name="T21" fmla="*/ 157 h 579"/>
              <a:gd name="T22" fmla="*/ 619 w 1010"/>
              <a:gd name="T23" fmla="*/ 142 h 579"/>
              <a:gd name="T24" fmla="*/ 586 w 1010"/>
              <a:gd name="T25" fmla="*/ 127 h 579"/>
              <a:gd name="T26" fmla="*/ 555 w 1010"/>
              <a:gd name="T27" fmla="*/ 114 h 579"/>
              <a:gd name="T28" fmla="*/ 524 w 1010"/>
              <a:gd name="T29" fmla="*/ 101 h 579"/>
              <a:gd name="T30" fmla="*/ 491 w 1010"/>
              <a:gd name="T31" fmla="*/ 90 h 579"/>
              <a:gd name="T32" fmla="*/ 457 w 1010"/>
              <a:gd name="T33" fmla="*/ 78 h 579"/>
              <a:gd name="T34" fmla="*/ 425 w 1010"/>
              <a:gd name="T35" fmla="*/ 67 h 579"/>
              <a:gd name="T36" fmla="*/ 391 w 1010"/>
              <a:gd name="T37" fmla="*/ 57 h 579"/>
              <a:gd name="T38" fmla="*/ 357 w 1010"/>
              <a:gd name="T39" fmla="*/ 48 h 579"/>
              <a:gd name="T40" fmla="*/ 323 w 1010"/>
              <a:gd name="T41" fmla="*/ 40 h 579"/>
              <a:gd name="T42" fmla="*/ 289 w 1010"/>
              <a:gd name="T43" fmla="*/ 32 h 579"/>
              <a:gd name="T44" fmla="*/ 254 w 1010"/>
              <a:gd name="T45" fmla="*/ 24 h 579"/>
              <a:gd name="T46" fmla="*/ 219 w 1010"/>
              <a:gd name="T47" fmla="*/ 19 h 579"/>
              <a:gd name="T48" fmla="*/ 184 w 1010"/>
              <a:gd name="T49" fmla="*/ 14 h 579"/>
              <a:gd name="T50" fmla="*/ 149 w 1010"/>
              <a:gd name="T51" fmla="*/ 9 h 579"/>
              <a:gd name="T52" fmla="*/ 113 w 1010"/>
              <a:gd name="T53" fmla="*/ 6 h 579"/>
              <a:gd name="T54" fmla="*/ 77 w 1010"/>
              <a:gd name="T55" fmla="*/ 4 h 579"/>
              <a:gd name="T56" fmla="*/ 41 w 1010"/>
              <a:gd name="T57" fmla="*/ 1 h 579"/>
              <a:gd name="T58" fmla="*/ 4 w 1010"/>
              <a:gd name="T59" fmla="*/ 0 h 579"/>
              <a:gd name="T60" fmla="*/ 0 w 1010"/>
              <a:gd name="T61" fmla="*/ 235 h 579"/>
              <a:gd name="T62" fmla="*/ 0 w 1010"/>
              <a:gd name="T63" fmla="*/ 235 h 579"/>
              <a:gd name="T64" fmla="*/ 61 w 1010"/>
              <a:gd name="T65" fmla="*/ 238 h 579"/>
              <a:gd name="T66" fmla="*/ 121 w 1010"/>
              <a:gd name="T67" fmla="*/ 243 h 579"/>
              <a:gd name="T68" fmla="*/ 181 w 1010"/>
              <a:gd name="T69" fmla="*/ 251 h 579"/>
              <a:gd name="T70" fmla="*/ 240 w 1010"/>
              <a:gd name="T71" fmla="*/ 261 h 579"/>
              <a:gd name="T72" fmla="*/ 297 w 1010"/>
              <a:gd name="T73" fmla="*/ 276 h 579"/>
              <a:gd name="T74" fmla="*/ 354 w 1010"/>
              <a:gd name="T75" fmla="*/ 291 h 579"/>
              <a:gd name="T76" fmla="*/ 409 w 1010"/>
              <a:gd name="T77" fmla="*/ 310 h 579"/>
              <a:gd name="T78" fmla="*/ 464 w 1010"/>
              <a:gd name="T79" fmla="*/ 330 h 579"/>
              <a:gd name="T80" fmla="*/ 517 w 1010"/>
              <a:gd name="T81" fmla="*/ 354 h 579"/>
              <a:gd name="T82" fmla="*/ 568 w 1010"/>
              <a:gd name="T83" fmla="*/ 380 h 579"/>
              <a:gd name="T84" fmla="*/ 619 w 1010"/>
              <a:gd name="T85" fmla="*/ 407 h 579"/>
              <a:gd name="T86" fmla="*/ 668 w 1010"/>
              <a:gd name="T87" fmla="*/ 438 h 579"/>
              <a:gd name="T88" fmla="*/ 715 w 1010"/>
              <a:gd name="T89" fmla="*/ 470 h 579"/>
              <a:gd name="T90" fmla="*/ 761 w 1010"/>
              <a:gd name="T91" fmla="*/ 505 h 579"/>
              <a:gd name="T92" fmla="*/ 805 w 1010"/>
              <a:gd name="T93" fmla="*/ 541 h 579"/>
              <a:gd name="T94" fmla="*/ 848 w 1010"/>
              <a:gd name="T95" fmla="*/ 579 h 579"/>
              <a:gd name="T96" fmla="*/ 848 w 1010"/>
              <a:gd name="T97" fmla="*/ 579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0" h="579">
                <a:moveTo>
                  <a:pt x="848" y="579"/>
                </a:moveTo>
                <a:lnTo>
                  <a:pt x="1010" y="410"/>
                </a:lnTo>
                <a:lnTo>
                  <a:pt x="1010" y="410"/>
                </a:lnTo>
                <a:lnTo>
                  <a:pt x="961" y="364"/>
                </a:lnTo>
                <a:lnTo>
                  <a:pt x="908" y="321"/>
                </a:lnTo>
                <a:lnTo>
                  <a:pt x="854" y="281"/>
                </a:lnTo>
                <a:lnTo>
                  <a:pt x="797" y="242"/>
                </a:lnTo>
                <a:lnTo>
                  <a:pt x="740" y="205"/>
                </a:lnTo>
                <a:lnTo>
                  <a:pt x="710" y="188"/>
                </a:lnTo>
                <a:lnTo>
                  <a:pt x="680" y="173"/>
                </a:lnTo>
                <a:lnTo>
                  <a:pt x="649" y="157"/>
                </a:lnTo>
                <a:lnTo>
                  <a:pt x="619" y="142"/>
                </a:lnTo>
                <a:lnTo>
                  <a:pt x="586" y="127"/>
                </a:lnTo>
                <a:lnTo>
                  <a:pt x="555" y="114"/>
                </a:lnTo>
                <a:lnTo>
                  <a:pt x="524" y="101"/>
                </a:lnTo>
                <a:lnTo>
                  <a:pt x="491" y="90"/>
                </a:lnTo>
                <a:lnTo>
                  <a:pt x="457" y="78"/>
                </a:lnTo>
                <a:lnTo>
                  <a:pt x="425" y="67"/>
                </a:lnTo>
                <a:lnTo>
                  <a:pt x="391" y="57"/>
                </a:lnTo>
                <a:lnTo>
                  <a:pt x="357" y="48"/>
                </a:lnTo>
                <a:lnTo>
                  <a:pt x="323" y="40"/>
                </a:lnTo>
                <a:lnTo>
                  <a:pt x="289" y="32"/>
                </a:lnTo>
                <a:lnTo>
                  <a:pt x="254" y="24"/>
                </a:lnTo>
                <a:lnTo>
                  <a:pt x="219" y="19"/>
                </a:lnTo>
                <a:lnTo>
                  <a:pt x="184" y="14"/>
                </a:lnTo>
                <a:lnTo>
                  <a:pt x="149" y="9"/>
                </a:lnTo>
                <a:lnTo>
                  <a:pt x="113" y="6"/>
                </a:lnTo>
                <a:lnTo>
                  <a:pt x="77" y="4"/>
                </a:lnTo>
                <a:lnTo>
                  <a:pt x="41" y="1"/>
                </a:lnTo>
                <a:lnTo>
                  <a:pt x="4" y="0"/>
                </a:lnTo>
                <a:lnTo>
                  <a:pt x="0" y="235"/>
                </a:lnTo>
                <a:lnTo>
                  <a:pt x="0" y="235"/>
                </a:lnTo>
                <a:lnTo>
                  <a:pt x="61" y="238"/>
                </a:lnTo>
                <a:lnTo>
                  <a:pt x="121" y="243"/>
                </a:lnTo>
                <a:lnTo>
                  <a:pt x="181" y="251"/>
                </a:lnTo>
                <a:lnTo>
                  <a:pt x="240" y="261"/>
                </a:lnTo>
                <a:lnTo>
                  <a:pt x="297" y="276"/>
                </a:lnTo>
                <a:lnTo>
                  <a:pt x="354" y="291"/>
                </a:lnTo>
                <a:lnTo>
                  <a:pt x="409" y="310"/>
                </a:lnTo>
                <a:lnTo>
                  <a:pt x="464" y="330"/>
                </a:lnTo>
                <a:lnTo>
                  <a:pt x="517" y="354"/>
                </a:lnTo>
                <a:lnTo>
                  <a:pt x="568" y="380"/>
                </a:lnTo>
                <a:lnTo>
                  <a:pt x="619" y="407"/>
                </a:lnTo>
                <a:lnTo>
                  <a:pt x="668" y="438"/>
                </a:lnTo>
                <a:lnTo>
                  <a:pt x="715" y="470"/>
                </a:lnTo>
                <a:lnTo>
                  <a:pt x="761" y="505"/>
                </a:lnTo>
                <a:lnTo>
                  <a:pt x="805" y="541"/>
                </a:lnTo>
                <a:lnTo>
                  <a:pt x="848" y="579"/>
                </a:lnTo>
                <a:lnTo>
                  <a:pt x="848" y="579"/>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5" name="Freeform 62"/>
          <p:cNvSpPr>
            <a:spLocks/>
          </p:cNvSpPr>
          <p:nvPr/>
        </p:nvSpPr>
        <p:spPr bwMode="auto">
          <a:xfrm>
            <a:off x="4578350" y="3338513"/>
            <a:ext cx="301625" cy="169863"/>
          </a:xfrm>
          <a:custGeom>
            <a:avLst/>
            <a:gdLst>
              <a:gd name="T0" fmla="*/ 645 w 761"/>
              <a:gd name="T1" fmla="*/ 425 h 425"/>
              <a:gd name="T2" fmla="*/ 761 w 761"/>
              <a:gd name="T3" fmla="*/ 307 h 425"/>
              <a:gd name="T4" fmla="*/ 761 w 761"/>
              <a:gd name="T5" fmla="*/ 307 h 425"/>
              <a:gd name="T6" fmla="*/ 723 w 761"/>
              <a:gd name="T7" fmla="*/ 273 h 425"/>
              <a:gd name="T8" fmla="*/ 682 w 761"/>
              <a:gd name="T9" fmla="*/ 240 h 425"/>
              <a:gd name="T10" fmla="*/ 642 w 761"/>
              <a:gd name="T11" fmla="*/ 209 h 425"/>
              <a:gd name="T12" fmla="*/ 599 w 761"/>
              <a:gd name="T13" fmla="*/ 181 h 425"/>
              <a:gd name="T14" fmla="*/ 555 w 761"/>
              <a:gd name="T15" fmla="*/ 155 h 425"/>
              <a:gd name="T16" fmla="*/ 511 w 761"/>
              <a:gd name="T17" fmla="*/ 128 h 425"/>
              <a:gd name="T18" fmla="*/ 464 w 761"/>
              <a:gd name="T19" fmla="*/ 106 h 425"/>
              <a:gd name="T20" fmla="*/ 417 w 761"/>
              <a:gd name="T21" fmla="*/ 86 h 425"/>
              <a:gd name="T22" fmla="*/ 369 w 761"/>
              <a:gd name="T23" fmla="*/ 66 h 425"/>
              <a:gd name="T24" fmla="*/ 319 w 761"/>
              <a:gd name="T25" fmla="*/ 50 h 425"/>
              <a:gd name="T26" fmla="*/ 268 w 761"/>
              <a:gd name="T27" fmla="*/ 36 h 425"/>
              <a:gd name="T28" fmla="*/ 216 w 761"/>
              <a:gd name="T29" fmla="*/ 24 h 425"/>
              <a:gd name="T30" fmla="*/ 164 w 761"/>
              <a:gd name="T31" fmla="*/ 14 h 425"/>
              <a:gd name="T32" fmla="*/ 111 w 761"/>
              <a:gd name="T33" fmla="*/ 7 h 425"/>
              <a:gd name="T34" fmla="*/ 58 w 761"/>
              <a:gd name="T35" fmla="*/ 2 h 425"/>
              <a:gd name="T36" fmla="*/ 3 w 761"/>
              <a:gd name="T37" fmla="*/ 0 h 425"/>
              <a:gd name="T38" fmla="*/ 0 w 761"/>
              <a:gd name="T39" fmla="*/ 165 h 425"/>
              <a:gd name="T40" fmla="*/ 0 w 761"/>
              <a:gd name="T41" fmla="*/ 165 h 425"/>
              <a:gd name="T42" fmla="*/ 46 w 761"/>
              <a:gd name="T43" fmla="*/ 168 h 425"/>
              <a:gd name="T44" fmla="*/ 93 w 761"/>
              <a:gd name="T45" fmla="*/ 171 h 425"/>
              <a:gd name="T46" fmla="*/ 137 w 761"/>
              <a:gd name="T47" fmla="*/ 178 h 425"/>
              <a:gd name="T48" fmla="*/ 183 w 761"/>
              <a:gd name="T49" fmla="*/ 186 h 425"/>
              <a:gd name="T50" fmla="*/ 226 w 761"/>
              <a:gd name="T51" fmla="*/ 196 h 425"/>
              <a:gd name="T52" fmla="*/ 268 w 761"/>
              <a:gd name="T53" fmla="*/ 208 h 425"/>
              <a:gd name="T54" fmla="*/ 311 w 761"/>
              <a:gd name="T55" fmla="*/ 222 h 425"/>
              <a:gd name="T56" fmla="*/ 352 w 761"/>
              <a:gd name="T57" fmla="*/ 238 h 425"/>
              <a:gd name="T58" fmla="*/ 393 w 761"/>
              <a:gd name="T59" fmla="*/ 256 h 425"/>
              <a:gd name="T60" fmla="*/ 433 w 761"/>
              <a:gd name="T61" fmla="*/ 274 h 425"/>
              <a:gd name="T62" fmla="*/ 470 w 761"/>
              <a:gd name="T63" fmla="*/ 296 h 425"/>
              <a:gd name="T64" fmla="*/ 508 w 761"/>
              <a:gd name="T65" fmla="*/ 319 h 425"/>
              <a:gd name="T66" fmla="*/ 544 w 761"/>
              <a:gd name="T67" fmla="*/ 343 h 425"/>
              <a:gd name="T68" fmla="*/ 580 w 761"/>
              <a:gd name="T69" fmla="*/ 369 h 425"/>
              <a:gd name="T70" fmla="*/ 613 w 761"/>
              <a:gd name="T71" fmla="*/ 397 h 425"/>
              <a:gd name="T72" fmla="*/ 645 w 761"/>
              <a:gd name="T73" fmla="*/ 425 h 425"/>
              <a:gd name="T74" fmla="*/ 645 w 761"/>
              <a:gd name="T75"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1" h="425">
                <a:moveTo>
                  <a:pt x="645" y="425"/>
                </a:moveTo>
                <a:lnTo>
                  <a:pt x="761" y="307"/>
                </a:lnTo>
                <a:lnTo>
                  <a:pt x="761" y="307"/>
                </a:lnTo>
                <a:lnTo>
                  <a:pt x="723" y="273"/>
                </a:lnTo>
                <a:lnTo>
                  <a:pt x="682" y="240"/>
                </a:lnTo>
                <a:lnTo>
                  <a:pt x="642" y="209"/>
                </a:lnTo>
                <a:lnTo>
                  <a:pt x="599" y="181"/>
                </a:lnTo>
                <a:lnTo>
                  <a:pt x="555" y="155"/>
                </a:lnTo>
                <a:lnTo>
                  <a:pt x="511" y="128"/>
                </a:lnTo>
                <a:lnTo>
                  <a:pt x="464" y="106"/>
                </a:lnTo>
                <a:lnTo>
                  <a:pt x="417" y="86"/>
                </a:lnTo>
                <a:lnTo>
                  <a:pt x="369" y="66"/>
                </a:lnTo>
                <a:lnTo>
                  <a:pt x="319" y="50"/>
                </a:lnTo>
                <a:lnTo>
                  <a:pt x="268" y="36"/>
                </a:lnTo>
                <a:lnTo>
                  <a:pt x="216" y="24"/>
                </a:lnTo>
                <a:lnTo>
                  <a:pt x="164" y="14"/>
                </a:lnTo>
                <a:lnTo>
                  <a:pt x="111" y="7"/>
                </a:lnTo>
                <a:lnTo>
                  <a:pt x="58" y="2"/>
                </a:lnTo>
                <a:lnTo>
                  <a:pt x="3" y="0"/>
                </a:lnTo>
                <a:lnTo>
                  <a:pt x="0" y="165"/>
                </a:lnTo>
                <a:lnTo>
                  <a:pt x="0" y="165"/>
                </a:lnTo>
                <a:lnTo>
                  <a:pt x="46" y="168"/>
                </a:lnTo>
                <a:lnTo>
                  <a:pt x="93" y="171"/>
                </a:lnTo>
                <a:lnTo>
                  <a:pt x="137" y="178"/>
                </a:lnTo>
                <a:lnTo>
                  <a:pt x="183" y="186"/>
                </a:lnTo>
                <a:lnTo>
                  <a:pt x="226" y="196"/>
                </a:lnTo>
                <a:lnTo>
                  <a:pt x="268" y="208"/>
                </a:lnTo>
                <a:lnTo>
                  <a:pt x="311" y="222"/>
                </a:lnTo>
                <a:lnTo>
                  <a:pt x="352" y="238"/>
                </a:lnTo>
                <a:lnTo>
                  <a:pt x="393" y="256"/>
                </a:lnTo>
                <a:lnTo>
                  <a:pt x="433" y="274"/>
                </a:lnTo>
                <a:lnTo>
                  <a:pt x="470" y="296"/>
                </a:lnTo>
                <a:lnTo>
                  <a:pt x="508" y="319"/>
                </a:lnTo>
                <a:lnTo>
                  <a:pt x="544" y="343"/>
                </a:lnTo>
                <a:lnTo>
                  <a:pt x="580" y="369"/>
                </a:lnTo>
                <a:lnTo>
                  <a:pt x="613" y="397"/>
                </a:lnTo>
                <a:lnTo>
                  <a:pt x="645" y="425"/>
                </a:lnTo>
                <a:lnTo>
                  <a:pt x="645" y="42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6" name="Freeform 63"/>
          <p:cNvSpPr>
            <a:spLocks/>
          </p:cNvSpPr>
          <p:nvPr/>
        </p:nvSpPr>
        <p:spPr bwMode="auto">
          <a:xfrm>
            <a:off x="4852988" y="3786188"/>
            <a:ext cx="169863" cy="311150"/>
          </a:xfrm>
          <a:custGeom>
            <a:avLst/>
            <a:gdLst>
              <a:gd name="T0" fmla="*/ 260 w 427"/>
              <a:gd name="T1" fmla="*/ 9 h 785"/>
              <a:gd name="T2" fmla="*/ 260 w 427"/>
              <a:gd name="T3" fmla="*/ 9 h 785"/>
              <a:gd name="T4" fmla="*/ 260 w 427"/>
              <a:gd name="T5" fmla="*/ 57 h 785"/>
              <a:gd name="T6" fmla="*/ 256 w 427"/>
              <a:gd name="T7" fmla="*/ 104 h 785"/>
              <a:gd name="T8" fmla="*/ 251 w 427"/>
              <a:gd name="T9" fmla="*/ 150 h 785"/>
              <a:gd name="T10" fmla="*/ 243 w 427"/>
              <a:gd name="T11" fmla="*/ 195 h 785"/>
              <a:gd name="T12" fmla="*/ 233 w 427"/>
              <a:gd name="T13" fmla="*/ 241 h 785"/>
              <a:gd name="T14" fmla="*/ 221 w 427"/>
              <a:gd name="T15" fmla="*/ 285 h 785"/>
              <a:gd name="T16" fmla="*/ 207 w 427"/>
              <a:gd name="T17" fmla="*/ 328 h 785"/>
              <a:gd name="T18" fmla="*/ 191 w 427"/>
              <a:gd name="T19" fmla="*/ 370 h 785"/>
              <a:gd name="T20" fmla="*/ 173 w 427"/>
              <a:gd name="T21" fmla="*/ 411 h 785"/>
              <a:gd name="T22" fmla="*/ 154 w 427"/>
              <a:gd name="T23" fmla="*/ 452 h 785"/>
              <a:gd name="T24" fmla="*/ 133 w 427"/>
              <a:gd name="T25" fmla="*/ 491 h 785"/>
              <a:gd name="T26" fmla="*/ 109 w 427"/>
              <a:gd name="T27" fmla="*/ 530 h 785"/>
              <a:gd name="T28" fmla="*/ 85 w 427"/>
              <a:gd name="T29" fmla="*/ 566 h 785"/>
              <a:gd name="T30" fmla="*/ 59 w 427"/>
              <a:gd name="T31" fmla="*/ 603 h 785"/>
              <a:gd name="T32" fmla="*/ 30 w 427"/>
              <a:gd name="T33" fmla="*/ 637 h 785"/>
              <a:gd name="T34" fmla="*/ 0 w 427"/>
              <a:gd name="T35" fmla="*/ 670 h 785"/>
              <a:gd name="T36" fmla="*/ 120 w 427"/>
              <a:gd name="T37" fmla="*/ 785 h 785"/>
              <a:gd name="T38" fmla="*/ 120 w 427"/>
              <a:gd name="T39" fmla="*/ 785 h 785"/>
              <a:gd name="T40" fmla="*/ 154 w 427"/>
              <a:gd name="T41" fmla="*/ 746 h 785"/>
              <a:gd name="T42" fmla="*/ 187 w 427"/>
              <a:gd name="T43" fmla="*/ 706 h 785"/>
              <a:gd name="T44" fmla="*/ 219 w 427"/>
              <a:gd name="T45" fmla="*/ 664 h 785"/>
              <a:gd name="T46" fmla="*/ 247 w 427"/>
              <a:gd name="T47" fmla="*/ 620 h 785"/>
              <a:gd name="T48" fmla="*/ 275 w 427"/>
              <a:gd name="T49" fmla="*/ 575 h 785"/>
              <a:gd name="T50" fmla="*/ 301 w 427"/>
              <a:gd name="T51" fmla="*/ 530 h 785"/>
              <a:gd name="T52" fmla="*/ 323 w 427"/>
              <a:gd name="T53" fmla="*/ 482 h 785"/>
              <a:gd name="T54" fmla="*/ 344 w 427"/>
              <a:gd name="T55" fmla="*/ 433 h 785"/>
              <a:gd name="T56" fmla="*/ 363 w 427"/>
              <a:gd name="T57" fmla="*/ 384 h 785"/>
              <a:gd name="T58" fmla="*/ 379 w 427"/>
              <a:gd name="T59" fmla="*/ 333 h 785"/>
              <a:gd name="T60" fmla="*/ 393 w 427"/>
              <a:gd name="T61" fmla="*/ 281 h 785"/>
              <a:gd name="T62" fmla="*/ 405 w 427"/>
              <a:gd name="T63" fmla="*/ 228 h 785"/>
              <a:gd name="T64" fmla="*/ 414 w 427"/>
              <a:gd name="T65" fmla="*/ 174 h 785"/>
              <a:gd name="T66" fmla="*/ 420 w 427"/>
              <a:gd name="T67" fmla="*/ 120 h 785"/>
              <a:gd name="T68" fmla="*/ 424 w 427"/>
              <a:gd name="T69" fmla="*/ 65 h 785"/>
              <a:gd name="T70" fmla="*/ 427 w 427"/>
              <a:gd name="T71" fmla="*/ 9 h 785"/>
              <a:gd name="T72" fmla="*/ 427 w 427"/>
              <a:gd name="T73" fmla="*/ 9 h 785"/>
              <a:gd name="T74" fmla="*/ 426 w 427"/>
              <a:gd name="T75" fmla="*/ 2 h 785"/>
              <a:gd name="T76" fmla="*/ 260 w 427"/>
              <a:gd name="T77" fmla="*/ 0 h 785"/>
              <a:gd name="T78" fmla="*/ 260 w 427"/>
              <a:gd name="T79" fmla="*/ 0 h 785"/>
              <a:gd name="T80" fmla="*/ 260 w 427"/>
              <a:gd name="T81" fmla="*/ 9 h 785"/>
              <a:gd name="T82" fmla="*/ 260 w 427"/>
              <a:gd name="T83" fmla="*/ 9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 h="785">
                <a:moveTo>
                  <a:pt x="260" y="9"/>
                </a:moveTo>
                <a:lnTo>
                  <a:pt x="260" y="9"/>
                </a:lnTo>
                <a:lnTo>
                  <a:pt x="260" y="57"/>
                </a:lnTo>
                <a:lnTo>
                  <a:pt x="256" y="104"/>
                </a:lnTo>
                <a:lnTo>
                  <a:pt x="251" y="150"/>
                </a:lnTo>
                <a:lnTo>
                  <a:pt x="243" y="195"/>
                </a:lnTo>
                <a:lnTo>
                  <a:pt x="233" y="241"/>
                </a:lnTo>
                <a:lnTo>
                  <a:pt x="221" y="285"/>
                </a:lnTo>
                <a:lnTo>
                  <a:pt x="207" y="328"/>
                </a:lnTo>
                <a:lnTo>
                  <a:pt x="191" y="370"/>
                </a:lnTo>
                <a:lnTo>
                  <a:pt x="173" y="411"/>
                </a:lnTo>
                <a:lnTo>
                  <a:pt x="154" y="452"/>
                </a:lnTo>
                <a:lnTo>
                  <a:pt x="133" y="491"/>
                </a:lnTo>
                <a:lnTo>
                  <a:pt x="109" y="530"/>
                </a:lnTo>
                <a:lnTo>
                  <a:pt x="85" y="566"/>
                </a:lnTo>
                <a:lnTo>
                  <a:pt x="59" y="603"/>
                </a:lnTo>
                <a:lnTo>
                  <a:pt x="30" y="637"/>
                </a:lnTo>
                <a:lnTo>
                  <a:pt x="0" y="670"/>
                </a:lnTo>
                <a:lnTo>
                  <a:pt x="120" y="785"/>
                </a:lnTo>
                <a:lnTo>
                  <a:pt x="120" y="785"/>
                </a:lnTo>
                <a:lnTo>
                  <a:pt x="154" y="746"/>
                </a:lnTo>
                <a:lnTo>
                  <a:pt x="187" y="706"/>
                </a:lnTo>
                <a:lnTo>
                  <a:pt x="219" y="664"/>
                </a:lnTo>
                <a:lnTo>
                  <a:pt x="247" y="620"/>
                </a:lnTo>
                <a:lnTo>
                  <a:pt x="275" y="575"/>
                </a:lnTo>
                <a:lnTo>
                  <a:pt x="301" y="530"/>
                </a:lnTo>
                <a:lnTo>
                  <a:pt x="323" y="482"/>
                </a:lnTo>
                <a:lnTo>
                  <a:pt x="344" y="433"/>
                </a:lnTo>
                <a:lnTo>
                  <a:pt x="363" y="384"/>
                </a:lnTo>
                <a:lnTo>
                  <a:pt x="379" y="333"/>
                </a:lnTo>
                <a:lnTo>
                  <a:pt x="393" y="281"/>
                </a:lnTo>
                <a:lnTo>
                  <a:pt x="405" y="228"/>
                </a:lnTo>
                <a:lnTo>
                  <a:pt x="414" y="174"/>
                </a:lnTo>
                <a:lnTo>
                  <a:pt x="420" y="120"/>
                </a:lnTo>
                <a:lnTo>
                  <a:pt x="424" y="65"/>
                </a:lnTo>
                <a:lnTo>
                  <a:pt x="427" y="9"/>
                </a:lnTo>
                <a:lnTo>
                  <a:pt x="427" y="9"/>
                </a:lnTo>
                <a:lnTo>
                  <a:pt x="426" y="2"/>
                </a:lnTo>
                <a:lnTo>
                  <a:pt x="260" y="0"/>
                </a:lnTo>
                <a:lnTo>
                  <a:pt x="260" y="0"/>
                </a:lnTo>
                <a:lnTo>
                  <a:pt x="260" y="9"/>
                </a:lnTo>
                <a:lnTo>
                  <a:pt x="260" y="9"/>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7" name="Freeform 65"/>
          <p:cNvSpPr>
            <a:spLocks/>
          </p:cNvSpPr>
          <p:nvPr/>
        </p:nvSpPr>
        <p:spPr bwMode="auto">
          <a:xfrm>
            <a:off x="4121150" y="3470276"/>
            <a:ext cx="179388" cy="303213"/>
          </a:xfrm>
          <a:custGeom>
            <a:avLst/>
            <a:gdLst>
              <a:gd name="T0" fmla="*/ 451 w 451"/>
              <a:gd name="T1" fmla="*/ 114 h 760"/>
              <a:gd name="T2" fmla="*/ 332 w 451"/>
              <a:gd name="T3" fmla="*/ 0 h 760"/>
              <a:gd name="T4" fmla="*/ 332 w 451"/>
              <a:gd name="T5" fmla="*/ 0 h 760"/>
              <a:gd name="T6" fmla="*/ 296 w 451"/>
              <a:gd name="T7" fmla="*/ 36 h 760"/>
              <a:gd name="T8" fmla="*/ 262 w 451"/>
              <a:gd name="T9" fmla="*/ 75 h 760"/>
              <a:gd name="T10" fmla="*/ 229 w 451"/>
              <a:gd name="T11" fmla="*/ 117 h 760"/>
              <a:gd name="T12" fmla="*/ 200 w 451"/>
              <a:gd name="T13" fmla="*/ 159 h 760"/>
              <a:gd name="T14" fmla="*/ 171 w 451"/>
              <a:gd name="T15" fmla="*/ 203 h 760"/>
              <a:gd name="T16" fmla="*/ 145 w 451"/>
              <a:gd name="T17" fmla="*/ 247 h 760"/>
              <a:gd name="T18" fmla="*/ 120 w 451"/>
              <a:gd name="T19" fmla="*/ 294 h 760"/>
              <a:gd name="T20" fmla="*/ 98 w 451"/>
              <a:gd name="T21" fmla="*/ 341 h 760"/>
              <a:gd name="T22" fmla="*/ 77 w 451"/>
              <a:gd name="T23" fmla="*/ 389 h 760"/>
              <a:gd name="T24" fmla="*/ 59 w 451"/>
              <a:gd name="T25" fmla="*/ 440 h 760"/>
              <a:gd name="T26" fmla="*/ 43 w 451"/>
              <a:gd name="T27" fmla="*/ 491 h 760"/>
              <a:gd name="T28" fmla="*/ 30 w 451"/>
              <a:gd name="T29" fmla="*/ 542 h 760"/>
              <a:gd name="T30" fmla="*/ 19 w 451"/>
              <a:gd name="T31" fmla="*/ 595 h 760"/>
              <a:gd name="T32" fmla="*/ 11 w 451"/>
              <a:gd name="T33" fmla="*/ 648 h 760"/>
              <a:gd name="T34" fmla="*/ 4 w 451"/>
              <a:gd name="T35" fmla="*/ 703 h 760"/>
              <a:gd name="T36" fmla="*/ 0 w 451"/>
              <a:gd name="T37" fmla="*/ 758 h 760"/>
              <a:gd name="T38" fmla="*/ 167 w 451"/>
              <a:gd name="T39" fmla="*/ 760 h 760"/>
              <a:gd name="T40" fmla="*/ 167 w 451"/>
              <a:gd name="T41" fmla="*/ 760 h 760"/>
              <a:gd name="T42" fmla="*/ 170 w 451"/>
              <a:gd name="T43" fmla="*/ 713 h 760"/>
              <a:gd name="T44" fmla="*/ 175 w 451"/>
              <a:gd name="T45" fmla="*/ 667 h 760"/>
              <a:gd name="T46" fmla="*/ 183 w 451"/>
              <a:gd name="T47" fmla="*/ 621 h 760"/>
              <a:gd name="T48" fmla="*/ 192 w 451"/>
              <a:gd name="T49" fmla="*/ 577 h 760"/>
              <a:gd name="T50" fmla="*/ 203 w 451"/>
              <a:gd name="T51" fmla="*/ 532 h 760"/>
              <a:gd name="T52" fmla="*/ 216 w 451"/>
              <a:gd name="T53" fmla="*/ 489 h 760"/>
              <a:gd name="T54" fmla="*/ 232 w 451"/>
              <a:gd name="T55" fmla="*/ 447 h 760"/>
              <a:gd name="T56" fmla="*/ 250 w 451"/>
              <a:gd name="T57" fmla="*/ 405 h 760"/>
              <a:gd name="T58" fmla="*/ 270 w 451"/>
              <a:gd name="T59" fmla="*/ 364 h 760"/>
              <a:gd name="T60" fmla="*/ 291 w 451"/>
              <a:gd name="T61" fmla="*/ 325 h 760"/>
              <a:gd name="T62" fmla="*/ 313 w 451"/>
              <a:gd name="T63" fmla="*/ 288 h 760"/>
              <a:gd name="T64" fmla="*/ 338 w 451"/>
              <a:gd name="T65" fmla="*/ 250 h 760"/>
              <a:gd name="T66" fmla="*/ 364 w 451"/>
              <a:gd name="T67" fmla="*/ 215 h 760"/>
              <a:gd name="T68" fmla="*/ 391 w 451"/>
              <a:gd name="T69" fmla="*/ 180 h 760"/>
              <a:gd name="T70" fmla="*/ 421 w 451"/>
              <a:gd name="T71" fmla="*/ 147 h 760"/>
              <a:gd name="T72" fmla="*/ 451 w 451"/>
              <a:gd name="T73" fmla="*/ 114 h 760"/>
              <a:gd name="T74" fmla="*/ 451 w 451"/>
              <a:gd name="T75" fmla="*/ 114 h 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51" h="760">
                <a:moveTo>
                  <a:pt x="451" y="114"/>
                </a:moveTo>
                <a:lnTo>
                  <a:pt x="332" y="0"/>
                </a:lnTo>
                <a:lnTo>
                  <a:pt x="332" y="0"/>
                </a:lnTo>
                <a:lnTo>
                  <a:pt x="296" y="36"/>
                </a:lnTo>
                <a:lnTo>
                  <a:pt x="262" y="75"/>
                </a:lnTo>
                <a:lnTo>
                  <a:pt x="229" y="117"/>
                </a:lnTo>
                <a:lnTo>
                  <a:pt x="200" y="159"/>
                </a:lnTo>
                <a:lnTo>
                  <a:pt x="171" y="203"/>
                </a:lnTo>
                <a:lnTo>
                  <a:pt x="145" y="247"/>
                </a:lnTo>
                <a:lnTo>
                  <a:pt x="120" y="294"/>
                </a:lnTo>
                <a:lnTo>
                  <a:pt x="98" y="341"/>
                </a:lnTo>
                <a:lnTo>
                  <a:pt x="77" y="389"/>
                </a:lnTo>
                <a:lnTo>
                  <a:pt x="59" y="440"/>
                </a:lnTo>
                <a:lnTo>
                  <a:pt x="43" y="491"/>
                </a:lnTo>
                <a:lnTo>
                  <a:pt x="30" y="542"/>
                </a:lnTo>
                <a:lnTo>
                  <a:pt x="19" y="595"/>
                </a:lnTo>
                <a:lnTo>
                  <a:pt x="11" y="648"/>
                </a:lnTo>
                <a:lnTo>
                  <a:pt x="4" y="703"/>
                </a:lnTo>
                <a:lnTo>
                  <a:pt x="0" y="758"/>
                </a:lnTo>
                <a:lnTo>
                  <a:pt x="167" y="760"/>
                </a:lnTo>
                <a:lnTo>
                  <a:pt x="167" y="760"/>
                </a:lnTo>
                <a:lnTo>
                  <a:pt x="170" y="713"/>
                </a:lnTo>
                <a:lnTo>
                  <a:pt x="175" y="667"/>
                </a:lnTo>
                <a:lnTo>
                  <a:pt x="183" y="621"/>
                </a:lnTo>
                <a:lnTo>
                  <a:pt x="192" y="577"/>
                </a:lnTo>
                <a:lnTo>
                  <a:pt x="203" y="532"/>
                </a:lnTo>
                <a:lnTo>
                  <a:pt x="216" y="489"/>
                </a:lnTo>
                <a:lnTo>
                  <a:pt x="232" y="447"/>
                </a:lnTo>
                <a:lnTo>
                  <a:pt x="250" y="405"/>
                </a:lnTo>
                <a:lnTo>
                  <a:pt x="270" y="364"/>
                </a:lnTo>
                <a:lnTo>
                  <a:pt x="291" y="325"/>
                </a:lnTo>
                <a:lnTo>
                  <a:pt x="313" y="288"/>
                </a:lnTo>
                <a:lnTo>
                  <a:pt x="338" y="250"/>
                </a:lnTo>
                <a:lnTo>
                  <a:pt x="364" y="215"/>
                </a:lnTo>
                <a:lnTo>
                  <a:pt x="391" y="180"/>
                </a:lnTo>
                <a:lnTo>
                  <a:pt x="421" y="147"/>
                </a:lnTo>
                <a:lnTo>
                  <a:pt x="451" y="114"/>
                </a:lnTo>
                <a:lnTo>
                  <a:pt x="451" y="114"/>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8" name="Freeform 66"/>
          <p:cNvSpPr>
            <a:spLocks/>
          </p:cNvSpPr>
          <p:nvPr/>
        </p:nvSpPr>
        <p:spPr bwMode="auto">
          <a:xfrm>
            <a:off x="4121150" y="3786188"/>
            <a:ext cx="169863" cy="311150"/>
          </a:xfrm>
          <a:custGeom>
            <a:avLst/>
            <a:gdLst>
              <a:gd name="T0" fmla="*/ 166 w 426"/>
              <a:gd name="T1" fmla="*/ 9 h 785"/>
              <a:gd name="T2" fmla="*/ 166 w 426"/>
              <a:gd name="T3" fmla="*/ 9 h 785"/>
              <a:gd name="T4" fmla="*/ 166 w 426"/>
              <a:gd name="T5" fmla="*/ 0 h 785"/>
              <a:gd name="T6" fmla="*/ 0 w 426"/>
              <a:gd name="T7" fmla="*/ 2 h 785"/>
              <a:gd name="T8" fmla="*/ 0 w 426"/>
              <a:gd name="T9" fmla="*/ 2 h 785"/>
              <a:gd name="T10" fmla="*/ 0 w 426"/>
              <a:gd name="T11" fmla="*/ 9 h 785"/>
              <a:gd name="T12" fmla="*/ 0 w 426"/>
              <a:gd name="T13" fmla="*/ 9 h 785"/>
              <a:gd name="T14" fmla="*/ 2 w 426"/>
              <a:gd name="T15" fmla="*/ 65 h 785"/>
              <a:gd name="T16" fmla="*/ 6 w 426"/>
              <a:gd name="T17" fmla="*/ 120 h 785"/>
              <a:gd name="T18" fmla="*/ 12 w 426"/>
              <a:gd name="T19" fmla="*/ 174 h 785"/>
              <a:gd name="T20" fmla="*/ 21 w 426"/>
              <a:gd name="T21" fmla="*/ 228 h 785"/>
              <a:gd name="T22" fmla="*/ 33 w 426"/>
              <a:gd name="T23" fmla="*/ 281 h 785"/>
              <a:gd name="T24" fmla="*/ 47 w 426"/>
              <a:gd name="T25" fmla="*/ 333 h 785"/>
              <a:gd name="T26" fmla="*/ 63 w 426"/>
              <a:gd name="T27" fmla="*/ 384 h 785"/>
              <a:gd name="T28" fmla="*/ 82 w 426"/>
              <a:gd name="T29" fmla="*/ 433 h 785"/>
              <a:gd name="T30" fmla="*/ 103 w 426"/>
              <a:gd name="T31" fmla="*/ 482 h 785"/>
              <a:gd name="T32" fmla="*/ 127 w 426"/>
              <a:gd name="T33" fmla="*/ 530 h 785"/>
              <a:gd name="T34" fmla="*/ 151 w 426"/>
              <a:gd name="T35" fmla="*/ 575 h 785"/>
              <a:gd name="T36" fmla="*/ 179 w 426"/>
              <a:gd name="T37" fmla="*/ 620 h 785"/>
              <a:gd name="T38" fmla="*/ 207 w 426"/>
              <a:gd name="T39" fmla="*/ 664 h 785"/>
              <a:gd name="T40" fmla="*/ 239 w 426"/>
              <a:gd name="T41" fmla="*/ 706 h 785"/>
              <a:gd name="T42" fmla="*/ 272 w 426"/>
              <a:gd name="T43" fmla="*/ 746 h 785"/>
              <a:gd name="T44" fmla="*/ 306 w 426"/>
              <a:gd name="T45" fmla="*/ 785 h 785"/>
              <a:gd name="T46" fmla="*/ 426 w 426"/>
              <a:gd name="T47" fmla="*/ 670 h 785"/>
              <a:gd name="T48" fmla="*/ 426 w 426"/>
              <a:gd name="T49" fmla="*/ 670 h 785"/>
              <a:gd name="T50" fmla="*/ 396 w 426"/>
              <a:gd name="T51" fmla="*/ 637 h 785"/>
              <a:gd name="T52" fmla="*/ 369 w 426"/>
              <a:gd name="T53" fmla="*/ 603 h 785"/>
              <a:gd name="T54" fmla="*/ 341 w 426"/>
              <a:gd name="T55" fmla="*/ 566 h 785"/>
              <a:gd name="T56" fmla="*/ 317 w 426"/>
              <a:gd name="T57" fmla="*/ 530 h 785"/>
              <a:gd name="T58" fmla="*/ 293 w 426"/>
              <a:gd name="T59" fmla="*/ 491 h 785"/>
              <a:gd name="T60" fmla="*/ 272 w 426"/>
              <a:gd name="T61" fmla="*/ 452 h 785"/>
              <a:gd name="T62" fmla="*/ 253 w 426"/>
              <a:gd name="T63" fmla="*/ 411 h 785"/>
              <a:gd name="T64" fmla="*/ 235 w 426"/>
              <a:gd name="T65" fmla="*/ 370 h 785"/>
              <a:gd name="T66" fmla="*/ 219 w 426"/>
              <a:gd name="T67" fmla="*/ 328 h 785"/>
              <a:gd name="T68" fmla="*/ 205 w 426"/>
              <a:gd name="T69" fmla="*/ 285 h 785"/>
              <a:gd name="T70" fmla="*/ 193 w 426"/>
              <a:gd name="T71" fmla="*/ 241 h 785"/>
              <a:gd name="T72" fmla="*/ 184 w 426"/>
              <a:gd name="T73" fmla="*/ 195 h 785"/>
              <a:gd name="T74" fmla="*/ 176 w 426"/>
              <a:gd name="T75" fmla="*/ 150 h 785"/>
              <a:gd name="T76" fmla="*/ 170 w 426"/>
              <a:gd name="T77" fmla="*/ 104 h 785"/>
              <a:gd name="T78" fmla="*/ 167 w 426"/>
              <a:gd name="T79" fmla="*/ 57 h 785"/>
              <a:gd name="T80" fmla="*/ 166 w 426"/>
              <a:gd name="T81" fmla="*/ 9 h 785"/>
              <a:gd name="T82" fmla="*/ 166 w 426"/>
              <a:gd name="T83" fmla="*/ 9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6" h="785">
                <a:moveTo>
                  <a:pt x="166" y="9"/>
                </a:moveTo>
                <a:lnTo>
                  <a:pt x="166" y="9"/>
                </a:lnTo>
                <a:lnTo>
                  <a:pt x="166" y="0"/>
                </a:lnTo>
                <a:lnTo>
                  <a:pt x="0" y="2"/>
                </a:lnTo>
                <a:lnTo>
                  <a:pt x="0" y="2"/>
                </a:lnTo>
                <a:lnTo>
                  <a:pt x="0" y="9"/>
                </a:lnTo>
                <a:lnTo>
                  <a:pt x="0" y="9"/>
                </a:lnTo>
                <a:lnTo>
                  <a:pt x="2" y="65"/>
                </a:lnTo>
                <a:lnTo>
                  <a:pt x="6" y="120"/>
                </a:lnTo>
                <a:lnTo>
                  <a:pt x="12" y="174"/>
                </a:lnTo>
                <a:lnTo>
                  <a:pt x="21" y="228"/>
                </a:lnTo>
                <a:lnTo>
                  <a:pt x="33" y="281"/>
                </a:lnTo>
                <a:lnTo>
                  <a:pt x="47" y="333"/>
                </a:lnTo>
                <a:lnTo>
                  <a:pt x="63" y="384"/>
                </a:lnTo>
                <a:lnTo>
                  <a:pt x="82" y="433"/>
                </a:lnTo>
                <a:lnTo>
                  <a:pt x="103" y="482"/>
                </a:lnTo>
                <a:lnTo>
                  <a:pt x="127" y="530"/>
                </a:lnTo>
                <a:lnTo>
                  <a:pt x="151" y="575"/>
                </a:lnTo>
                <a:lnTo>
                  <a:pt x="179" y="620"/>
                </a:lnTo>
                <a:lnTo>
                  <a:pt x="207" y="664"/>
                </a:lnTo>
                <a:lnTo>
                  <a:pt x="239" y="706"/>
                </a:lnTo>
                <a:lnTo>
                  <a:pt x="272" y="746"/>
                </a:lnTo>
                <a:lnTo>
                  <a:pt x="306" y="785"/>
                </a:lnTo>
                <a:lnTo>
                  <a:pt x="426" y="670"/>
                </a:lnTo>
                <a:lnTo>
                  <a:pt x="426" y="670"/>
                </a:lnTo>
                <a:lnTo>
                  <a:pt x="396" y="637"/>
                </a:lnTo>
                <a:lnTo>
                  <a:pt x="369" y="603"/>
                </a:lnTo>
                <a:lnTo>
                  <a:pt x="341" y="566"/>
                </a:lnTo>
                <a:lnTo>
                  <a:pt x="317" y="530"/>
                </a:lnTo>
                <a:lnTo>
                  <a:pt x="293" y="491"/>
                </a:lnTo>
                <a:lnTo>
                  <a:pt x="272" y="452"/>
                </a:lnTo>
                <a:lnTo>
                  <a:pt x="253" y="411"/>
                </a:lnTo>
                <a:lnTo>
                  <a:pt x="235" y="370"/>
                </a:lnTo>
                <a:lnTo>
                  <a:pt x="219" y="328"/>
                </a:lnTo>
                <a:lnTo>
                  <a:pt x="205" y="285"/>
                </a:lnTo>
                <a:lnTo>
                  <a:pt x="193" y="241"/>
                </a:lnTo>
                <a:lnTo>
                  <a:pt x="184" y="195"/>
                </a:lnTo>
                <a:lnTo>
                  <a:pt x="176" y="150"/>
                </a:lnTo>
                <a:lnTo>
                  <a:pt x="170" y="104"/>
                </a:lnTo>
                <a:lnTo>
                  <a:pt x="167" y="57"/>
                </a:lnTo>
                <a:lnTo>
                  <a:pt x="166" y="9"/>
                </a:lnTo>
                <a:lnTo>
                  <a:pt x="166" y="9"/>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9" name="Freeform 67"/>
          <p:cNvSpPr>
            <a:spLocks/>
          </p:cNvSpPr>
          <p:nvPr/>
        </p:nvSpPr>
        <p:spPr bwMode="auto">
          <a:xfrm>
            <a:off x="4254500" y="4060826"/>
            <a:ext cx="311150" cy="179388"/>
          </a:xfrm>
          <a:custGeom>
            <a:avLst/>
            <a:gdLst>
              <a:gd name="T0" fmla="*/ 114 w 785"/>
              <a:gd name="T1" fmla="*/ 0 h 450"/>
              <a:gd name="T2" fmla="*/ 0 w 785"/>
              <a:gd name="T3" fmla="*/ 118 h 450"/>
              <a:gd name="T4" fmla="*/ 0 w 785"/>
              <a:gd name="T5" fmla="*/ 118 h 450"/>
              <a:gd name="T6" fmla="*/ 37 w 785"/>
              <a:gd name="T7" fmla="*/ 155 h 450"/>
              <a:gd name="T8" fmla="*/ 78 w 785"/>
              <a:gd name="T9" fmla="*/ 190 h 450"/>
              <a:gd name="T10" fmla="*/ 119 w 785"/>
              <a:gd name="T11" fmla="*/ 223 h 450"/>
              <a:gd name="T12" fmla="*/ 164 w 785"/>
              <a:gd name="T13" fmla="*/ 254 h 450"/>
              <a:gd name="T14" fmla="*/ 208 w 785"/>
              <a:gd name="T15" fmla="*/ 284 h 450"/>
              <a:gd name="T16" fmla="*/ 255 w 785"/>
              <a:gd name="T17" fmla="*/ 310 h 450"/>
              <a:gd name="T18" fmla="*/ 303 w 785"/>
              <a:gd name="T19" fmla="*/ 335 h 450"/>
              <a:gd name="T20" fmla="*/ 351 w 785"/>
              <a:gd name="T21" fmla="*/ 358 h 450"/>
              <a:gd name="T22" fmla="*/ 402 w 785"/>
              <a:gd name="T23" fmla="*/ 378 h 450"/>
              <a:gd name="T24" fmla="*/ 453 w 785"/>
              <a:gd name="T25" fmla="*/ 396 h 450"/>
              <a:gd name="T26" fmla="*/ 506 w 785"/>
              <a:gd name="T27" fmla="*/ 411 h 450"/>
              <a:gd name="T28" fmla="*/ 559 w 785"/>
              <a:gd name="T29" fmla="*/ 424 h 450"/>
              <a:gd name="T30" fmla="*/ 614 w 785"/>
              <a:gd name="T31" fmla="*/ 435 h 450"/>
              <a:gd name="T32" fmla="*/ 669 w 785"/>
              <a:gd name="T33" fmla="*/ 443 h 450"/>
              <a:gd name="T34" fmla="*/ 725 w 785"/>
              <a:gd name="T35" fmla="*/ 448 h 450"/>
              <a:gd name="T36" fmla="*/ 782 w 785"/>
              <a:gd name="T37" fmla="*/ 450 h 450"/>
              <a:gd name="T38" fmla="*/ 785 w 785"/>
              <a:gd name="T39" fmla="*/ 284 h 450"/>
              <a:gd name="T40" fmla="*/ 785 w 785"/>
              <a:gd name="T41" fmla="*/ 284 h 450"/>
              <a:gd name="T42" fmla="*/ 735 w 785"/>
              <a:gd name="T43" fmla="*/ 282 h 450"/>
              <a:gd name="T44" fmla="*/ 687 w 785"/>
              <a:gd name="T45" fmla="*/ 279 h 450"/>
              <a:gd name="T46" fmla="*/ 640 w 785"/>
              <a:gd name="T47" fmla="*/ 271 h 450"/>
              <a:gd name="T48" fmla="*/ 593 w 785"/>
              <a:gd name="T49" fmla="*/ 262 h 450"/>
              <a:gd name="T50" fmla="*/ 548 w 785"/>
              <a:gd name="T51" fmla="*/ 251 h 450"/>
              <a:gd name="T52" fmla="*/ 502 w 785"/>
              <a:gd name="T53" fmla="*/ 238 h 450"/>
              <a:gd name="T54" fmla="*/ 459 w 785"/>
              <a:gd name="T55" fmla="*/ 223 h 450"/>
              <a:gd name="T56" fmla="*/ 416 w 785"/>
              <a:gd name="T57" fmla="*/ 206 h 450"/>
              <a:gd name="T58" fmla="*/ 373 w 785"/>
              <a:gd name="T59" fmla="*/ 186 h 450"/>
              <a:gd name="T60" fmla="*/ 333 w 785"/>
              <a:gd name="T61" fmla="*/ 164 h 450"/>
              <a:gd name="T62" fmla="*/ 293 w 785"/>
              <a:gd name="T63" fmla="*/ 141 h 450"/>
              <a:gd name="T64" fmla="*/ 255 w 785"/>
              <a:gd name="T65" fmla="*/ 116 h 450"/>
              <a:gd name="T66" fmla="*/ 217 w 785"/>
              <a:gd name="T67" fmla="*/ 90 h 450"/>
              <a:gd name="T68" fmla="*/ 182 w 785"/>
              <a:gd name="T69" fmla="*/ 61 h 450"/>
              <a:gd name="T70" fmla="*/ 147 w 785"/>
              <a:gd name="T71" fmla="*/ 31 h 450"/>
              <a:gd name="T72" fmla="*/ 114 w 785"/>
              <a:gd name="T73" fmla="*/ 0 h 450"/>
              <a:gd name="T74" fmla="*/ 114 w 785"/>
              <a:gd name="T75"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85" h="450">
                <a:moveTo>
                  <a:pt x="114" y="0"/>
                </a:moveTo>
                <a:lnTo>
                  <a:pt x="0" y="118"/>
                </a:lnTo>
                <a:lnTo>
                  <a:pt x="0" y="118"/>
                </a:lnTo>
                <a:lnTo>
                  <a:pt x="37" y="155"/>
                </a:lnTo>
                <a:lnTo>
                  <a:pt x="78" y="190"/>
                </a:lnTo>
                <a:lnTo>
                  <a:pt x="119" y="223"/>
                </a:lnTo>
                <a:lnTo>
                  <a:pt x="164" y="254"/>
                </a:lnTo>
                <a:lnTo>
                  <a:pt x="208" y="284"/>
                </a:lnTo>
                <a:lnTo>
                  <a:pt x="255" y="310"/>
                </a:lnTo>
                <a:lnTo>
                  <a:pt x="303" y="335"/>
                </a:lnTo>
                <a:lnTo>
                  <a:pt x="351" y="358"/>
                </a:lnTo>
                <a:lnTo>
                  <a:pt x="402" y="378"/>
                </a:lnTo>
                <a:lnTo>
                  <a:pt x="453" y="396"/>
                </a:lnTo>
                <a:lnTo>
                  <a:pt x="506" y="411"/>
                </a:lnTo>
                <a:lnTo>
                  <a:pt x="559" y="424"/>
                </a:lnTo>
                <a:lnTo>
                  <a:pt x="614" y="435"/>
                </a:lnTo>
                <a:lnTo>
                  <a:pt x="669" y="443"/>
                </a:lnTo>
                <a:lnTo>
                  <a:pt x="725" y="448"/>
                </a:lnTo>
                <a:lnTo>
                  <a:pt x="782" y="450"/>
                </a:lnTo>
                <a:lnTo>
                  <a:pt x="785" y="284"/>
                </a:lnTo>
                <a:lnTo>
                  <a:pt x="785" y="284"/>
                </a:lnTo>
                <a:lnTo>
                  <a:pt x="735" y="282"/>
                </a:lnTo>
                <a:lnTo>
                  <a:pt x="687" y="279"/>
                </a:lnTo>
                <a:lnTo>
                  <a:pt x="640" y="271"/>
                </a:lnTo>
                <a:lnTo>
                  <a:pt x="593" y="262"/>
                </a:lnTo>
                <a:lnTo>
                  <a:pt x="548" y="251"/>
                </a:lnTo>
                <a:lnTo>
                  <a:pt x="502" y="238"/>
                </a:lnTo>
                <a:lnTo>
                  <a:pt x="459" y="223"/>
                </a:lnTo>
                <a:lnTo>
                  <a:pt x="416" y="206"/>
                </a:lnTo>
                <a:lnTo>
                  <a:pt x="373" y="186"/>
                </a:lnTo>
                <a:lnTo>
                  <a:pt x="333" y="164"/>
                </a:lnTo>
                <a:lnTo>
                  <a:pt x="293" y="141"/>
                </a:lnTo>
                <a:lnTo>
                  <a:pt x="255" y="116"/>
                </a:lnTo>
                <a:lnTo>
                  <a:pt x="217" y="90"/>
                </a:lnTo>
                <a:lnTo>
                  <a:pt x="182" y="61"/>
                </a:lnTo>
                <a:lnTo>
                  <a:pt x="147" y="31"/>
                </a:lnTo>
                <a:lnTo>
                  <a:pt x="114" y="0"/>
                </a:lnTo>
                <a:lnTo>
                  <a:pt x="114" y="0"/>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0" name="Freeform 68"/>
          <p:cNvSpPr>
            <a:spLocks/>
          </p:cNvSpPr>
          <p:nvPr/>
        </p:nvSpPr>
        <p:spPr bwMode="auto">
          <a:xfrm>
            <a:off x="4578350" y="4060826"/>
            <a:ext cx="312738" cy="179388"/>
          </a:xfrm>
          <a:custGeom>
            <a:avLst/>
            <a:gdLst>
              <a:gd name="T0" fmla="*/ 671 w 787"/>
              <a:gd name="T1" fmla="*/ 0 h 450"/>
              <a:gd name="T2" fmla="*/ 671 w 787"/>
              <a:gd name="T3" fmla="*/ 0 h 450"/>
              <a:gd name="T4" fmla="*/ 638 w 787"/>
              <a:gd name="T5" fmla="*/ 31 h 450"/>
              <a:gd name="T6" fmla="*/ 603 w 787"/>
              <a:gd name="T7" fmla="*/ 61 h 450"/>
              <a:gd name="T8" fmla="*/ 568 w 787"/>
              <a:gd name="T9" fmla="*/ 90 h 450"/>
              <a:gd name="T10" fmla="*/ 530 w 787"/>
              <a:gd name="T11" fmla="*/ 116 h 450"/>
              <a:gd name="T12" fmla="*/ 492 w 787"/>
              <a:gd name="T13" fmla="*/ 141 h 450"/>
              <a:gd name="T14" fmla="*/ 452 w 787"/>
              <a:gd name="T15" fmla="*/ 164 h 450"/>
              <a:gd name="T16" fmla="*/ 412 w 787"/>
              <a:gd name="T17" fmla="*/ 186 h 450"/>
              <a:gd name="T18" fmla="*/ 370 w 787"/>
              <a:gd name="T19" fmla="*/ 206 h 450"/>
              <a:gd name="T20" fmla="*/ 326 w 787"/>
              <a:gd name="T21" fmla="*/ 223 h 450"/>
              <a:gd name="T22" fmla="*/ 283 w 787"/>
              <a:gd name="T23" fmla="*/ 238 h 450"/>
              <a:gd name="T24" fmla="*/ 237 w 787"/>
              <a:gd name="T25" fmla="*/ 251 h 450"/>
              <a:gd name="T26" fmla="*/ 192 w 787"/>
              <a:gd name="T27" fmla="*/ 262 h 450"/>
              <a:gd name="T28" fmla="*/ 145 w 787"/>
              <a:gd name="T29" fmla="*/ 271 h 450"/>
              <a:gd name="T30" fmla="*/ 98 w 787"/>
              <a:gd name="T31" fmla="*/ 279 h 450"/>
              <a:gd name="T32" fmla="*/ 50 w 787"/>
              <a:gd name="T33" fmla="*/ 282 h 450"/>
              <a:gd name="T34" fmla="*/ 0 w 787"/>
              <a:gd name="T35" fmla="*/ 284 h 450"/>
              <a:gd name="T36" fmla="*/ 3 w 787"/>
              <a:gd name="T37" fmla="*/ 450 h 450"/>
              <a:gd name="T38" fmla="*/ 3 w 787"/>
              <a:gd name="T39" fmla="*/ 450 h 450"/>
              <a:gd name="T40" fmla="*/ 60 w 787"/>
              <a:gd name="T41" fmla="*/ 448 h 450"/>
              <a:gd name="T42" fmla="*/ 116 w 787"/>
              <a:gd name="T43" fmla="*/ 443 h 450"/>
              <a:gd name="T44" fmla="*/ 172 w 787"/>
              <a:gd name="T45" fmla="*/ 435 h 450"/>
              <a:gd name="T46" fmla="*/ 226 w 787"/>
              <a:gd name="T47" fmla="*/ 424 h 450"/>
              <a:gd name="T48" fmla="*/ 280 w 787"/>
              <a:gd name="T49" fmla="*/ 411 h 450"/>
              <a:gd name="T50" fmla="*/ 332 w 787"/>
              <a:gd name="T51" fmla="*/ 396 h 450"/>
              <a:gd name="T52" fmla="*/ 383 w 787"/>
              <a:gd name="T53" fmla="*/ 378 h 450"/>
              <a:gd name="T54" fmla="*/ 434 w 787"/>
              <a:gd name="T55" fmla="*/ 358 h 450"/>
              <a:gd name="T56" fmla="*/ 483 w 787"/>
              <a:gd name="T57" fmla="*/ 335 h 450"/>
              <a:gd name="T58" fmla="*/ 530 w 787"/>
              <a:gd name="T59" fmla="*/ 310 h 450"/>
              <a:gd name="T60" fmla="*/ 577 w 787"/>
              <a:gd name="T61" fmla="*/ 284 h 450"/>
              <a:gd name="T62" fmla="*/ 621 w 787"/>
              <a:gd name="T63" fmla="*/ 254 h 450"/>
              <a:gd name="T64" fmla="*/ 666 w 787"/>
              <a:gd name="T65" fmla="*/ 223 h 450"/>
              <a:gd name="T66" fmla="*/ 707 w 787"/>
              <a:gd name="T67" fmla="*/ 190 h 450"/>
              <a:gd name="T68" fmla="*/ 748 w 787"/>
              <a:gd name="T69" fmla="*/ 155 h 450"/>
              <a:gd name="T70" fmla="*/ 787 w 787"/>
              <a:gd name="T71" fmla="*/ 118 h 450"/>
              <a:gd name="T72" fmla="*/ 671 w 787"/>
              <a:gd name="T73"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87" h="450">
                <a:moveTo>
                  <a:pt x="671" y="0"/>
                </a:moveTo>
                <a:lnTo>
                  <a:pt x="671" y="0"/>
                </a:lnTo>
                <a:lnTo>
                  <a:pt x="638" y="31"/>
                </a:lnTo>
                <a:lnTo>
                  <a:pt x="603" y="61"/>
                </a:lnTo>
                <a:lnTo>
                  <a:pt x="568" y="90"/>
                </a:lnTo>
                <a:lnTo>
                  <a:pt x="530" y="116"/>
                </a:lnTo>
                <a:lnTo>
                  <a:pt x="492" y="141"/>
                </a:lnTo>
                <a:lnTo>
                  <a:pt x="452" y="164"/>
                </a:lnTo>
                <a:lnTo>
                  <a:pt x="412" y="186"/>
                </a:lnTo>
                <a:lnTo>
                  <a:pt x="370" y="206"/>
                </a:lnTo>
                <a:lnTo>
                  <a:pt x="326" y="223"/>
                </a:lnTo>
                <a:lnTo>
                  <a:pt x="283" y="238"/>
                </a:lnTo>
                <a:lnTo>
                  <a:pt x="237" y="251"/>
                </a:lnTo>
                <a:lnTo>
                  <a:pt x="192" y="262"/>
                </a:lnTo>
                <a:lnTo>
                  <a:pt x="145" y="271"/>
                </a:lnTo>
                <a:lnTo>
                  <a:pt x="98" y="279"/>
                </a:lnTo>
                <a:lnTo>
                  <a:pt x="50" y="282"/>
                </a:lnTo>
                <a:lnTo>
                  <a:pt x="0" y="284"/>
                </a:lnTo>
                <a:lnTo>
                  <a:pt x="3" y="450"/>
                </a:lnTo>
                <a:lnTo>
                  <a:pt x="3" y="450"/>
                </a:lnTo>
                <a:lnTo>
                  <a:pt x="60" y="448"/>
                </a:lnTo>
                <a:lnTo>
                  <a:pt x="116" y="443"/>
                </a:lnTo>
                <a:lnTo>
                  <a:pt x="172" y="435"/>
                </a:lnTo>
                <a:lnTo>
                  <a:pt x="226" y="424"/>
                </a:lnTo>
                <a:lnTo>
                  <a:pt x="280" y="411"/>
                </a:lnTo>
                <a:lnTo>
                  <a:pt x="332" y="396"/>
                </a:lnTo>
                <a:lnTo>
                  <a:pt x="383" y="378"/>
                </a:lnTo>
                <a:lnTo>
                  <a:pt x="434" y="358"/>
                </a:lnTo>
                <a:lnTo>
                  <a:pt x="483" y="335"/>
                </a:lnTo>
                <a:lnTo>
                  <a:pt x="530" y="310"/>
                </a:lnTo>
                <a:lnTo>
                  <a:pt x="577" y="284"/>
                </a:lnTo>
                <a:lnTo>
                  <a:pt x="621" y="254"/>
                </a:lnTo>
                <a:lnTo>
                  <a:pt x="666" y="223"/>
                </a:lnTo>
                <a:lnTo>
                  <a:pt x="707" y="190"/>
                </a:lnTo>
                <a:lnTo>
                  <a:pt x="748" y="155"/>
                </a:lnTo>
                <a:lnTo>
                  <a:pt x="787" y="118"/>
                </a:lnTo>
                <a:lnTo>
                  <a:pt x="671" y="0"/>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1" name="Freeform 69"/>
          <p:cNvSpPr>
            <a:spLocks/>
          </p:cNvSpPr>
          <p:nvPr/>
        </p:nvSpPr>
        <p:spPr bwMode="auto">
          <a:xfrm>
            <a:off x="4264025" y="3338513"/>
            <a:ext cx="301625" cy="169863"/>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2" name="Freeform 71"/>
          <p:cNvSpPr>
            <a:spLocks/>
          </p:cNvSpPr>
          <p:nvPr/>
        </p:nvSpPr>
        <p:spPr bwMode="auto">
          <a:xfrm>
            <a:off x="4238625" y="3784601"/>
            <a:ext cx="123825" cy="231775"/>
          </a:xfrm>
          <a:custGeom>
            <a:avLst/>
            <a:gdLst>
              <a:gd name="T0" fmla="*/ 122 w 311"/>
              <a:gd name="T1" fmla="*/ 13 h 583"/>
              <a:gd name="T2" fmla="*/ 122 w 311"/>
              <a:gd name="T3" fmla="*/ 13 h 583"/>
              <a:gd name="T4" fmla="*/ 122 w 311"/>
              <a:gd name="T5" fmla="*/ 0 h 583"/>
              <a:gd name="T6" fmla="*/ 0 w 311"/>
              <a:gd name="T7" fmla="*/ 1 h 583"/>
              <a:gd name="T8" fmla="*/ 0 w 311"/>
              <a:gd name="T9" fmla="*/ 1 h 583"/>
              <a:gd name="T10" fmla="*/ 0 w 311"/>
              <a:gd name="T11" fmla="*/ 13 h 583"/>
              <a:gd name="T12" fmla="*/ 0 w 311"/>
              <a:gd name="T13" fmla="*/ 13 h 583"/>
              <a:gd name="T14" fmla="*/ 1 w 311"/>
              <a:gd name="T15" fmla="*/ 53 h 583"/>
              <a:gd name="T16" fmla="*/ 4 w 311"/>
              <a:gd name="T17" fmla="*/ 95 h 583"/>
              <a:gd name="T18" fmla="*/ 9 w 311"/>
              <a:gd name="T19" fmla="*/ 134 h 583"/>
              <a:gd name="T20" fmla="*/ 16 w 311"/>
              <a:gd name="T21" fmla="*/ 174 h 583"/>
              <a:gd name="T22" fmla="*/ 25 w 311"/>
              <a:gd name="T23" fmla="*/ 212 h 583"/>
              <a:gd name="T24" fmla="*/ 34 w 311"/>
              <a:gd name="T25" fmla="*/ 250 h 583"/>
              <a:gd name="T26" fmla="*/ 47 w 311"/>
              <a:gd name="T27" fmla="*/ 288 h 583"/>
              <a:gd name="T28" fmla="*/ 60 w 311"/>
              <a:gd name="T29" fmla="*/ 324 h 583"/>
              <a:gd name="T30" fmla="*/ 75 w 311"/>
              <a:gd name="T31" fmla="*/ 361 h 583"/>
              <a:gd name="T32" fmla="*/ 92 w 311"/>
              <a:gd name="T33" fmla="*/ 395 h 583"/>
              <a:gd name="T34" fmla="*/ 111 w 311"/>
              <a:gd name="T35" fmla="*/ 428 h 583"/>
              <a:gd name="T36" fmla="*/ 130 w 311"/>
              <a:gd name="T37" fmla="*/ 462 h 583"/>
              <a:gd name="T38" fmla="*/ 151 w 311"/>
              <a:gd name="T39" fmla="*/ 493 h 583"/>
              <a:gd name="T40" fmla="*/ 174 w 311"/>
              <a:gd name="T41" fmla="*/ 525 h 583"/>
              <a:gd name="T42" fmla="*/ 198 w 311"/>
              <a:gd name="T43" fmla="*/ 555 h 583"/>
              <a:gd name="T44" fmla="*/ 224 w 311"/>
              <a:gd name="T45" fmla="*/ 583 h 583"/>
              <a:gd name="T46" fmla="*/ 311 w 311"/>
              <a:gd name="T47" fmla="*/ 497 h 583"/>
              <a:gd name="T48" fmla="*/ 311 w 311"/>
              <a:gd name="T49" fmla="*/ 497 h 583"/>
              <a:gd name="T50" fmla="*/ 290 w 311"/>
              <a:gd name="T51" fmla="*/ 473 h 583"/>
              <a:gd name="T52" fmla="*/ 269 w 311"/>
              <a:gd name="T53" fmla="*/ 448 h 583"/>
              <a:gd name="T54" fmla="*/ 251 w 311"/>
              <a:gd name="T55" fmla="*/ 422 h 583"/>
              <a:gd name="T56" fmla="*/ 233 w 311"/>
              <a:gd name="T57" fmla="*/ 395 h 583"/>
              <a:gd name="T58" fmla="*/ 216 w 311"/>
              <a:gd name="T59" fmla="*/ 366 h 583"/>
              <a:gd name="T60" fmla="*/ 200 w 311"/>
              <a:gd name="T61" fmla="*/ 337 h 583"/>
              <a:gd name="T62" fmla="*/ 186 w 311"/>
              <a:gd name="T63" fmla="*/ 307 h 583"/>
              <a:gd name="T64" fmla="*/ 173 w 311"/>
              <a:gd name="T65" fmla="*/ 277 h 583"/>
              <a:gd name="T66" fmla="*/ 161 w 311"/>
              <a:gd name="T67" fmla="*/ 246 h 583"/>
              <a:gd name="T68" fmla="*/ 151 w 311"/>
              <a:gd name="T69" fmla="*/ 215 h 583"/>
              <a:gd name="T70" fmla="*/ 142 w 311"/>
              <a:gd name="T71" fmla="*/ 182 h 583"/>
              <a:gd name="T72" fmla="*/ 135 w 311"/>
              <a:gd name="T73" fmla="*/ 150 h 583"/>
              <a:gd name="T74" fmla="*/ 130 w 311"/>
              <a:gd name="T75" fmla="*/ 116 h 583"/>
              <a:gd name="T76" fmla="*/ 125 w 311"/>
              <a:gd name="T77" fmla="*/ 82 h 583"/>
              <a:gd name="T78" fmla="*/ 122 w 311"/>
              <a:gd name="T79" fmla="*/ 48 h 583"/>
              <a:gd name="T80" fmla="*/ 122 w 311"/>
              <a:gd name="T81" fmla="*/ 13 h 583"/>
              <a:gd name="T82" fmla="*/ 122 w 311"/>
              <a:gd name="T83" fmla="*/ 13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583">
                <a:moveTo>
                  <a:pt x="122" y="13"/>
                </a:moveTo>
                <a:lnTo>
                  <a:pt x="122" y="13"/>
                </a:lnTo>
                <a:lnTo>
                  <a:pt x="122" y="0"/>
                </a:lnTo>
                <a:lnTo>
                  <a:pt x="0" y="1"/>
                </a:lnTo>
                <a:lnTo>
                  <a:pt x="0" y="1"/>
                </a:lnTo>
                <a:lnTo>
                  <a:pt x="0" y="13"/>
                </a:lnTo>
                <a:lnTo>
                  <a:pt x="0" y="13"/>
                </a:lnTo>
                <a:lnTo>
                  <a:pt x="1" y="53"/>
                </a:lnTo>
                <a:lnTo>
                  <a:pt x="4" y="95"/>
                </a:lnTo>
                <a:lnTo>
                  <a:pt x="9" y="134"/>
                </a:lnTo>
                <a:lnTo>
                  <a:pt x="16" y="174"/>
                </a:lnTo>
                <a:lnTo>
                  <a:pt x="25" y="212"/>
                </a:lnTo>
                <a:lnTo>
                  <a:pt x="34" y="250"/>
                </a:lnTo>
                <a:lnTo>
                  <a:pt x="47" y="288"/>
                </a:lnTo>
                <a:lnTo>
                  <a:pt x="60" y="324"/>
                </a:lnTo>
                <a:lnTo>
                  <a:pt x="75" y="361"/>
                </a:lnTo>
                <a:lnTo>
                  <a:pt x="92" y="395"/>
                </a:lnTo>
                <a:lnTo>
                  <a:pt x="111" y="428"/>
                </a:lnTo>
                <a:lnTo>
                  <a:pt x="130" y="462"/>
                </a:lnTo>
                <a:lnTo>
                  <a:pt x="151" y="493"/>
                </a:lnTo>
                <a:lnTo>
                  <a:pt x="174" y="525"/>
                </a:lnTo>
                <a:lnTo>
                  <a:pt x="198" y="555"/>
                </a:lnTo>
                <a:lnTo>
                  <a:pt x="224" y="583"/>
                </a:lnTo>
                <a:lnTo>
                  <a:pt x="311" y="497"/>
                </a:lnTo>
                <a:lnTo>
                  <a:pt x="311" y="497"/>
                </a:lnTo>
                <a:lnTo>
                  <a:pt x="290" y="473"/>
                </a:lnTo>
                <a:lnTo>
                  <a:pt x="269" y="448"/>
                </a:lnTo>
                <a:lnTo>
                  <a:pt x="251" y="422"/>
                </a:lnTo>
                <a:lnTo>
                  <a:pt x="233" y="395"/>
                </a:lnTo>
                <a:lnTo>
                  <a:pt x="216" y="366"/>
                </a:lnTo>
                <a:lnTo>
                  <a:pt x="200" y="337"/>
                </a:lnTo>
                <a:lnTo>
                  <a:pt x="186" y="307"/>
                </a:lnTo>
                <a:lnTo>
                  <a:pt x="173" y="277"/>
                </a:lnTo>
                <a:lnTo>
                  <a:pt x="161" y="246"/>
                </a:lnTo>
                <a:lnTo>
                  <a:pt x="151" y="215"/>
                </a:lnTo>
                <a:lnTo>
                  <a:pt x="142" y="182"/>
                </a:lnTo>
                <a:lnTo>
                  <a:pt x="135" y="150"/>
                </a:lnTo>
                <a:lnTo>
                  <a:pt x="130" y="116"/>
                </a:lnTo>
                <a:lnTo>
                  <a:pt x="125" y="82"/>
                </a:lnTo>
                <a:lnTo>
                  <a:pt x="122" y="48"/>
                </a:lnTo>
                <a:lnTo>
                  <a:pt x="122" y="13"/>
                </a:lnTo>
                <a:lnTo>
                  <a:pt x="122" y="13"/>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3" name="Freeform 72"/>
          <p:cNvSpPr>
            <a:spLocks/>
          </p:cNvSpPr>
          <p:nvPr/>
        </p:nvSpPr>
        <p:spPr bwMode="auto">
          <a:xfrm>
            <a:off x="4781550" y="3784601"/>
            <a:ext cx="123825" cy="231775"/>
          </a:xfrm>
          <a:custGeom>
            <a:avLst/>
            <a:gdLst>
              <a:gd name="T0" fmla="*/ 311 w 311"/>
              <a:gd name="T1" fmla="*/ 1 h 583"/>
              <a:gd name="T2" fmla="*/ 189 w 311"/>
              <a:gd name="T3" fmla="*/ 0 h 583"/>
              <a:gd name="T4" fmla="*/ 189 w 311"/>
              <a:gd name="T5" fmla="*/ 0 h 583"/>
              <a:gd name="T6" fmla="*/ 189 w 311"/>
              <a:gd name="T7" fmla="*/ 13 h 583"/>
              <a:gd name="T8" fmla="*/ 189 w 311"/>
              <a:gd name="T9" fmla="*/ 13 h 583"/>
              <a:gd name="T10" fmla="*/ 189 w 311"/>
              <a:gd name="T11" fmla="*/ 48 h 583"/>
              <a:gd name="T12" fmla="*/ 186 w 311"/>
              <a:gd name="T13" fmla="*/ 82 h 583"/>
              <a:gd name="T14" fmla="*/ 182 w 311"/>
              <a:gd name="T15" fmla="*/ 116 h 583"/>
              <a:gd name="T16" fmla="*/ 176 w 311"/>
              <a:gd name="T17" fmla="*/ 150 h 583"/>
              <a:gd name="T18" fmla="*/ 169 w 311"/>
              <a:gd name="T19" fmla="*/ 182 h 583"/>
              <a:gd name="T20" fmla="*/ 160 w 311"/>
              <a:gd name="T21" fmla="*/ 215 h 583"/>
              <a:gd name="T22" fmla="*/ 150 w 311"/>
              <a:gd name="T23" fmla="*/ 246 h 583"/>
              <a:gd name="T24" fmla="*/ 138 w 311"/>
              <a:gd name="T25" fmla="*/ 277 h 583"/>
              <a:gd name="T26" fmla="*/ 125 w 311"/>
              <a:gd name="T27" fmla="*/ 307 h 583"/>
              <a:gd name="T28" fmla="*/ 111 w 311"/>
              <a:gd name="T29" fmla="*/ 337 h 583"/>
              <a:gd name="T30" fmla="*/ 95 w 311"/>
              <a:gd name="T31" fmla="*/ 366 h 583"/>
              <a:gd name="T32" fmla="*/ 78 w 311"/>
              <a:gd name="T33" fmla="*/ 395 h 583"/>
              <a:gd name="T34" fmla="*/ 61 w 311"/>
              <a:gd name="T35" fmla="*/ 422 h 583"/>
              <a:gd name="T36" fmla="*/ 42 w 311"/>
              <a:gd name="T37" fmla="*/ 448 h 583"/>
              <a:gd name="T38" fmla="*/ 21 w 311"/>
              <a:gd name="T39" fmla="*/ 473 h 583"/>
              <a:gd name="T40" fmla="*/ 0 w 311"/>
              <a:gd name="T41" fmla="*/ 497 h 583"/>
              <a:gd name="T42" fmla="*/ 87 w 311"/>
              <a:gd name="T43" fmla="*/ 583 h 583"/>
              <a:gd name="T44" fmla="*/ 87 w 311"/>
              <a:gd name="T45" fmla="*/ 583 h 583"/>
              <a:gd name="T46" fmla="*/ 113 w 311"/>
              <a:gd name="T47" fmla="*/ 555 h 583"/>
              <a:gd name="T48" fmla="*/ 137 w 311"/>
              <a:gd name="T49" fmla="*/ 525 h 583"/>
              <a:gd name="T50" fmla="*/ 160 w 311"/>
              <a:gd name="T51" fmla="*/ 493 h 583"/>
              <a:gd name="T52" fmla="*/ 181 w 311"/>
              <a:gd name="T53" fmla="*/ 462 h 583"/>
              <a:gd name="T54" fmla="*/ 200 w 311"/>
              <a:gd name="T55" fmla="*/ 428 h 583"/>
              <a:gd name="T56" fmla="*/ 219 w 311"/>
              <a:gd name="T57" fmla="*/ 395 h 583"/>
              <a:gd name="T58" fmla="*/ 236 w 311"/>
              <a:gd name="T59" fmla="*/ 361 h 583"/>
              <a:gd name="T60" fmla="*/ 251 w 311"/>
              <a:gd name="T61" fmla="*/ 324 h 583"/>
              <a:gd name="T62" fmla="*/ 266 w 311"/>
              <a:gd name="T63" fmla="*/ 288 h 583"/>
              <a:gd name="T64" fmla="*/ 277 w 311"/>
              <a:gd name="T65" fmla="*/ 250 h 583"/>
              <a:gd name="T66" fmla="*/ 288 w 311"/>
              <a:gd name="T67" fmla="*/ 212 h 583"/>
              <a:gd name="T68" fmla="*/ 295 w 311"/>
              <a:gd name="T69" fmla="*/ 174 h 583"/>
              <a:gd name="T70" fmla="*/ 302 w 311"/>
              <a:gd name="T71" fmla="*/ 134 h 583"/>
              <a:gd name="T72" fmla="*/ 307 w 311"/>
              <a:gd name="T73" fmla="*/ 95 h 583"/>
              <a:gd name="T74" fmla="*/ 310 w 311"/>
              <a:gd name="T75" fmla="*/ 53 h 583"/>
              <a:gd name="T76" fmla="*/ 311 w 311"/>
              <a:gd name="T77" fmla="*/ 13 h 583"/>
              <a:gd name="T78" fmla="*/ 311 w 311"/>
              <a:gd name="T79" fmla="*/ 13 h 583"/>
              <a:gd name="T80" fmla="*/ 311 w 311"/>
              <a:gd name="T81" fmla="*/ 1 h 583"/>
              <a:gd name="T82" fmla="*/ 311 w 311"/>
              <a:gd name="T83" fmla="*/ 1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583">
                <a:moveTo>
                  <a:pt x="311" y="1"/>
                </a:moveTo>
                <a:lnTo>
                  <a:pt x="189" y="0"/>
                </a:lnTo>
                <a:lnTo>
                  <a:pt x="189" y="0"/>
                </a:lnTo>
                <a:lnTo>
                  <a:pt x="189" y="13"/>
                </a:lnTo>
                <a:lnTo>
                  <a:pt x="189" y="13"/>
                </a:lnTo>
                <a:lnTo>
                  <a:pt x="189" y="48"/>
                </a:lnTo>
                <a:lnTo>
                  <a:pt x="186" y="82"/>
                </a:lnTo>
                <a:lnTo>
                  <a:pt x="182" y="116"/>
                </a:lnTo>
                <a:lnTo>
                  <a:pt x="176" y="150"/>
                </a:lnTo>
                <a:lnTo>
                  <a:pt x="169" y="182"/>
                </a:lnTo>
                <a:lnTo>
                  <a:pt x="160" y="215"/>
                </a:lnTo>
                <a:lnTo>
                  <a:pt x="150" y="246"/>
                </a:lnTo>
                <a:lnTo>
                  <a:pt x="138" y="277"/>
                </a:lnTo>
                <a:lnTo>
                  <a:pt x="125" y="307"/>
                </a:lnTo>
                <a:lnTo>
                  <a:pt x="111" y="337"/>
                </a:lnTo>
                <a:lnTo>
                  <a:pt x="95" y="366"/>
                </a:lnTo>
                <a:lnTo>
                  <a:pt x="78" y="395"/>
                </a:lnTo>
                <a:lnTo>
                  <a:pt x="61" y="422"/>
                </a:lnTo>
                <a:lnTo>
                  <a:pt x="42" y="448"/>
                </a:lnTo>
                <a:lnTo>
                  <a:pt x="21" y="473"/>
                </a:lnTo>
                <a:lnTo>
                  <a:pt x="0" y="497"/>
                </a:lnTo>
                <a:lnTo>
                  <a:pt x="87" y="583"/>
                </a:lnTo>
                <a:lnTo>
                  <a:pt x="87" y="583"/>
                </a:lnTo>
                <a:lnTo>
                  <a:pt x="113" y="555"/>
                </a:lnTo>
                <a:lnTo>
                  <a:pt x="137" y="525"/>
                </a:lnTo>
                <a:lnTo>
                  <a:pt x="160" y="493"/>
                </a:lnTo>
                <a:lnTo>
                  <a:pt x="181" y="462"/>
                </a:lnTo>
                <a:lnTo>
                  <a:pt x="200" y="428"/>
                </a:lnTo>
                <a:lnTo>
                  <a:pt x="219" y="395"/>
                </a:lnTo>
                <a:lnTo>
                  <a:pt x="236" y="361"/>
                </a:lnTo>
                <a:lnTo>
                  <a:pt x="251" y="324"/>
                </a:lnTo>
                <a:lnTo>
                  <a:pt x="266" y="288"/>
                </a:lnTo>
                <a:lnTo>
                  <a:pt x="277" y="250"/>
                </a:lnTo>
                <a:lnTo>
                  <a:pt x="288" y="212"/>
                </a:lnTo>
                <a:lnTo>
                  <a:pt x="295" y="174"/>
                </a:lnTo>
                <a:lnTo>
                  <a:pt x="302" y="134"/>
                </a:lnTo>
                <a:lnTo>
                  <a:pt x="307" y="95"/>
                </a:lnTo>
                <a:lnTo>
                  <a:pt x="310" y="53"/>
                </a:lnTo>
                <a:lnTo>
                  <a:pt x="311" y="13"/>
                </a:lnTo>
                <a:lnTo>
                  <a:pt x="311" y="13"/>
                </a:lnTo>
                <a:lnTo>
                  <a:pt x="311" y="1"/>
                </a:lnTo>
                <a:lnTo>
                  <a:pt x="311" y="1"/>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4" name="Freeform 73"/>
          <p:cNvSpPr>
            <a:spLocks/>
          </p:cNvSpPr>
          <p:nvPr/>
        </p:nvSpPr>
        <p:spPr bwMode="auto">
          <a:xfrm>
            <a:off x="4335463" y="3989388"/>
            <a:ext cx="231775" cy="133350"/>
          </a:xfrm>
          <a:custGeom>
            <a:avLst/>
            <a:gdLst>
              <a:gd name="T0" fmla="*/ 85 w 584"/>
              <a:gd name="T1" fmla="*/ 0 h 336"/>
              <a:gd name="T2" fmla="*/ 0 w 584"/>
              <a:gd name="T3" fmla="*/ 88 h 336"/>
              <a:gd name="T4" fmla="*/ 0 w 584"/>
              <a:gd name="T5" fmla="*/ 88 h 336"/>
              <a:gd name="T6" fmla="*/ 29 w 584"/>
              <a:gd name="T7" fmla="*/ 115 h 336"/>
              <a:gd name="T8" fmla="*/ 59 w 584"/>
              <a:gd name="T9" fmla="*/ 142 h 336"/>
              <a:gd name="T10" fmla="*/ 90 w 584"/>
              <a:gd name="T11" fmla="*/ 166 h 336"/>
              <a:gd name="T12" fmla="*/ 121 w 584"/>
              <a:gd name="T13" fmla="*/ 190 h 336"/>
              <a:gd name="T14" fmla="*/ 155 w 584"/>
              <a:gd name="T15" fmla="*/ 211 h 336"/>
              <a:gd name="T16" fmla="*/ 189 w 584"/>
              <a:gd name="T17" fmla="*/ 231 h 336"/>
              <a:gd name="T18" fmla="*/ 226 w 584"/>
              <a:gd name="T19" fmla="*/ 250 h 336"/>
              <a:gd name="T20" fmla="*/ 262 w 584"/>
              <a:gd name="T21" fmla="*/ 267 h 336"/>
              <a:gd name="T22" fmla="*/ 299 w 584"/>
              <a:gd name="T23" fmla="*/ 282 h 336"/>
              <a:gd name="T24" fmla="*/ 338 w 584"/>
              <a:gd name="T25" fmla="*/ 295 h 336"/>
              <a:gd name="T26" fmla="*/ 377 w 584"/>
              <a:gd name="T27" fmla="*/ 307 h 336"/>
              <a:gd name="T28" fmla="*/ 416 w 584"/>
              <a:gd name="T29" fmla="*/ 316 h 336"/>
              <a:gd name="T30" fmla="*/ 456 w 584"/>
              <a:gd name="T31" fmla="*/ 324 h 336"/>
              <a:gd name="T32" fmla="*/ 498 w 584"/>
              <a:gd name="T33" fmla="*/ 330 h 336"/>
              <a:gd name="T34" fmla="*/ 539 w 584"/>
              <a:gd name="T35" fmla="*/ 334 h 336"/>
              <a:gd name="T36" fmla="*/ 582 w 584"/>
              <a:gd name="T37" fmla="*/ 336 h 336"/>
              <a:gd name="T38" fmla="*/ 584 w 584"/>
              <a:gd name="T39" fmla="*/ 213 h 336"/>
              <a:gd name="T40" fmla="*/ 584 w 584"/>
              <a:gd name="T41" fmla="*/ 213 h 336"/>
              <a:gd name="T42" fmla="*/ 547 w 584"/>
              <a:gd name="T43" fmla="*/ 212 h 336"/>
              <a:gd name="T44" fmla="*/ 512 w 584"/>
              <a:gd name="T45" fmla="*/ 208 h 336"/>
              <a:gd name="T46" fmla="*/ 476 w 584"/>
              <a:gd name="T47" fmla="*/ 204 h 336"/>
              <a:gd name="T48" fmla="*/ 442 w 584"/>
              <a:gd name="T49" fmla="*/ 196 h 336"/>
              <a:gd name="T50" fmla="*/ 408 w 584"/>
              <a:gd name="T51" fmla="*/ 188 h 336"/>
              <a:gd name="T52" fmla="*/ 374 w 584"/>
              <a:gd name="T53" fmla="*/ 178 h 336"/>
              <a:gd name="T54" fmla="*/ 341 w 584"/>
              <a:gd name="T55" fmla="*/ 166 h 336"/>
              <a:gd name="T56" fmla="*/ 309 w 584"/>
              <a:gd name="T57" fmla="*/ 153 h 336"/>
              <a:gd name="T58" fmla="*/ 278 w 584"/>
              <a:gd name="T59" fmla="*/ 139 h 336"/>
              <a:gd name="T60" fmla="*/ 248 w 584"/>
              <a:gd name="T61" fmla="*/ 123 h 336"/>
              <a:gd name="T62" fmla="*/ 218 w 584"/>
              <a:gd name="T63" fmla="*/ 106 h 336"/>
              <a:gd name="T64" fmla="*/ 189 w 584"/>
              <a:gd name="T65" fmla="*/ 87 h 336"/>
              <a:gd name="T66" fmla="*/ 162 w 584"/>
              <a:gd name="T67" fmla="*/ 67 h 336"/>
              <a:gd name="T68" fmla="*/ 136 w 584"/>
              <a:gd name="T69" fmla="*/ 46 h 336"/>
              <a:gd name="T70" fmla="*/ 110 w 584"/>
              <a:gd name="T71" fmla="*/ 23 h 336"/>
              <a:gd name="T72" fmla="*/ 85 w 584"/>
              <a:gd name="T73" fmla="*/ 0 h 336"/>
              <a:gd name="T74" fmla="*/ 85 w 584"/>
              <a:gd name="T75"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84" h="336">
                <a:moveTo>
                  <a:pt x="85" y="0"/>
                </a:moveTo>
                <a:lnTo>
                  <a:pt x="0" y="88"/>
                </a:lnTo>
                <a:lnTo>
                  <a:pt x="0" y="88"/>
                </a:lnTo>
                <a:lnTo>
                  <a:pt x="29" y="115"/>
                </a:lnTo>
                <a:lnTo>
                  <a:pt x="59" y="142"/>
                </a:lnTo>
                <a:lnTo>
                  <a:pt x="90" y="166"/>
                </a:lnTo>
                <a:lnTo>
                  <a:pt x="121" y="190"/>
                </a:lnTo>
                <a:lnTo>
                  <a:pt x="155" y="211"/>
                </a:lnTo>
                <a:lnTo>
                  <a:pt x="189" y="231"/>
                </a:lnTo>
                <a:lnTo>
                  <a:pt x="226" y="250"/>
                </a:lnTo>
                <a:lnTo>
                  <a:pt x="262" y="267"/>
                </a:lnTo>
                <a:lnTo>
                  <a:pt x="299" y="282"/>
                </a:lnTo>
                <a:lnTo>
                  <a:pt x="338" y="295"/>
                </a:lnTo>
                <a:lnTo>
                  <a:pt x="377" y="307"/>
                </a:lnTo>
                <a:lnTo>
                  <a:pt x="416" y="316"/>
                </a:lnTo>
                <a:lnTo>
                  <a:pt x="456" y="324"/>
                </a:lnTo>
                <a:lnTo>
                  <a:pt x="498" y="330"/>
                </a:lnTo>
                <a:lnTo>
                  <a:pt x="539" y="334"/>
                </a:lnTo>
                <a:lnTo>
                  <a:pt x="582" y="336"/>
                </a:lnTo>
                <a:lnTo>
                  <a:pt x="584" y="213"/>
                </a:lnTo>
                <a:lnTo>
                  <a:pt x="584" y="213"/>
                </a:lnTo>
                <a:lnTo>
                  <a:pt x="547" y="212"/>
                </a:lnTo>
                <a:lnTo>
                  <a:pt x="512" y="208"/>
                </a:lnTo>
                <a:lnTo>
                  <a:pt x="476" y="204"/>
                </a:lnTo>
                <a:lnTo>
                  <a:pt x="442" y="196"/>
                </a:lnTo>
                <a:lnTo>
                  <a:pt x="408" y="188"/>
                </a:lnTo>
                <a:lnTo>
                  <a:pt x="374" y="178"/>
                </a:lnTo>
                <a:lnTo>
                  <a:pt x="341" y="166"/>
                </a:lnTo>
                <a:lnTo>
                  <a:pt x="309" y="153"/>
                </a:lnTo>
                <a:lnTo>
                  <a:pt x="278" y="139"/>
                </a:lnTo>
                <a:lnTo>
                  <a:pt x="248" y="123"/>
                </a:lnTo>
                <a:lnTo>
                  <a:pt x="218" y="106"/>
                </a:lnTo>
                <a:lnTo>
                  <a:pt x="189" y="87"/>
                </a:lnTo>
                <a:lnTo>
                  <a:pt x="162" y="67"/>
                </a:lnTo>
                <a:lnTo>
                  <a:pt x="136" y="46"/>
                </a:lnTo>
                <a:lnTo>
                  <a:pt x="110" y="23"/>
                </a:lnTo>
                <a:lnTo>
                  <a:pt x="85" y="0"/>
                </a:lnTo>
                <a:lnTo>
                  <a:pt x="85" y="0"/>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5" name="Freeform 76"/>
          <p:cNvSpPr>
            <a:spLocks/>
          </p:cNvSpPr>
          <p:nvPr/>
        </p:nvSpPr>
        <p:spPr bwMode="auto">
          <a:xfrm>
            <a:off x="4240213" y="3552826"/>
            <a:ext cx="133350" cy="222250"/>
          </a:xfrm>
          <a:custGeom>
            <a:avLst/>
            <a:gdLst>
              <a:gd name="T0" fmla="*/ 336 w 336"/>
              <a:gd name="T1" fmla="*/ 84 h 558"/>
              <a:gd name="T2" fmla="*/ 248 w 336"/>
              <a:gd name="T3" fmla="*/ 0 h 558"/>
              <a:gd name="T4" fmla="*/ 248 w 336"/>
              <a:gd name="T5" fmla="*/ 0 h 558"/>
              <a:gd name="T6" fmla="*/ 222 w 336"/>
              <a:gd name="T7" fmla="*/ 27 h 558"/>
              <a:gd name="T8" fmla="*/ 197 w 336"/>
              <a:gd name="T9" fmla="*/ 56 h 558"/>
              <a:gd name="T10" fmla="*/ 172 w 336"/>
              <a:gd name="T11" fmla="*/ 86 h 558"/>
              <a:gd name="T12" fmla="*/ 150 w 336"/>
              <a:gd name="T13" fmla="*/ 117 h 558"/>
              <a:gd name="T14" fmla="*/ 128 w 336"/>
              <a:gd name="T15" fmla="*/ 148 h 558"/>
              <a:gd name="T16" fmla="*/ 108 w 336"/>
              <a:gd name="T17" fmla="*/ 182 h 558"/>
              <a:gd name="T18" fmla="*/ 90 w 336"/>
              <a:gd name="T19" fmla="*/ 216 h 558"/>
              <a:gd name="T20" fmla="*/ 73 w 336"/>
              <a:gd name="T21" fmla="*/ 250 h 558"/>
              <a:gd name="T22" fmla="*/ 59 w 336"/>
              <a:gd name="T23" fmla="*/ 286 h 558"/>
              <a:gd name="T24" fmla="*/ 44 w 336"/>
              <a:gd name="T25" fmla="*/ 323 h 558"/>
              <a:gd name="T26" fmla="*/ 33 w 336"/>
              <a:gd name="T27" fmla="*/ 360 h 558"/>
              <a:gd name="T28" fmla="*/ 22 w 336"/>
              <a:gd name="T29" fmla="*/ 398 h 558"/>
              <a:gd name="T30" fmla="*/ 15 w 336"/>
              <a:gd name="T31" fmla="*/ 437 h 558"/>
              <a:gd name="T32" fmla="*/ 8 w 336"/>
              <a:gd name="T33" fmla="*/ 476 h 558"/>
              <a:gd name="T34" fmla="*/ 3 w 336"/>
              <a:gd name="T35" fmla="*/ 517 h 558"/>
              <a:gd name="T36" fmla="*/ 0 w 336"/>
              <a:gd name="T37" fmla="*/ 557 h 558"/>
              <a:gd name="T38" fmla="*/ 123 w 336"/>
              <a:gd name="T39" fmla="*/ 558 h 558"/>
              <a:gd name="T40" fmla="*/ 123 w 336"/>
              <a:gd name="T41" fmla="*/ 558 h 558"/>
              <a:gd name="T42" fmla="*/ 125 w 336"/>
              <a:gd name="T43" fmla="*/ 524 h 558"/>
              <a:gd name="T44" fmla="*/ 130 w 336"/>
              <a:gd name="T45" fmla="*/ 491 h 558"/>
              <a:gd name="T46" fmla="*/ 136 w 336"/>
              <a:gd name="T47" fmla="*/ 457 h 558"/>
              <a:gd name="T48" fmla="*/ 143 w 336"/>
              <a:gd name="T49" fmla="*/ 423 h 558"/>
              <a:gd name="T50" fmla="*/ 151 w 336"/>
              <a:gd name="T51" fmla="*/ 392 h 558"/>
              <a:gd name="T52" fmla="*/ 162 w 336"/>
              <a:gd name="T53" fmla="*/ 359 h 558"/>
              <a:gd name="T54" fmla="*/ 173 w 336"/>
              <a:gd name="T55" fmla="*/ 328 h 558"/>
              <a:gd name="T56" fmla="*/ 186 w 336"/>
              <a:gd name="T57" fmla="*/ 298 h 558"/>
              <a:gd name="T58" fmla="*/ 201 w 336"/>
              <a:gd name="T59" fmla="*/ 268 h 558"/>
              <a:gd name="T60" fmla="*/ 216 w 336"/>
              <a:gd name="T61" fmla="*/ 239 h 558"/>
              <a:gd name="T62" fmla="*/ 233 w 336"/>
              <a:gd name="T63" fmla="*/ 211 h 558"/>
              <a:gd name="T64" fmla="*/ 251 w 336"/>
              <a:gd name="T65" fmla="*/ 185 h 558"/>
              <a:gd name="T66" fmla="*/ 271 w 336"/>
              <a:gd name="T67" fmla="*/ 157 h 558"/>
              <a:gd name="T68" fmla="*/ 292 w 336"/>
              <a:gd name="T69" fmla="*/ 132 h 558"/>
              <a:gd name="T70" fmla="*/ 313 w 336"/>
              <a:gd name="T71" fmla="*/ 108 h 558"/>
              <a:gd name="T72" fmla="*/ 336 w 336"/>
              <a:gd name="T73" fmla="*/ 84 h 558"/>
              <a:gd name="T74" fmla="*/ 336 w 336"/>
              <a:gd name="T75" fmla="*/ 84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36" h="558">
                <a:moveTo>
                  <a:pt x="336" y="84"/>
                </a:moveTo>
                <a:lnTo>
                  <a:pt x="248" y="0"/>
                </a:lnTo>
                <a:lnTo>
                  <a:pt x="248" y="0"/>
                </a:lnTo>
                <a:lnTo>
                  <a:pt x="222" y="27"/>
                </a:lnTo>
                <a:lnTo>
                  <a:pt x="197" y="56"/>
                </a:lnTo>
                <a:lnTo>
                  <a:pt x="172" y="86"/>
                </a:lnTo>
                <a:lnTo>
                  <a:pt x="150" y="117"/>
                </a:lnTo>
                <a:lnTo>
                  <a:pt x="128" y="148"/>
                </a:lnTo>
                <a:lnTo>
                  <a:pt x="108" y="182"/>
                </a:lnTo>
                <a:lnTo>
                  <a:pt x="90" y="216"/>
                </a:lnTo>
                <a:lnTo>
                  <a:pt x="73" y="250"/>
                </a:lnTo>
                <a:lnTo>
                  <a:pt x="59" y="286"/>
                </a:lnTo>
                <a:lnTo>
                  <a:pt x="44" y="323"/>
                </a:lnTo>
                <a:lnTo>
                  <a:pt x="33" y="360"/>
                </a:lnTo>
                <a:lnTo>
                  <a:pt x="22" y="398"/>
                </a:lnTo>
                <a:lnTo>
                  <a:pt x="15" y="437"/>
                </a:lnTo>
                <a:lnTo>
                  <a:pt x="8" y="476"/>
                </a:lnTo>
                <a:lnTo>
                  <a:pt x="3" y="517"/>
                </a:lnTo>
                <a:lnTo>
                  <a:pt x="0" y="557"/>
                </a:lnTo>
                <a:lnTo>
                  <a:pt x="123" y="558"/>
                </a:lnTo>
                <a:lnTo>
                  <a:pt x="123" y="558"/>
                </a:lnTo>
                <a:lnTo>
                  <a:pt x="125" y="524"/>
                </a:lnTo>
                <a:lnTo>
                  <a:pt x="130" y="491"/>
                </a:lnTo>
                <a:lnTo>
                  <a:pt x="136" y="457"/>
                </a:lnTo>
                <a:lnTo>
                  <a:pt x="143" y="423"/>
                </a:lnTo>
                <a:lnTo>
                  <a:pt x="151" y="392"/>
                </a:lnTo>
                <a:lnTo>
                  <a:pt x="162" y="359"/>
                </a:lnTo>
                <a:lnTo>
                  <a:pt x="173" y="328"/>
                </a:lnTo>
                <a:lnTo>
                  <a:pt x="186" y="298"/>
                </a:lnTo>
                <a:lnTo>
                  <a:pt x="201" y="268"/>
                </a:lnTo>
                <a:lnTo>
                  <a:pt x="216" y="239"/>
                </a:lnTo>
                <a:lnTo>
                  <a:pt x="233" y="211"/>
                </a:lnTo>
                <a:lnTo>
                  <a:pt x="251" y="185"/>
                </a:lnTo>
                <a:lnTo>
                  <a:pt x="271" y="157"/>
                </a:lnTo>
                <a:lnTo>
                  <a:pt x="292" y="132"/>
                </a:lnTo>
                <a:lnTo>
                  <a:pt x="313" y="108"/>
                </a:lnTo>
                <a:lnTo>
                  <a:pt x="336" y="84"/>
                </a:lnTo>
                <a:lnTo>
                  <a:pt x="336" y="84"/>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6" name="Freeform 77"/>
          <p:cNvSpPr>
            <a:spLocks/>
          </p:cNvSpPr>
          <p:nvPr/>
        </p:nvSpPr>
        <p:spPr bwMode="auto">
          <a:xfrm>
            <a:off x="4576763" y="3989388"/>
            <a:ext cx="231775" cy="133350"/>
          </a:xfrm>
          <a:custGeom>
            <a:avLst/>
            <a:gdLst>
              <a:gd name="T0" fmla="*/ 0 w 584"/>
              <a:gd name="T1" fmla="*/ 213 h 336"/>
              <a:gd name="T2" fmla="*/ 3 w 584"/>
              <a:gd name="T3" fmla="*/ 336 h 336"/>
              <a:gd name="T4" fmla="*/ 3 w 584"/>
              <a:gd name="T5" fmla="*/ 336 h 336"/>
              <a:gd name="T6" fmla="*/ 45 w 584"/>
              <a:gd name="T7" fmla="*/ 334 h 336"/>
              <a:gd name="T8" fmla="*/ 86 w 584"/>
              <a:gd name="T9" fmla="*/ 330 h 336"/>
              <a:gd name="T10" fmla="*/ 128 w 584"/>
              <a:gd name="T11" fmla="*/ 324 h 336"/>
              <a:gd name="T12" fmla="*/ 168 w 584"/>
              <a:gd name="T13" fmla="*/ 316 h 336"/>
              <a:gd name="T14" fmla="*/ 209 w 584"/>
              <a:gd name="T15" fmla="*/ 307 h 336"/>
              <a:gd name="T16" fmla="*/ 248 w 584"/>
              <a:gd name="T17" fmla="*/ 295 h 336"/>
              <a:gd name="T18" fmla="*/ 285 w 584"/>
              <a:gd name="T19" fmla="*/ 282 h 336"/>
              <a:gd name="T20" fmla="*/ 323 w 584"/>
              <a:gd name="T21" fmla="*/ 267 h 336"/>
              <a:gd name="T22" fmla="*/ 358 w 584"/>
              <a:gd name="T23" fmla="*/ 250 h 336"/>
              <a:gd name="T24" fmla="*/ 395 w 584"/>
              <a:gd name="T25" fmla="*/ 231 h 336"/>
              <a:gd name="T26" fmla="*/ 429 w 584"/>
              <a:gd name="T27" fmla="*/ 211 h 336"/>
              <a:gd name="T28" fmla="*/ 463 w 584"/>
              <a:gd name="T29" fmla="*/ 190 h 336"/>
              <a:gd name="T30" fmla="*/ 495 w 584"/>
              <a:gd name="T31" fmla="*/ 166 h 336"/>
              <a:gd name="T32" fmla="*/ 525 w 584"/>
              <a:gd name="T33" fmla="*/ 142 h 336"/>
              <a:gd name="T34" fmla="*/ 555 w 584"/>
              <a:gd name="T35" fmla="*/ 115 h 336"/>
              <a:gd name="T36" fmla="*/ 584 w 584"/>
              <a:gd name="T37" fmla="*/ 88 h 336"/>
              <a:gd name="T38" fmla="*/ 499 w 584"/>
              <a:gd name="T39" fmla="*/ 0 h 336"/>
              <a:gd name="T40" fmla="*/ 499 w 584"/>
              <a:gd name="T41" fmla="*/ 0 h 336"/>
              <a:gd name="T42" fmla="*/ 474 w 584"/>
              <a:gd name="T43" fmla="*/ 23 h 336"/>
              <a:gd name="T44" fmla="*/ 450 w 584"/>
              <a:gd name="T45" fmla="*/ 46 h 336"/>
              <a:gd name="T46" fmla="*/ 422 w 584"/>
              <a:gd name="T47" fmla="*/ 67 h 336"/>
              <a:gd name="T48" fmla="*/ 395 w 584"/>
              <a:gd name="T49" fmla="*/ 87 h 336"/>
              <a:gd name="T50" fmla="*/ 366 w 584"/>
              <a:gd name="T51" fmla="*/ 106 h 336"/>
              <a:gd name="T52" fmla="*/ 336 w 584"/>
              <a:gd name="T53" fmla="*/ 123 h 336"/>
              <a:gd name="T54" fmla="*/ 306 w 584"/>
              <a:gd name="T55" fmla="*/ 139 h 336"/>
              <a:gd name="T56" fmla="*/ 275 w 584"/>
              <a:gd name="T57" fmla="*/ 153 h 336"/>
              <a:gd name="T58" fmla="*/ 243 w 584"/>
              <a:gd name="T59" fmla="*/ 166 h 336"/>
              <a:gd name="T60" fmla="*/ 210 w 584"/>
              <a:gd name="T61" fmla="*/ 178 h 336"/>
              <a:gd name="T62" fmla="*/ 177 w 584"/>
              <a:gd name="T63" fmla="*/ 188 h 336"/>
              <a:gd name="T64" fmla="*/ 142 w 584"/>
              <a:gd name="T65" fmla="*/ 196 h 336"/>
              <a:gd name="T66" fmla="*/ 108 w 584"/>
              <a:gd name="T67" fmla="*/ 204 h 336"/>
              <a:gd name="T68" fmla="*/ 73 w 584"/>
              <a:gd name="T69" fmla="*/ 208 h 336"/>
              <a:gd name="T70" fmla="*/ 37 w 584"/>
              <a:gd name="T71" fmla="*/ 212 h 336"/>
              <a:gd name="T72" fmla="*/ 0 w 584"/>
              <a:gd name="T73" fmla="*/ 213 h 336"/>
              <a:gd name="T74" fmla="*/ 0 w 584"/>
              <a:gd name="T75" fmla="*/ 213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84" h="336">
                <a:moveTo>
                  <a:pt x="0" y="213"/>
                </a:moveTo>
                <a:lnTo>
                  <a:pt x="3" y="336"/>
                </a:lnTo>
                <a:lnTo>
                  <a:pt x="3" y="336"/>
                </a:lnTo>
                <a:lnTo>
                  <a:pt x="45" y="334"/>
                </a:lnTo>
                <a:lnTo>
                  <a:pt x="86" y="330"/>
                </a:lnTo>
                <a:lnTo>
                  <a:pt x="128" y="324"/>
                </a:lnTo>
                <a:lnTo>
                  <a:pt x="168" y="316"/>
                </a:lnTo>
                <a:lnTo>
                  <a:pt x="209" y="307"/>
                </a:lnTo>
                <a:lnTo>
                  <a:pt x="248" y="295"/>
                </a:lnTo>
                <a:lnTo>
                  <a:pt x="285" y="282"/>
                </a:lnTo>
                <a:lnTo>
                  <a:pt x="323" y="267"/>
                </a:lnTo>
                <a:lnTo>
                  <a:pt x="358" y="250"/>
                </a:lnTo>
                <a:lnTo>
                  <a:pt x="395" y="231"/>
                </a:lnTo>
                <a:lnTo>
                  <a:pt x="429" y="211"/>
                </a:lnTo>
                <a:lnTo>
                  <a:pt x="463" y="190"/>
                </a:lnTo>
                <a:lnTo>
                  <a:pt x="495" y="166"/>
                </a:lnTo>
                <a:lnTo>
                  <a:pt x="525" y="142"/>
                </a:lnTo>
                <a:lnTo>
                  <a:pt x="555" y="115"/>
                </a:lnTo>
                <a:lnTo>
                  <a:pt x="584" y="88"/>
                </a:lnTo>
                <a:lnTo>
                  <a:pt x="499" y="0"/>
                </a:lnTo>
                <a:lnTo>
                  <a:pt x="499" y="0"/>
                </a:lnTo>
                <a:lnTo>
                  <a:pt x="474" y="23"/>
                </a:lnTo>
                <a:lnTo>
                  <a:pt x="450" y="46"/>
                </a:lnTo>
                <a:lnTo>
                  <a:pt x="422" y="67"/>
                </a:lnTo>
                <a:lnTo>
                  <a:pt x="395" y="87"/>
                </a:lnTo>
                <a:lnTo>
                  <a:pt x="366" y="106"/>
                </a:lnTo>
                <a:lnTo>
                  <a:pt x="336" y="123"/>
                </a:lnTo>
                <a:lnTo>
                  <a:pt x="306" y="139"/>
                </a:lnTo>
                <a:lnTo>
                  <a:pt x="275" y="153"/>
                </a:lnTo>
                <a:lnTo>
                  <a:pt x="243" y="166"/>
                </a:lnTo>
                <a:lnTo>
                  <a:pt x="210" y="178"/>
                </a:lnTo>
                <a:lnTo>
                  <a:pt x="177" y="188"/>
                </a:lnTo>
                <a:lnTo>
                  <a:pt x="142" y="196"/>
                </a:lnTo>
                <a:lnTo>
                  <a:pt x="108" y="204"/>
                </a:lnTo>
                <a:lnTo>
                  <a:pt x="73" y="208"/>
                </a:lnTo>
                <a:lnTo>
                  <a:pt x="37" y="212"/>
                </a:lnTo>
                <a:lnTo>
                  <a:pt x="0" y="213"/>
                </a:lnTo>
                <a:lnTo>
                  <a:pt x="0" y="213"/>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7" name="ZoneTexte 56"/>
          <p:cNvSpPr txBox="1"/>
          <p:nvPr/>
        </p:nvSpPr>
        <p:spPr>
          <a:xfrm>
            <a:off x="6111875" y="3806187"/>
            <a:ext cx="2852613" cy="175432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C’est une recherche perpétuelle </a:t>
            </a:r>
            <a:r>
              <a:rPr lang="fr-FR" b="1" dirty="0" err="1" smtClean="0"/>
              <a:t>ki</a:t>
            </a:r>
            <a:r>
              <a:rPr lang="fr-FR" b="1" dirty="0" smtClean="0"/>
              <a:t> rapproche à </a:t>
            </a:r>
            <a:r>
              <a:rPr lang="fr-FR" b="1" dirty="0" err="1" smtClean="0"/>
              <a:t>mwin</a:t>
            </a:r>
            <a:r>
              <a:rPr lang="fr-FR" b="1" dirty="0" smtClean="0"/>
              <a:t> des expressions de ma véritable nature et </a:t>
            </a:r>
            <a:r>
              <a:rPr lang="fr-FR" b="1" dirty="0" err="1"/>
              <a:t>k</a:t>
            </a:r>
            <a:r>
              <a:rPr lang="fr-FR" b="1" dirty="0" err="1" smtClean="0"/>
              <a:t>i</a:t>
            </a:r>
            <a:r>
              <a:rPr lang="fr-FR" b="1" dirty="0" smtClean="0"/>
              <a:t> recentre à </a:t>
            </a:r>
            <a:r>
              <a:rPr lang="fr-FR" b="1" dirty="0" err="1" smtClean="0"/>
              <a:t>mwin</a:t>
            </a:r>
            <a:r>
              <a:rPr lang="fr-FR" b="1" dirty="0" smtClean="0"/>
              <a:t> sur l’authenticité (J.J.I.)</a:t>
            </a:r>
            <a:endParaRPr lang="fr-FR" b="1" dirty="0"/>
          </a:p>
        </p:txBody>
      </p:sp>
      <p:sp>
        <p:nvSpPr>
          <p:cNvPr id="58" name="ZoneTexte 57"/>
          <p:cNvSpPr txBox="1"/>
          <p:nvPr/>
        </p:nvSpPr>
        <p:spPr>
          <a:xfrm>
            <a:off x="4808538" y="1138773"/>
            <a:ext cx="4155950" cy="923330"/>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a:t>i</a:t>
            </a:r>
            <a:r>
              <a:rPr lang="fr-FR" b="1" dirty="0" smtClean="0"/>
              <a:t> signifie ma nature authentique, c’est plus </a:t>
            </a:r>
            <a:r>
              <a:rPr lang="fr-FR" b="1" dirty="0" err="1" smtClean="0"/>
              <a:t>mwin</a:t>
            </a:r>
            <a:r>
              <a:rPr lang="fr-FR" b="1" dirty="0" smtClean="0"/>
              <a:t>! C’est mon identité naturelle et profonde (N.S.)  </a:t>
            </a:r>
            <a:endParaRPr lang="fr-FR" b="1" dirty="0"/>
          </a:p>
        </p:txBody>
      </p:sp>
      <p:sp>
        <p:nvSpPr>
          <p:cNvPr id="59" name="ZoneTexte 58"/>
          <p:cNvSpPr txBox="1"/>
          <p:nvPr/>
        </p:nvSpPr>
        <p:spPr>
          <a:xfrm>
            <a:off x="97544" y="1259425"/>
            <a:ext cx="4461755" cy="646331"/>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err="1" smtClean="0"/>
              <a:t>Ékrir</a:t>
            </a:r>
            <a:r>
              <a:rPr lang="fr-FR" b="1" dirty="0" smtClean="0"/>
              <a:t> an </a:t>
            </a:r>
            <a:r>
              <a:rPr lang="fr-FR" b="1" dirty="0" err="1" smtClean="0"/>
              <a:t>kréol</a:t>
            </a:r>
            <a:r>
              <a:rPr lang="fr-FR" b="1" dirty="0" smtClean="0"/>
              <a:t>, c’est une forme d’accomplissement (N.S.)</a:t>
            </a:r>
            <a:endParaRPr lang="fr-FR" b="1" dirty="0"/>
          </a:p>
        </p:txBody>
      </p:sp>
      <p:sp>
        <p:nvSpPr>
          <p:cNvPr id="60" name="ZoneTexte 59"/>
          <p:cNvSpPr txBox="1"/>
          <p:nvPr/>
        </p:nvSpPr>
        <p:spPr>
          <a:xfrm>
            <a:off x="5057777" y="2414498"/>
            <a:ext cx="3674040" cy="92333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Lé plus </a:t>
            </a:r>
            <a:r>
              <a:rPr lang="fr-FR" b="1" dirty="0" err="1" smtClean="0"/>
              <a:t>gayar</a:t>
            </a:r>
            <a:r>
              <a:rPr lang="fr-FR" b="1" dirty="0" smtClean="0"/>
              <a:t> </a:t>
            </a:r>
            <a:r>
              <a:rPr lang="fr-FR" b="1" dirty="0" err="1" smtClean="0"/>
              <a:t>ékri</a:t>
            </a:r>
            <a:r>
              <a:rPr lang="fr-FR" b="1" dirty="0" smtClean="0"/>
              <a:t> an </a:t>
            </a:r>
            <a:r>
              <a:rPr lang="fr-FR" b="1" dirty="0" err="1" smtClean="0"/>
              <a:t>kréol</a:t>
            </a:r>
            <a:r>
              <a:rPr lang="fr-FR" b="1" dirty="0" smtClean="0"/>
              <a:t> kan français car en écrivant an </a:t>
            </a:r>
            <a:r>
              <a:rPr lang="fr-FR" b="1" dirty="0" err="1" smtClean="0"/>
              <a:t>Kréol</a:t>
            </a:r>
            <a:r>
              <a:rPr lang="fr-FR" b="1" dirty="0" smtClean="0"/>
              <a:t>, </a:t>
            </a:r>
            <a:r>
              <a:rPr lang="fr-FR" b="1" dirty="0" err="1" smtClean="0"/>
              <a:t>nou</a:t>
            </a:r>
            <a:r>
              <a:rPr lang="fr-FR" b="1" dirty="0" smtClean="0"/>
              <a:t> lé des précurseurs (N.S.)</a:t>
            </a:r>
            <a:endParaRPr lang="fr-FR" b="1" dirty="0"/>
          </a:p>
        </p:txBody>
      </p:sp>
      <p:sp>
        <p:nvSpPr>
          <p:cNvPr id="61" name="ZoneTexte 60"/>
          <p:cNvSpPr txBox="1"/>
          <p:nvPr/>
        </p:nvSpPr>
        <p:spPr>
          <a:xfrm>
            <a:off x="0" y="2303845"/>
            <a:ext cx="3976688" cy="92333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Mi pense an </a:t>
            </a:r>
            <a:r>
              <a:rPr lang="fr-FR" b="1" dirty="0" err="1" smtClean="0"/>
              <a:t>kréol</a:t>
            </a:r>
            <a:r>
              <a:rPr lang="fr-FR" b="1" dirty="0" smtClean="0"/>
              <a:t> dans ma tête. Na des gens </a:t>
            </a:r>
            <a:r>
              <a:rPr lang="fr-FR" b="1" dirty="0" err="1" smtClean="0"/>
              <a:t>ki</a:t>
            </a:r>
            <a:r>
              <a:rPr lang="fr-FR" b="1" dirty="0" smtClean="0"/>
              <a:t> pensent d’abord an français ce </a:t>
            </a:r>
            <a:r>
              <a:rPr lang="fr-FR" b="1" dirty="0" err="1" smtClean="0"/>
              <a:t>ke</a:t>
            </a:r>
            <a:r>
              <a:rPr lang="fr-FR" b="1" dirty="0" smtClean="0"/>
              <a:t> </a:t>
            </a:r>
            <a:r>
              <a:rPr lang="fr-FR" b="1" dirty="0" err="1" smtClean="0"/>
              <a:t>zot</a:t>
            </a:r>
            <a:r>
              <a:rPr lang="fr-FR" b="1" dirty="0" smtClean="0"/>
              <a:t> i </a:t>
            </a:r>
            <a:r>
              <a:rPr lang="fr-FR" b="1" dirty="0" err="1" smtClean="0"/>
              <a:t>ve</a:t>
            </a:r>
            <a:r>
              <a:rPr lang="fr-FR" b="1" dirty="0" smtClean="0"/>
              <a:t> </a:t>
            </a:r>
            <a:r>
              <a:rPr lang="fr-FR" b="1" dirty="0" err="1" smtClean="0"/>
              <a:t>ékri</a:t>
            </a:r>
            <a:r>
              <a:rPr lang="fr-FR" b="1" dirty="0" smtClean="0"/>
              <a:t> an </a:t>
            </a:r>
            <a:r>
              <a:rPr lang="fr-FR" b="1" dirty="0" err="1" smtClean="0"/>
              <a:t>kréol</a:t>
            </a:r>
            <a:r>
              <a:rPr lang="fr-FR" b="1" dirty="0" smtClean="0"/>
              <a:t> (N.S.)</a:t>
            </a:r>
            <a:endParaRPr lang="fr-FR" b="1" dirty="0"/>
          </a:p>
        </p:txBody>
      </p:sp>
      <p:sp>
        <p:nvSpPr>
          <p:cNvPr id="62" name="ZoneTexte 61"/>
          <p:cNvSpPr txBox="1"/>
          <p:nvPr/>
        </p:nvSpPr>
        <p:spPr>
          <a:xfrm>
            <a:off x="2870200" y="4132086"/>
            <a:ext cx="3060700"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Mi situe a </a:t>
            </a:r>
            <a:r>
              <a:rPr lang="fr-FR" b="1" dirty="0" err="1" smtClean="0"/>
              <a:t>mwin</a:t>
            </a:r>
            <a:r>
              <a:rPr lang="fr-FR" b="1" dirty="0" smtClean="0"/>
              <a:t> dans le sens de la transmission (J.J.I.)</a:t>
            </a:r>
            <a:endParaRPr lang="fr-FR" b="1" dirty="0"/>
          </a:p>
        </p:txBody>
      </p:sp>
      <p:sp>
        <p:nvSpPr>
          <p:cNvPr id="63" name="ZoneTexte 62"/>
          <p:cNvSpPr txBox="1"/>
          <p:nvPr/>
        </p:nvSpPr>
        <p:spPr>
          <a:xfrm>
            <a:off x="97545" y="5935625"/>
            <a:ext cx="8946321" cy="92333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C’est une thérapeutique </a:t>
            </a:r>
            <a:r>
              <a:rPr lang="fr-FR" b="1" dirty="0" err="1" smtClean="0"/>
              <a:t>ki</a:t>
            </a:r>
            <a:r>
              <a:rPr lang="fr-FR" b="1" dirty="0" smtClean="0"/>
              <a:t> </a:t>
            </a:r>
            <a:r>
              <a:rPr lang="fr-FR" b="1" dirty="0" err="1" smtClean="0"/>
              <a:t>permé</a:t>
            </a:r>
            <a:r>
              <a:rPr lang="fr-FR" b="1" dirty="0" smtClean="0"/>
              <a:t> à </a:t>
            </a:r>
            <a:r>
              <a:rPr lang="fr-FR" b="1" dirty="0" err="1" smtClean="0"/>
              <a:t>mwin</a:t>
            </a:r>
            <a:r>
              <a:rPr lang="fr-FR" b="1" dirty="0" smtClean="0"/>
              <a:t> </a:t>
            </a:r>
            <a:r>
              <a:rPr lang="fr-FR" b="1" dirty="0" err="1" smtClean="0"/>
              <a:t>fé</a:t>
            </a:r>
            <a:r>
              <a:rPr lang="fr-FR" b="1" dirty="0" smtClean="0"/>
              <a:t> la lumière sur ma propre intériorité. C’est une manière accomplir a </a:t>
            </a:r>
            <a:r>
              <a:rPr lang="fr-FR" b="1" dirty="0" err="1" smtClean="0"/>
              <a:t>mwin</a:t>
            </a:r>
            <a:r>
              <a:rPr lang="fr-FR" b="1" dirty="0" smtClean="0"/>
              <a:t>, une manière épanouir à </a:t>
            </a:r>
            <a:r>
              <a:rPr lang="fr-FR" b="1" dirty="0" err="1" smtClean="0"/>
              <a:t>mwin</a:t>
            </a:r>
            <a:r>
              <a:rPr lang="fr-FR" b="1" dirty="0" smtClean="0"/>
              <a:t> dans l’humilité et le respect. (J.J.I.)</a:t>
            </a:r>
            <a:endParaRPr lang="fr-FR" b="1" dirty="0"/>
          </a:p>
        </p:txBody>
      </p:sp>
      <p:sp>
        <p:nvSpPr>
          <p:cNvPr id="79" name="ZoneTexte 78"/>
          <p:cNvSpPr txBox="1"/>
          <p:nvPr/>
        </p:nvSpPr>
        <p:spPr>
          <a:xfrm>
            <a:off x="130262" y="184666"/>
            <a:ext cx="9013738" cy="95410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sz="2800" b="1" dirty="0" smtClean="0">
                <a:ln w="17780" cmpd="sng">
                  <a:solidFill>
                    <a:srgbClr val="FFFFFF"/>
                  </a:solidFill>
                  <a:prstDash val="solid"/>
                  <a:miter lim="800000"/>
                </a:ln>
                <a:solidFill>
                  <a:schemeClr val="tx1"/>
                </a:solidFill>
                <a:effectLst>
                  <a:outerShdw blurRad="50800" algn="tl" rotWithShape="0">
                    <a:srgbClr val="000000"/>
                  </a:outerShdw>
                </a:effectLst>
              </a:rPr>
              <a:t>Effets du Symbolique sur le Transfert de graphie chez quelques poètes et écrivains du Prix </a:t>
            </a:r>
            <a:r>
              <a:rPr lang="fr-FR" sz="2800" b="1" dirty="0" err="1" smtClean="0">
                <a:ln w="17780" cmpd="sng">
                  <a:solidFill>
                    <a:srgbClr val="FFFFFF"/>
                  </a:solidFill>
                  <a:prstDash val="solid"/>
                  <a:miter lim="800000"/>
                </a:ln>
                <a:solidFill>
                  <a:schemeClr val="tx1"/>
                </a:solidFill>
                <a:effectLst>
                  <a:outerShdw blurRad="50800" algn="tl" rotWithShape="0">
                    <a:srgbClr val="000000"/>
                  </a:outerShdw>
                </a:effectLst>
              </a:rPr>
              <a:t>LanKréol</a:t>
            </a:r>
            <a:r>
              <a:rPr lang="fr-FR" sz="2800" b="1" dirty="0" smtClean="0">
                <a:ln w="17780" cmpd="sng">
                  <a:solidFill>
                    <a:srgbClr val="FFFFFF"/>
                  </a:solidFill>
                  <a:prstDash val="solid"/>
                  <a:miter lim="800000"/>
                </a:ln>
                <a:solidFill>
                  <a:schemeClr val="tx1"/>
                </a:solidFill>
                <a:effectLst>
                  <a:outerShdw blurRad="50800" algn="tl" rotWithShape="0">
                    <a:srgbClr val="000000"/>
                  </a:outerShdw>
                </a:effectLst>
              </a:rPr>
              <a:t>       1</a:t>
            </a:r>
            <a:endParaRPr lang="fr-FR" sz="2800" b="1" dirty="0">
              <a:ln w="17780" cmpd="sng">
                <a:solidFill>
                  <a:srgbClr val="FFFFFF"/>
                </a:solidFill>
                <a:prstDash val="solid"/>
                <a:miter lim="800000"/>
              </a:ln>
              <a:solidFill>
                <a:schemeClr val="tx1"/>
              </a:solidFill>
              <a:effectLst>
                <a:outerShdw blurRad="50800" algn="tl" rotWithShape="0">
                  <a:srgbClr val="000000"/>
                </a:outerShdw>
              </a:effectLst>
            </a:endParaRPr>
          </a:p>
        </p:txBody>
      </p:sp>
      <p:sp>
        <p:nvSpPr>
          <p:cNvPr id="80" name="Freeform 69"/>
          <p:cNvSpPr>
            <a:spLocks/>
          </p:cNvSpPr>
          <p:nvPr/>
        </p:nvSpPr>
        <p:spPr bwMode="auto">
          <a:xfrm>
            <a:off x="4335463" y="3470275"/>
            <a:ext cx="256381" cy="135285"/>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1" name="Freeform 62"/>
          <p:cNvSpPr>
            <a:spLocks/>
          </p:cNvSpPr>
          <p:nvPr/>
        </p:nvSpPr>
        <p:spPr bwMode="auto">
          <a:xfrm>
            <a:off x="4594225" y="3467894"/>
            <a:ext cx="214313" cy="137667"/>
          </a:xfrm>
          <a:custGeom>
            <a:avLst/>
            <a:gdLst>
              <a:gd name="T0" fmla="*/ 645 w 761"/>
              <a:gd name="T1" fmla="*/ 425 h 425"/>
              <a:gd name="T2" fmla="*/ 761 w 761"/>
              <a:gd name="T3" fmla="*/ 307 h 425"/>
              <a:gd name="T4" fmla="*/ 761 w 761"/>
              <a:gd name="T5" fmla="*/ 307 h 425"/>
              <a:gd name="T6" fmla="*/ 723 w 761"/>
              <a:gd name="T7" fmla="*/ 273 h 425"/>
              <a:gd name="T8" fmla="*/ 682 w 761"/>
              <a:gd name="T9" fmla="*/ 240 h 425"/>
              <a:gd name="T10" fmla="*/ 642 w 761"/>
              <a:gd name="T11" fmla="*/ 209 h 425"/>
              <a:gd name="T12" fmla="*/ 599 w 761"/>
              <a:gd name="T13" fmla="*/ 181 h 425"/>
              <a:gd name="T14" fmla="*/ 555 w 761"/>
              <a:gd name="T15" fmla="*/ 155 h 425"/>
              <a:gd name="T16" fmla="*/ 511 w 761"/>
              <a:gd name="T17" fmla="*/ 128 h 425"/>
              <a:gd name="T18" fmla="*/ 464 w 761"/>
              <a:gd name="T19" fmla="*/ 106 h 425"/>
              <a:gd name="T20" fmla="*/ 417 w 761"/>
              <a:gd name="T21" fmla="*/ 86 h 425"/>
              <a:gd name="T22" fmla="*/ 369 w 761"/>
              <a:gd name="T23" fmla="*/ 66 h 425"/>
              <a:gd name="T24" fmla="*/ 319 w 761"/>
              <a:gd name="T25" fmla="*/ 50 h 425"/>
              <a:gd name="T26" fmla="*/ 268 w 761"/>
              <a:gd name="T27" fmla="*/ 36 h 425"/>
              <a:gd name="T28" fmla="*/ 216 w 761"/>
              <a:gd name="T29" fmla="*/ 24 h 425"/>
              <a:gd name="T30" fmla="*/ 164 w 761"/>
              <a:gd name="T31" fmla="*/ 14 h 425"/>
              <a:gd name="T32" fmla="*/ 111 w 761"/>
              <a:gd name="T33" fmla="*/ 7 h 425"/>
              <a:gd name="T34" fmla="*/ 58 w 761"/>
              <a:gd name="T35" fmla="*/ 2 h 425"/>
              <a:gd name="T36" fmla="*/ 3 w 761"/>
              <a:gd name="T37" fmla="*/ 0 h 425"/>
              <a:gd name="T38" fmla="*/ 0 w 761"/>
              <a:gd name="T39" fmla="*/ 165 h 425"/>
              <a:gd name="T40" fmla="*/ 0 w 761"/>
              <a:gd name="T41" fmla="*/ 165 h 425"/>
              <a:gd name="T42" fmla="*/ 46 w 761"/>
              <a:gd name="T43" fmla="*/ 168 h 425"/>
              <a:gd name="T44" fmla="*/ 93 w 761"/>
              <a:gd name="T45" fmla="*/ 171 h 425"/>
              <a:gd name="T46" fmla="*/ 137 w 761"/>
              <a:gd name="T47" fmla="*/ 178 h 425"/>
              <a:gd name="T48" fmla="*/ 183 w 761"/>
              <a:gd name="T49" fmla="*/ 186 h 425"/>
              <a:gd name="T50" fmla="*/ 226 w 761"/>
              <a:gd name="T51" fmla="*/ 196 h 425"/>
              <a:gd name="T52" fmla="*/ 268 w 761"/>
              <a:gd name="T53" fmla="*/ 208 h 425"/>
              <a:gd name="T54" fmla="*/ 311 w 761"/>
              <a:gd name="T55" fmla="*/ 222 h 425"/>
              <a:gd name="T56" fmla="*/ 352 w 761"/>
              <a:gd name="T57" fmla="*/ 238 h 425"/>
              <a:gd name="T58" fmla="*/ 393 w 761"/>
              <a:gd name="T59" fmla="*/ 256 h 425"/>
              <a:gd name="T60" fmla="*/ 433 w 761"/>
              <a:gd name="T61" fmla="*/ 274 h 425"/>
              <a:gd name="T62" fmla="*/ 470 w 761"/>
              <a:gd name="T63" fmla="*/ 296 h 425"/>
              <a:gd name="T64" fmla="*/ 508 w 761"/>
              <a:gd name="T65" fmla="*/ 319 h 425"/>
              <a:gd name="T66" fmla="*/ 544 w 761"/>
              <a:gd name="T67" fmla="*/ 343 h 425"/>
              <a:gd name="T68" fmla="*/ 580 w 761"/>
              <a:gd name="T69" fmla="*/ 369 h 425"/>
              <a:gd name="T70" fmla="*/ 613 w 761"/>
              <a:gd name="T71" fmla="*/ 397 h 425"/>
              <a:gd name="T72" fmla="*/ 645 w 761"/>
              <a:gd name="T73" fmla="*/ 425 h 425"/>
              <a:gd name="T74" fmla="*/ 645 w 761"/>
              <a:gd name="T75"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1" h="425">
                <a:moveTo>
                  <a:pt x="645" y="425"/>
                </a:moveTo>
                <a:lnTo>
                  <a:pt x="761" y="307"/>
                </a:lnTo>
                <a:lnTo>
                  <a:pt x="761" y="307"/>
                </a:lnTo>
                <a:lnTo>
                  <a:pt x="723" y="273"/>
                </a:lnTo>
                <a:lnTo>
                  <a:pt x="682" y="240"/>
                </a:lnTo>
                <a:lnTo>
                  <a:pt x="642" y="209"/>
                </a:lnTo>
                <a:lnTo>
                  <a:pt x="599" y="181"/>
                </a:lnTo>
                <a:lnTo>
                  <a:pt x="555" y="155"/>
                </a:lnTo>
                <a:lnTo>
                  <a:pt x="511" y="128"/>
                </a:lnTo>
                <a:lnTo>
                  <a:pt x="464" y="106"/>
                </a:lnTo>
                <a:lnTo>
                  <a:pt x="417" y="86"/>
                </a:lnTo>
                <a:lnTo>
                  <a:pt x="369" y="66"/>
                </a:lnTo>
                <a:lnTo>
                  <a:pt x="319" y="50"/>
                </a:lnTo>
                <a:lnTo>
                  <a:pt x="268" y="36"/>
                </a:lnTo>
                <a:lnTo>
                  <a:pt x="216" y="24"/>
                </a:lnTo>
                <a:lnTo>
                  <a:pt x="164" y="14"/>
                </a:lnTo>
                <a:lnTo>
                  <a:pt x="111" y="7"/>
                </a:lnTo>
                <a:lnTo>
                  <a:pt x="58" y="2"/>
                </a:lnTo>
                <a:lnTo>
                  <a:pt x="3" y="0"/>
                </a:lnTo>
                <a:lnTo>
                  <a:pt x="0" y="165"/>
                </a:lnTo>
                <a:lnTo>
                  <a:pt x="0" y="165"/>
                </a:lnTo>
                <a:lnTo>
                  <a:pt x="46" y="168"/>
                </a:lnTo>
                <a:lnTo>
                  <a:pt x="93" y="171"/>
                </a:lnTo>
                <a:lnTo>
                  <a:pt x="137" y="178"/>
                </a:lnTo>
                <a:lnTo>
                  <a:pt x="183" y="186"/>
                </a:lnTo>
                <a:lnTo>
                  <a:pt x="226" y="196"/>
                </a:lnTo>
                <a:lnTo>
                  <a:pt x="268" y="208"/>
                </a:lnTo>
                <a:lnTo>
                  <a:pt x="311" y="222"/>
                </a:lnTo>
                <a:lnTo>
                  <a:pt x="352" y="238"/>
                </a:lnTo>
                <a:lnTo>
                  <a:pt x="393" y="256"/>
                </a:lnTo>
                <a:lnTo>
                  <a:pt x="433" y="274"/>
                </a:lnTo>
                <a:lnTo>
                  <a:pt x="470" y="296"/>
                </a:lnTo>
                <a:lnTo>
                  <a:pt x="508" y="319"/>
                </a:lnTo>
                <a:lnTo>
                  <a:pt x="544" y="343"/>
                </a:lnTo>
                <a:lnTo>
                  <a:pt x="580" y="369"/>
                </a:lnTo>
                <a:lnTo>
                  <a:pt x="613" y="397"/>
                </a:lnTo>
                <a:lnTo>
                  <a:pt x="645" y="425"/>
                </a:lnTo>
                <a:lnTo>
                  <a:pt x="645" y="42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2" name="Freeform 69"/>
          <p:cNvSpPr>
            <a:spLocks/>
          </p:cNvSpPr>
          <p:nvPr/>
        </p:nvSpPr>
        <p:spPr bwMode="auto">
          <a:xfrm rot="5104073">
            <a:off x="4697270" y="3607414"/>
            <a:ext cx="270217" cy="115995"/>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3" name="Freeform 69"/>
          <p:cNvSpPr>
            <a:spLocks/>
          </p:cNvSpPr>
          <p:nvPr/>
        </p:nvSpPr>
        <p:spPr bwMode="auto">
          <a:xfrm rot="5400000">
            <a:off x="4787107" y="3530824"/>
            <a:ext cx="301625" cy="169863"/>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5" name="ZoneTexte 84"/>
          <p:cNvSpPr txBox="1"/>
          <p:nvPr/>
        </p:nvSpPr>
        <p:spPr>
          <a:xfrm>
            <a:off x="97545" y="3424239"/>
            <a:ext cx="2497521" cy="203132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err="1" smtClean="0"/>
              <a:t>Ékrir</a:t>
            </a:r>
            <a:r>
              <a:rPr lang="fr-FR" b="1" dirty="0" smtClean="0"/>
              <a:t> an </a:t>
            </a:r>
            <a:r>
              <a:rPr lang="fr-FR" b="1" dirty="0" err="1" smtClean="0"/>
              <a:t>kréol</a:t>
            </a:r>
            <a:r>
              <a:rPr lang="fr-FR" b="1" dirty="0" smtClean="0"/>
              <a:t>, c’est une recherche de rigueur des mots, de construction d’une parole, de challenge </a:t>
            </a:r>
            <a:r>
              <a:rPr lang="fr-FR" b="1" dirty="0" err="1" smtClean="0"/>
              <a:t>ki</a:t>
            </a:r>
            <a:r>
              <a:rPr lang="fr-FR" b="1" dirty="0" smtClean="0"/>
              <a:t> </a:t>
            </a:r>
            <a:r>
              <a:rPr lang="fr-FR" b="1" dirty="0" err="1" smtClean="0"/>
              <a:t>prokur</a:t>
            </a:r>
            <a:r>
              <a:rPr lang="fr-FR" b="1" dirty="0" smtClean="0"/>
              <a:t> à </a:t>
            </a:r>
            <a:r>
              <a:rPr lang="fr-FR" b="1" dirty="0" err="1" smtClean="0"/>
              <a:t>mwin</a:t>
            </a:r>
            <a:r>
              <a:rPr lang="fr-FR" b="1" dirty="0" smtClean="0"/>
              <a:t> de l’enthousiasme (J.J.I.)</a:t>
            </a:r>
            <a:endParaRPr lang="fr-FR" b="1" dirty="0"/>
          </a:p>
        </p:txBody>
      </p:sp>
    </p:spTree>
    <p:extLst>
      <p:ext uri="{BB962C8B-B14F-4D97-AF65-F5344CB8AC3E}">
        <p14:creationId xmlns="" xmlns:p14="http://schemas.microsoft.com/office/powerpoint/2010/main" val="4146019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66750" y="1068388"/>
            <a:ext cx="8020050" cy="3344862"/>
          </a:xfrm>
        </p:spPr>
        <p:txBody>
          <a:bodyPr>
            <a:noAutofit/>
          </a:bodyPr>
          <a:lstStyle/>
          <a:p>
            <a:r>
              <a:rPr lang="fr-FR" sz="6600" dirty="0" smtClean="0"/>
              <a:t>Le point de départ de la recherche:</a:t>
            </a:r>
            <a:endParaRPr lang="fr-FR" sz="6600" dirty="0"/>
          </a:p>
        </p:txBody>
      </p:sp>
    </p:spTree>
    <p:extLst>
      <p:ext uri="{BB962C8B-B14F-4D97-AF65-F5344CB8AC3E}">
        <p14:creationId xmlns="" xmlns:p14="http://schemas.microsoft.com/office/powerpoint/2010/main" val="419086374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a:xfrm>
            <a:off x="6293141" y="5990965"/>
            <a:ext cx="2133600" cy="365125"/>
          </a:xfrm>
        </p:spPr>
        <p:txBody>
          <a:bodyPr/>
          <a:lstStyle/>
          <a:p>
            <a:fld id="{0FCC3241-6341-45E7-9B29-E28FD3B21BE6}" type="slidenum">
              <a:rPr lang="fr-FR" smtClean="0"/>
              <a:pPr/>
              <a:t>40</a:t>
            </a:fld>
            <a:endParaRPr lang="fr-FR"/>
          </a:p>
        </p:txBody>
      </p:sp>
      <p:sp>
        <p:nvSpPr>
          <p:cNvPr id="5" name="Espace réservé du numéro de diapositive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0FCC3241-6341-45E7-9B29-E28FD3B21BE6}" type="slidenum">
              <a:rPr kumimoji="0" lang="fr-FR"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fr-F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0" name="Freeform 45"/>
          <p:cNvSpPr>
            <a:spLocks/>
          </p:cNvSpPr>
          <p:nvPr/>
        </p:nvSpPr>
        <p:spPr bwMode="auto">
          <a:xfrm>
            <a:off x="5176838" y="3792538"/>
            <a:ext cx="388938" cy="682625"/>
          </a:xfrm>
          <a:custGeom>
            <a:avLst/>
            <a:gdLst>
              <a:gd name="T0" fmla="*/ 287 w 980"/>
              <a:gd name="T1" fmla="*/ 1719 h 1719"/>
              <a:gd name="T2" fmla="*/ 328 w 980"/>
              <a:gd name="T3" fmla="*/ 1676 h 1719"/>
              <a:gd name="T4" fmla="*/ 403 w 980"/>
              <a:gd name="T5" fmla="*/ 1589 h 1719"/>
              <a:gd name="T6" fmla="*/ 475 w 980"/>
              <a:gd name="T7" fmla="*/ 1499 h 1719"/>
              <a:gd name="T8" fmla="*/ 543 w 980"/>
              <a:gd name="T9" fmla="*/ 1404 h 1719"/>
              <a:gd name="T10" fmla="*/ 606 w 980"/>
              <a:gd name="T11" fmla="*/ 1307 h 1719"/>
              <a:gd name="T12" fmla="*/ 665 w 980"/>
              <a:gd name="T13" fmla="*/ 1207 h 1719"/>
              <a:gd name="T14" fmla="*/ 720 w 980"/>
              <a:gd name="T15" fmla="*/ 1104 h 1719"/>
              <a:gd name="T16" fmla="*/ 769 w 980"/>
              <a:gd name="T17" fmla="*/ 998 h 1719"/>
              <a:gd name="T18" fmla="*/ 813 w 980"/>
              <a:gd name="T19" fmla="*/ 889 h 1719"/>
              <a:gd name="T20" fmla="*/ 854 w 980"/>
              <a:gd name="T21" fmla="*/ 779 h 1719"/>
              <a:gd name="T22" fmla="*/ 888 w 980"/>
              <a:gd name="T23" fmla="*/ 665 h 1719"/>
              <a:gd name="T24" fmla="*/ 918 w 980"/>
              <a:gd name="T25" fmla="*/ 550 h 1719"/>
              <a:gd name="T26" fmla="*/ 941 w 980"/>
              <a:gd name="T27" fmla="*/ 432 h 1719"/>
              <a:gd name="T28" fmla="*/ 959 w 980"/>
              <a:gd name="T29" fmla="*/ 313 h 1719"/>
              <a:gd name="T30" fmla="*/ 972 w 980"/>
              <a:gd name="T31" fmla="*/ 192 h 1719"/>
              <a:gd name="T32" fmla="*/ 979 w 980"/>
              <a:gd name="T33" fmla="*/ 68 h 1719"/>
              <a:gd name="T34" fmla="*/ 579 w 980"/>
              <a:gd name="T35" fmla="*/ 0 h 1719"/>
              <a:gd name="T36" fmla="*/ 579 w 980"/>
              <a:gd name="T37" fmla="*/ 52 h 1719"/>
              <a:gd name="T38" fmla="*/ 572 w 980"/>
              <a:gd name="T39" fmla="*/ 155 h 1719"/>
              <a:gd name="T40" fmla="*/ 562 w 980"/>
              <a:gd name="T41" fmla="*/ 258 h 1719"/>
              <a:gd name="T42" fmla="*/ 548 w 980"/>
              <a:gd name="T43" fmla="*/ 358 h 1719"/>
              <a:gd name="T44" fmla="*/ 527 w 980"/>
              <a:gd name="T45" fmla="*/ 457 h 1719"/>
              <a:gd name="T46" fmla="*/ 503 w 980"/>
              <a:gd name="T47" fmla="*/ 554 h 1719"/>
              <a:gd name="T48" fmla="*/ 474 w 980"/>
              <a:gd name="T49" fmla="*/ 649 h 1719"/>
              <a:gd name="T50" fmla="*/ 441 w 980"/>
              <a:gd name="T51" fmla="*/ 742 h 1719"/>
              <a:gd name="T52" fmla="*/ 403 w 980"/>
              <a:gd name="T53" fmla="*/ 833 h 1719"/>
              <a:gd name="T54" fmla="*/ 362 w 980"/>
              <a:gd name="T55" fmla="*/ 923 h 1719"/>
              <a:gd name="T56" fmla="*/ 316 w 980"/>
              <a:gd name="T57" fmla="*/ 1009 h 1719"/>
              <a:gd name="T58" fmla="*/ 267 w 980"/>
              <a:gd name="T59" fmla="*/ 1094 h 1719"/>
              <a:gd name="T60" fmla="*/ 213 w 980"/>
              <a:gd name="T61" fmla="*/ 1176 h 1719"/>
              <a:gd name="T62" fmla="*/ 157 w 980"/>
              <a:gd name="T63" fmla="*/ 1254 h 1719"/>
              <a:gd name="T64" fmla="*/ 97 w 980"/>
              <a:gd name="T65" fmla="*/ 1331 h 1719"/>
              <a:gd name="T66" fmla="*/ 33 w 980"/>
              <a:gd name="T67" fmla="*/ 1404 h 1719"/>
              <a:gd name="T68" fmla="*/ 0 w 980"/>
              <a:gd name="T69" fmla="*/ 1440 h 1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80" h="1719">
                <a:moveTo>
                  <a:pt x="0" y="1440"/>
                </a:moveTo>
                <a:lnTo>
                  <a:pt x="287" y="1719"/>
                </a:lnTo>
                <a:lnTo>
                  <a:pt x="287" y="1719"/>
                </a:lnTo>
                <a:lnTo>
                  <a:pt x="328" y="1676"/>
                </a:lnTo>
                <a:lnTo>
                  <a:pt x="365" y="1633"/>
                </a:lnTo>
                <a:lnTo>
                  <a:pt x="403" y="1589"/>
                </a:lnTo>
                <a:lnTo>
                  <a:pt x="440" y="1544"/>
                </a:lnTo>
                <a:lnTo>
                  <a:pt x="475" y="1499"/>
                </a:lnTo>
                <a:lnTo>
                  <a:pt x="510" y="1452"/>
                </a:lnTo>
                <a:lnTo>
                  <a:pt x="543" y="1404"/>
                </a:lnTo>
                <a:lnTo>
                  <a:pt x="575" y="1356"/>
                </a:lnTo>
                <a:lnTo>
                  <a:pt x="606" y="1307"/>
                </a:lnTo>
                <a:lnTo>
                  <a:pt x="636" y="1258"/>
                </a:lnTo>
                <a:lnTo>
                  <a:pt x="665" y="1207"/>
                </a:lnTo>
                <a:lnTo>
                  <a:pt x="692" y="1156"/>
                </a:lnTo>
                <a:lnTo>
                  <a:pt x="720" y="1104"/>
                </a:lnTo>
                <a:lnTo>
                  <a:pt x="744" y="1051"/>
                </a:lnTo>
                <a:lnTo>
                  <a:pt x="769" y="998"/>
                </a:lnTo>
                <a:lnTo>
                  <a:pt x="793" y="944"/>
                </a:lnTo>
                <a:lnTo>
                  <a:pt x="813" y="889"/>
                </a:lnTo>
                <a:lnTo>
                  <a:pt x="834" y="835"/>
                </a:lnTo>
                <a:lnTo>
                  <a:pt x="854" y="779"/>
                </a:lnTo>
                <a:lnTo>
                  <a:pt x="872" y="723"/>
                </a:lnTo>
                <a:lnTo>
                  <a:pt x="888" y="665"/>
                </a:lnTo>
                <a:lnTo>
                  <a:pt x="903" y="608"/>
                </a:lnTo>
                <a:lnTo>
                  <a:pt x="918" y="550"/>
                </a:lnTo>
                <a:lnTo>
                  <a:pt x="931" y="491"/>
                </a:lnTo>
                <a:lnTo>
                  <a:pt x="941" y="432"/>
                </a:lnTo>
                <a:lnTo>
                  <a:pt x="951" y="373"/>
                </a:lnTo>
                <a:lnTo>
                  <a:pt x="959" y="313"/>
                </a:lnTo>
                <a:lnTo>
                  <a:pt x="967" y="253"/>
                </a:lnTo>
                <a:lnTo>
                  <a:pt x="972" y="192"/>
                </a:lnTo>
                <a:lnTo>
                  <a:pt x="976" y="130"/>
                </a:lnTo>
                <a:lnTo>
                  <a:pt x="979" y="68"/>
                </a:lnTo>
                <a:lnTo>
                  <a:pt x="980" y="7"/>
                </a:lnTo>
                <a:lnTo>
                  <a:pt x="579" y="0"/>
                </a:lnTo>
                <a:lnTo>
                  <a:pt x="579" y="0"/>
                </a:lnTo>
                <a:lnTo>
                  <a:pt x="579" y="52"/>
                </a:lnTo>
                <a:lnTo>
                  <a:pt x="576" y="104"/>
                </a:lnTo>
                <a:lnTo>
                  <a:pt x="572" y="155"/>
                </a:lnTo>
                <a:lnTo>
                  <a:pt x="569" y="207"/>
                </a:lnTo>
                <a:lnTo>
                  <a:pt x="562" y="258"/>
                </a:lnTo>
                <a:lnTo>
                  <a:pt x="556" y="307"/>
                </a:lnTo>
                <a:lnTo>
                  <a:pt x="548" y="358"/>
                </a:lnTo>
                <a:lnTo>
                  <a:pt x="537" y="408"/>
                </a:lnTo>
                <a:lnTo>
                  <a:pt x="527" y="457"/>
                </a:lnTo>
                <a:lnTo>
                  <a:pt x="515" y="505"/>
                </a:lnTo>
                <a:lnTo>
                  <a:pt x="503" y="554"/>
                </a:lnTo>
                <a:lnTo>
                  <a:pt x="489" y="602"/>
                </a:lnTo>
                <a:lnTo>
                  <a:pt x="474" y="649"/>
                </a:lnTo>
                <a:lnTo>
                  <a:pt x="458" y="695"/>
                </a:lnTo>
                <a:lnTo>
                  <a:pt x="441" y="742"/>
                </a:lnTo>
                <a:lnTo>
                  <a:pt x="423" y="788"/>
                </a:lnTo>
                <a:lnTo>
                  <a:pt x="403" y="833"/>
                </a:lnTo>
                <a:lnTo>
                  <a:pt x="384" y="879"/>
                </a:lnTo>
                <a:lnTo>
                  <a:pt x="362" y="923"/>
                </a:lnTo>
                <a:lnTo>
                  <a:pt x="339" y="966"/>
                </a:lnTo>
                <a:lnTo>
                  <a:pt x="316" y="1009"/>
                </a:lnTo>
                <a:lnTo>
                  <a:pt x="293" y="1052"/>
                </a:lnTo>
                <a:lnTo>
                  <a:pt x="267" y="1094"/>
                </a:lnTo>
                <a:lnTo>
                  <a:pt x="240" y="1134"/>
                </a:lnTo>
                <a:lnTo>
                  <a:pt x="213" y="1176"/>
                </a:lnTo>
                <a:lnTo>
                  <a:pt x="186" y="1215"/>
                </a:lnTo>
                <a:lnTo>
                  <a:pt x="157" y="1254"/>
                </a:lnTo>
                <a:lnTo>
                  <a:pt x="127" y="1293"/>
                </a:lnTo>
                <a:lnTo>
                  <a:pt x="97" y="1331"/>
                </a:lnTo>
                <a:lnTo>
                  <a:pt x="65" y="1367"/>
                </a:lnTo>
                <a:lnTo>
                  <a:pt x="33" y="1404"/>
                </a:lnTo>
                <a:lnTo>
                  <a:pt x="0" y="1440"/>
                </a:lnTo>
                <a:lnTo>
                  <a:pt x="0" y="1440"/>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2" name="Freeform 47"/>
          <p:cNvSpPr>
            <a:spLocks/>
          </p:cNvSpPr>
          <p:nvPr/>
        </p:nvSpPr>
        <p:spPr bwMode="auto">
          <a:xfrm>
            <a:off x="4038600" y="3014663"/>
            <a:ext cx="522288" cy="300038"/>
          </a:xfrm>
          <a:custGeom>
            <a:avLst/>
            <a:gdLst>
              <a:gd name="T0" fmla="*/ 1314 w 1319"/>
              <a:gd name="T1" fmla="*/ 0 h 755"/>
              <a:gd name="T2" fmla="*/ 1267 w 1319"/>
              <a:gd name="T3" fmla="*/ 1 h 755"/>
              <a:gd name="T4" fmla="*/ 1172 w 1319"/>
              <a:gd name="T5" fmla="*/ 6 h 755"/>
              <a:gd name="T6" fmla="*/ 1080 w 1319"/>
              <a:gd name="T7" fmla="*/ 17 h 755"/>
              <a:gd name="T8" fmla="*/ 987 w 1319"/>
              <a:gd name="T9" fmla="*/ 32 h 755"/>
              <a:gd name="T10" fmla="*/ 897 w 1319"/>
              <a:gd name="T11" fmla="*/ 51 h 755"/>
              <a:gd name="T12" fmla="*/ 809 w 1319"/>
              <a:gd name="T13" fmla="*/ 74 h 755"/>
              <a:gd name="T14" fmla="*/ 722 w 1319"/>
              <a:gd name="T15" fmla="*/ 100 h 755"/>
              <a:gd name="T16" fmla="*/ 637 w 1319"/>
              <a:gd name="T17" fmla="*/ 131 h 755"/>
              <a:gd name="T18" fmla="*/ 554 w 1319"/>
              <a:gd name="T19" fmla="*/ 167 h 755"/>
              <a:gd name="T20" fmla="*/ 473 w 1319"/>
              <a:gd name="T21" fmla="*/ 204 h 755"/>
              <a:gd name="T22" fmla="*/ 394 w 1319"/>
              <a:gd name="T23" fmla="*/ 247 h 755"/>
              <a:gd name="T24" fmla="*/ 317 w 1319"/>
              <a:gd name="T25" fmla="*/ 292 h 755"/>
              <a:gd name="T26" fmla="*/ 241 w 1319"/>
              <a:gd name="T27" fmla="*/ 341 h 755"/>
              <a:gd name="T28" fmla="*/ 170 w 1319"/>
              <a:gd name="T29" fmla="*/ 393 h 755"/>
              <a:gd name="T30" fmla="*/ 99 w 1319"/>
              <a:gd name="T31" fmla="*/ 448 h 755"/>
              <a:gd name="T32" fmla="*/ 33 w 1319"/>
              <a:gd name="T33" fmla="*/ 506 h 755"/>
              <a:gd name="T34" fmla="*/ 213 w 1319"/>
              <a:gd name="T35" fmla="*/ 755 h 755"/>
              <a:gd name="T36" fmla="*/ 240 w 1319"/>
              <a:gd name="T37" fmla="*/ 730 h 755"/>
              <a:gd name="T38" fmla="*/ 296 w 1319"/>
              <a:gd name="T39" fmla="*/ 681 h 755"/>
              <a:gd name="T40" fmla="*/ 355 w 1319"/>
              <a:gd name="T41" fmla="*/ 635 h 755"/>
              <a:gd name="T42" fmla="*/ 416 w 1319"/>
              <a:gd name="T43" fmla="*/ 591 h 755"/>
              <a:gd name="T44" fmla="*/ 478 w 1319"/>
              <a:gd name="T45" fmla="*/ 551 h 755"/>
              <a:gd name="T46" fmla="*/ 543 w 1319"/>
              <a:gd name="T47" fmla="*/ 512 h 755"/>
              <a:gd name="T48" fmla="*/ 610 w 1319"/>
              <a:gd name="T49" fmla="*/ 476 h 755"/>
              <a:gd name="T50" fmla="*/ 679 w 1319"/>
              <a:gd name="T51" fmla="*/ 445 h 755"/>
              <a:gd name="T52" fmla="*/ 749 w 1319"/>
              <a:gd name="T53" fmla="*/ 415 h 755"/>
              <a:gd name="T54" fmla="*/ 821 w 1319"/>
              <a:gd name="T55" fmla="*/ 389 h 755"/>
              <a:gd name="T56" fmla="*/ 894 w 1319"/>
              <a:gd name="T57" fmla="*/ 367 h 755"/>
              <a:gd name="T58" fmla="*/ 969 w 1319"/>
              <a:gd name="T59" fmla="*/ 348 h 755"/>
              <a:gd name="T60" fmla="*/ 1045 w 1319"/>
              <a:gd name="T61" fmla="*/ 332 h 755"/>
              <a:gd name="T62" fmla="*/ 1121 w 1319"/>
              <a:gd name="T63" fmla="*/ 319 h 755"/>
              <a:gd name="T64" fmla="*/ 1200 w 1319"/>
              <a:gd name="T65" fmla="*/ 310 h 755"/>
              <a:gd name="T66" fmla="*/ 1279 w 1319"/>
              <a:gd name="T67" fmla="*/ 306 h 755"/>
              <a:gd name="T68" fmla="*/ 1319 w 1319"/>
              <a:gd name="T69" fmla="*/ 305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19" h="755">
                <a:moveTo>
                  <a:pt x="1319" y="305"/>
                </a:moveTo>
                <a:lnTo>
                  <a:pt x="1314" y="0"/>
                </a:lnTo>
                <a:lnTo>
                  <a:pt x="1314" y="0"/>
                </a:lnTo>
                <a:lnTo>
                  <a:pt x="1267" y="1"/>
                </a:lnTo>
                <a:lnTo>
                  <a:pt x="1219" y="2"/>
                </a:lnTo>
                <a:lnTo>
                  <a:pt x="1172" y="6"/>
                </a:lnTo>
                <a:lnTo>
                  <a:pt x="1127" y="12"/>
                </a:lnTo>
                <a:lnTo>
                  <a:pt x="1080" y="17"/>
                </a:lnTo>
                <a:lnTo>
                  <a:pt x="1034" y="23"/>
                </a:lnTo>
                <a:lnTo>
                  <a:pt x="987" y="32"/>
                </a:lnTo>
                <a:lnTo>
                  <a:pt x="943" y="40"/>
                </a:lnTo>
                <a:lnTo>
                  <a:pt x="897" y="51"/>
                </a:lnTo>
                <a:lnTo>
                  <a:pt x="853" y="62"/>
                </a:lnTo>
                <a:lnTo>
                  <a:pt x="809" y="74"/>
                </a:lnTo>
                <a:lnTo>
                  <a:pt x="766" y="87"/>
                </a:lnTo>
                <a:lnTo>
                  <a:pt x="722" y="100"/>
                </a:lnTo>
                <a:lnTo>
                  <a:pt x="679" y="116"/>
                </a:lnTo>
                <a:lnTo>
                  <a:pt x="637" y="131"/>
                </a:lnTo>
                <a:lnTo>
                  <a:pt x="595" y="148"/>
                </a:lnTo>
                <a:lnTo>
                  <a:pt x="554" y="167"/>
                </a:lnTo>
                <a:lnTo>
                  <a:pt x="513" y="185"/>
                </a:lnTo>
                <a:lnTo>
                  <a:pt x="473" y="204"/>
                </a:lnTo>
                <a:lnTo>
                  <a:pt x="433" y="225"/>
                </a:lnTo>
                <a:lnTo>
                  <a:pt x="394" y="247"/>
                </a:lnTo>
                <a:lnTo>
                  <a:pt x="355" y="269"/>
                </a:lnTo>
                <a:lnTo>
                  <a:pt x="317" y="292"/>
                </a:lnTo>
                <a:lnTo>
                  <a:pt x="279" y="316"/>
                </a:lnTo>
                <a:lnTo>
                  <a:pt x="241" y="341"/>
                </a:lnTo>
                <a:lnTo>
                  <a:pt x="205" y="367"/>
                </a:lnTo>
                <a:lnTo>
                  <a:pt x="170" y="393"/>
                </a:lnTo>
                <a:lnTo>
                  <a:pt x="135" y="420"/>
                </a:lnTo>
                <a:lnTo>
                  <a:pt x="99" y="448"/>
                </a:lnTo>
                <a:lnTo>
                  <a:pt x="66" y="476"/>
                </a:lnTo>
                <a:lnTo>
                  <a:pt x="33" y="506"/>
                </a:lnTo>
                <a:lnTo>
                  <a:pt x="0" y="536"/>
                </a:lnTo>
                <a:lnTo>
                  <a:pt x="213" y="755"/>
                </a:lnTo>
                <a:lnTo>
                  <a:pt x="213" y="755"/>
                </a:lnTo>
                <a:lnTo>
                  <a:pt x="240" y="730"/>
                </a:lnTo>
                <a:lnTo>
                  <a:pt x="267" y="706"/>
                </a:lnTo>
                <a:lnTo>
                  <a:pt x="296" y="681"/>
                </a:lnTo>
                <a:lnTo>
                  <a:pt x="326" y="657"/>
                </a:lnTo>
                <a:lnTo>
                  <a:pt x="355" y="635"/>
                </a:lnTo>
                <a:lnTo>
                  <a:pt x="386" y="613"/>
                </a:lnTo>
                <a:lnTo>
                  <a:pt x="416" y="591"/>
                </a:lnTo>
                <a:lnTo>
                  <a:pt x="447" y="570"/>
                </a:lnTo>
                <a:lnTo>
                  <a:pt x="478" y="551"/>
                </a:lnTo>
                <a:lnTo>
                  <a:pt x="511" y="531"/>
                </a:lnTo>
                <a:lnTo>
                  <a:pt x="543" y="512"/>
                </a:lnTo>
                <a:lnTo>
                  <a:pt x="577" y="495"/>
                </a:lnTo>
                <a:lnTo>
                  <a:pt x="610" y="476"/>
                </a:lnTo>
                <a:lnTo>
                  <a:pt x="645" y="461"/>
                </a:lnTo>
                <a:lnTo>
                  <a:pt x="679" y="445"/>
                </a:lnTo>
                <a:lnTo>
                  <a:pt x="714" y="430"/>
                </a:lnTo>
                <a:lnTo>
                  <a:pt x="749" y="415"/>
                </a:lnTo>
                <a:lnTo>
                  <a:pt x="784" y="402"/>
                </a:lnTo>
                <a:lnTo>
                  <a:pt x="821" y="389"/>
                </a:lnTo>
                <a:lnTo>
                  <a:pt x="857" y="377"/>
                </a:lnTo>
                <a:lnTo>
                  <a:pt x="894" y="367"/>
                </a:lnTo>
                <a:lnTo>
                  <a:pt x="931" y="357"/>
                </a:lnTo>
                <a:lnTo>
                  <a:pt x="969" y="348"/>
                </a:lnTo>
                <a:lnTo>
                  <a:pt x="1007" y="338"/>
                </a:lnTo>
                <a:lnTo>
                  <a:pt x="1045" y="332"/>
                </a:lnTo>
                <a:lnTo>
                  <a:pt x="1082" y="325"/>
                </a:lnTo>
                <a:lnTo>
                  <a:pt x="1121" y="319"/>
                </a:lnTo>
                <a:lnTo>
                  <a:pt x="1160" y="314"/>
                </a:lnTo>
                <a:lnTo>
                  <a:pt x="1200" y="310"/>
                </a:lnTo>
                <a:lnTo>
                  <a:pt x="1240" y="307"/>
                </a:lnTo>
                <a:lnTo>
                  <a:pt x="1279" y="306"/>
                </a:lnTo>
                <a:lnTo>
                  <a:pt x="1319" y="305"/>
                </a:lnTo>
                <a:lnTo>
                  <a:pt x="1319" y="30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4" name="Freeform 50"/>
          <p:cNvSpPr>
            <a:spLocks/>
          </p:cNvSpPr>
          <p:nvPr/>
        </p:nvSpPr>
        <p:spPr bwMode="auto">
          <a:xfrm>
            <a:off x="4583113" y="3014663"/>
            <a:ext cx="522288" cy="300038"/>
          </a:xfrm>
          <a:custGeom>
            <a:avLst/>
            <a:gdLst>
              <a:gd name="T0" fmla="*/ 1319 w 1319"/>
              <a:gd name="T1" fmla="*/ 536 h 755"/>
              <a:gd name="T2" fmla="*/ 1286 w 1319"/>
              <a:gd name="T3" fmla="*/ 506 h 755"/>
              <a:gd name="T4" fmla="*/ 1220 w 1319"/>
              <a:gd name="T5" fmla="*/ 448 h 755"/>
              <a:gd name="T6" fmla="*/ 1149 w 1319"/>
              <a:gd name="T7" fmla="*/ 393 h 755"/>
              <a:gd name="T8" fmla="*/ 1078 w 1319"/>
              <a:gd name="T9" fmla="*/ 341 h 755"/>
              <a:gd name="T10" fmla="*/ 1002 w 1319"/>
              <a:gd name="T11" fmla="*/ 292 h 755"/>
              <a:gd name="T12" fmla="*/ 925 w 1319"/>
              <a:gd name="T13" fmla="*/ 247 h 755"/>
              <a:gd name="T14" fmla="*/ 847 w 1319"/>
              <a:gd name="T15" fmla="*/ 204 h 755"/>
              <a:gd name="T16" fmla="*/ 765 w 1319"/>
              <a:gd name="T17" fmla="*/ 167 h 755"/>
              <a:gd name="T18" fmla="*/ 682 w 1319"/>
              <a:gd name="T19" fmla="*/ 131 h 755"/>
              <a:gd name="T20" fmla="*/ 597 w 1319"/>
              <a:gd name="T21" fmla="*/ 100 h 755"/>
              <a:gd name="T22" fmla="*/ 510 w 1319"/>
              <a:gd name="T23" fmla="*/ 74 h 755"/>
              <a:gd name="T24" fmla="*/ 422 w 1319"/>
              <a:gd name="T25" fmla="*/ 51 h 755"/>
              <a:gd name="T26" fmla="*/ 332 w 1319"/>
              <a:gd name="T27" fmla="*/ 32 h 755"/>
              <a:gd name="T28" fmla="*/ 239 w 1319"/>
              <a:gd name="T29" fmla="*/ 17 h 755"/>
              <a:gd name="T30" fmla="*/ 147 w 1319"/>
              <a:gd name="T31" fmla="*/ 6 h 755"/>
              <a:gd name="T32" fmla="*/ 52 w 1319"/>
              <a:gd name="T33" fmla="*/ 1 h 755"/>
              <a:gd name="T34" fmla="*/ 0 w 1319"/>
              <a:gd name="T35" fmla="*/ 305 h 755"/>
              <a:gd name="T36" fmla="*/ 40 w 1319"/>
              <a:gd name="T37" fmla="*/ 306 h 755"/>
              <a:gd name="T38" fmla="*/ 119 w 1319"/>
              <a:gd name="T39" fmla="*/ 310 h 755"/>
              <a:gd name="T40" fmla="*/ 198 w 1319"/>
              <a:gd name="T41" fmla="*/ 319 h 755"/>
              <a:gd name="T42" fmla="*/ 274 w 1319"/>
              <a:gd name="T43" fmla="*/ 332 h 755"/>
              <a:gd name="T44" fmla="*/ 351 w 1319"/>
              <a:gd name="T45" fmla="*/ 348 h 755"/>
              <a:gd name="T46" fmla="*/ 425 w 1319"/>
              <a:gd name="T47" fmla="*/ 367 h 755"/>
              <a:gd name="T48" fmla="*/ 498 w 1319"/>
              <a:gd name="T49" fmla="*/ 389 h 755"/>
              <a:gd name="T50" fmla="*/ 570 w 1319"/>
              <a:gd name="T51" fmla="*/ 415 h 755"/>
              <a:gd name="T52" fmla="*/ 640 w 1319"/>
              <a:gd name="T53" fmla="*/ 445 h 755"/>
              <a:gd name="T54" fmla="*/ 709 w 1319"/>
              <a:gd name="T55" fmla="*/ 476 h 755"/>
              <a:gd name="T56" fmla="*/ 776 w 1319"/>
              <a:gd name="T57" fmla="*/ 512 h 755"/>
              <a:gd name="T58" fmla="*/ 841 w 1319"/>
              <a:gd name="T59" fmla="*/ 551 h 755"/>
              <a:gd name="T60" fmla="*/ 903 w 1319"/>
              <a:gd name="T61" fmla="*/ 591 h 755"/>
              <a:gd name="T62" fmla="*/ 964 w 1319"/>
              <a:gd name="T63" fmla="*/ 635 h 755"/>
              <a:gd name="T64" fmla="*/ 1023 w 1319"/>
              <a:gd name="T65" fmla="*/ 681 h 755"/>
              <a:gd name="T66" fmla="*/ 1079 w 1319"/>
              <a:gd name="T67" fmla="*/ 730 h 755"/>
              <a:gd name="T68" fmla="*/ 1106 w 1319"/>
              <a:gd name="T69" fmla="*/ 755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19" h="755">
                <a:moveTo>
                  <a:pt x="1106" y="755"/>
                </a:moveTo>
                <a:lnTo>
                  <a:pt x="1319" y="536"/>
                </a:lnTo>
                <a:lnTo>
                  <a:pt x="1319" y="536"/>
                </a:lnTo>
                <a:lnTo>
                  <a:pt x="1286" y="506"/>
                </a:lnTo>
                <a:lnTo>
                  <a:pt x="1253" y="476"/>
                </a:lnTo>
                <a:lnTo>
                  <a:pt x="1220" y="448"/>
                </a:lnTo>
                <a:lnTo>
                  <a:pt x="1184" y="420"/>
                </a:lnTo>
                <a:lnTo>
                  <a:pt x="1149" y="393"/>
                </a:lnTo>
                <a:lnTo>
                  <a:pt x="1114" y="367"/>
                </a:lnTo>
                <a:lnTo>
                  <a:pt x="1078" y="341"/>
                </a:lnTo>
                <a:lnTo>
                  <a:pt x="1040" y="316"/>
                </a:lnTo>
                <a:lnTo>
                  <a:pt x="1002" y="292"/>
                </a:lnTo>
                <a:lnTo>
                  <a:pt x="964" y="269"/>
                </a:lnTo>
                <a:lnTo>
                  <a:pt x="925" y="247"/>
                </a:lnTo>
                <a:lnTo>
                  <a:pt x="886" y="225"/>
                </a:lnTo>
                <a:lnTo>
                  <a:pt x="847" y="204"/>
                </a:lnTo>
                <a:lnTo>
                  <a:pt x="807" y="185"/>
                </a:lnTo>
                <a:lnTo>
                  <a:pt x="765" y="167"/>
                </a:lnTo>
                <a:lnTo>
                  <a:pt x="724" y="148"/>
                </a:lnTo>
                <a:lnTo>
                  <a:pt x="682" y="131"/>
                </a:lnTo>
                <a:lnTo>
                  <a:pt x="640" y="116"/>
                </a:lnTo>
                <a:lnTo>
                  <a:pt x="597" y="100"/>
                </a:lnTo>
                <a:lnTo>
                  <a:pt x="554" y="87"/>
                </a:lnTo>
                <a:lnTo>
                  <a:pt x="510" y="74"/>
                </a:lnTo>
                <a:lnTo>
                  <a:pt x="466" y="62"/>
                </a:lnTo>
                <a:lnTo>
                  <a:pt x="422" y="51"/>
                </a:lnTo>
                <a:lnTo>
                  <a:pt x="376" y="40"/>
                </a:lnTo>
                <a:lnTo>
                  <a:pt x="332" y="32"/>
                </a:lnTo>
                <a:lnTo>
                  <a:pt x="286" y="23"/>
                </a:lnTo>
                <a:lnTo>
                  <a:pt x="239" y="17"/>
                </a:lnTo>
                <a:lnTo>
                  <a:pt x="194" y="12"/>
                </a:lnTo>
                <a:lnTo>
                  <a:pt x="147" y="6"/>
                </a:lnTo>
                <a:lnTo>
                  <a:pt x="100" y="2"/>
                </a:lnTo>
                <a:lnTo>
                  <a:pt x="52" y="1"/>
                </a:lnTo>
                <a:lnTo>
                  <a:pt x="5" y="0"/>
                </a:lnTo>
                <a:lnTo>
                  <a:pt x="0" y="305"/>
                </a:lnTo>
                <a:lnTo>
                  <a:pt x="0" y="305"/>
                </a:lnTo>
                <a:lnTo>
                  <a:pt x="40" y="306"/>
                </a:lnTo>
                <a:lnTo>
                  <a:pt x="79" y="307"/>
                </a:lnTo>
                <a:lnTo>
                  <a:pt x="119" y="310"/>
                </a:lnTo>
                <a:lnTo>
                  <a:pt x="159" y="314"/>
                </a:lnTo>
                <a:lnTo>
                  <a:pt x="198" y="319"/>
                </a:lnTo>
                <a:lnTo>
                  <a:pt x="237" y="325"/>
                </a:lnTo>
                <a:lnTo>
                  <a:pt x="274" y="332"/>
                </a:lnTo>
                <a:lnTo>
                  <a:pt x="313" y="338"/>
                </a:lnTo>
                <a:lnTo>
                  <a:pt x="351" y="348"/>
                </a:lnTo>
                <a:lnTo>
                  <a:pt x="388" y="357"/>
                </a:lnTo>
                <a:lnTo>
                  <a:pt x="425" y="367"/>
                </a:lnTo>
                <a:lnTo>
                  <a:pt x="462" y="377"/>
                </a:lnTo>
                <a:lnTo>
                  <a:pt x="498" y="389"/>
                </a:lnTo>
                <a:lnTo>
                  <a:pt x="535" y="402"/>
                </a:lnTo>
                <a:lnTo>
                  <a:pt x="570" y="415"/>
                </a:lnTo>
                <a:lnTo>
                  <a:pt x="605" y="430"/>
                </a:lnTo>
                <a:lnTo>
                  <a:pt x="640" y="445"/>
                </a:lnTo>
                <a:lnTo>
                  <a:pt x="675" y="461"/>
                </a:lnTo>
                <a:lnTo>
                  <a:pt x="709" y="476"/>
                </a:lnTo>
                <a:lnTo>
                  <a:pt x="742" y="495"/>
                </a:lnTo>
                <a:lnTo>
                  <a:pt x="776" y="512"/>
                </a:lnTo>
                <a:lnTo>
                  <a:pt x="808" y="531"/>
                </a:lnTo>
                <a:lnTo>
                  <a:pt x="841" y="551"/>
                </a:lnTo>
                <a:lnTo>
                  <a:pt x="872" y="570"/>
                </a:lnTo>
                <a:lnTo>
                  <a:pt x="903" y="591"/>
                </a:lnTo>
                <a:lnTo>
                  <a:pt x="934" y="613"/>
                </a:lnTo>
                <a:lnTo>
                  <a:pt x="964" y="635"/>
                </a:lnTo>
                <a:lnTo>
                  <a:pt x="994" y="657"/>
                </a:lnTo>
                <a:lnTo>
                  <a:pt x="1023" y="681"/>
                </a:lnTo>
                <a:lnTo>
                  <a:pt x="1052" y="706"/>
                </a:lnTo>
                <a:lnTo>
                  <a:pt x="1079" y="730"/>
                </a:lnTo>
                <a:lnTo>
                  <a:pt x="1106" y="755"/>
                </a:lnTo>
                <a:lnTo>
                  <a:pt x="1106" y="75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5" name="Freeform 51"/>
          <p:cNvSpPr>
            <a:spLocks/>
          </p:cNvSpPr>
          <p:nvPr/>
        </p:nvSpPr>
        <p:spPr bwMode="auto">
          <a:xfrm>
            <a:off x="3797300" y="3789363"/>
            <a:ext cx="300038" cy="533400"/>
          </a:xfrm>
          <a:custGeom>
            <a:avLst/>
            <a:gdLst>
              <a:gd name="T0" fmla="*/ 757 w 757"/>
              <a:gd name="T1" fmla="*/ 1133 h 1344"/>
              <a:gd name="T2" fmla="*/ 706 w 757"/>
              <a:gd name="T3" fmla="*/ 1076 h 1344"/>
              <a:gd name="T4" fmla="*/ 657 w 757"/>
              <a:gd name="T5" fmla="*/ 1017 h 1344"/>
              <a:gd name="T6" fmla="*/ 611 w 757"/>
              <a:gd name="T7" fmla="*/ 956 h 1344"/>
              <a:gd name="T8" fmla="*/ 568 w 757"/>
              <a:gd name="T9" fmla="*/ 892 h 1344"/>
              <a:gd name="T10" fmla="*/ 528 w 757"/>
              <a:gd name="T11" fmla="*/ 827 h 1344"/>
              <a:gd name="T12" fmla="*/ 491 w 757"/>
              <a:gd name="T13" fmla="*/ 761 h 1344"/>
              <a:gd name="T14" fmla="*/ 457 w 757"/>
              <a:gd name="T15" fmla="*/ 692 h 1344"/>
              <a:gd name="T16" fmla="*/ 426 w 757"/>
              <a:gd name="T17" fmla="*/ 620 h 1344"/>
              <a:gd name="T18" fmla="*/ 399 w 757"/>
              <a:gd name="T19" fmla="*/ 547 h 1344"/>
              <a:gd name="T20" fmla="*/ 374 w 757"/>
              <a:gd name="T21" fmla="*/ 473 h 1344"/>
              <a:gd name="T22" fmla="*/ 353 w 757"/>
              <a:gd name="T23" fmla="*/ 397 h 1344"/>
              <a:gd name="T24" fmla="*/ 336 w 757"/>
              <a:gd name="T25" fmla="*/ 321 h 1344"/>
              <a:gd name="T26" fmla="*/ 323 w 757"/>
              <a:gd name="T27" fmla="*/ 242 h 1344"/>
              <a:gd name="T28" fmla="*/ 313 w 757"/>
              <a:gd name="T29" fmla="*/ 163 h 1344"/>
              <a:gd name="T30" fmla="*/ 306 w 757"/>
              <a:gd name="T31" fmla="*/ 82 h 1344"/>
              <a:gd name="T32" fmla="*/ 305 w 757"/>
              <a:gd name="T33" fmla="*/ 0 h 1344"/>
              <a:gd name="T34" fmla="*/ 0 w 757"/>
              <a:gd name="T35" fmla="*/ 6 h 1344"/>
              <a:gd name="T36" fmla="*/ 3 w 757"/>
              <a:gd name="T37" fmla="*/ 102 h 1344"/>
              <a:gd name="T38" fmla="*/ 10 w 757"/>
              <a:gd name="T39" fmla="*/ 198 h 1344"/>
              <a:gd name="T40" fmla="*/ 21 w 757"/>
              <a:gd name="T41" fmla="*/ 292 h 1344"/>
              <a:gd name="T42" fmla="*/ 38 w 757"/>
              <a:gd name="T43" fmla="*/ 384 h 1344"/>
              <a:gd name="T44" fmla="*/ 59 w 757"/>
              <a:gd name="T45" fmla="*/ 476 h 1344"/>
              <a:gd name="T46" fmla="*/ 84 w 757"/>
              <a:gd name="T47" fmla="*/ 565 h 1344"/>
              <a:gd name="T48" fmla="*/ 112 w 757"/>
              <a:gd name="T49" fmla="*/ 653 h 1344"/>
              <a:gd name="T50" fmla="*/ 145 w 757"/>
              <a:gd name="T51" fmla="*/ 739 h 1344"/>
              <a:gd name="T52" fmla="*/ 181 w 757"/>
              <a:gd name="T53" fmla="*/ 823 h 1344"/>
              <a:gd name="T54" fmla="*/ 222 w 757"/>
              <a:gd name="T55" fmla="*/ 904 h 1344"/>
              <a:gd name="T56" fmla="*/ 266 w 757"/>
              <a:gd name="T57" fmla="*/ 983 h 1344"/>
              <a:gd name="T58" fmla="*/ 314 w 757"/>
              <a:gd name="T59" fmla="*/ 1062 h 1344"/>
              <a:gd name="T60" fmla="*/ 365 w 757"/>
              <a:gd name="T61" fmla="*/ 1136 h 1344"/>
              <a:gd name="T62" fmla="*/ 420 w 757"/>
              <a:gd name="T63" fmla="*/ 1209 h 1344"/>
              <a:gd name="T64" fmla="*/ 477 w 757"/>
              <a:gd name="T65" fmla="*/ 1278 h 1344"/>
              <a:gd name="T66" fmla="*/ 538 w 757"/>
              <a:gd name="T67" fmla="*/ 1344 h 1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57" h="1344">
                <a:moveTo>
                  <a:pt x="757" y="1133"/>
                </a:moveTo>
                <a:lnTo>
                  <a:pt x="757" y="1133"/>
                </a:lnTo>
                <a:lnTo>
                  <a:pt x="731" y="1104"/>
                </a:lnTo>
                <a:lnTo>
                  <a:pt x="706" y="1076"/>
                </a:lnTo>
                <a:lnTo>
                  <a:pt x="681" y="1047"/>
                </a:lnTo>
                <a:lnTo>
                  <a:pt x="657" y="1017"/>
                </a:lnTo>
                <a:lnTo>
                  <a:pt x="633" y="987"/>
                </a:lnTo>
                <a:lnTo>
                  <a:pt x="611" y="956"/>
                </a:lnTo>
                <a:lnTo>
                  <a:pt x="589" y="925"/>
                </a:lnTo>
                <a:lnTo>
                  <a:pt x="568" y="892"/>
                </a:lnTo>
                <a:lnTo>
                  <a:pt x="547" y="861"/>
                </a:lnTo>
                <a:lnTo>
                  <a:pt x="528" y="827"/>
                </a:lnTo>
                <a:lnTo>
                  <a:pt x="509" y="795"/>
                </a:lnTo>
                <a:lnTo>
                  <a:pt x="491" y="761"/>
                </a:lnTo>
                <a:lnTo>
                  <a:pt x="473" y="726"/>
                </a:lnTo>
                <a:lnTo>
                  <a:pt x="457" y="692"/>
                </a:lnTo>
                <a:lnTo>
                  <a:pt x="440" y="655"/>
                </a:lnTo>
                <a:lnTo>
                  <a:pt x="426" y="620"/>
                </a:lnTo>
                <a:lnTo>
                  <a:pt x="412" y="584"/>
                </a:lnTo>
                <a:lnTo>
                  <a:pt x="399" y="547"/>
                </a:lnTo>
                <a:lnTo>
                  <a:pt x="386" y="511"/>
                </a:lnTo>
                <a:lnTo>
                  <a:pt x="374" y="473"/>
                </a:lnTo>
                <a:lnTo>
                  <a:pt x="364" y="437"/>
                </a:lnTo>
                <a:lnTo>
                  <a:pt x="353" y="397"/>
                </a:lnTo>
                <a:lnTo>
                  <a:pt x="344" y="360"/>
                </a:lnTo>
                <a:lnTo>
                  <a:pt x="336" y="321"/>
                </a:lnTo>
                <a:lnTo>
                  <a:pt x="329" y="282"/>
                </a:lnTo>
                <a:lnTo>
                  <a:pt x="323" y="242"/>
                </a:lnTo>
                <a:lnTo>
                  <a:pt x="317" y="203"/>
                </a:lnTo>
                <a:lnTo>
                  <a:pt x="313" y="163"/>
                </a:lnTo>
                <a:lnTo>
                  <a:pt x="309" y="123"/>
                </a:lnTo>
                <a:lnTo>
                  <a:pt x="306" y="82"/>
                </a:lnTo>
                <a:lnTo>
                  <a:pt x="305" y="42"/>
                </a:lnTo>
                <a:lnTo>
                  <a:pt x="305" y="0"/>
                </a:lnTo>
                <a:lnTo>
                  <a:pt x="0" y="6"/>
                </a:lnTo>
                <a:lnTo>
                  <a:pt x="0" y="6"/>
                </a:lnTo>
                <a:lnTo>
                  <a:pt x="0" y="54"/>
                </a:lnTo>
                <a:lnTo>
                  <a:pt x="3" y="102"/>
                </a:lnTo>
                <a:lnTo>
                  <a:pt x="6" y="150"/>
                </a:lnTo>
                <a:lnTo>
                  <a:pt x="10" y="198"/>
                </a:lnTo>
                <a:lnTo>
                  <a:pt x="15" y="245"/>
                </a:lnTo>
                <a:lnTo>
                  <a:pt x="21" y="292"/>
                </a:lnTo>
                <a:lnTo>
                  <a:pt x="29" y="339"/>
                </a:lnTo>
                <a:lnTo>
                  <a:pt x="38" y="384"/>
                </a:lnTo>
                <a:lnTo>
                  <a:pt x="47" y="430"/>
                </a:lnTo>
                <a:lnTo>
                  <a:pt x="59" y="476"/>
                </a:lnTo>
                <a:lnTo>
                  <a:pt x="71" y="521"/>
                </a:lnTo>
                <a:lnTo>
                  <a:pt x="84" y="565"/>
                </a:lnTo>
                <a:lnTo>
                  <a:pt x="97" y="610"/>
                </a:lnTo>
                <a:lnTo>
                  <a:pt x="112" y="653"/>
                </a:lnTo>
                <a:lnTo>
                  <a:pt x="128" y="696"/>
                </a:lnTo>
                <a:lnTo>
                  <a:pt x="145" y="739"/>
                </a:lnTo>
                <a:lnTo>
                  <a:pt x="163" y="782"/>
                </a:lnTo>
                <a:lnTo>
                  <a:pt x="181" y="823"/>
                </a:lnTo>
                <a:lnTo>
                  <a:pt x="201" y="864"/>
                </a:lnTo>
                <a:lnTo>
                  <a:pt x="222" y="904"/>
                </a:lnTo>
                <a:lnTo>
                  <a:pt x="244" y="944"/>
                </a:lnTo>
                <a:lnTo>
                  <a:pt x="266" y="983"/>
                </a:lnTo>
                <a:lnTo>
                  <a:pt x="289" y="1022"/>
                </a:lnTo>
                <a:lnTo>
                  <a:pt x="314" y="1062"/>
                </a:lnTo>
                <a:lnTo>
                  <a:pt x="339" y="1099"/>
                </a:lnTo>
                <a:lnTo>
                  <a:pt x="365" y="1136"/>
                </a:lnTo>
                <a:lnTo>
                  <a:pt x="392" y="1172"/>
                </a:lnTo>
                <a:lnTo>
                  <a:pt x="420" y="1209"/>
                </a:lnTo>
                <a:lnTo>
                  <a:pt x="448" y="1244"/>
                </a:lnTo>
                <a:lnTo>
                  <a:pt x="477" y="1278"/>
                </a:lnTo>
                <a:lnTo>
                  <a:pt x="507" y="1312"/>
                </a:lnTo>
                <a:lnTo>
                  <a:pt x="538" y="1344"/>
                </a:lnTo>
                <a:lnTo>
                  <a:pt x="757" y="1133"/>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7" name="Freeform 53"/>
          <p:cNvSpPr>
            <a:spLocks/>
          </p:cNvSpPr>
          <p:nvPr/>
        </p:nvSpPr>
        <p:spPr bwMode="auto">
          <a:xfrm>
            <a:off x="5046663" y="3789363"/>
            <a:ext cx="300038" cy="533400"/>
          </a:xfrm>
          <a:custGeom>
            <a:avLst/>
            <a:gdLst>
              <a:gd name="T0" fmla="*/ 220 w 757"/>
              <a:gd name="T1" fmla="*/ 1344 h 1344"/>
              <a:gd name="T2" fmla="*/ 250 w 757"/>
              <a:gd name="T3" fmla="*/ 1312 h 1344"/>
              <a:gd name="T4" fmla="*/ 310 w 757"/>
              <a:gd name="T5" fmla="*/ 1244 h 1344"/>
              <a:gd name="T6" fmla="*/ 366 w 757"/>
              <a:gd name="T7" fmla="*/ 1172 h 1344"/>
              <a:gd name="T8" fmla="*/ 418 w 757"/>
              <a:gd name="T9" fmla="*/ 1099 h 1344"/>
              <a:gd name="T10" fmla="*/ 468 w 757"/>
              <a:gd name="T11" fmla="*/ 1022 h 1344"/>
              <a:gd name="T12" fmla="*/ 513 w 757"/>
              <a:gd name="T13" fmla="*/ 944 h 1344"/>
              <a:gd name="T14" fmla="*/ 556 w 757"/>
              <a:gd name="T15" fmla="*/ 864 h 1344"/>
              <a:gd name="T16" fmla="*/ 594 w 757"/>
              <a:gd name="T17" fmla="*/ 782 h 1344"/>
              <a:gd name="T18" fmla="*/ 629 w 757"/>
              <a:gd name="T19" fmla="*/ 696 h 1344"/>
              <a:gd name="T20" fmla="*/ 660 w 757"/>
              <a:gd name="T21" fmla="*/ 610 h 1344"/>
              <a:gd name="T22" fmla="*/ 686 w 757"/>
              <a:gd name="T23" fmla="*/ 521 h 1344"/>
              <a:gd name="T24" fmla="*/ 710 w 757"/>
              <a:gd name="T25" fmla="*/ 430 h 1344"/>
              <a:gd name="T26" fmla="*/ 728 w 757"/>
              <a:gd name="T27" fmla="*/ 339 h 1344"/>
              <a:gd name="T28" fmla="*/ 742 w 757"/>
              <a:gd name="T29" fmla="*/ 245 h 1344"/>
              <a:gd name="T30" fmla="*/ 751 w 757"/>
              <a:gd name="T31" fmla="*/ 150 h 1344"/>
              <a:gd name="T32" fmla="*/ 757 w 757"/>
              <a:gd name="T33" fmla="*/ 54 h 1344"/>
              <a:gd name="T34" fmla="*/ 452 w 757"/>
              <a:gd name="T35" fmla="*/ 0 h 1344"/>
              <a:gd name="T36" fmla="*/ 452 w 757"/>
              <a:gd name="T37" fmla="*/ 42 h 1344"/>
              <a:gd name="T38" fmla="*/ 448 w 757"/>
              <a:gd name="T39" fmla="*/ 123 h 1344"/>
              <a:gd name="T40" fmla="*/ 440 w 757"/>
              <a:gd name="T41" fmla="*/ 203 h 1344"/>
              <a:gd name="T42" fmla="*/ 428 w 757"/>
              <a:gd name="T43" fmla="*/ 282 h 1344"/>
              <a:gd name="T44" fmla="*/ 413 w 757"/>
              <a:gd name="T45" fmla="*/ 360 h 1344"/>
              <a:gd name="T46" fmla="*/ 393 w 757"/>
              <a:gd name="T47" fmla="*/ 437 h 1344"/>
              <a:gd name="T48" fmla="*/ 371 w 757"/>
              <a:gd name="T49" fmla="*/ 511 h 1344"/>
              <a:gd name="T50" fmla="*/ 345 w 757"/>
              <a:gd name="T51" fmla="*/ 584 h 1344"/>
              <a:gd name="T52" fmla="*/ 317 w 757"/>
              <a:gd name="T53" fmla="*/ 655 h 1344"/>
              <a:gd name="T54" fmla="*/ 284 w 757"/>
              <a:gd name="T55" fmla="*/ 726 h 1344"/>
              <a:gd name="T56" fmla="*/ 248 w 757"/>
              <a:gd name="T57" fmla="*/ 795 h 1344"/>
              <a:gd name="T58" fmla="*/ 210 w 757"/>
              <a:gd name="T59" fmla="*/ 861 h 1344"/>
              <a:gd name="T60" fmla="*/ 168 w 757"/>
              <a:gd name="T61" fmla="*/ 925 h 1344"/>
              <a:gd name="T62" fmla="*/ 124 w 757"/>
              <a:gd name="T63" fmla="*/ 987 h 1344"/>
              <a:gd name="T64" fmla="*/ 77 w 757"/>
              <a:gd name="T65" fmla="*/ 1047 h 1344"/>
              <a:gd name="T66" fmla="*/ 26 w 757"/>
              <a:gd name="T67" fmla="*/ 1104 h 1344"/>
              <a:gd name="T68" fmla="*/ 0 w 757"/>
              <a:gd name="T69" fmla="*/ 1133 h 1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57" h="1344">
                <a:moveTo>
                  <a:pt x="0" y="1133"/>
                </a:moveTo>
                <a:lnTo>
                  <a:pt x="220" y="1344"/>
                </a:lnTo>
                <a:lnTo>
                  <a:pt x="220" y="1344"/>
                </a:lnTo>
                <a:lnTo>
                  <a:pt x="250" y="1312"/>
                </a:lnTo>
                <a:lnTo>
                  <a:pt x="280" y="1278"/>
                </a:lnTo>
                <a:lnTo>
                  <a:pt x="310" y="1244"/>
                </a:lnTo>
                <a:lnTo>
                  <a:pt x="337" y="1209"/>
                </a:lnTo>
                <a:lnTo>
                  <a:pt x="366" y="1172"/>
                </a:lnTo>
                <a:lnTo>
                  <a:pt x="392" y="1136"/>
                </a:lnTo>
                <a:lnTo>
                  <a:pt x="418" y="1099"/>
                </a:lnTo>
                <a:lnTo>
                  <a:pt x="443" y="1062"/>
                </a:lnTo>
                <a:lnTo>
                  <a:pt x="468" y="1022"/>
                </a:lnTo>
                <a:lnTo>
                  <a:pt x="491" y="983"/>
                </a:lnTo>
                <a:lnTo>
                  <a:pt x="513" y="944"/>
                </a:lnTo>
                <a:lnTo>
                  <a:pt x="535" y="904"/>
                </a:lnTo>
                <a:lnTo>
                  <a:pt x="556" y="864"/>
                </a:lnTo>
                <a:lnTo>
                  <a:pt x="576" y="823"/>
                </a:lnTo>
                <a:lnTo>
                  <a:pt x="594" y="782"/>
                </a:lnTo>
                <a:lnTo>
                  <a:pt x="612" y="739"/>
                </a:lnTo>
                <a:lnTo>
                  <a:pt x="629" y="696"/>
                </a:lnTo>
                <a:lnTo>
                  <a:pt x="645" y="653"/>
                </a:lnTo>
                <a:lnTo>
                  <a:pt x="660" y="610"/>
                </a:lnTo>
                <a:lnTo>
                  <a:pt x="673" y="565"/>
                </a:lnTo>
                <a:lnTo>
                  <a:pt x="686" y="521"/>
                </a:lnTo>
                <a:lnTo>
                  <a:pt x="698" y="476"/>
                </a:lnTo>
                <a:lnTo>
                  <a:pt x="710" y="430"/>
                </a:lnTo>
                <a:lnTo>
                  <a:pt x="719" y="384"/>
                </a:lnTo>
                <a:lnTo>
                  <a:pt x="728" y="339"/>
                </a:lnTo>
                <a:lnTo>
                  <a:pt x="736" y="292"/>
                </a:lnTo>
                <a:lnTo>
                  <a:pt x="742" y="245"/>
                </a:lnTo>
                <a:lnTo>
                  <a:pt x="747" y="198"/>
                </a:lnTo>
                <a:lnTo>
                  <a:pt x="751" y="150"/>
                </a:lnTo>
                <a:lnTo>
                  <a:pt x="754" y="102"/>
                </a:lnTo>
                <a:lnTo>
                  <a:pt x="757" y="54"/>
                </a:lnTo>
                <a:lnTo>
                  <a:pt x="757" y="6"/>
                </a:lnTo>
                <a:lnTo>
                  <a:pt x="452" y="0"/>
                </a:lnTo>
                <a:lnTo>
                  <a:pt x="452" y="0"/>
                </a:lnTo>
                <a:lnTo>
                  <a:pt x="452" y="42"/>
                </a:lnTo>
                <a:lnTo>
                  <a:pt x="451" y="82"/>
                </a:lnTo>
                <a:lnTo>
                  <a:pt x="448" y="123"/>
                </a:lnTo>
                <a:lnTo>
                  <a:pt x="444" y="163"/>
                </a:lnTo>
                <a:lnTo>
                  <a:pt x="440" y="203"/>
                </a:lnTo>
                <a:lnTo>
                  <a:pt x="435" y="242"/>
                </a:lnTo>
                <a:lnTo>
                  <a:pt x="428" y="282"/>
                </a:lnTo>
                <a:lnTo>
                  <a:pt x="421" y="321"/>
                </a:lnTo>
                <a:lnTo>
                  <a:pt x="413" y="360"/>
                </a:lnTo>
                <a:lnTo>
                  <a:pt x="404" y="397"/>
                </a:lnTo>
                <a:lnTo>
                  <a:pt x="393" y="437"/>
                </a:lnTo>
                <a:lnTo>
                  <a:pt x="383" y="473"/>
                </a:lnTo>
                <a:lnTo>
                  <a:pt x="371" y="511"/>
                </a:lnTo>
                <a:lnTo>
                  <a:pt x="358" y="547"/>
                </a:lnTo>
                <a:lnTo>
                  <a:pt x="345" y="584"/>
                </a:lnTo>
                <a:lnTo>
                  <a:pt x="331" y="620"/>
                </a:lnTo>
                <a:lnTo>
                  <a:pt x="317" y="655"/>
                </a:lnTo>
                <a:lnTo>
                  <a:pt x="301" y="692"/>
                </a:lnTo>
                <a:lnTo>
                  <a:pt x="284" y="726"/>
                </a:lnTo>
                <a:lnTo>
                  <a:pt x="266" y="761"/>
                </a:lnTo>
                <a:lnTo>
                  <a:pt x="248" y="795"/>
                </a:lnTo>
                <a:lnTo>
                  <a:pt x="229" y="827"/>
                </a:lnTo>
                <a:lnTo>
                  <a:pt x="210" y="861"/>
                </a:lnTo>
                <a:lnTo>
                  <a:pt x="189" y="892"/>
                </a:lnTo>
                <a:lnTo>
                  <a:pt x="168" y="925"/>
                </a:lnTo>
                <a:lnTo>
                  <a:pt x="146" y="956"/>
                </a:lnTo>
                <a:lnTo>
                  <a:pt x="124" y="987"/>
                </a:lnTo>
                <a:lnTo>
                  <a:pt x="100" y="1017"/>
                </a:lnTo>
                <a:lnTo>
                  <a:pt x="77" y="1047"/>
                </a:lnTo>
                <a:lnTo>
                  <a:pt x="52" y="1076"/>
                </a:lnTo>
                <a:lnTo>
                  <a:pt x="26" y="1104"/>
                </a:lnTo>
                <a:lnTo>
                  <a:pt x="0" y="1133"/>
                </a:lnTo>
                <a:lnTo>
                  <a:pt x="0" y="1133"/>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8" name="Freeform 54"/>
          <p:cNvSpPr>
            <a:spLocks/>
          </p:cNvSpPr>
          <p:nvPr/>
        </p:nvSpPr>
        <p:spPr bwMode="auto">
          <a:xfrm>
            <a:off x="3976688" y="3787776"/>
            <a:ext cx="228600" cy="409575"/>
          </a:xfrm>
          <a:custGeom>
            <a:avLst/>
            <a:gdLst>
              <a:gd name="T0" fmla="*/ 235 w 579"/>
              <a:gd name="T1" fmla="*/ 5 h 1035"/>
              <a:gd name="T2" fmla="*/ 235 w 579"/>
              <a:gd name="T3" fmla="*/ 5 h 1035"/>
              <a:gd name="T4" fmla="*/ 235 w 579"/>
              <a:gd name="T5" fmla="*/ 0 h 1035"/>
              <a:gd name="T6" fmla="*/ 0 w 579"/>
              <a:gd name="T7" fmla="*/ 4 h 1035"/>
              <a:gd name="T8" fmla="*/ 0 w 579"/>
              <a:gd name="T9" fmla="*/ 4 h 1035"/>
              <a:gd name="T10" fmla="*/ 0 w 579"/>
              <a:gd name="T11" fmla="*/ 5 h 1035"/>
              <a:gd name="T12" fmla="*/ 0 w 579"/>
              <a:gd name="T13" fmla="*/ 5 h 1035"/>
              <a:gd name="T14" fmla="*/ 0 w 579"/>
              <a:gd name="T15" fmla="*/ 43 h 1035"/>
              <a:gd name="T16" fmla="*/ 2 w 579"/>
              <a:gd name="T17" fmla="*/ 79 h 1035"/>
              <a:gd name="T18" fmla="*/ 4 w 579"/>
              <a:gd name="T19" fmla="*/ 116 h 1035"/>
              <a:gd name="T20" fmla="*/ 7 w 579"/>
              <a:gd name="T21" fmla="*/ 153 h 1035"/>
              <a:gd name="T22" fmla="*/ 11 w 579"/>
              <a:gd name="T23" fmla="*/ 189 h 1035"/>
              <a:gd name="T24" fmla="*/ 16 w 579"/>
              <a:gd name="T25" fmla="*/ 225 h 1035"/>
              <a:gd name="T26" fmla="*/ 21 w 579"/>
              <a:gd name="T27" fmla="*/ 262 h 1035"/>
              <a:gd name="T28" fmla="*/ 28 w 579"/>
              <a:gd name="T29" fmla="*/ 297 h 1035"/>
              <a:gd name="T30" fmla="*/ 36 w 579"/>
              <a:gd name="T31" fmla="*/ 332 h 1035"/>
              <a:gd name="T32" fmla="*/ 43 w 579"/>
              <a:gd name="T33" fmla="*/ 367 h 1035"/>
              <a:gd name="T34" fmla="*/ 53 w 579"/>
              <a:gd name="T35" fmla="*/ 401 h 1035"/>
              <a:gd name="T36" fmla="*/ 63 w 579"/>
              <a:gd name="T37" fmla="*/ 436 h 1035"/>
              <a:gd name="T38" fmla="*/ 73 w 579"/>
              <a:gd name="T39" fmla="*/ 470 h 1035"/>
              <a:gd name="T40" fmla="*/ 85 w 579"/>
              <a:gd name="T41" fmla="*/ 502 h 1035"/>
              <a:gd name="T42" fmla="*/ 97 w 579"/>
              <a:gd name="T43" fmla="*/ 536 h 1035"/>
              <a:gd name="T44" fmla="*/ 110 w 579"/>
              <a:gd name="T45" fmla="*/ 569 h 1035"/>
              <a:gd name="T46" fmla="*/ 123 w 579"/>
              <a:gd name="T47" fmla="*/ 601 h 1035"/>
              <a:gd name="T48" fmla="*/ 137 w 579"/>
              <a:gd name="T49" fmla="*/ 634 h 1035"/>
              <a:gd name="T50" fmla="*/ 153 w 579"/>
              <a:gd name="T51" fmla="*/ 665 h 1035"/>
              <a:gd name="T52" fmla="*/ 168 w 579"/>
              <a:gd name="T53" fmla="*/ 696 h 1035"/>
              <a:gd name="T54" fmla="*/ 185 w 579"/>
              <a:gd name="T55" fmla="*/ 728 h 1035"/>
              <a:gd name="T56" fmla="*/ 202 w 579"/>
              <a:gd name="T57" fmla="*/ 758 h 1035"/>
              <a:gd name="T58" fmla="*/ 221 w 579"/>
              <a:gd name="T59" fmla="*/ 788 h 1035"/>
              <a:gd name="T60" fmla="*/ 239 w 579"/>
              <a:gd name="T61" fmla="*/ 818 h 1035"/>
              <a:gd name="T62" fmla="*/ 258 w 579"/>
              <a:gd name="T63" fmla="*/ 846 h 1035"/>
              <a:gd name="T64" fmla="*/ 278 w 579"/>
              <a:gd name="T65" fmla="*/ 875 h 1035"/>
              <a:gd name="T66" fmla="*/ 299 w 579"/>
              <a:gd name="T67" fmla="*/ 903 h 1035"/>
              <a:gd name="T68" fmla="*/ 319 w 579"/>
              <a:gd name="T69" fmla="*/ 931 h 1035"/>
              <a:gd name="T70" fmla="*/ 342 w 579"/>
              <a:gd name="T71" fmla="*/ 957 h 1035"/>
              <a:gd name="T72" fmla="*/ 364 w 579"/>
              <a:gd name="T73" fmla="*/ 984 h 1035"/>
              <a:gd name="T74" fmla="*/ 386 w 579"/>
              <a:gd name="T75" fmla="*/ 1010 h 1035"/>
              <a:gd name="T76" fmla="*/ 411 w 579"/>
              <a:gd name="T77" fmla="*/ 1035 h 1035"/>
              <a:gd name="T78" fmla="*/ 579 w 579"/>
              <a:gd name="T79" fmla="*/ 872 h 1035"/>
              <a:gd name="T80" fmla="*/ 579 w 579"/>
              <a:gd name="T81" fmla="*/ 872 h 1035"/>
              <a:gd name="T82" fmla="*/ 540 w 579"/>
              <a:gd name="T83" fmla="*/ 828 h 1035"/>
              <a:gd name="T84" fmla="*/ 503 w 579"/>
              <a:gd name="T85" fmla="*/ 784 h 1035"/>
              <a:gd name="T86" fmla="*/ 468 w 579"/>
              <a:gd name="T87" fmla="*/ 737 h 1035"/>
              <a:gd name="T88" fmla="*/ 435 w 579"/>
              <a:gd name="T89" fmla="*/ 689 h 1035"/>
              <a:gd name="T90" fmla="*/ 405 w 579"/>
              <a:gd name="T91" fmla="*/ 638 h 1035"/>
              <a:gd name="T92" fmla="*/ 377 w 579"/>
              <a:gd name="T93" fmla="*/ 587 h 1035"/>
              <a:gd name="T94" fmla="*/ 351 w 579"/>
              <a:gd name="T95" fmla="*/ 534 h 1035"/>
              <a:gd name="T96" fmla="*/ 327 w 579"/>
              <a:gd name="T97" fmla="*/ 479 h 1035"/>
              <a:gd name="T98" fmla="*/ 306 w 579"/>
              <a:gd name="T99" fmla="*/ 424 h 1035"/>
              <a:gd name="T100" fmla="*/ 288 w 579"/>
              <a:gd name="T101" fmla="*/ 367 h 1035"/>
              <a:gd name="T102" fmla="*/ 273 w 579"/>
              <a:gd name="T103" fmla="*/ 310 h 1035"/>
              <a:gd name="T104" fmla="*/ 258 w 579"/>
              <a:gd name="T105" fmla="*/ 250 h 1035"/>
              <a:gd name="T106" fmla="*/ 249 w 579"/>
              <a:gd name="T107" fmla="*/ 190 h 1035"/>
              <a:gd name="T108" fmla="*/ 241 w 579"/>
              <a:gd name="T109" fmla="*/ 129 h 1035"/>
              <a:gd name="T110" fmla="*/ 236 w 579"/>
              <a:gd name="T111" fmla="*/ 68 h 1035"/>
              <a:gd name="T112" fmla="*/ 235 w 579"/>
              <a:gd name="T113" fmla="*/ 5 h 1035"/>
              <a:gd name="T114" fmla="*/ 235 w 579"/>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9" h="1035">
                <a:moveTo>
                  <a:pt x="235" y="5"/>
                </a:moveTo>
                <a:lnTo>
                  <a:pt x="235" y="5"/>
                </a:lnTo>
                <a:lnTo>
                  <a:pt x="235" y="0"/>
                </a:lnTo>
                <a:lnTo>
                  <a:pt x="0" y="4"/>
                </a:lnTo>
                <a:lnTo>
                  <a:pt x="0" y="4"/>
                </a:lnTo>
                <a:lnTo>
                  <a:pt x="0" y="5"/>
                </a:lnTo>
                <a:lnTo>
                  <a:pt x="0" y="5"/>
                </a:lnTo>
                <a:lnTo>
                  <a:pt x="0" y="43"/>
                </a:lnTo>
                <a:lnTo>
                  <a:pt x="2" y="79"/>
                </a:lnTo>
                <a:lnTo>
                  <a:pt x="4" y="116"/>
                </a:lnTo>
                <a:lnTo>
                  <a:pt x="7" y="153"/>
                </a:lnTo>
                <a:lnTo>
                  <a:pt x="11" y="189"/>
                </a:lnTo>
                <a:lnTo>
                  <a:pt x="16" y="225"/>
                </a:lnTo>
                <a:lnTo>
                  <a:pt x="21" y="262"/>
                </a:lnTo>
                <a:lnTo>
                  <a:pt x="28" y="297"/>
                </a:lnTo>
                <a:lnTo>
                  <a:pt x="36" y="332"/>
                </a:lnTo>
                <a:lnTo>
                  <a:pt x="43" y="367"/>
                </a:lnTo>
                <a:lnTo>
                  <a:pt x="53" y="401"/>
                </a:lnTo>
                <a:lnTo>
                  <a:pt x="63" y="436"/>
                </a:lnTo>
                <a:lnTo>
                  <a:pt x="73" y="470"/>
                </a:lnTo>
                <a:lnTo>
                  <a:pt x="85" y="502"/>
                </a:lnTo>
                <a:lnTo>
                  <a:pt x="97" y="536"/>
                </a:lnTo>
                <a:lnTo>
                  <a:pt x="110" y="569"/>
                </a:lnTo>
                <a:lnTo>
                  <a:pt x="123" y="601"/>
                </a:lnTo>
                <a:lnTo>
                  <a:pt x="137" y="634"/>
                </a:lnTo>
                <a:lnTo>
                  <a:pt x="153" y="665"/>
                </a:lnTo>
                <a:lnTo>
                  <a:pt x="168" y="696"/>
                </a:lnTo>
                <a:lnTo>
                  <a:pt x="185" y="728"/>
                </a:lnTo>
                <a:lnTo>
                  <a:pt x="202" y="758"/>
                </a:lnTo>
                <a:lnTo>
                  <a:pt x="221" y="788"/>
                </a:lnTo>
                <a:lnTo>
                  <a:pt x="239" y="818"/>
                </a:lnTo>
                <a:lnTo>
                  <a:pt x="258" y="846"/>
                </a:lnTo>
                <a:lnTo>
                  <a:pt x="278" y="875"/>
                </a:lnTo>
                <a:lnTo>
                  <a:pt x="299" y="903"/>
                </a:lnTo>
                <a:lnTo>
                  <a:pt x="319" y="931"/>
                </a:lnTo>
                <a:lnTo>
                  <a:pt x="342" y="957"/>
                </a:lnTo>
                <a:lnTo>
                  <a:pt x="364" y="984"/>
                </a:lnTo>
                <a:lnTo>
                  <a:pt x="386" y="1010"/>
                </a:lnTo>
                <a:lnTo>
                  <a:pt x="411" y="1035"/>
                </a:lnTo>
                <a:lnTo>
                  <a:pt x="579" y="872"/>
                </a:lnTo>
                <a:lnTo>
                  <a:pt x="579" y="872"/>
                </a:lnTo>
                <a:lnTo>
                  <a:pt x="540" y="828"/>
                </a:lnTo>
                <a:lnTo>
                  <a:pt x="503" y="784"/>
                </a:lnTo>
                <a:lnTo>
                  <a:pt x="468" y="737"/>
                </a:lnTo>
                <a:lnTo>
                  <a:pt x="435" y="689"/>
                </a:lnTo>
                <a:lnTo>
                  <a:pt x="405" y="638"/>
                </a:lnTo>
                <a:lnTo>
                  <a:pt x="377" y="587"/>
                </a:lnTo>
                <a:lnTo>
                  <a:pt x="351" y="534"/>
                </a:lnTo>
                <a:lnTo>
                  <a:pt x="327" y="479"/>
                </a:lnTo>
                <a:lnTo>
                  <a:pt x="306" y="424"/>
                </a:lnTo>
                <a:lnTo>
                  <a:pt x="288" y="367"/>
                </a:lnTo>
                <a:lnTo>
                  <a:pt x="273" y="310"/>
                </a:lnTo>
                <a:lnTo>
                  <a:pt x="258" y="250"/>
                </a:lnTo>
                <a:lnTo>
                  <a:pt x="249" y="190"/>
                </a:lnTo>
                <a:lnTo>
                  <a:pt x="241" y="129"/>
                </a:lnTo>
                <a:lnTo>
                  <a:pt x="236" y="68"/>
                </a:lnTo>
                <a:lnTo>
                  <a:pt x="235" y="5"/>
                </a:lnTo>
                <a:lnTo>
                  <a:pt x="235" y="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9" name="Freeform 55"/>
          <p:cNvSpPr>
            <a:spLocks/>
          </p:cNvSpPr>
          <p:nvPr/>
        </p:nvSpPr>
        <p:spPr bwMode="auto">
          <a:xfrm>
            <a:off x="3976688" y="3370263"/>
            <a:ext cx="239713" cy="400050"/>
          </a:xfrm>
          <a:custGeom>
            <a:avLst/>
            <a:gdLst>
              <a:gd name="T0" fmla="*/ 603 w 603"/>
              <a:gd name="T1" fmla="*/ 164 h 1010"/>
              <a:gd name="T2" fmla="*/ 433 w 603"/>
              <a:gd name="T3" fmla="*/ 0 h 1010"/>
              <a:gd name="T4" fmla="*/ 433 w 603"/>
              <a:gd name="T5" fmla="*/ 0 h 1010"/>
              <a:gd name="T6" fmla="*/ 410 w 603"/>
              <a:gd name="T7" fmla="*/ 24 h 1010"/>
              <a:gd name="T8" fmla="*/ 386 w 603"/>
              <a:gd name="T9" fmla="*/ 49 h 1010"/>
              <a:gd name="T10" fmla="*/ 363 w 603"/>
              <a:gd name="T11" fmla="*/ 75 h 1010"/>
              <a:gd name="T12" fmla="*/ 341 w 603"/>
              <a:gd name="T13" fmla="*/ 101 h 1010"/>
              <a:gd name="T14" fmla="*/ 320 w 603"/>
              <a:gd name="T15" fmla="*/ 129 h 1010"/>
              <a:gd name="T16" fmla="*/ 298 w 603"/>
              <a:gd name="T17" fmla="*/ 156 h 1010"/>
              <a:gd name="T18" fmla="*/ 278 w 603"/>
              <a:gd name="T19" fmla="*/ 183 h 1010"/>
              <a:gd name="T20" fmla="*/ 259 w 603"/>
              <a:gd name="T21" fmla="*/ 212 h 1010"/>
              <a:gd name="T22" fmla="*/ 239 w 603"/>
              <a:gd name="T23" fmla="*/ 241 h 1010"/>
              <a:gd name="T24" fmla="*/ 221 w 603"/>
              <a:gd name="T25" fmla="*/ 269 h 1010"/>
              <a:gd name="T26" fmla="*/ 203 w 603"/>
              <a:gd name="T27" fmla="*/ 299 h 1010"/>
              <a:gd name="T28" fmla="*/ 186 w 603"/>
              <a:gd name="T29" fmla="*/ 329 h 1010"/>
              <a:gd name="T30" fmla="*/ 169 w 603"/>
              <a:gd name="T31" fmla="*/ 360 h 1010"/>
              <a:gd name="T32" fmla="*/ 153 w 603"/>
              <a:gd name="T33" fmla="*/ 390 h 1010"/>
              <a:gd name="T34" fmla="*/ 139 w 603"/>
              <a:gd name="T35" fmla="*/ 422 h 1010"/>
              <a:gd name="T36" fmla="*/ 125 w 603"/>
              <a:gd name="T37" fmla="*/ 454 h 1010"/>
              <a:gd name="T38" fmla="*/ 110 w 603"/>
              <a:gd name="T39" fmla="*/ 485 h 1010"/>
              <a:gd name="T40" fmla="*/ 97 w 603"/>
              <a:gd name="T41" fmla="*/ 518 h 1010"/>
              <a:gd name="T42" fmla="*/ 86 w 603"/>
              <a:gd name="T43" fmla="*/ 552 h 1010"/>
              <a:gd name="T44" fmla="*/ 74 w 603"/>
              <a:gd name="T45" fmla="*/ 584 h 1010"/>
              <a:gd name="T46" fmla="*/ 64 w 603"/>
              <a:gd name="T47" fmla="*/ 618 h 1010"/>
              <a:gd name="T48" fmla="*/ 53 w 603"/>
              <a:gd name="T49" fmla="*/ 652 h 1010"/>
              <a:gd name="T50" fmla="*/ 44 w 603"/>
              <a:gd name="T51" fmla="*/ 686 h 1010"/>
              <a:gd name="T52" fmla="*/ 36 w 603"/>
              <a:gd name="T53" fmla="*/ 721 h 1010"/>
              <a:gd name="T54" fmla="*/ 28 w 603"/>
              <a:gd name="T55" fmla="*/ 755 h 1010"/>
              <a:gd name="T56" fmla="*/ 22 w 603"/>
              <a:gd name="T57" fmla="*/ 790 h 1010"/>
              <a:gd name="T58" fmla="*/ 15 w 603"/>
              <a:gd name="T59" fmla="*/ 827 h 1010"/>
              <a:gd name="T60" fmla="*/ 12 w 603"/>
              <a:gd name="T61" fmla="*/ 862 h 1010"/>
              <a:gd name="T62" fmla="*/ 6 w 603"/>
              <a:gd name="T63" fmla="*/ 898 h 1010"/>
              <a:gd name="T64" fmla="*/ 4 w 603"/>
              <a:gd name="T65" fmla="*/ 933 h 1010"/>
              <a:gd name="T66" fmla="*/ 1 w 603"/>
              <a:gd name="T67" fmla="*/ 970 h 1010"/>
              <a:gd name="T68" fmla="*/ 0 w 603"/>
              <a:gd name="T69" fmla="*/ 1006 h 1010"/>
              <a:gd name="T70" fmla="*/ 234 w 603"/>
              <a:gd name="T71" fmla="*/ 1010 h 1010"/>
              <a:gd name="T72" fmla="*/ 234 w 603"/>
              <a:gd name="T73" fmla="*/ 1010 h 1010"/>
              <a:gd name="T74" fmla="*/ 238 w 603"/>
              <a:gd name="T75" fmla="*/ 949 h 1010"/>
              <a:gd name="T76" fmla="*/ 245 w 603"/>
              <a:gd name="T77" fmla="*/ 889 h 1010"/>
              <a:gd name="T78" fmla="*/ 254 w 603"/>
              <a:gd name="T79" fmla="*/ 829 h 1010"/>
              <a:gd name="T80" fmla="*/ 267 w 603"/>
              <a:gd name="T81" fmla="*/ 769 h 1010"/>
              <a:gd name="T82" fmla="*/ 281 w 603"/>
              <a:gd name="T83" fmla="*/ 712 h 1010"/>
              <a:gd name="T84" fmla="*/ 298 w 603"/>
              <a:gd name="T85" fmla="*/ 655 h 1010"/>
              <a:gd name="T86" fmla="*/ 319 w 603"/>
              <a:gd name="T87" fmla="*/ 600 h 1010"/>
              <a:gd name="T88" fmla="*/ 341 w 603"/>
              <a:gd name="T89" fmla="*/ 545 h 1010"/>
              <a:gd name="T90" fmla="*/ 366 w 603"/>
              <a:gd name="T91" fmla="*/ 492 h 1010"/>
              <a:gd name="T92" fmla="*/ 393 w 603"/>
              <a:gd name="T93" fmla="*/ 441 h 1010"/>
              <a:gd name="T94" fmla="*/ 423 w 603"/>
              <a:gd name="T95" fmla="*/ 390 h 1010"/>
              <a:gd name="T96" fmla="*/ 454 w 603"/>
              <a:gd name="T97" fmla="*/ 342 h 1010"/>
              <a:gd name="T98" fmla="*/ 488 w 603"/>
              <a:gd name="T99" fmla="*/ 294 h 1010"/>
              <a:gd name="T100" fmla="*/ 524 w 603"/>
              <a:gd name="T101" fmla="*/ 250 h 1010"/>
              <a:gd name="T102" fmla="*/ 562 w 603"/>
              <a:gd name="T103" fmla="*/ 205 h 1010"/>
              <a:gd name="T104" fmla="*/ 603 w 603"/>
              <a:gd name="T105" fmla="*/ 164 h 1010"/>
              <a:gd name="T106" fmla="*/ 603 w 603"/>
              <a:gd name="T107" fmla="*/ 164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3" h="1010">
                <a:moveTo>
                  <a:pt x="603" y="164"/>
                </a:moveTo>
                <a:lnTo>
                  <a:pt x="433" y="0"/>
                </a:lnTo>
                <a:lnTo>
                  <a:pt x="433" y="0"/>
                </a:lnTo>
                <a:lnTo>
                  <a:pt x="410" y="24"/>
                </a:lnTo>
                <a:lnTo>
                  <a:pt x="386" y="49"/>
                </a:lnTo>
                <a:lnTo>
                  <a:pt x="363" y="75"/>
                </a:lnTo>
                <a:lnTo>
                  <a:pt x="341" y="101"/>
                </a:lnTo>
                <a:lnTo>
                  <a:pt x="320" y="129"/>
                </a:lnTo>
                <a:lnTo>
                  <a:pt x="298" y="156"/>
                </a:lnTo>
                <a:lnTo>
                  <a:pt x="278" y="183"/>
                </a:lnTo>
                <a:lnTo>
                  <a:pt x="259" y="212"/>
                </a:lnTo>
                <a:lnTo>
                  <a:pt x="239" y="241"/>
                </a:lnTo>
                <a:lnTo>
                  <a:pt x="221" y="269"/>
                </a:lnTo>
                <a:lnTo>
                  <a:pt x="203" y="299"/>
                </a:lnTo>
                <a:lnTo>
                  <a:pt x="186" y="329"/>
                </a:lnTo>
                <a:lnTo>
                  <a:pt x="169" y="360"/>
                </a:lnTo>
                <a:lnTo>
                  <a:pt x="153" y="390"/>
                </a:lnTo>
                <a:lnTo>
                  <a:pt x="139" y="422"/>
                </a:lnTo>
                <a:lnTo>
                  <a:pt x="125" y="454"/>
                </a:lnTo>
                <a:lnTo>
                  <a:pt x="110" y="485"/>
                </a:lnTo>
                <a:lnTo>
                  <a:pt x="97" y="518"/>
                </a:lnTo>
                <a:lnTo>
                  <a:pt x="86" y="552"/>
                </a:lnTo>
                <a:lnTo>
                  <a:pt x="74" y="584"/>
                </a:lnTo>
                <a:lnTo>
                  <a:pt x="64" y="618"/>
                </a:lnTo>
                <a:lnTo>
                  <a:pt x="53" y="652"/>
                </a:lnTo>
                <a:lnTo>
                  <a:pt x="44" y="686"/>
                </a:lnTo>
                <a:lnTo>
                  <a:pt x="36" y="721"/>
                </a:lnTo>
                <a:lnTo>
                  <a:pt x="28" y="755"/>
                </a:lnTo>
                <a:lnTo>
                  <a:pt x="22" y="790"/>
                </a:lnTo>
                <a:lnTo>
                  <a:pt x="15" y="827"/>
                </a:lnTo>
                <a:lnTo>
                  <a:pt x="12" y="862"/>
                </a:lnTo>
                <a:lnTo>
                  <a:pt x="6" y="898"/>
                </a:lnTo>
                <a:lnTo>
                  <a:pt x="4" y="933"/>
                </a:lnTo>
                <a:lnTo>
                  <a:pt x="1" y="970"/>
                </a:lnTo>
                <a:lnTo>
                  <a:pt x="0" y="1006"/>
                </a:lnTo>
                <a:lnTo>
                  <a:pt x="234" y="1010"/>
                </a:lnTo>
                <a:lnTo>
                  <a:pt x="234" y="1010"/>
                </a:lnTo>
                <a:lnTo>
                  <a:pt x="238" y="949"/>
                </a:lnTo>
                <a:lnTo>
                  <a:pt x="245" y="889"/>
                </a:lnTo>
                <a:lnTo>
                  <a:pt x="254" y="829"/>
                </a:lnTo>
                <a:lnTo>
                  <a:pt x="267" y="769"/>
                </a:lnTo>
                <a:lnTo>
                  <a:pt x="281" y="712"/>
                </a:lnTo>
                <a:lnTo>
                  <a:pt x="298" y="655"/>
                </a:lnTo>
                <a:lnTo>
                  <a:pt x="319" y="600"/>
                </a:lnTo>
                <a:lnTo>
                  <a:pt x="341" y="545"/>
                </a:lnTo>
                <a:lnTo>
                  <a:pt x="366" y="492"/>
                </a:lnTo>
                <a:lnTo>
                  <a:pt x="393" y="441"/>
                </a:lnTo>
                <a:lnTo>
                  <a:pt x="423" y="390"/>
                </a:lnTo>
                <a:lnTo>
                  <a:pt x="454" y="342"/>
                </a:lnTo>
                <a:lnTo>
                  <a:pt x="488" y="294"/>
                </a:lnTo>
                <a:lnTo>
                  <a:pt x="524" y="250"/>
                </a:lnTo>
                <a:lnTo>
                  <a:pt x="562" y="205"/>
                </a:lnTo>
                <a:lnTo>
                  <a:pt x="603" y="164"/>
                </a:lnTo>
                <a:lnTo>
                  <a:pt x="603" y="164"/>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0" name="Freeform 56"/>
          <p:cNvSpPr>
            <a:spLocks/>
          </p:cNvSpPr>
          <p:nvPr/>
        </p:nvSpPr>
        <p:spPr bwMode="auto">
          <a:xfrm>
            <a:off x="4162425" y="3194051"/>
            <a:ext cx="401638" cy="230188"/>
          </a:xfrm>
          <a:custGeom>
            <a:avLst/>
            <a:gdLst>
              <a:gd name="T0" fmla="*/ 1010 w 1010"/>
              <a:gd name="T1" fmla="*/ 235 h 579"/>
              <a:gd name="T2" fmla="*/ 1006 w 1010"/>
              <a:gd name="T3" fmla="*/ 0 h 579"/>
              <a:gd name="T4" fmla="*/ 1006 w 1010"/>
              <a:gd name="T5" fmla="*/ 0 h 579"/>
              <a:gd name="T6" fmla="*/ 969 w 1010"/>
              <a:gd name="T7" fmla="*/ 1 h 579"/>
              <a:gd name="T8" fmla="*/ 933 w 1010"/>
              <a:gd name="T9" fmla="*/ 4 h 579"/>
              <a:gd name="T10" fmla="*/ 898 w 1010"/>
              <a:gd name="T11" fmla="*/ 6 h 579"/>
              <a:gd name="T12" fmla="*/ 861 w 1010"/>
              <a:gd name="T13" fmla="*/ 9 h 579"/>
              <a:gd name="T14" fmla="*/ 826 w 1010"/>
              <a:gd name="T15" fmla="*/ 14 h 579"/>
              <a:gd name="T16" fmla="*/ 791 w 1010"/>
              <a:gd name="T17" fmla="*/ 19 h 579"/>
              <a:gd name="T18" fmla="*/ 756 w 1010"/>
              <a:gd name="T19" fmla="*/ 24 h 579"/>
              <a:gd name="T20" fmla="*/ 721 w 1010"/>
              <a:gd name="T21" fmla="*/ 32 h 579"/>
              <a:gd name="T22" fmla="*/ 687 w 1010"/>
              <a:gd name="T23" fmla="*/ 40 h 579"/>
              <a:gd name="T24" fmla="*/ 653 w 1010"/>
              <a:gd name="T25" fmla="*/ 48 h 579"/>
              <a:gd name="T26" fmla="*/ 619 w 1010"/>
              <a:gd name="T27" fmla="*/ 57 h 579"/>
              <a:gd name="T28" fmla="*/ 585 w 1010"/>
              <a:gd name="T29" fmla="*/ 67 h 579"/>
              <a:gd name="T30" fmla="*/ 553 w 1010"/>
              <a:gd name="T31" fmla="*/ 78 h 579"/>
              <a:gd name="T32" fmla="*/ 520 w 1010"/>
              <a:gd name="T33" fmla="*/ 90 h 579"/>
              <a:gd name="T34" fmla="*/ 488 w 1010"/>
              <a:gd name="T35" fmla="*/ 101 h 579"/>
              <a:gd name="T36" fmla="*/ 455 w 1010"/>
              <a:gd name="T37" fmla="*/ 114 h 579"/>
              <a:gd name="T38" fmla="*/ 424 w 1010"/>
              <a:gd name="T39" fmla="*/ 127 h 579"/>
              <a:gd name="T40" fmla="*/ 393 w 1010"/>
              <a:gd name="T41" fmla="*/ 142 h 579"/>
              <a:gd name="T42" fmla="*/ 361 w 1010"/>
              <a:gd name="T43" fmla="*/ 157 h 579"/>
              <a:gd name="T44" fmla="*/ 330 w 1010"/>
              <a:gd name="T45" fmla="*/ 173 h 579"/>
              <a:gd name="T46" fmla="*/ 300 w 1010"/>
              <a:gd name="T47" fmla="*/ 188 h 579"/>
              <a:gd name="T48" fmla="*/ 270 w 1010"/>
              <a:gd name="T49" fmla="*/ 205 h 579"/>
              <a:gd name="T50" fmla="*/ 213 w 1010"/>
              <a:gd name="T51" fmla="*/ 242 h 579"/>
              <a:gd name="T52" fmla="*/ 157 w 1010"/>
              <a:gd name="T53" fmla="*/ 281 h 579"/>
              <a:gd name="T54" fmla="*/ 102 w 1010"/>
              <a:gd name="T55" fmla="*/ 321 h 579"/>
              <a:gd name="T56" fmla="*/ 50 w 1010"/>
              <a:gd name="T57" fmla="*/ 364 h 579"/>
              <a:gd name="T58" fmla="*/ 0 w 1010"/>
              <a:gd name="T59" fmla="*/ 410 h 579"/>
              <a:gd name="T60" fmla="*/ 162 w 1010"/>
              <a:gd name="T61" fmla="*/ 579 h 579"/>
              <a:gd name="T62" fmla="*/ 162 w 1010"/>
              <a:gd name="T63" fmla="*/ 579 h 579"/>
              <a:gd name="T64" fmla="*/ 205 w 1010"/>
              <a:gd name="T65" fmla="*/ 541 h 579"/>
              <a:gd name="T66" fmla="*/ 249 w 1010"/>
              <a:gd name="T67" fmla="*/ 505 h 579"/>
              <a:gd name="T68" fmla="*/ 295 w 1010"/>
              <a:gd name="T69" fmla="*/ 470 h 579"/>
              <a:gd name="T70" fmla="*/ 343 w 1010"/>
              <a:gd name="T71" fmla="*/ 438 h 579"/>
              <a:gd name="T72" fmla="*/ 391 w 1010"/>
              <a:gd name="T73" fmla="*/ 407 h 579"/>
              <a:gd name="T74" fmla="*/ 442 w 1010"/>
              <a:gd name="T75" fmla="*/ 380 h 579"/>
              <a:gd name="T76" fmla="*/ 494 w 1010"/>
              <a:gd name="T77" fmla="*/ 354 h 579"/>
              <a:gd name="T78" fmla="*/ 546 w 1010"/>
              <a:gd name="T79" fmla="*/ 330 h 579"/>
              <a:gd name="T80" fmla="*/ 601 w 1010"/>
              <a:gd name="T81" fmla="*/ 310 h 579"/>
              <a:gd name="T82" fmla="*/ 656 w 1010"/>
              <a:gd name="T83" fmla="*/ 291 h 579"/>
              <a:gd name="T84" fmla="*/ 713 w 1010"/>
              <a:gd name="T85" fmla="*/ 276 h 579"/>
              <a:gd name="T86" fmla="*/ 770 w 1010"/>
              <a:gd name="T87" fmla="*/ 261 h 579"/>
              <a:gd name="T88" fmla="*/ 829 w 1010"/>
              <a:gd name="T89" fmla="*/ 251 h 579"/>
              <a:gd name="T90" fmla="*/ 889 w 1010"/>
              <a:gd name="T91" fmla="*/ 243 h 579"/>
              <a:gd name="T92" fmla="*/ 949 w 1010"/>
              <a:gd name="T93" fmla="*/ 238 h 579"/>
              <a:gd name="T94" fmla="*/ 1010 w 1010"/>
              <a:gd name="T95" fmla="*/ 235 h 579"/>
              <a:gd name="T96" fmla="*/ 1010 w 1010"/>
              <a:gd name="T97" fmla="*/ 235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0" h="579">
                <a:moveTo>
                  <a:pt x="1010" y="235"/>
                </a:moveTo>
                <a:lnTo>
                  <a:pt x="1006" y="0"/>
                </a:lnTo>
                <a:lnTo>
                  <a:pt x="1006" y="0"/>
                </a:lnTo>
                <a:lnTo>
                  <a:pt x="969" y="1"/>
                </a:lnTo>
                <a:lnTo>
                  <a:pt x="933" y="4"/>
                </a:lnTo>
                <a:lnTo>
                  <a:pt x="898" y="6"/>
                </a:lnTo>
                <a:lnTo>
                  <a:pt x="861" y="9"/>
                </a:lnTo>
                <a:lnTo>
                  <a:pt x="826" y="14"/>
                </a:lnTo>
                <a:lnTo>
                  <a:pt x="791" y="19"/>
                </a:lnTo>
                <a:lnTo>
                  <a:pt x="756" y="24"/>
                </a:lnTo>
                <a:lnTo>
                  <a:pt x="721" y="32"/>
                </a:lnTo>
                <a:lnTo>
                  <a:pt x="687" y="40"/>
                </a:lnTo>
                <a:lnTo>
                  <a:pt x="653" y="48"/>
                </a:lnTo>
                <a:lnTo>
                  <a:pt x="619" y="57"/>
                </a:lnTo>
                <a:lnTo>
                  <a:pt x="585" y="67"/>
                </a:lnTo>
                <a:lnTo>
                  <a:pt x="553" y="78"/>
                </a:lnTo>
                <a:lnTo>
                  <a:pt x="520" y="90"/>
                </a:lnTo>
                <a:lnTo>
                  <a:pt x="488" y="101"/>
                </a:lnTo>
                <a:lnTo>
                  <a:pt x="455" y="114"/>
                </a:lnTo>
                <a:lnTo>
                  <a:pt x="424" y="127"/>
                </a:lnTo>
                <a:lnTo>
                  <a:pt x="393" y="142"/>
                </a:lnTo>
                <a:lnTo>
                  <a:pt x="361" y="157"/>
                </a:lnTo>
                <a:lnTo>
                  <a:pt x="330" y="173"/>
                </a:lnTo>
                <a:lnTo>
                  <a:pt x="300" y="188"/>
                </a:lnTo>
                <a:lnTo>
                  <a:pt x="270" y="205"/>
                </a:lnTo>
                <a:lnTo>
                  <a:pt x="213" y="242"/>
                </a:lnTo>
                <a:lnTo>
                  <a:pt x="157" y="281"/>
                </a:lnTo>
                <a:lnTo>
                  <a:pt x="102" y="321"/>
                </a:lnTo>
                <a:lnTo>
                  <a:pt x="50" y="364"/>
                </a:lnTo>
                <a:lnTo>
                  <a:pt x="0" y="410"/>
                </a:lnTo>
                <a:lnTo>
                  <a:pt x="162" y="579"/>
                </a:lnTo>
                <a:lnTo>
                  <a:pt x="162" y="579"/>
                </a:lnTo>
                <a:lnTo>
                  <a:pt x="205" y="541"/>
                </a:lnTo>
                <a:lnTo>
                  <a:pt x="249" y="505"/>
                </a:lnTo>
                <a:lnTo>
                  <a:pt x="295" y="470"/>
                </a:lnTo>
                <a:lnTo>
                  <a:pt x="343" y="438"/>
                </a:lnTo>
                <a:lnTo>
                  <a:pt x="391" y="407"/>
                </a:lnTo>
                <a:lnTo>
                  <a:pt x="442" y="380"/>
                </a:lnTo>
                <a:lnTo>
                  <a:pt x="494" y="354"/>
                </a:lnTo>
                <a:lnTo>
                  <a:pt x="546" y="330"/>
                </a:lnTo>
                <a:lnTo>
                  <a:pt x="601" y="310"/>
                </a:lnTo>
                <a:lnTo>
                  <a:pt x="656" y="291"/>
                </a:lnTo>
                <a:lnTo>
                  <a:pt x="713" y="276"/>
                </a:lnTo>
                <a:lnTo>
                  <a:pt x="770" y="261"/>
                </a:lnTo>
                <a:lnTo>
                  <a:pt x="829" y="251"/>
                </a:lnTo>
                <a:lnTo>
                  <a:pt x="889" y="243"/>
                </a:lnTo>
                <a:lnTo>
                  <a:pt x="949" y="238"/>
                </a:lnTo>
                <a:lnTo>
                  <a:pt x="1010" y="235"/>
                </a:lnTo>
                <a:lnTo>
                  <a:pt x="1010" y="23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1" name="Freeform 57"/>
          <p:cNvSpPr>
            <a:spLocks/>
          </p:cNvSpPr>
          <p:nvPr/>
        </p:nvSpPr>
        <p:spPr bwMode="auto">
          <a:xfrm>
            <a:off x="4152900" y="4144963"/>
            <a:ext cx="411163" cy="239713"/>
          </a:xfrm>
          <a:custGeom>
            <a:avLst/>
            <a:gdLst>
              <a:gd name="T0" fmla="*/ 1036 w 1036"/>
              <a:gd name="T1" fmla="*/ 369 h 603"/>
              <a:gd name="T2" fmla="*/ 1036 w 1036"/>
              <a:gd name="T3" fmla="*/ 369 h 603"/>
              <a:gd name="T4" fmla="*/ 1004 w 1036"/>
              <a:gd name="T5" fmla="*/ 367 h 603"/>
              <a:gd name="T6" fmla="*/ 973 w 1036"/>
              <a:gd name="T7" fmla="*/ 366 h 603"/>
              <a:gd name="T8" fmla="*/ 911 w 1036"/>
              <a:gd name="T9" fmla="*/ 361 h 603"/>
              <a:gd name="T10" fmla="*/ 848 w 1036"/>
              <a:gd name="T11" fmla="*/ 352 h 603"/>
              <a:gd name="T12" fmla="*/ 788 w 1036"/>
              <a:gd name="T13" fmla="*/ 340 h 603"/>
              <a:gd name="T14" fmla="*/ 728 w 1036"/>
              <a:gd name="T15" fmla="*/ 326 h 603"/>
              <a:gd name="T16" fmla="*/ 670 w 1036"/>
              <a:gd name="T17" fmla="*/ 309 h 603"/>
              <a:gd name="T18" fmla="*/ 612 w 1036"/>
              <a:gd name="T19" fmla="*/ 288 h 603"/>
              <a:gd name="T20" fmla="*/ 556 w 1036"/>
              <a:gd name="T21" fmla="*/ 266 h 603"/>
              <a:gd name="T22" fmla="*/ 502 w 1036"/>
              <a:gd name="T23" fmla="*/ 241 h 603"/>
              <a:gd name="T24" fmla="*/ 448 w 1036"/>
              <a:gd name="T25" fmla="*/ 214 h 603"/>
              <a:gd name="T26" fmla="*/ 398 w 1036"/>
              <a:gd name="T27" fmla="*/ 184 h 603"/>
              <a:gd name="T28" fmla="*/ 347 w 1036"/>
              <a:gd name="T29" fmla="*/ 151 h 603"/>
              <a:gd name="T30" fmla="*/ 299 w 1036"/>
              <a:gd name="T31" fmla="*/ 117 h 603"/>
              <a:gd name="T32" fmla="*/ 252 w 1036"/>
              <a:gd name="T33" fmla="*/ 80 h 603"/>
              <a:gd name="T34" fmla="*/ 207 w 1036"/>
              <a:gd name="T35" fmla="*/ 42 h 603"/>
              <a:gd name="T36" fmla="*/ 165 w 1036"/>
              <a:gd name="T37" fmla="*/ 0 h 603"/>
              <a:gd name="T38" fmla="*/ 0 w 1036"/>
              <a:gd name="T39" fmla="*/ 169 h 603"/>
              <a:gd name="T40" fmla="*/ 0 w 1036"/>
              <a:gd name="T41" fmla="*/ 169 h 603"/>
              <a:gd name="T42" fmla="*/ 25 w 1036"/>
              <a:gd name="T43" fmla="*/ 194 h 603"/>
              <a:gd name="T44" fmla="*/ 51 w 1036"/>
              <a:gd name="T45" fmla="*/ 218 h 603"/>
              <a:gd name="T46" fmla="*/ 77 w 1036"/>
              <a:gd name="T47" fmla="*/ 241 h 603"/>
              <a:gd name="T48" fmla="*/ 105 w 1036"/>
              <a:gd name="T49" fmla="*/ 263 h 603"/>
              <a:gd name="T50" fmla="*/ 132 w 1036"/>
              <a:gd name="T51" fmla="*/ 285 h 603"/>
              <a:gd name="T52" fmla="*/ 161 w 1036"/>
              <a:gd name="T53" fmla="*/ 306 h 603"/>
              <a:gd name="T54" fmla="*/ 188 w 1036"/>
              <a:gd name="T55" fmla="*/ 327 h 603"/>
              <a:gd name="T56" fmla="*/ 218 w 1036"/>
              <a:gd name="T57" fmla="*/ 348 h 603"/>
              <a:gd name="T58" fmla="*/ 247 w 1036"/>
              <a:gd name="T59" fmla="*/ 367 h 603"/>
              <a:gd name="T60" fmla="*/ 276 w 1036"/>
              <a:gd name="T61" fmla="*/ 386 h 603"/>
              <a:gd name="T62" fmla="*/ 306 w 1036"/>
              <a:gd name="T63" fmla="*/ 404 h 603"/>
              <a:gd name="T64" fmla="*/ 338 w 1036"/>
              <a:gd name="T65" fmla="*/ 421 h 603"/>
              <a:gd name="T66" fmla="*/ 369 w 1036"/>
              <a:gd name="T67" fmla="*/ 438 h 603"/>
              <a:gd name="T68" fmla="*/ 400 w 1036"/>
              <a:gd name="T69" fmla="*/ 453 h 603"/>
              <a:gd name="T70" fmla="*/ 433 w 1036"/>
              <a:gd name="T71" fmla="*/ 469 h 603"/>
              <a:gd name="T72" fmla="*/ 465 w 1036"/>
              <a:gd name="T73" fmla="*/ 483 h 603"/>
              <a:gd name="T74" fmla="*/ 498 w 1036"/>
              <a:gd name="T75" fmla="*/ 496 h 603"/>
              <a:gd name="T76" fmla="*/ 532 w 1036"/>
              <a:gd name="T77" fmla="*/ 509 h 603"/>
              <a:gd name="T78" fmla="*/ 566 w 1036"/>
              <a:gd name="T79" fmla="*/ 521 h 603"/>
              <a:gd name="T80" fmla="*/ 599 w 1036"/>
              <a:gd name="T81" fmla="*/ 533 h 603"/>
              <a:gd name="T82" fmla="*/ 633 w 1036"/>
              <a:gd name="T83" fmla="*/ 543 h 603"/>
              <a:gd name="T84" fmla="*/ 668 w 1036"/>
              <a:gd name="T85" fmla="*/ 554 h 603"/>
              <a:gd name="T86" fmla="*/ 704 w 1036"/>
              <a:gd name="T87" fmla="*/ 561 h 603"/>
              <a:gd name="T88" fmla="*/ 739 w 1036"/>
              <a:gd name="T89" fmla="*/ 570 h 603"/>
              <a:gd name="T90" fmla="*/ 774 w 1036"/>
              <a:gd name="T91" fmla="*/ 577 h 603"/>
              <a:gd name="T92" fmla="*/ 810 w 1036"/>
              <a:gd name="T93" fmla="*/ 583 h 603"/>
              <a:gd name="T94" fmla="*/ 847 w 1036"/>
              <a:gd name="T95" fmla="*/ 589 h 603"/>
              <a:gd name="T96" fmla="*/ 883 w 1036"/>
              <a:gd name="T97" fmla="*/ 594 h 603"/>
              <a:gd name="T98" fmla="*/ 920 w 1036"/>
              <a:gd name="T99" fmla="*/ 598 h 603"/>
              <a:gd name="T100" fmla="*/ 957 w 1036"/>
              <a:gd name="T101" fmla="*/ 600 h 603"/>
              <a:gd name="T102" fmla="*/ 994 w 1036"/>
              <a:gd name="T103" fmla="*/ 603 h 603"/>
              <a:gd name="T104" fmla="*/ 1032 w 1036"/>
              <a:gd name="T105" fmla="*/ 603 h 603"/>
              <a:gd name="T106" fmla="*/ 1036 w 1036"/>
              <a:gd name="T107" fmla="*/ 369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36" h="603">
                <a:moveTo>
                  <a:pt x="1036" y="369"/>
                </a:moveTo>
                <a:lnTo>
                  <a:pt x="1036" y="369"/>
                </a:lnTo>
                <a:lnTo>
                  <a:pt x="1004" y="367"/>
                </a:lnTo>
                <a:lnTo>
                  <a:pt x="973" y="366"/>
                </a:lnTo>
                <a:lnTo>
                  <a:pt x="911" y="361"/>
                </a:lnTo>
                <a:lnTo>
                  <a:pt x="848" y="352"/>
                </a:lnTo>
                <a:lnTo>
                  <a:pt x="788" y="340"/>
                </a:lnTo>
                <a:lnTo>
                  <a:pt x="728" y="326"/>
                </a:lnTo>
                <a:lnTo>
                  <a:pt x="670" y="309"/>
                </a:lnTo>
                <a:lnTo>
                  <a:pt x="612" y="288"/>
                </a:lnTo>
                <a:lnTo>
                  <a:pt x="556" y="266"/>
                </a:lnTo>
                <a:lnTo>
                  <a:pt x="502" y="241"/>
                </a:lnTo>
                <a:lnTo>
                  <a:pt x="448" y="214"/>
                </a:lnTo>
                <a:lnTo>
                  <a:pt x="398" y="184"/>
                </a:lnTo>
                <a:lnTo>
                  <a:pt x="347" y="151"/>
                </a:lnTo>
                <a:lnTo>
                  <a:pt x="299" y="117"/>
                </a:lnTo>
                <a:lnTo>
                  <a:pt x="252" y="80"/>
                </a:lnTo>
                <a:lnTo>
                  <a:pt x="207" y="42"/>
                </a:lnTo>
                <a:lnTo>
                  <a:pt x="165" y="0"/>
                </a:lnTo>
                <a:lnTo>
                  <a:pt x="0" y="169"/>
                </a:lnTo>
                <a:lnTo>
                  <a:pt x="0" y="169"/>
                </a:lnTo>
                <a:lnTo>
                  <a:pt x="25" y="194"/>
                </a:lnTo>
                <a:lnTo>
                  <a:pt x="51" y="218"/>
                </a:lnTo>
                <a:lnTo>
                  <a:pt x="77" y="241"/>
                </a:lnTo>
                <a:lnTo>
                  <a:pt x="105" y="263"/>
                </a:lnTo>
                <a:lnTo>
                  <a:pt x="132" y="285"/>
                </a:lnTo>
                <a:lnTo>
                  <a:pt x="161" y="306"/>
                </a:lnTo>
                <a:lnTo>
                  <a:pt x="188" y="327"/>
                </a:lnTo>
                <a:lnTo>
                  <a:pt x="218" y="348"/>
                </a:lnTo>
                <a:lnTo>
                  <a:pt x="247" y="367"/>
                </a:lnTo>
                <a:lnTo>
                  <a:pt x="276" y="386"/>
                </a:lnTo>
                <a:lnTo>
                  <a:pt x="306" y="404"/>
                </a:lnTo>
                <a:lnTo>
                  <a:pt x="338" y="421"/>
                </a:lnTo>
                <a:lnTo>
                  <a:pt x="369" y="438"/>
                </a:lnTo>
                <a:lnTo>
                  <a:pt x="400" y="453"/>
                </a:lnTo>
                <a:lnTo>
                  <a:pt x="433" y="469"/>
                </a:lnTo>
                <a:lnTo>
                  <a:pt x="465" y="483"/>
                </a:lnTo>
                <a:lnTo>
                  <a:pt x="498" y="496"/>
                </a:lnTo>
                <a:lnTo>
                  <a:pt x="532" y="509"/>
                </a:lnTo>
                <a:lnTo>
                  <a:pt x="566" y="521"/>
                </a:lnTo>
                <a:lnTo>
                  <a:pt x="599" y="533"/>
                </a:lnTo>
                <a:lnTo>
                  <a:pt x="633" y="543"/>
                </a:lnTo>
                <a:lnTo>
                  <a:pt x="668" y="554"/>
                </a:lnTo>
                <a:lnTo>
                  <a:pt x="704" y="561"/>
                </a:lnTo>
                <a:lnTo>
                  <a:pt x="739" y="570"/>
                </a:lnTo>
                <a:lnTo>
                  <a:pt x="774" y="577"/>
                </a:lnTo>
                <a:lnTo>
                  <a:pt x="810" y="583"/>
                </a:lnTo>
                <a:lnTo>
                  <a:pt x="847" y="589"/>
                </a:lnTo>
                <a:lnTo>
                  <a:pt x="883" y="594"/>
                </a:lnTo>
                <a:lnTo>
                  <a:pt x="920" y="598"/>
                </a:lnTo>
                <a:lnTo>
                  <a:pt x="957" y="600"/>
                </a:lnTo>
                <a:lnTo>
                  <a:pt x="994" y="603"/>
                </a:lnTo>
                <a:lnTo>
                  <a:pt x="1032" y="603"/>
                </a:lnTo>
                <a:lnTo>
                  <a:pt x="1036" y="369"/>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2" name="Freeform 58"/>
          <p:cNvSpPr>
            <a:spLocks/>
          </p:cNvSpPr>
          <p:nvPr/>
        </p:nvSpPr>
        <p:spPr bwMode="auto">
          <a:xfrm>
            <a:off x="4938713" y="3787776"/>
            <a:ext cx="228600" cy="409575"/>
          </a:xfrm>
          <a:custGeom>
            <a:avLst/>
            <a:gdLst>
              <a:gd name="T0" fmla="*/ 344 w 580"/>
              <a:gd name="T1" fmla="*/ 5 h 1035"/>
              <a:gd name="T2" fmla="*/ 344 w 580"/>
              <a:gd name="T3" fmla="*/ 5 h 1035"/>
              <a:gd name="T4" fmla="*/ 343 w 580"/>
              <a:gd name="T5" fmla="*/ 68 h 1035"/>
              <a:gd name="T6" fmla="*/ 338 w 580"/>
              <a:gd name="T7" fmla="*/ 129 h 1035"/>
              <a:gd name="T8" fmla="*/ 331 w 580"/>
              <a:gd name="T9" fmla="*/ 190 h 1035"/>
              <a:gd name="T10" fmla="*/ 321 w 580"/>
              <a:gd name="T11" fmla="*/ 250 h 1035"/>
              <a:gd name="T12" fmla="*/ 308 w 580"/>
              <a:gd name="T13" fmla="*/ 310 h 1035"/>
              <a:gd name="T14" fmla="*/ 292 w 580"/>
              <a:gd name="T15" fmla="*/ 367 h 1035"/>
              <a:gd name="T16" fmla="*/ 273 w 580"/>
              <a:gd name="T17" fmla="*/ 424 h 1035"/>
              <a:gd name="T18" fmla="*/ 252 w 580"/>
              <a:gd name="T19" fmla="*/ 479 h 1035"/>
              <a:gd name="T20" fmla="*/ 228 w 580"/>
              <a:gd name="T21" fmla="*/ 534 h 1035"/>
              <a:gd name="T22" fmla="*/ 202 w 580"/>
              <a:gd name="T23" fmla="*/ 587 h 1035"/>
              <a:gd name="T24" fmla="*/ 175 w 580"/>
              <a:gd name="T25" fmla="*/ 638 h 1035"/>
              <a:gd name="T26" fmla="*/ 144 w 580"/>
              <a:gd name="T27" fmla="*/ 689 h 1035"/>
              <a:gd name="T28" fmla="*/ 111 w 580"/>
              <a:gd name="T29" fmla="*/ 737 h 1035"/>
              <a:gd name="T30" fmla="*/ 76 w 580"/>
              <a:gd name="T31" fmla="*/ 784 h 1035"/>
              <a:gd name="T32" fmla="*/ 39 w 580"/>
              <a:gd name="T33" fmla="*/ 828 h 1035"/>
              <a:gd name="T34" fmla="*/ 0 w 580"/>
              <a:gd name="T35" fmla="*/ 872 h 1035"/>
              <a:gd name="T36" fmla="*/ 170 w 580"/>
              <a:gd name="T37" fmla="*/ 1035 h 1035"/>
              <a:gd name="T38" fmla="*/ 170 w 580"/>
              <a:gd name="T39" fmla="*/ 1035 h 1035"/>
              <a:gd name="T40" fmla="*/ 193 w 580"/>
              <a:gd name="T41" fmla="*/ 1010 h 1035"/>
              <a:gd name="T42" fmla="*/ 215 w 580"/>
              <a:gd name="T43" fmla="*/ 984 h 1035"/>
              <a:gd name="T44" fmla="*/ 237 w 580"/>
              <a:gd name="T45" fmla="*/ 957 h 1035"/>
              <a:gd name="T46" fmla="*/ 260 w 580"/>
              <a:gd name="T47" fmla="*/ 931 h 1035"/>
              <a:gd name="T48" fmla="*/ 280 w 580"/>
              <a:gd name="T49" fmla="*/ 903 h 1035"/>
              <a:gd name="T50" fmla="*/ 301 w 580"/>
              <a:gd name="T51" fmla="*/ 875 h 1035"/>
              <a:gd name="T52" fmla="*/ 321 w 580"/>
              <a:gd name="T53" fmla="*/ 846 h 1035"/>
              <a:gd name="T54" fmla="*/ 340 w 580"/>
              <a:gd name="T55" fmla="*/ 818 h 1035"/>
              <a:gd name="T56" fmla="*/ 358 w 580"/>
              <a:gd name="T57" fmla="*/ 788 h 1035"/>
              <a:gd name="T58" fmla="*/ 377 w 580"/>
              <a:gd name="T59" fmla="*/ 758 h 1035"/>
              <a:gd name="T60" fmla="*/ 394 w 580"/>
              <a:gd name="T61" fmla="*/ 728 h 1035"/>
              <a:gd name="T62" fmla="*/ 411 w 580"/>
              <a:gd name="T63" fmla="*/ 696 h 1035"/>
              <a:gd name="T64" fmla="*/ 426 w 580"/>
              <a:gd name="T65" fmla="*/ 665 h 1035"/>
              <a:gd name="T66" fmla="*/ 442 w 580"/>
              <a:gd name="T67" fmla="*/ 634 h 1035"/>
              <a:gd name="T68" fmla="*/ 456 w 580"/>
              <a:gd name="T69" fmla="*/ 601 h 1035"/>
              <a:gd name="T70" fmla="*/ 469 w 580"/>
              <a:gd name="T71" fmla="*/ 569 h 1035"/>
              <a:gd name="T72" fmla="*/ 482 w 580"/>
              <a:gd name="T73" fmla="*/ 536 h 1035"/>
              <a:gd name="T74" fmla="*/ 495 w 580"/>
              <a:gd name="T75" fmla="*/ 502 h 1035"/>
              <a:gd name="T76" fmla="*/ 506 w 580"/>
              <a:gd name="T77" fmla="*/ 470 h 1035"/>
              <a:gd name="T78" fmla="*/ 516 w 580"/>
              <a:gd name="T79" fmla="*/ 436 h 1035"/>
              <a:gd name="T80" fmla="*/ 526 w 580"/>
              <a:gd name="T81" fmla="*/ 401 h 1035"/>
              <a:gd name="T82" fmla="*/ 536 w 580"/>
              <a:gd name="T83" fmla="*/ 367 h 1035"/>
              <a:gd name="T84" fmla="*/ 543 w 580"/>
              <a:gd name="T85" fmla="*/ 332 h 1035"/>
              <a:gd name="T86" fmla="*/ 551 w 580"/>
              <a:gd name="T87" fmla="*/ 297 h 1035"/>
              <a:gd name="T88" fmla="*/ 558 w 580"/>
              <a:gd name="T89" fmla="*/ 262 h 1035"/>
              <a:gd name="T90" fmla="*/ 563 w 580"/>
              <a:gd name="T91" fmla="*/ 225 h 1035"/>
              <a:gd name="T92" fmla="*/ 568 w 580"/>
              <a:gd name="T93" fmla="*/ 189 h 1035"/>
              <a:gd name="T94" fmla="*/ 572 w 580"/>
              <a:gd name="T95" fmla="*/ 153 h 1035"/>
              <a:gd name="T96" fmla="*/ 575 w 580"/>
              <a:gd name="T97" fmla="*/ 116 h 1035"/>
              <a:gd name="T98" fmla="*/ 577 w 580"/>
              <a:gd name="T99" fmla="*/ 79 h 1035"/>
              <a:gd name="T100" fmla="*/ 579 w 580"/>
              <a:gd name="T101" fmla="*/ 43 h 1035"/>
              <a:gd name="T102" fmla="*/ 580 w 580"/>
              <a:gd name="T103" fmla="*/ 5 h 1035"/>
              <a:gd name="T104" fmla="*/ 580 w 580"/>
              <a:gd name="T105" fmla="*/ 5 h 1035"/>
              <a:gd name="T106" fmla="*/ 580 w 580"/>
              <a:gd name="T107" fmla="*/ 4 h 1035"/>
              <a:gd name="T108" fmla="*/ 344 w 580"/>
              <a:gd name="T109" fmla="*/ 0 h 1035"/>
              <a:gd name="T110" fmla="*/ 344 w 580"/>
              <a:gd name="T111" fmla="*/ 0 h 1035"/>
              <a:gd name="T112" fmla="*/ 344 w 580"/>
              <a:gd name="T113" fmla="*/ 5 h 1035"/>
              <a:gd name="T114" fmla="*/ 344 w 580"/>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80" h="1035">
                <a:moveTo>
                  <a:pt x="344" y="5"/>
                </a:moveTo>
                <a:lnTo>
                  <a:pt x="344" y="5"/>
                </a:lnTo>
                <a:lnTo>
                  <a:pt x="343" y="68"/>
                </a:lnTo>
                <a:lnTo>
                  <a:pt x="338" y="129"/>
                </a:lnTo>
                <a:lnTo>
                  <a:pt x="331" y="190"/>
                </a:lnTo>
                <a:lnTo>
                  <a:pt x="321" y="250"/>
                </a:lnTo>
                <a:lnTo>
                  <a:pt x="308" y="310"/>
                </a:lnTo>
                <a:lnTo>
                  <a:pt x="292" y="367"/>
                </a:lnTo>
                <a:lnTo>
                  <a:pt x="273" y="424"/>
                </a:lnTo>
                <a:lnTo>
                  <a:pt x="252" y="479"/>
                </a:lnTo>
                <a:lnTo>
                  <a:pt x="228" y="534"/>
                </a:lnTo>
                <a:lnTo>
                  <a:pt x="202" y="587"/>
                </a:lnTo>
                <a:lnTo>
                  <a:pt x="175" y="638"/>
                </a:lnTo>
                <a:lnTo>
                  <a:pt x="144" y="689"/>
                </a:lnTo>
                <a:lnTo>
                  <a:pt x="111" y="737"/>
                </a:lnTo>
                <a:lnTo>
                  <a:pt x="76" y="784"/>
                </a:lnTo>
                <a:lnTo>
                  <a:pt x="39" y="828"/>
                </a:lnTo>
                <a:lnTo>
                  <a:pt x="0" y="872"/>
                </a:lnTo>
                <a:lnTo>
                  <a:pt x="170" y="1035"/>
                </a:lnTo>
                <a:lnTo>
                  <a:pt x="170" y="1035"/>
                </a:lnTo>
                <a:lnTo>
                  <a:pt x="193" y="1010"/>
                </a:lnTo>
                <a:lnTo>
                  <a:pt x="215" y="984"/>
                </a:lnTo>
                <a:lnTo>
                  <a:pt x="237" y="957"/>
                </a:lnTo>
                <a:lnTo>
                  <a:pt x="260" y="931"/>
                </a:lnTo>
                <a:lnTo>
                  <a:pt x="280" y="903"/>
                </a:lnTo>
                <a:lnTo>
                  <a:pt x="301" y="875"/>
                </a:lnTo>
                <a:lnTo>
                  <a:pt x="321" y="846"/>
                </a:lnTo>
                <a:lnTo>
                  <a:pt x="340" y="818"/>
                </a:lnTo>
                <a:lnTo>
                  <a:pt x="358" y="788"/>
                </a:lnTo>
                <a:lnTo>
                  <a:pt x="377" y="758"/>
                </a:lnTo>
                <a:lnTo>
                  <a:pt x="394" y="728"/>
                </a:lnTo>
                <a:lnTo>
                  <a:pt x="411" y="696"/>
                </a:lnTo>
                <a:lnTo>
                  <a:pt x="426" y="665"/>
                </a:lnTo>
                <a:lnTo>
                  <a:pt x="442" y="634"/>
                </a:lnTo>
                <a:lnTo>
                  <a:pt x="456" y="601"/>
                </a:lnTo>
                <a:lnTo>
                  <a:pt x="469" y="569"/>
                </a:lnTo>
                <a:lnTo>
                  <a:pt x="482" y="536"/>
                </a:lnTo>
                <a:lnTo>
                  <a:pt x="495" y="502"/>
                </a:lnTo>
                <a:lnTo>
                  <a:pt x="506" y="470"/>
                </a:lnTo>
                <a:lnTo>
                  <a:pt x="516" y="436"/>
                </a:lnTo>
                <a:lnTo>
                  <a:pt x="526" y="401"/>
                </a:lnTo>
                <a:lnTo>
                  <a:pt x="536" y="367"/>
                </a:lnTo>
                <a:lnTo>
                  <a:pt x="543" y="332"/>
                </a:lnTo>
                <a:lnTo>
                  <a:pt x="551" y="297"/>
                </a:lnTo>
                <a:lnTo>
                  <a:pt x="558" y="262"/>
                </a:lnTo>
                <a:lnTo>
                  <a:pt x="563" y="225"/>
                </a:lnTo>
                <a:lnTo>
                  <a:pt x="568" y="189"/>
                </a:lnTo>
                <a:lnTo>
                  <a:pt x="572" y="153"/>
                </a:lnTo>
                <a:lnTo>
                  <a:pt x="575" y="116"/>
                </a:lnTo>
                <a:lnTo>
                  <a:pt x="577" y="79"/>
                </a:lnTo>
                <a:lnTo>
                  <a:pt x="579" y="43"/>
                </a:lnTo>
                <a:lnTo>
                  <a:pt x="580" y="5"/>
                </a:lnTo>
                <a:lnTo>
                  <a:pt x="580" y="5"/>
                </a:lnTo>
                <a:lnTo>
                  <a:pt x="580" y="4"/>
                </a:lnTo>
                <a:lnTo>
                  <a:pt x="344" y="0"/>
                </a:lnTo>
                <a:lnTo>
                  <a:pt x="344" y="0"/>
                </a:lnTo>
                <a:lnTo>
                  <a:pt x="344" y="5"/>
                </a:lnTo>
                <a:lnTo>
                  <a:pt x="344" y="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3" name="Freeform 59"/>
          <p:cNvSpPr>
            <a:spLocks/>
          </p:cNvSpPr>
          <p:nvPr/>
        </p:nvSpPr>
        <p:spPr bwMode="auto">
          <a:xfrm>
            <a:off x="4579938" y="4144963"/>
            <a:ext cx="411163" cy="239713"/>
          </a:xfrm>
          <a:custGeom>
            <a:avLst/>
            <a:gdLst>
              <a:gd name="T0" fmla="*/ 0 w 1036"/>
              <a:gd name="T1" fmla="*/ 369 h 603"/>
              <a:gd name="T2" fmla="*/ 4 w 1036"/>
              <a:gd name="T3" fmla="*/ 603 h 603"/>
              <a:gd name="T4" fmla="*/ 4 w 1036"/>
              <a:gd name="T5" fmla="*/ 603 h 603"/>
              <a:gd name="T6" fmla="*/ 42 w 1036"/>
              <a:gd name="T7" fmla="*/ 603 h 603"/>
              <a:gd name="T8" fmla="*/ 79 w 1036"/>
              <a:gd name="T9" fmla="*/ 600 h 603"/>
              <a:gd name="T10" fmla="*/ 116 w 1036"/>
              <a:gd name="T11" fmla="*/ 598 h 603"/>
              <a:gd name="T12" fmla="*/ 153 w 1036"/>
              <a:gd name="T13" fmla="*/ 594 h 603"/>
              <a:gd name="T14" fmla="*/ 189 w 1036"/>
              <a:gd name="T15" fmla="*/ 589 h 603"/>
              <a:gd name="T16" fmla="*/ 226 w 1036"/>
              <a:gd name="T17" fmla="*/ 583 h 603"/>
              <a:gd name="T18" fmla="*/ 262 w 1036"/>
              <a:gd name="T19" fmla="*/ 577 h 603"/>
              <a:gd name="T20" fmla="*/ 297 w 1036"/>
              <a:gd name="T21" fmla="*/ 570 h 603"/>
              <a:gd name="T22" fmla="*/ 332 w 1036"/>
              <a:gd name="T23" fmla="*/ 561 h 603"/>
              <a:gd name="T24" fmla="*/ 368 w 1036"/>
              <a:gd name="T25" fmla="*/ 554 h 603"/>
              <a:gd name="T26" fmla="*/ 403 w 1036"/>
              <a:gd name="T27" fmla="*/ 543 h 603"/>
              <a:gd name="T28" fmla="*/ 437 w 1036"/>
              <a:gd name="T29" fmla="*/ 533 h 603"/>
              <a:gd name="T30" fmla="*/ 472 w 1036"/>
              <a:gd name="T31" fmla="*/ 521 h 603"/>
              <a:gd name="T32" fmla="*/ 504 w 1036"/>
              <a:gd name="T33" fmla="*/ 509 h 603"/>
              <a:gd name="T34" fmla="*/ 538 w 1036"/>
              <a:gd name="T35" fmla="*/ 496 h 603"/>
              <a:gd name="T36" fmla="*/ 571 w 1036"/>
              <a:gd name="T37" fmla="*/ 483 h 603"/>
              <a:gd name="T38" fmla="*/ 603 w 1036"/>
              <a:gd name="T39" fmla="*/ 469 h 603"/>
              <a:gd name="T40" fmla="*/ 636 w 1036"/>
              <a:gd name="T41" fmla="*/ 453 h 603"/>
              <a:gd name="T42" fmla="*/ 667 w 1036"/>
              <a:gd name="T43" fmla="*/ 438 h 603"/>
              <a:gd name="T44" fmla="*/ 698 w 1036"/>
              <a:gd name="T45" fmla="*/ 421 h 603"/>
              <a:gd name="T46" fmla="*/ 730 w 1036"/>
              <a:gd name="T47" fmla="*/ 404 h 603"/>
              <a:gd name="T48" fmla="*/ 760 w 1036"/>
              <a:gd name="T49" fmla="*/ 386 h 603"/>
              <a:gd name="T50" fmla="*/ 789 w 1036"/>
              <a:gd name="T51" fmla="*/ 367 h 603"/>
              <a:gd name="T52" fmla="*/ 819 w 1036"/>
              <a:gd name="T53" fmla="*/ 348 h 603"/>
              <a:gd name="T54" fmla="*/ 848 w 1036"/>
              <a:gd name="T55" fmla="*/ 327 h 603"/>
              <a:gd name="T56" fmla="*/ 877 w 1036"/>
              <a:gd name="T57" fmla="*/ 306 h 603"/>
              <a:gd name="T58" fmla="*/ 904 w 1036"/>
              <a:gd name="T59" fmla="*/ 285 h 603"/>
              <a:gd name="T60" fmla="*/ 931 w 1036"/>
              <a:gd name="T61" fmla="*/ 263 h 603"/>
              <a:gd name="T62" fmla="*/ 959 w 1036"/>
              <a:gd name="T63" fmla="*/ 241 h 603"/>
              <a:gd name="T64" fmla="*/ 985 w 1036"/>
              <a:gd name="T65" fmla="*/ 218 h 603"/>
              <a:gd name="T66" fmla="*/ 1011 w 1036"/>
              <a:gd name="T67" fmla="*/ 194 h 603"/>
              <a:gd name="T68" fmla="*/ 1036 w 1036"/>
              <a:gd name="T69" fmla="*/ 169 h 603"/>
              <a:gd name="T70" fmla="*/ 871 w 1036"/>
              <a:gd name="T71" fmla="*/ 0 h 603"/>
              <a:gd name="T72" fmla="*/ 871 w 1036"/>
              <a:gd name="T73" fmla="*/ 0 h 603"/>
              <a:gd name="T74" fmla="*/ 829 w 1036"/>
              <a:gd name="T75" fmla="*/ 42 h 603"/>
              <a:gd name="T76" fmla="*/ 784 w 1036"/>
              <a:gd name="T77" fmla="*/ 80 h 603"/>
              <a:gd name="T78" fmla="*/ 737 w 1036"/>
              <a:gd name="T79" fmla="*/ 117 h 603"/>
              <a:gd name="T80" fmla="*/ 689 w 1036"/>
              <a:gd name="T81" fmla="*/ 151 h 603"/>
              <a:gd name="T82" fmla="*/ 638 w 1036"/>
              <a:gd name="T83" fmla="*/ 184 h 603"/>
              <a:gd name="T84" fmla="*/ 588 w 1036"/>
              <a:gd name="T85" fmla="*/ 214 h 603"/>
              <a:gd name="T86" fmla="*/ 534 w 1036"/>
              <a:gd name="T87" fmla="*/ 241 h 603"/>
              <a:gd name="T88" fmla="*/ 480 w 1036"/>
              <a:gd name="T89" fmla="*/ 266 h 603"/>
              <a:gd name="T90" fmla="*/ 424 w 1036"/>
              <a:gd name="T91" fmla="*/ 288 h 603"/>
              <a:gd name="T92" fmla="*/ 366 w 1036"/>
              <a:gd name="T93" fmla="*/ 309 h 603"/>
              <a:gd name="T94" fmla="*/ 308 w 1036"/>
              <a:gd name="T95" fmla="*/ 326 h 603"/>
              <a:gd name="T96" fmla="*/ 248 w 1036"/>
              <a:gd name="T97" fmla="*/ 340 h 603"/>
              <a:gd name="T98" fmla="*/ 188 w 1036"/>
              <a:gd name="T99" fmla="*/ 352 h 603"/>
              <a:gd name="T100" fmla="*/ 127 w 1036"/>
              <a:gd name="T101" fmla="*/ 361 h 603"/>
              <a:gd name="T102" fmla="*/ 64 w 1036"/>
              <a:gd name="T103" fmla="*/ 366 h 603"/>
              <a:gd name="T104" fmla="*/ 32 w 1036"/>
              <a:gd name="T105" fmla="*/ 367 h 603"/>
              <a:gd name="T106" fmla="*/ 0 w 1036"/>
              <a:gd name="T107" fmla="*/ 369 h 603"/>
              <a:gd name="T108" fmla="*/ 0 w 1036"/>
              <a:gd name="T109" fmla="*/ 369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36" h="603">
                <a:moveTo>
                  <a:pt x="0" y="369"/>
                </a:moveTo>
                <a:lnTo>
                  <a:pt x="4" y="603"/>
                </a:lnTo>
                <a:lnTo>
                  <a:pt x="4" y="603"/>
                </a:lnTo>
                <a:lnTo>
                  <a:pt x="42" y="603"/>
                </a:lnTo>
                <a:lnTo>
                  <a:pt x="79" y="600"/>
                </a:lnTo>
                <a:lnTo>
                  <a:pt x="116" y="598"/>
                </a:lnTo>
                <a:lnTo>
                  <a:pt x="153" y="594"/>
                </a:lnTo>
                <a:lnTo>
                  <a:pt x="189" y="589"/>
                </a:lnTo>
                <a:lnTo>
                  <a:pt x="226" y="583"/>
                </a:lnTo>
                <a:lnTo>
                  <a:pt x="262" y="577"/>
                </a:lnTo>
                <a:lnTo>
                  <a:pt x="297" y="570"/>
                </a:lnTo>
                <a:lnTo>
                  <a:pt x="332" y="561"/>
                </a:lnTo>
                <a:lnTo>
                  <a:pt x="368" y="554"/>
                </a:lnTo>
                <a:lnTo>
                  <a:pt x="403" y="543"/>
                </a:lnTo>
                <a:lnTo>
                  <a:pt x="437" y="533"/>
                </a:lnTo>
                <a:lnTo>
                  <a:pt x="472" y="521"/>
                </a:lnTo>
                <a:lnTo>
                  <a:pt x="504" y="509"/>
                </a:lnTo>
                <a:lnTo>
                  <a:pt x="538" y="496"/>
                </a:lnTo>
                <a:lnTo>
                  <a:pt x="571" y="483"/>
                </a:lnTo>
                <a:lnTo>
                  <a:pt x="603" y="469"/>
                </a:lnTo>
                <a:lnTo>
                  <a:pt x="636" y="453"/>
                </a:lnTo>
                <a:lnTo>
                  <a:pt x="667" y="438"/>
                </a:lnTo>
                <a:lnTo>
                  <a:pt x="698" y="421"/>
                </a:lnTo>
                <a:lnTo>
                  <a:pt x="730" y="404"/>
                </a:lnTo>
                <a:lnTo>
                  <a:pt x="760" y="386"/>
                </a:lnTo>
                <a:lnTo>
                  <a:pt x="789" y="367"/>
                </a:lnTo>
                <a:lnTo>
                  <a:pt x="819" y="348"/>
                </a:lnTo>
                <a:lnTo>
                  <a:pt x="848" y="327"/>
                </a:lnTo>
                <a:lnTo>
                  <a:pt x="877" y="306"/>
                </a:lnTo>
                <a:lnTo>
                  <a:pt x="904" y="285"/>
                </a:lnTo>
                <a:lnTo>
                  <a:pt x="931" y="263"/>
                </a:lnTo>
                <a:lnTo>
                  <a:pt x="959" y="241"/>
                </a:lnTo>
                <a:lnTo>
                  <a:pt x="985" y="218"/>
                </a:lnTo>
                <a:lnTo>
                  <a:pt x="1011" y="194"/>
                </a:lnTo>
                <a:lnTo>
                  <a:pt x="1036" y="169"/>
                </a:lnTo>
                <a:lnTo>
                  <a:pt x="871" y="0"/>
                </a:lnTo>
                <a:lnTo>
                  <a:pt x="871" y="0"/>
                </a:lnTo>
                <a:lnTo>
                  <a:pt x="829" y="42"/>
                </a:lnTo>
                <a:lnTo>
                  <a:pt x="784" y="80"/>
                </a:lnTo>
                <a:lnTo>
                  <a:pt x="737" y="117"/>
                </a:lnTo>
                <a:lnTo>
                  <a:pt x="689" y="151"/>
                </a:lnTo>
                <a:lnTo>
                  <a:pt x="638" y="184"/>
                </a:lnTo>
                <a:lnTo>
                  <a:pt x="588" y="214"/>
                </a:lnTo>
                <a:lnTo>
                  <a:pt x="534" y="241"/>
                </a:lnTo>
                <a:lnTo>
                  <a:pt x="480" y="266"/>
                </a:lnTo>
                <a:lnTo>
                  <a:pt x="424" y="288"/>
                </a:lnTo>
                <a:lnTo>
                  <a:pt x="366" y="309"/>
                </a:lnTo>
                <a:lnTo>
                  <a:pt x="308" y="326"/>
                </a:lnTo>
                <a:lnTo>
                  <a:pt x="248" y="340"/>
                </a:lnTo>
                <a:lnTo>
                  <a:pt x="188" y="352"/>
                </a:lnTo>
                <a:lnTo>
                  <a:pt x="127" y="361"/>
                </a:lnTo>
                <a:lnTo>
                  <a:pt x="64" y="366"/>
                </a:lnTo>
                <a:lnTo>
                  <a:pt x="32" y="367"/>
                </a:lnTo>
                <a:lnTo>
                  <a:pt x="0" y="369"/>
                </a:lnTo>
                <a:lnTo>
                  <a:pt x="0" y="369"/>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4" name="Freeform 60"/>
          <p:cNvSpPr>
            <a:spLocks/>
          </p:cNvSpPr>
          <p:nvPr/>
        </p:nvSpPr>
        <p:spPr bwMode="auto">
          <a:xfrm>
            <a:off x="4579938" y="3194051"/>
            <a:ext cx="401638" cy="230188"/>
          </a:xfrm>
          <a:custGeom>
            <a:avLst/>
            <a:gdLst>
              <a:gd name="T0" fmla="*/ 848 w 1010"/>
              <a:gd name="T1" fmla="*/ 579 h 579"/>
              <a:gd name="T2" fmla="*/ 1010 w 1010"/>
              <a:gd name="T3" fmla="*/ 410 h 579"/>
              <a:gd name="T4" fmla="*/ 1010 w 1010"/>
              <a:gd name="T5" fmla="*/ 410 h 579"/>
              <a:gd name="T6" fmla="*/ 961 w 1010"/>
              <a:gd name="T7" fmla="*/ 364 h 579"/>
              <a:gd name="T8" fmla="*/ 908 w 1010"/>
              <a:gd name="T9" fmla="*/ 321 h 579"/>
              <a:gd name="T10" fmla="*/ 854 w 1010"/>
              <a:gd name="T11" fmla="*/ 281 h 579"/>
              <a:gd name="T12" fmla="*/ 797 w 1010"/>
              <a:gd name="T13" fmla="*/ 242 h 579"/>
              <a:gd name="T14" fmla="*/ 740 w 1010"/>
              <a:gd name="T15" fmla="*/ 205 h 579"/>
              <a:gd name="T16" fmla="*/ 710 w 1010"/>
              <a:gd name="T17" fmla="*/ 188 h 579"/>
              <a:gd name="T18" fmla="*/ 680 w 1010"/>
              <a:gd name="T19" fmla="*/ 173 h 579"/>
              <a:gd name="T20" fmla="*/ 649 w 1010"/>
              <a:gd name="T21" fmla="*/ 157 h 579"/>
              <a:gd name="T22" fmla="*/ 619 w 1010"/>
              <a:gd name="T23" fmla="*/ 142 h 579"/>
              <a:gd name="T24" fmla="*/ 586 w 1010"/>
              <a:gd name="T25" fmla="*/ 127 h 579"/>
              <a:gd name="T26" fmla="*/ 555 w 1010"/>
              <a:gd name="T27" fmla="*/ 114 h 579"/>
              <a:gd name="T28" fmla="*/ 524 w 1010"/>
              <a:gd name="T29" fmla="*/ 101 h 579"/>
              <a:gd name="T30" fmla="*/ 491 w 1010"/>
              <a:gd name="T31" fmla="*/ 90 h 579"/>
              <a:gd name="T32" fmla="*/ 457 w 1010"/>
              <a:gd name="T33" fmla="*/ 78 h 579"/>
              <a:gd name="T34" fmla="*/ 425 w 1010"/>
              <a:gd name="T35" fmla="*/ 67 h 579"/>
              <a:gd name="T36" fmla="*/ 391 w 1010"/>
              <a:gd name="T37" fmla="*/ 57 h 579"/>
              <a:gd name="T38" fmla="*/ 357 w 1010"/>
              <a:gd name="T39" fmla="*/ 48 h 579"/>
              <a:gd name="T40" fmla="*/ 323 w 1010"/>
              <a:gd name="T41" fmla="*/ 40 h 579"/>
              <a:gd name="T42" fmla="*/ 289 w 1010"/>
              <a:gd name="T43" fmla="*/ 32 h 579"/>
              <a:gd name="T44" fmla="*/ 254 w 1010"/>
              <a:gd name="T45" fmla="*/ 24 h 579"/>
              <a:gd name="T46" fmla="*/ 219 w 1010"/>
              <a:gd name="T47" fmla="*/ 19 h 579"/>
              <a:gd name="T48" fmla="*/ 184 w 1010"/>
              <a:gd name="T49" fmla="*/ 14 h 579"/>
              <a:gd name="T50" fmla="*/ 149 w 1010"/>
              <a:gd name="T51" fmla="*/ 9 h 579"/>
              <a:gd name="T52" fmla="*/ 113 w 1010"/>
              <a:gd name="T53" fmla="*/ 6 h 579"/>
              <a:gd name="T54" fmla="*/ 77 w 1010"/>
              <a:gd name="T55" fmla="*/ 4 h 579"/>
              <a:gd name="T56" fmla="*/ 41 w 1010"/>
              <a:gd name="T57" fmla="*/ 1 h 579"/>
              <a:gd name="T58" fmla="*/ 4 w 1010"/>
              <a:gd name="T59" fmla="*/ 0 h 579"/>
              <a:gd name="T60" fmla="*/ 0 w 1010"/>
              <a:gd name="T61" fmla="*/ 235 h 579"/>
              <a:gd name="T62" fmla="*/ 0 w 1010"/>
              <a:gd name="T63" fmla="*/ 235 h 579"/>
              <a:gd name="T64" fmla="*/ 61 w 1010"/>
              <a:gd name="T65" fmla="*/ 238 h 579"/>
              <a:gd name="T66" fmla="*/ 121 w 1010"/>
              <a:gd name="T67" fmla="*/ 243 h 579"/>
              <a:gd name="T68" fmla="*/ 181 w 1010"/>
              <a:gd name="T69" fmla="*/ 251 h 579"/>
              <a:gd name="T70" fmla="*/ 240 w 1010"/>
              <a:gd name="T71" fmla="*/ 261 h 579"/>
              <a:gd name="T72" fmla="*/ 297 w 1010"/>
              <a:gd name="T73" fmla="*/ 276 h 579"/>
              <a:gd name="T74" fmla="*/ 354 w 1010"/>
              <a:gd name="T75" fmla="*/ 291 h 579"/>
              <a:gd name="T76" fmla="*/ 409 w 1010"/>
              <a:gd name="T77" fmla="*/ 310 h 579"/>
              <a:gd name="T78" fmla="*/ 464 w 1010"/>
              <a:gd name="T79" fmla="*/ 330 h 579"/>
              <a:gd name="T80" fmla="*/ 517 w 1010"/>
              <a:gd name="T81" fmla="*/ 354 h 579"/>
              <a:gd name="T82" fmla="*/ 568 w 1010"/>
              <a:gd name="T83" fmla="*/ 380 h 579"/>
              <a:gd name="T84" fmla="*/ 619 w 1010"/>
              <a:gd name="T85" fmla="*/ 407 h 579"/>
              <a:gd name="T86" fmla="*/ 668 w 1010"/>
              <a:gd name="T87" fmla="*/ 438 h 579"/>
              <a:gd name="T88" fmla="*/ 715 w 1010"/>
              <a:gd name="T89" fmla="*/ 470 h 579"/>
              <a:gd name="T90" fmla="*/ 761 w 1010"/>
              <a:gd name="T91" fmla="*/ 505 h 579"/>
              <a:gd name="T92" fmla="*/ 805 w 1010"/>
              <a:gd name="T93" fmla="*/ 541 h 579"/>
              <a:gd name="T94" fmla="*/ 848 w 1010"/>
              <a:gd name="T95" fmla="*/ 579 h 579"/>
              <a:gd name="T96" fmla="*/ 848 w 1010"/>
              <a:gd name="T97" fmla="*/ 579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0" h="579">
                <a:moveTo>
                  <a:pt x="848" y="579"/>
                </a:moveTo>
                <a:lnTo>
                  <a:pt x="1010" y="410"/>
                </a:lnTo>
                <a:lnTo>
                  <a:pt x="1010" y="410"/>
                </a:lnTo>
                <a:lnTo>
                  <a:pt x="961" y="364"/>
                </a:lnTo>
                <a:lnTo>
                  <a:pt x="908" y="321"/>
                </a:lnTo>
                <a:lnTo>
                  <a:pt x="854" y="281"/>
                </a:lnTo>
                <a:lnTo>
                  <a:pt x="797" y="242"/>
                </a:lnTo>
                <a:lnTo>
                  <a:pt x="740" y="205"/>
                </a:lnTo>
                <a:lnTo>
                  <a:pt x="710" y="188"/>
                </a:lnTo>
                <a:lnTo>
                  <a:pt x="680" y="173"/>
                </a:lnTo>
                <a:lnTo>
                  <a:pt x="649" y="157"/>
                </a:lnTo>
                <a:lnTo>
                  <a:pt x="619" y="142"/>
                </a:lnTo>
                <a:lnTo>
                  <a:pt x="586" y="127"/>
                </a:lnTo>
                <a:lnTo>
                  <a:pt x="555" y="114"/>
                </a:lnTo>
                <a:lnTo>
                  <a:pt x="524" y="101"/>
                </a:lnTo>
                <a:lnTo>
                  <a:pt x="491" y="90"/>
                </a:lnTo>
                <a:lnTo>
                  <a:pt x="457" y="78"/>
                </a:lnTo>
                <a:lnTo>
                  <a:pt x="425" y="67"/>
                </a:lnTo>
                <a:lnTo>
                  <a:pt x="391" y="57"/>
                </a:lnTo>
                <a:lnTo>
                  <a:pt x="357" y="48"/>
                </a:lnTo>
                <a:lnTo>
                  <a:pt x="323" y="40"/>
                </a:lnTo>
                <a:lnTo>
                  <a:pt x="289" y="32"/>
                </a:lnTo>
                <a:lnTo>
                  <a:pt x="254" y="24"/>
                </a:lnTo>
                <a:lnTo>
                  <a:pt x="219" y="19"/>
                </a:lnTo>
                <a:lnTo>
                  <a:pt x="184" y="14"/>
                </a:lnTo>
                <a:lnTo>
                  <a:pt x="149" y="9"/>
                </a:lnTo>
                <a:lnTo>
                  <a:pt x="113" y="6"/>
                </a:lnTo>
                <a:lnTo>
                  <a:pt x="77" y="4"/>
                </a:lnTo>
                <a:lnTo>
                  <a:pt x="41" y="1"/>
                </a:lnTo>
                <a:lnTo>
                  <a:pt x="4" y="0"/>
                </a:lnTo>
                <a:lnTo>
                  <a:pt x="0" y="235"/>
                </a:lnTo>
                <a:lnTo>
                  <a:pt x="0" y="235"/>
                </a:lnTo>
                <a:lnTo>
                  <a:pt x="61" y="238"/>
                </a:lnTo>
                <a:lnTo>
                  <a:pt x="121" y="243"/>
                </a:lnTo>
                <a:lnTo>
                  <a:pt x="181" y="251"/>
                </a:lnTo>
                <a:lnTo>
                  <a:pt x="240" y="261"/>
                </a:lnTo>
                <a:lnTo>
                  <a:pt x="297" y="276"/>
                </a:lnTo>
                <a:lnTo>
                  <a:pt x="354" y="291"/>
                </a:lnTo>
                <a:lnTo>
                  <a:pt x="409" y="310"/>
                </a:lnTo>
                <a:lnTo>
                  <a:pt x="464" y="330"/>
                </a:lnTo>
                <a:lnTo>
                  <a:pt x="517" y="354"/>
                </a:lnTo>
                <a:lnTo>
                  <a:pt x="568" y="380"/>
                </a:lnTo>
                <a:lnTo>
                  <a:pt x="619" y="407"/>
                </a:lnTo>
                <a:lnTo>
                  <a:pt x="668" y="438"/>
                </a:lnTo>
                <a:lnTo>
                  <a:pt x="715" y="470"/>
                </a:lnTo>
                <a:lnTo>
                  <a:pt x="761" y="505"/>
                </a:lnTo>
                <a:lnTo>
                  <a:pt x="805" y="541"/>
                </a:lnTo>
                <a:lnTo>
                  <a:pt x="848" y="579"/>
                </a:lnTo>
                <a:lnTo>
                  <a:pt x="848" y="579"/>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5" name="Freeform 62"/>
          <p:cNvSpPr>
            <a:spLocks/>
          </p:cNvSpPr>
          <p:nvPr/>
        </p:nvSpPr>
        <p:spPr bwMode="auto">
          <a:xfrm>
            <a:off x="4578350" y="3338513"/>
            <a:ext cx="301625" cy="169863"/>
          </a:xfrm>
          <a:custGeom>
            <a:avLst/>
            <a:gdLst>
              <a:gd name="T0" fmla="*/ 645 w 761"/>
              <a:gd name="T1" fmla="*/ 425 h 425"/>
              <a:gd name="T2" fmla="*/ 761 w 761"/>
              <a:gd name="T3" fmla="*/ 307 h 425"/>
              <a:gd name="T4" fmla="*/ 761 w 761"/>
              <a:gd name="T5" fmla="*/ 307 h 425"/>
              <a:gd name="T6" fmla="*/ 723 w 761"/>
              <a:gd name="T7" fmla="*/ 273 h 425"/>
              <a:gd name="T8" fmla="*/ 682 w 761"/>
              <a:gd name="T9" fmla="*/ 240 h 425"/>
              <a:gd name="T10" fmla="*/ 642 w 761"/>
              <a:gd name="T11" fmla="*/ 209 h 425"/>
              <a:gd name="T12" fmla="*/ 599 w 761"/>
              <a:gd name="T13" fmla="*/ 181 h 425"/>
              <a:gd name="T14" fmla="*/ 555 w 761"/>
              <a:gd name="T15" fmla="*/ 155 h 425"/>
              <a:gd name="T16" fmla="*/ 511 w 761"/>
              <a:gd name="T17" fmla="*/ 128 h 425"/>
              <a:gd name="T18" fmla="*/ 464 w 761"/>
              <a:gd name="T19" fmla="*/ 106 h 425"/>
              <a:gd name="T20" fmla="*/ 417 w 761"/>
              <a:gd name="T21" fmla="*/ 86 h 425"/>
              <a:gd name="T22" fmla="*/ 369 w 761"/>
              <a:gd name="T23" fmla="*/ 66 h 425"/>
              <a:gd name="T24" fmla="*/ 319 w 761"/>
              <a:gd name="T25" fmla="*/ 50 h 425"/>
              <a:gd name="T26" fmla="*/ 268 w 761"/>
              <a:gd name="T27" fmla="*/ 36 h 425"/>
              <a:gd name="T28" fmla="*/ 216 w 761"/>
              <a:gd name="T29" fmla="*/ 24 h 425"/>
              <a:gd name="T30" fmla="*/ 164 w 761"/>
              <a:gd name="T31" fmla="*/ 14 h 425"/>
              <a:gd name="T32" fmla="*/ 111 w 761"/>
              <a:gd name="T33" fmla="*/ 7 h 425"/>
              <a:gd name="T34" fmla="*/ 58 w 761"/>
              <a:gd name="T35" fmla="*/ 2 h 425"/>
              <a:gd name="T36" fmla="*/ 3 w 761"/>
              <a:gd name="T37" fmla="*/ 0 h 425"/>
              <a:gd name="T38" fmla="*/ 0 w 761"/>
              <a:gd name="T39" fmla="*/ 165 h 425"/>
              <a:gd name="T40" fmla="*/ 0 w 761"/>
              <a:gd name="T41" fmla="*/ 165 h 425"/>
              <a:gd name="T42" fmla="*/ 46 w 761"/>
              <a:gd name="T43" fmla="*/ 168 h 425"/>
              <a:gd name="T44" fmla="*/ 93 w 761"/>
              <a:gd name="T45" fmla="*/ 171 h 425"/>
              <a:gd name="T46" fmla="*/ 137 w 761"/>
              <a:gd name="T47" fmla="*/ 178 h 425"/>
              <a:gd name="T48" fmla="*/ 183 w 761"/>
              <a:gd name="T49" fmla="*/ 186 h 425"/>
              <a:gd name="T50" fmla="*/ 226 w 761"/>
              <a:gd name="T51" fmla="*/ 196 h 425"/>
              <a:gd name="T52" fmla="*/ 268 w 761"/>
              <a:gd name="T53" fmla="*/ 208 h 425"/>
              <a:gd name="T54" fmla="*/ 311 w 761"/>
              <a:gd name="T55" fmla="*/ 222 h 425"/>
              <a:gd name="T56" fmla="*/ 352 w 761"/>
              <a:gd name="T57" fmla="*/ 238 h 425"/>
              <a:gd name="T58" fmla="*/ 393 w 761"/>
              <a:gd name="T59" fmla="*/ 256 h 425"/>
              <a:gd name="T60" fmla="*/ 433 w 761"/>
              <a:gd name="T61" fmla="*/ 274 h 425"/>
              <a:gd name="T62" fmla="*/ 470 w 761"/>
              <a:gd name="T63" fmla="*/ 296 h 425"/>
              <a:gd name="T64" fmla="*/ 508 w 761"/>
              <a:gd name="T65" fmla="*/ 319 h 425"/>
              <a:gd name="T66" fmla="*/ 544 w 761"/>
              <a:gd name="T67" fmla="*/ 343 h 425"/>
              <a:gd name="T68" fmla="*/ 580 w 761"/>
              <a:gd name="T69" fmla="*/ 369 h 425"/>
              <a:gd name="T70" fmla="*/ 613 w 761"/>
              <a:gd name="T71" fmla="*/ 397 h 425"/>
              <a:gd name="T72" fmla="*/ 645 w 761"/>
              <a:gd name="T73" fmla="*/ 425 h 425"/>
              <a:gd name="T74" fmla="*/ 645 w 761"/>
              <a:gd name="T75"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1" h="425">
                <a:moveTo>
                  <a:pt x="645" y="425"/>
                </a:moveTo>
                <a:lnTo>
                  <a:pt x="761" y="307"/>
                </a:lnTo>
                <a:lnTo>
                  <a:pt x="761" y="307"/>
                </a:lnTo>
                <a:lnTo>
                  <a:pt x="723" y="273"/>
                </a:lnTo>
                <a:lnTo>
                  <a:pt x="682" y="240"/>
                </a:lnTo>
                <a:lnTo>
                  <a:pt x="642" y="209"/>
                </a:lnTo>
                <a:lnTo>
                  <a:pt x="599" y="181"/>
                </a:lnTo>
                <a:lnTo>
                  <a:pt x="555" y="155"/>
                </a:lnTo>
                <a:lnTo>
                  <a:pt x="511" y="128"/>
                </a:lnTo>
                <a:lnTo>
                  <a:pt x="464" y="106"/>
                </a:lnTo>
                <a:lnTo>
                  <a:pt x="417" y="86"/>
                </a:lnTo>
                <a:lnTo>
                  <a:pt x="369" y="66"/>
                </a:lnTo>
                <a:lnTo>
                  <a:pt x="319" y="50"/>
                </a:lnTo>
                <a:lnTo>
                  <a:pt x="268" y="36"/>
                </a:lnTo>
                <a:lnTo>
                  <a:pt x="216" y="24"/>
                </a:lnTo>
                <a:lnTo>
                  <a:pt x="164" y="14"/>
                </a:lnTo>
                <a:lnTo>
                  <a:pt x="111" y="7"/>
                </a:lnTo>
                <a:lnTo>
                  <a:pt x="58" y="2"/>
                </a:lnTo>
                <a:lnTo>
                  <a:pt x="3" y="0"/>
                </a:lnTo>
                <a:lnTo>
                  <a:pt x="0" y="165"/>
                </a:lnTo>
                <a:lnTo>
                  <a:pt x="0" y="165"/>
                </a:lnTo>
                <a:lnTo>
                  <a:pt x="46" y="168"/>
                </a:lnTo>
                <a:lnTo>
                  <a:pt x="93" y="171"/>
                </a:lnTo>
                <a:lnTo>
                  <a:pt x="137" y="178"/>
                </a:lnTo>
                <a:lnTo>
                  <a:pt x="183" y="186"/>
                </a:lnTo>
                <a:lnTo>
                  <a:pt x="226" y="196"/>
                </a:lnTo>
                <a:lnTo>
                  <a:pt x="268" y="208"/>
                </a:lnTo>
                <a:lnTo>
                  <a:pt x="311" y="222"/>
                </a:lnTo>
                <a:lnTo>
                  <a:pt x="352" y="238"/>
                </a:lnTo>
                <a:lnTo>
                  <a:pt x="393" y="256"/>
                </a:lnTo>
                <a:lnTo>
                  <a:pt x="433" y="274"/>
                </a:lnTo>
                <a:lnTo>
                  <a:pt x="470" y="296"/>
                </a:lnTo>
                <a:lnTo>
                  <a:pt x="508" y="319"/>
                </a:lnTo>
                <a:lnTo>
                  <a:pt x="544" y="343"/>
                </a:lnTo>
                <a:lnTo>
                  <a:pt x="580" y="369"/>
                </a:lnTo>
                <a:lnTo>
                  <a:pt x="613" y="397"/>
                </a:lnTo>
                <a:lnTo>
                  <a:pt x="645" y="425"/>
                </a:lnTo>
                <a:lnTo>
                  <a:pt x="645" y="42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6" name="Freeform 63"/>
          <p:cNvSpPr>
            <a:spLocks/>
          </p:cNvSpPr>
          <p:nvPr/>
        </p:nvSpPr>
        <p:spPr bwMode="auto">
          <a:xfrm>
            <a:off x="4852988" y="3786188"/>
            <a:ext cx="169863" cy="311150"/>
          </a:xfrm>
          <a:custGeom>
            <a:avLst/>
            <a:gdLst>
              <a:gd name="T0" fmla="*/ 260 w 427"/>
              <a:gd name="T1" fmla="*/ 9 h 785"/>
              <a:gd name="T2" fmla="*/ 260 w 427"/>
              <a:gd name="T3" fmla="*/ 9 h 785"/>
              <a:gd name="T4" fmla="*/ 260 w 427"/>
              <a:gd name="T5" fmla="*/ 57 h 785"/>
              <a:gd name="T6" fmla="*/ 256 w 427"/>
              <a:gd name="T7" fmla="*/ 104 h 785"/>
              <a:gd name="T8" fmla="*/ 251 w 427"/>
              <a:gd name="T9" fmla="*/ 150 h 785"/>
              <a:gd name="T10" fmla="*/ 243 w 427"/>
              <a:gd name="T11" fmla="*/ 195 h 785"/>
              <a:gd name="T12" fmla="*/ 233 w 427"/>
              <a:gd name="T13" fmla="*/ 241 h 785"/>
              <a:gd name="T14" fmla="*/ 221 w 427"/>
              <a:gd name="T15" fmla="*/ 285 h 785"/>
              <a:gd name="T16" fmla="*/ 207 w 427"/>
              <a:gd name="T17" fmla="*/ 328 h 785"/>
              <a:gd name="T18" fmla="*/ 191 w 427"/>
              <a:gd name="T19" fmla="*/ 370 h 785"/>
              <a:gd name="T20" fmla="*/ 173 w 427"/>
              <a:gd name="T21" fmla="*/ 411 h 785"/>
              <a:gd name="T22" fmla="*/ 154 w 427"/>
              <a:gd name="T23" fmla="*/ 452 h 785"/>
              <a:gd name="T24" fmla="*/ 133 w 427"/>
              <a:gd name="T25" fmla="*/ 491 h 785"/>
              <a:gd name="T26" fmla="*/ 109 w 427"/>
              <a:gd name="T27" fmla="*/ 530 h 785"/>
              <a:gd name="T28" fmla="*/ 85 w 427"/>
              <a:gd name="T29" fmla="*/ 566 h 785"/>
              <a:gd name="T30" fmla="*/ 59 w 427"/>
              <a:gd name="T31" fmla="*/ 603 h 785"/>
              <a:gd name="T32" fmla="*/ 30 w 427"/>
              <a:gd name="T33" fmla="*/ 637 h 785"/>
              <a:gd name="T34" fmla="*/ 0 w 427"/>
              <a:gd name="T35" fmla="*/ 670 h 785"/>
              <a:gd name="T36" fmla="*/ 120 w 427"/>
              <a:gd name="T37" fmla="*/ 785 h 785"/>
              <a:gd name="T38" fmla="*/ 120 w 427"/>
              <a:gd name="T39" fmla="*/ 785 h 785"/>
              <a:gd name="T40" fmla="*/ 154 w 427"/>
              <a:gd name="T41" fmla="*/ 746 h 785"/>
              <a:gd name="T42" fmla="*/ 187 w 427"/>
              <a:gd name="T43" fmla="*/ 706 h 785"/>
              <a:gd name="T44" fmla="*/ 219 w 427"/>
              <a:gd name="T45" fmla="*/ 664 h 785"/>
              <a:gd name="T46" fmla="*/ 247 w 427"/>
              <a:gd name="T47" fmla="*/ 620 h 785"/>
              <a:gd name="T48" fmla="*/ 275 w 427"/>
              <a:gd name="T49" fmla="*/ 575 h 785"/>
              <a:gd name="T50" fmla="*/ 301 w 427"/>
              <a:gd name="T51" fmla="*/ 530 h 785"/>
              <a:gd name="T52" fmla="*/ 323 w 427"/>
              <a:gd name="T53" fmla="*/ 482 h 785"/>
              <a:gd name="T54" fmla="*/ 344 w 427"/>
              <a:gd name="T55" fmla="*/ 433 h 785"/>
              <a:gd name="T56" fmla="*/ 363 w 427"/>
              <a:gd name="T57" fmla="*/ 384 h 785"/>
              <a:gd name="T58" fmla="*/ 379 w 427"/>
              <a:gd name="T59" fmla="*/ 333 h 785"/>
              <a:gd name="T60" fmla="*/ 393 w 427"/>
              <a:gd name="T61" fmla="*/ 281 h 785"/>
              <a:gd name="T62" fmla="*/ 405 w 427"/>
              <a:gd name="T63" fmla="*/ 228 h 785"/>
              <a:gd name="T64" fmla="*/ 414 w 427"/>
              <a:gd name="T65" fmla="*/ 174 h 785"/>
              <a:gd name="T66" fmla="*/ 420 w 427"/>
              <a:gd name="T67" fmla="*/ 120 h 785"/>
              <a:gd name="T68" fmla="*/ 424 w 427"/>
              <a:gd name="T69" fmla="*/ 65 h 785"/>
              <a:gd name="T70" fmla="*/ 427 w 427"/>
              <a:gd name="T71" fmla="*/ 9 h 785"/>
              <a:gd name="T72" fmla="*/ 427 w 427"/>
              <a:gd name="T73" fmla="*/ 9 h 785"/>
              <a:gd name="T74" fmla="*/ 426 w 427"/>
              <a:gd name="T75" fmla="*/ 2 h 785"/>
              <a:gd name="T76" fmla="*/ 260 w 427"/>
              <a:gd name="T77" fmla="*/ 0 h 785"/>
              <a:gd name="T78" fmla="*/ 260 w 427"/>
              <a:gd name="T79" fmla="*/ 0 h 785"/>
              <a:gd name="T80" fmla="*/ 260 w 427"/>
              <a:gd name="T81" fmla="*/ 9 h 785"/>
              <a:gd name="T82" fmla="*/ 260 w 427"/>
              <a:gd name="T83" fmla="*/ 9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 h="785">
                <a:moveTo>
                  <a:pt x="260" y="9"/>
                </a:moveTo>
                <a:lnTo>
                  <a:pt x="260" y="9"/>
                </a:lnTo>
                <a:lnTo>
                  <a:pt x="260" y="57"/>
                </a:lnTo>
                <a:lnTo>
                  <a:pt x="256" y="104"/>
                </a:lnTo>
                <a:lnTo>
                  <a:pt x="251" y="150"/>
                </a:lnTo>
                <a:lnTo>
                  <a:pt x="243" y="195"/>
                </a:lnTo>
                <a:lnTo>
                  <a:pt x="233" y="241"/>
                </a:lnTo>
                <a:lnTo>
                  <a:pt x="221" y="285"/>
                </a:lnTo>
                <a:lnTo>
                  <a:pt x="207" y="328"/>
                </a:lnTo>
                <a:lnTo>
                  <a:pt x="191" y="370"/>
                </a:lnTo>
                <a:lnTo>
                  <a:pt x="173" y="411"/>
                </a:lnTo>
                <a:lnTo>
                  <a:pt x="154" y="452"/>
                </a:lnTo>
                <a:lnTo>
                  <a:pt x="133" y="491"/>
                </a:lnTo>
                <a:lnTo>
                  <a:pt x="109" y="530"/>
                </a:lnTo>
                <a:lnTo>
                  <a:pt x="85" y="566"/>
                </a:lnTo>
                <a:lnTo>
                  <a:pt x="59" y="603"/>
                </a:lnTo>
                <a:lnTo>
                  <a:pt x="30" y="637"/>
                </a:lnTo>
                <a:lnTo>
                  <a:pt x="0" y="670"/>
                </a:lnTo>
                <a:lnTo>
                  <a:pt x="120" y="785"/>
                </a:lnTo>
                <a:lnTo>
                  <a:pt x="120" y="785"/>
                </a:lnTo>
                <a:lnTo>
                  <a:pt x="154" y="746"/>
                </a:lnTo>
                <a:lnTo>
                  <a:pt x="187" y="706"/>
                </a:lnTo>
                <a:lnTo>
                  <a:pt x="219" y="664"/>
                </a:lnTo>
                <a:lnTo>
                  <a:pt x="247" y="620"/>
                </a:lnTo>
                <a:lnTo>
                  <a:pt x="275" y="575"/>
                </a:lnTo>
                <a:lnTo>
                  <a:pt x="301" y="530"/>
                </a:lnTo>
                <a:lnTo>
                  <a:pt x="323" y="482"/>
                </a:lnTo>
                <a:lnTo>
                  <a:pt x="344" y="433"/>
                </a:lnTo>
                <a:lnTo>
                  <a:pt x="363" y="384"/>
                </a:lnTo>
                <a:lnTo>
                  <a:pt x="379" y="333"/>
                </a:lnTo>
                <a:lnTo>
                  <a:pt x="393" y="281"/>
                </a:lnTo>
                <a:lnTo>
                  <a:pt x="405" y="228"/>
                </a:lnTo>
                <a:lnTo>
                  <a:pt x="414" y="174"/>
                </a:lnTo>
                <a:lnTo>
                  <a:pt x="420" y="120"/>
                </a:lnTo>
                <a:lnTo>
                  <a:pt x="424" y="65"/>
                </a:lnTo>
                <a:lnTo>
                  <a:pt x="427" y="9"/>
                </a:lnTo>
                <a:lnTo>
                  <a:pt x="427" y="9"/>
                </a:lnTo>
                <a:lnTo>
                  <a:pt x="426" y="2"/>
                </a:lnTo>
                <a:lnTo>
                  <a:pt x="260" y="0"/>
                </a:lnTo>
                <a:lnTo>
                  <a:pt x="260" y="0"/>
                </a:lnTo>
                <a:lnTo>
                  <a:pt x="260" y="9"/>
                </a:lnTo>
                <a:lnTo>
                  <a:pt x="260" y="9"/>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7" name="Freeform 65"/>
          <p:cNvSpPr>
            <a:spLocks/>
          </p:cNvSpPr>
          <p:nvPr/>
        </p:nvSpPr>
        <p:spPr bwMode="auto">
          <a:xfrm>
            <a:off x="4121150" y="3470276"/>
            <a:ext cx="179388" cy="303213"/>
          </a:xfrm>
          <a:custGeom>
            <a:avLst/>
            <a:gdLst>
              <a:gd name="T0" fmla="*/ 451 w 451"/>
              <a:gd name="T1" fmla="*/ 114 h 760"/>
              <a:gd name="T2" fmla="*/ 332 w 451"/>
              <a:gd name="T3" fmla="*/ 0 h 760"/>
              <a:gd name="T4" fmla="*/ 332 w 451"/>
              <a:gd name="T5" fmla="*/ 0 h 760"/>
              <a:gd name="T6" fmla="*/ 296 w 451"/>
              <a:gd name="T7" fmla="*/ 36 h 760"/>
              <a:gd name="T8" fmla="*/ 262 w 451"/>
              <a:gd name="T9" fmla="*/ 75 h 760"/>
              <a:gd name="T10" fmla="*/ 229 w 451"/>
              <a:gd name="T11" fmla="*/ 117 h 760"/>
              <a:gd name="T12" fmla="*/ 200 w 451"/>
              <a:gd name="T13" fmla="*/ 159 h 760"/>
              <a:gd name="T14" fmla="*/ 171 w 451"/>
              <a:gd name="T15" fmla="*/ 203 h 760"/>
              <a:gd name="T16" fmla="*/ 145 w 451"/>
              <a:gd name="T17" fmla="*/ 247 h 760"/>
              <a:gd name="T18" fmla="*/ 120 w 451"/>
              <a:gd name="T19" fmla="*/ 294 h 760"/>
              <a:gd name="T20" fmla="*/ 98 w 451"/>
              <a:gd name="T21" fmla="*/ 341 h 760"/>
              <a:gd name="T22" fmla="*/ 77 w 451"/>
              <a:gd name="T23" fmla="*/ 389 h 760"/>
              <a:gd name="T24" fmla="*/ 59 w 451"/>
              <a:gd name="T25" fmla="*/ 440 h 760"/>
              <a:gd name="T26" fmla="*/ 43 w 451"/>
              <a:gd name="T27" fmla="*/ 491 h 760"/>
              <a:gd name="T28" fmla="*/ 30 w 451"/>
              <a:gd name="T29" fmla="*/ 542 h 760"/>
              <a:gd name="T30" fmla="*/ 19 w 451"/>
              <a:gd name="T31" fmla="*/ 595 h 760"/>
              <a:gd name="T32" fmla="*/ 11 w 451"/>
              <a:gd name="T33" fmla="*/ 648 h 760"/>
              <a:gd name="T34" fmla="*/ 4 w 451"/>
              <a:gd name="T35" fmla="*/ 703 h 760"/>
              <a:gd name="T36" fmla="*/ 0 w 451"/>
              <a:gd name="T37" fmla="*/ 758 h 760"/>
              <a:gd name="T38" fmla="*/ 167 w 451"/>
              <a:gd name="T39" fmla="*/ 760 h 760"/>
              <a:gd name="T40" fmla="*/ 167 w 451"/>
              <a:gd name="T41" fmla="*/ 760 h 760"/>
              <a:gd name="T42" fmla="*/ 170 w 451"/>
              <a:gd name="T43" fmla="*/ 713 h 760"/>
              <a:gd name="T44" fmla="*/ 175 w 451"/>
              <a:gd name="T45" fmla="*/ 667 h 760"/>
              <a:gd name="T46" fmla="*/ 183 w 451"/>
              <a:gd name="T47" fmla="*/ 621 h 760"/>
              <a:gd name="T48" fmla="*/ 192 w 451"/>
              <a:gd name="T49" fmla="*/ 577 h 760"/>
              <a:gd name="T50" fmla="*/ 203 w 451"/>
              <a:gd name="T51" fmla="*/ 532 h 760"/>
              <a:gd name="T52" fmla="*/ 216 w 451"/>
              <a:gd name="T53" fmla="*/ 489 h 760"/>
              <a:gd name="T54" fmla="*/ 232 w 451"/>
              <a:gd name="T55" fmla="*/ 447 h 760"/>
              <a:gd name="T56" fmla="*/ 250 w 451"/>
              <a:gd name="T57" fmla="*/ 405 h 760"/>
              <a:gd name="T58" fmla="*/ 270 w 451"/>
              <a:gd name="T59" fmla="*/ 364 h 760"/>
              <a:gd name="T60" fmla="*/ 291 w 451"/>
              <a:gd name="T61" fmla="*/ 325 h 760"/>
              <a:gd name="T62" fmla="*/ 313 w 451"/>
              <a:gd name="T63" fmla="*/ 288 h 760"/>
              <a:gd name="T64" fmla="*/ 338 w 451"/>
              <a:gd name="T65" fmla="*/ 250 h 760"/>
              <a:gd name="T66" fmla="*/ 364 w 451"/>
              <a:gd name="T67" fmla="*/ 215 h 760"/>
              <a:gd name="T68" fmla="*/ 391 w 451"/>
              <a:gd name="T69" fmla="*/ 180 h 760"/>
              <a:gd name="T70" fmla="*/ 421 w 451"/>
              <a:gd name="T71" fmla="*/ 147 h 760"/>
              <a:gd name="T72" fmla="*/ 451 w 451"/>
              <a:gd name="T73" fmla="*/ 114 h 760"/>
              <a:gd name="T74" fmla="*/ 451 w 451"/>
              <a:gd name="T75" fmla="*/ 114 h 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51" h="760">
                <a:moveTo>
                  <a:pt x="451" y="114"/>
                </a:moveTo>
                <a:lnTo>
                  <a:pt x="332" y="0"/>
                </a:lnTo>
                <a:lnTo>
                  <a:pt x="332" y="0"/>
                </a:lnTo>
                <a:lnTo>
                  <a:pt x="296" y="36"/>
                </a:lnTo>
                <a:lnTo>
                  <a:pt x="262" y="75"/>
                </a:lnTo>
                <a:lnTo>
                  <a:pt x="229" y="117"/>
                </a:lnTo>
                <a:lnTo>
                  <a:pt x="200" y="159"/>
                </a:lnTo>
                <a:lnTo>
                  <a:pt x="171" y="203"/>
                </a:lnTo>
                <a:lnTo>
                  <a:pt x="145" y="247"/>
                </a:lnTo>
                <a:lnTo>
                  <a:pt x="120" y="294"/>
                </a:lnTo>
                <a:lnTo>
                  <a:pt x="98" y="341"/>
                </a:lnTo>
                <a:lnTo>
                  <a:pt x="77" y="389"/>
                </a:lnTo>
                <a:lnTo>
                  <a:pt x="59" y="440"/>
                </a:lnTo>
                <a:lnTo>
                  <a:pt x="43" y="491"/>
                </a:lnTo>
                <a:lnTo>
                  <a:pt x="30" y="542"/>
                </a:lnTo>
                <a:lnTo>
                  <a:pt x="19" y="595"/>
                </a:lnTo>
                <a:lnTo>
                  <a:pt x="11" y="648"/>
                </a:lnTo>
                <a:lnTo>
                  <a:pt x="4" y="703"/>
                </a:lnTo>
                <a:lnTo>
                  <a:pt x="0" y="758"/>
                </a:lnTo>
                <a:lnTo>
                  <a:pt x="167" y="760"/>
                </a:lnTo>
                <a:lnTo>
                  <a:pt x="167" y="760"/>
                </a:lnTo>
                <a:lnTo>
                  <a:pt x="170" y="713"/>
                </a:lnTo>
                <a:lnTo>
                  <a:pt x="175" y="667"/>
                </a:lnTo>
                <a:lnTo>
                  <a:pt x="183" y="621"/>
                </a:lnTo>
                <a:lnTo>
                  <a:pt x="192" y="577"/>
                </a:lnTo>
                <a:lnTo>
                  <a:pt x="203" y="532"/>
                </a:lnTo>
                <a:lnTo>
                  <a:pt x="216" y="489"/>
                </a:lnTo>
                <a:lnTo>
                  <a:pt x="232" y="447"/>
                </a:lnTo>
                <a:lnTo>
                  <a:pt x="250" y="405"/>
                </a:lnTo>
                <a:lnTo>
                  <a:pt x="270" y="364"/>
                </a:lnTo>
                <a:lnTo>
                  <a:pt x="291" y="325"/>
                </a:lnTo>
                <a:lnTo>
                  <a:pt x="313" y="288"/>
                </a:lnTo>
                <a:lnTo>
                  <a:pt x="338" y="250"/>
                </a:lnTo>
                <a:lnTo>
                  <a:pt x="364" y="215"/>
                </a:lnTo>
                <a:lnTo>
                  <a:pt x="391" y="180"/>
                </a:lnTo>
                <a:lnTo>
                  <a:pt x="421" y="147"/>
                </a:lnTo>
                <a:lnTo>
                  <a:pt x="451" y="114"/>
                </a:lnTo>
                <a:lnTo>
                  <a:pt x="451" y="114"/>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8" name="Freeform 66"/>
          <p:cNvSpPr>
            <a:spLocks/>
          </p:cNvSpPr>
          <p:nvPr/>
        </p:nvSpPr>
        <p:spPr bwMode="auto">
          <a:xfrm>
            <a:off x="4121150" y="3786188"/>
            <a:ext cx="169863" cy="311150"/>
          </a:xfrm>
          <a:custGeom>
            <a:avLst/>
            <a:gdLst>
              <a:gd name="T0" fmla="*/ 166 w 426"/>
              <a:gd name="T1" fmla="*/ 9 h 785"/>
              <a:gd name="T2" fmla="*/ 166 w 426"/>
              <a:gd name="T3" fmla="*/ 9 h 785"/>
              <a:gd name="T4" fmla="*/ 166 w 426"/>
              <a:gd name="T5" fmla="*/ 0 h 785"/>
              <a:gd name="T6" fmla="*/ 0 w 426"/>
              <a:gd name="T7" fmla="*/ 2 h 785"/>
              <a:gd name="T8" fmla="*/ 0 w 426"/>
              <a:gd name="T9" fmla="*/ 2 h 785"/>
              <a:gd name="T10" fmla="*/ 0 w 426"/>
              <a:gd name="T11" fmla="*/ 9 h 785"/>
              <a:gd name="T12" fmla="*/ 0 w 426"/>
              <a:gd name="T13" fmla="*/ 9 h 785"/>
              <a:gd name="T14" fmla="*/ 2 w 426"/>
              <a:gd name="T15" fmla="*/ 65 h 785"/>
              <a:gd name="T16" fmla="*/ 6 w 426"/>
              <a:gd name="T17" fmla="*/ 120 h 785"/>
              <a:gd name="T18" fmla="*/ 12 w 426"/>
              <a:gd name="T19" fmla="*/ 174 h 785"/>
              <a:gd name="T20" fmla="*/ 21 w 426"/>
              <a:gd name="T21" fmla="*/ 228 h 785"/>
              <a:gd name="T22" fmla="*/ 33 w 426"/>
              <a:gd name="T23" fmla="*/ 281 h 785"/>
              <a:gd name="T24" fmla="*/ 47 w 426"/>
              <a:gd name="T25" fmla="*/ 333 h 785"/>
              <a:gd name="T26" fmla="*/ 63 w 426"/>
              <a:gd name="T27" fmla="*/ 384 h 785"/>
              <a:gd name="T28" fmla="*/ 82 w 426"/>
              <a:gd name="T29" fmla="*/ 433 h 785"/>
              <a:gd name="T30" fmla="*/ 103 w 426"/>
              <a:gd name="T31" fmla="*/ 482 h 785"/>
              <a:gd name="T32" fmla="*/ 127 w 426"/>
              <a:gd name="T33" fmla="*/ 530 h 785"/>
              <a:gd name="T34" fmla="*/ 151 w 426"/>
              <a:gd name="T35" fmla="*/ 575 h 785"/>
              <a:gd name="T36" fmla="*/ 179 w 426"/>
              <a:gd name="T37" fmla="*/ 620 h 785"/>
              <a:gd name="T38" fmla="*/ 207 w 426"/>
              <a:gd name="T39" fmla="*/ 664 h 785"/>
              <a:gd name="T40" fmla="*/ 239 w 426"/>
              <a:gd name="T41" fmla="*/ 706 h 785"/>
              <a:gd name="T42" fmla="*/ 272 w 426"/>
              <a:gd name="T43" fmla="*/ 746 h 785"/>
              <a:gd name="T44" fmla="*/ 306 w 426"/>
              <a:gd name="T45" fmla="*/ 785 h 785"/>
              <a:gd name="T46" fmla="*/ 426 w 426"/>
              <a:gd name="T47" fmla="*/ 670 h 785"/>
              <a:gd name="T48" fmla="*/ 426 w 426"/>
              <a:gd name="T49" fmla="*/ 670 h 785"/>
              <a:gd name="T50" fmla="*/ 396 w 426"/>
              <a:gd name="T51" fmla="*/ 637 h 785"/>
              <a:gd name="T52" fmla="*/ 369 w 426"/>
              <a:gd name="T53" fmla="*/ 603 h 785"/>
              <a:gd name="T54" fmla="*/ 341 w 426"/>
              <a:gd name="T55" fmla="*/ 566 h 785"/>
              <a:gd name="T56" fmla="*/ 317 w 426"/>
              <a:gd name="T57" fmla="*/ 530 h 785"/>
              <a:gd name="T58" fmla="*/ 293 w 426"/>
              <a:gd name="T59" fmla="*/ 491 h 785"/>
              <a:gd name="T60" fmla="*/ 272 w 426"/>
              <a:gd name="T61" fmla="*/ 452 h 785"/>
              <a:gd name="T62" fmla="*/ 253 w 426"/>
              <a:gd name="T63" fmla="*/ 411 h 785"/>
              <a:gd name="T64" fmla="*/ 235 w 426"/>
              <a:gd name="T65" fmla="*/ 370 h 785"/>
              <a:gd name="T66" fmla="*/ 219 w 426"/>
              <a:gd name="T67" fmla="*/ 328 h 785"/>
              <a:gd name="T68" fmla="*/ 205 w 426"/>
              <a:gd name="T69" fmla="*/ 285 h 785"/>
              <a:gd name="T70" fmla="*/ 193 w 426"/>
              <a:gd name="T71" fmla="*/ 241 h 785"/>
              <a:gd name="T72" fmla="*/ 184 w 426"/>
              <a:gd name="T73" fmla="*/ 195 h 785"/>
              <a:gd name="T74" fmla="*/ 176 w 426"/>
              <a:gd name="T75" fmla="*/ 150 h 785"/>
              <a:gd name="T76" fmla="*/ 170 w 426"/>
              <a:gd name="T77" fmla="*/ 104 h 785"/>
              <a:gd name="T78" fmla="*/ 167 w 426"/>
              <a:gd name="T79" fmla="*/ 57 h 785"/>
              <a:gd name="T80" fmla="*/ 166 w 426"/>
              <a:gd name="T81" fmla="*/ 9 h 785"/>
              <a:gd name="T82" fmla="*/ 166 w 426"/>
              <a:gd name="T83" fmla="*/ 9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6" h="785">
                <a:moveTo>
                  <a:pt x="166" y="9"/>
                </a:moveTo>
                <a:lnTo>
                  <a:pt x="166" y="9"/>
                </a:lnTo>
                <a:lnTo>
                  <a:pt x="166" y="0"/>
                </a:lnTo>
                <a:lnTo>
                  <a:pt x="0" y="2"/>
                </a:lnTo>
                <a:lnTo>
                  <a:pt x="0" y="2"/>
                </a:lnTo>
                <a:lnTo>
                  <a:pt x="0" y="9"/>
                </a:lnTo>
                <a:lnTo>
                  <a:pt x="0" y="9"/>
                </a:lnTo>
                <a:lnTo>
                  <a:pt x="2" y="65"/>
                </a:lnTo>
                <a:lnTo>
                  <a:pt x="6" y="120"/>
                </a:lnTo>
                <a:lnTo>
                  <a:pt x="12" y="174"/>
                </a:lnTo>
                <a:lnTo>
                  <a:pt x="21" y="228"/>
                </a:lnTo>
                <a:lnTo>
                  <a:pt x="33" y="281"/>
                </a:lnTo>
                <a:lnTo>
                  <a:pt x="47" y="333"/>
                </a:lnTo>
                <a:lnTo>
                  <a:pt x="63" y="384"/>
                </a:lnTo>
                <a:lnTo>
                  <a:pt x="82" y="433"/>
                </a:lnTo>
                <a:lnTo>
                  <a:pt x="103" y="482"/>
                </a:lnTo>
                <a:lnTo>
                  <a:pt x="127" y="530"/>
                </a:lnTo>
                <a:lnTo>
                  <a:pt x="151" y="575"/>
                </a:lnTo>
                <a:lnTo>
                  <a:pt x="179" y="620"/>
                </a:lnTo>
                <a:lnTo>
                  <a:pt x="207" y="664"/>
                </a:lnTo>
                <a:lnTo>
                  <a:pt x="239" y="706"/>
                </a:lnTo>
                <a:lnTo>
                  <a:pt x="272" y="746"/>
                </a:lnTo>
                <a:lnTo>
                  <a:pt x="306" y="785"/>
                </a:lnTo>
                <a:lnTo>
                  <a:pt x="426" y="670"/>
                </a:lnTo>
                <a:lnTo>
                  <a:pt x="426" y="670"/>
                </a:lnTo>
                <a:lnTo>
                  <a:pt x="396" y="637"/>
                </a:lnTo>
                <a:lnTo>
                  <a:pt x="369" y="603"/>
                </a:lnTo>
                <a:lnTo>
                  <a:pt x="341" y="566"/>
                </a:lnTo>
                <a:lnTo>
                  <a:pt x="317" y="530"/>
                </a:lnTo>
                <a:lnTo>
                  <a:pt x="293" y="491"/>
                </a:lnTo>
                <a:lnTo>
                  <a:pt x="272" y="452"/>
                </a:lnTo>
                <a:lnTo>
                  <a:pt x="253" y="411"/>
                </a:lnTo>
                <a:lnTo>
                  <a:pt x="235" y="370"/>
                </a:lnTo>
                <a:lnTo>
                  <a:pt x="219" y="328"/>
                </a:lnTo>
                <a:lnTo>
                  <a:pt x="205" y="285"/>
                </a:lnTo>
                <a:lnTo>
                  <a:pt x="193" y="241"/>
                </a:lnTo>
                <a:lnTo>
                  <a:pt x="184" y="195"/>
                </a:lnTo>
                <a:lnTo>
                  <a:pt x="176" y="150"/>
                </a:lnTo>
                <a:lnTo>
                  <a:pt x="170" y="104"/>
                </a:lnTo>
                <a:lnTo>
                  <a:pt x="167" y="57"/>
                </a:lnTo>
                <a:lnTo>
                  <a:pt x="166" y="9"/>
                </a:lnTo>
                <a:lnTo>
                  <a:pt x="166" y="9"/>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9" name="Freeform 67"/>
          <p:cNvSpPr>
            <a:spLocks/>
          </p:cNvSpPr>
          <p:nvPr/>
        </p:nvSpPr>
        <p:spPr bwMode="auto">
          <a:xfrm>
            <a:off x="4254500" y="4060826"/>
            <a:ext cx="311150" cy="179388"/>
          </a:xfrm>
          <a:custGeom>
            <a:avLst/>
            <a:gdLst>
              <a:gd name="T0" fmla="*/ 114 w 785"/>
              <a:gd name="T1" fmla="*/ 0 h 450"/>
              <a:gd name="T2" fmla="*/ 0 w 785"/>
              <a:gd name="T3" fmla="*/ 118 h 450"/>
              <a:gd name="T4" fmla="*/ 0 w 785"/>
              <a:gd name="T5" fmla="*/ 118 h 450"/>
              <a:gd name="T6" fmla="*/ 37 w 785"/>
              <a:gd name="T7" fmla="*/ 155 h 450"/>
              <a:gd name="T8" fmla="*/ 78 w 785"/>
              <a:gd name="T9" fmla="*/ 190 h 450"/>
              <a:gd name="T10" fmla="*/ 119 w 785"/>
              <a:gd name="T11" fmla="*/ 223 h 450"/>
              <a:gd name="T12" fmla="*/ 164 w 785"/>
              <a:gd name="T13" fmla="*/ 254 h 450"/>
              <a:gd name="T14" fmla="*/ 208 w 785"/>
              <a:gd name="T15" fmla="*/ 284 h 450"/>
              <a:gd name="T16" fmla="*/ 255 w 785"/>
              <a:gd name="T17" fmla="*/ 310 h 450"/>
              <a:gd name="T18" fmla="*/ 303 w 785"/>
              <a:gd name="T19" fmla="*/ 335 h 450"/>
              <a:gd name="T20" fmla="*/ 351 w 785"/>
              <a:gd name="T21" fmla="*/ 358 h 450"/>
              <a:gd name="T22" fmla="*/ 402 w 785"/>
              <a:gd name="T23" fmla="*/ 378 h 450"/>
              <a:gd name="T24" fmla="*/ 453 w 785"/>
              <a:gd name="T25" fmla="*/ 396 h 450"/>
              <a:gd name="T26" fmla="*/ 506 w 785"/>
              <a:gd name="T27" fmla="*/ 411 h 450"/>
              <a:gd name="T28" fmla="*/ 559 w 785"/>
              <a:gd name="T29" fmla="*/ 424 h 450"/>
              <a:gd name="T30" fmla="*/ 614 w 785"/>
              <a:gd name="T31" fmla="*/ 435 h 450"/>
              <a:gd name="T32" fmla="*/ 669 w 785"/>
              <a:gd name="T33" fmla="*/ 443 h 450"/>
              <a:gd name="T34" fmla="*/ 725 w 785"/>
              <a:gd name="T35" fmla="*/ 448 h 450"/>
              <a:gd name="T36" fmla="*/ 782 w 785"/>
              <a:gd name="T37" fmla="*/ 450 h 450"/>
              <a:gd name="T38" fmla="*/ 785 w 785"/>
              <a:gd name="T39" fmla="*/ 284 h 450"/>
              <a:gd name="T40" fmla="*/ 785 w 785"/>
              <a:gd name="T41" fmla="*/ 284 h 450"/>
              <a:gd name="T42" fmla="*/ 735 w 785"/>
              <a:gd name="T43" fmla="*/ 282 h 450"/>
              <a:gd name="T44" fmla="*/ 687 w 785"/>
              <a:gd name="T45" fmla="*/ 279 h 450"/>
              <a:gd name="T46" fmla="*/ 640 w 785"/>
              <a:gd name="T47" fmla="*/ 271 h 450"/>
              <a:gd name="T48" fmla="*/ 593 w 785"/>
              <a:gd name="T49" fmla="*/ 262 h 450"/>
              <a:gd name="T50" fmla="*/ 548 w 785"/>
              <a:gd name="T51" fmla="*/ 251 h 450"/>
              <a:gd name="T52" fmla="*/ 502 w 785"/>
              <a:gd name="T53" fmla="*/ 238 h 450"/>
              <a:gd name="T54" fmla="*/ 459 w 785"/>
              <a:gd name="T55" fmla="*/ 223 h 450"/>
              <a:gd name="T56" fmla="*/ 416 w 785"/>
              <a:gd name="T57" fmla="*/ 206 h 450"/>
              <a:gd name="T58" fmla="*/ 373 w 785"/>
              <a:gd name="T59" fmla="*/ 186 h 450"/>
              <a:gd name="T60" fmla="*/ 333 w 785"/>
              <a:gd name="T61" fmla="*/ 164 h 450"/>
              <a:gd name="T62" fmla="*/ 293 w 785"/>
              <a:gd name="T63" fmla="*/ 141 h 450"/>
              <a:gd name="T64" fmla="*/ 255 w 785"/>
              <a:gd name="T65" fmla="*/ 116 h 450"/>
              <a:gd name="T66" fmla="*/ 217 w 785"/>
              <a:gd name="T67" fmla="*/ 90 h 450"/>
              <a:gd name="T68" fmla="*/ 182 w 785"/>
              <a:gd name="T69" fmla="*/ 61 h 450"/>
              <a:gd name="T70" fmla="*/ 147 w 785"/>
              <a:gd name="T71" fmla="*/ 31 h 450"/>
              <a:gd name="T72" fmla="*/ 114 w 785"/>
              <a:gd name="T73" fmla="*/ 0 h 450"/>
              <a:gd name="T74" fmla="*/ 114 w 785"/>
              <a:gd name="T75"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85" h="450">
                <a:moveTo>
                  <a:pt x="114" y="0"/>
                </a:moveTo>
                <a:lnTo>
                  <a:pt x="0" y="118"/>
                </a:lnTo>
                <a:lnTo>
                  <a:pt x="0" y="118"/>
                </a:lnTo>
                <a:lnTo>
                  <a:pt x="37" y="155"/>
                </a:lnTo>
                <a:lnTo>
                  <a:pt x="78" y="190"/>
                </a:lnTo>
                <a:lnTo>
                  <a:pt x="119" y="223"/>
                </a:lnTo>
                <a:lnTo>
                  <a:pt x="164" y="254"/>
                </a:lnTo>
                <a:lnTo>
                  <a:pt x="208" y="284"/>
                </a:lnTo>
                <a:lnTo>
                  <a:pt x="255" y="310"/>
                </a:lnTo>
                <a:lnTo>
                  <a:pt x="303" y="335"/>
                </a:lnTo>
                <a:lnTo>
                  <a:pt x="351" y="358"/>
                </a:lnTo>
                <a:lnTo>
                  <a:pt x="402" y="378"/>
                </a:lnTo>
                <a:lnTo>
                  <a:pt x="453" y="396"/>
                </a:lnTo>
                <a:lnTo>
                  <a:pt x="506" y="411"/>
                </a:lnTo>
                <a:lnTo>
                  <a:pt x="559" y="424"/>
                </a:lnTo>
                <a:lnTo>
                  <a:pt x="614" y="435"/>
                </a:lnTo>
                <a:lnTo>
                  <a:pt x="669" y="443"/>
                </a:lnTo>
                <a:lnTo>
                  <a:pt x="725" y="448"/>
                </a:lnTo>
                <a:lnTo>
                  <a:pt x="782" y="450"/>
                </a:lnTo>
                <a:lnTo>
                  <a:pt x="785" y="284"/>
                </a:lnTo>
                <a:lnTo>
                  <a:pt x="785" y="284"/>
                </a:lnTo>
                <a:lnTo>
                  <a:pt x="735" y="282"/>
                </a:lnTo>
                <a:lnTo>
                  <a:pt x="687" y="279"/>
                </a:lnTo>
                <a:lnTo>
                  <a:pt x="640" y="271"/>
                </a:lnTo>
                <a:lnTo>
                  <a:pt x="593" y="262"/>
                </a:lnTo>
                <a:lnTo>
                  <a:pt x="548" y="251"/>
                </a:lnTo>
                <a:lnTo>
                  <a:pt x="502" y="238"/>
                </a:lnTo>
                <a:lnTo>
                  <a:pt x="459" y="223"/>
                </a:lnTo>
                <a:lnTo>
                  <a:pt x="416" y="206"/>
                </a:lnTo>
                <a:lnTo>
                  <a:pt x="373" y="186"/>
                </a:lnTo>
                <a:lnTo>
                  <a:pt x="333" y="164"/>
                </a:lnTo>
                <a:lnTo>
                  <a:pt x="293" y="141"/>
                </a:lnTo>
                <a:lnTo>
                  <a:pt x="255" y="116"/>
                </a:lnTo>
                <a:lnTo>
                  <a:pt x="217" y="90"/>
                </a:lnTo>
                <a:lnTo>
                  <a:pt x="182" y="61"/>
                </a:lnTo>
                <a:lnTo>
                  <a:pt x="147" y="31"/>
                </a:lnTo>
                <a:lnTo>
                  <a:pt x="114" y="0"/>
                </a:lnTo>
                <a:lnTo>
                  <a:pt x="114" y="0"/>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0" name="Freeform 68"/>
          <p:cNvSpPr>
            <a:spLocks/>
          </p:cNvSpPr>
          <p:nvPr/>
        </p:nvSpPr>
        <p:spPr bwMode="auto">
          <a:xfrm>
            <a:off x="4578350" y="4060826"/>
            <a:ext cx="312738" cy="179388"/>
          </a:xfrm>
          <a:custGeom>
            <a:avLst/>
            <a:gdLst>
              <a:gd name="T0" fmla="*/ 671 w 787"/>
              <a:gd name="T1" fmla="*/ 0 h 450"/>
              <a:gd name="T2" fmla="*/ 671 w 787"/>
              <a:gd name="T3" fmla="*/ 0 h 450"/>
              <a:gd name="T4" fmla="*/ 638 w 787"/>
              <a:gd name="T5" fmla="*/ 31 h 450"/>
              <a:gd name="T6" fmla="*/ 603 w 787"/>
              <a:gd name="T7" fmla="*/ 61 h 450"/>
              <a:gd name="T8" fmla="*/ 568 w 787"/>
              <a:gd name="T9" fmla="*/ 90 h 450"/>
              <a:gd name="T10" fmla="*/ 530 w 787"/>
              <a:gd name="T11" fmla="*/ 116 h 450"/>
              <a:gd name="T12" fmla="*/ 492 w 787"/>
              <a:gd name="T13" fmla="*/ 141 h 450"/>
              <a:gd name="T14" fmla="*/ 452 w 787"/>
              <a:gd name="T15" fmla="*/ 164 h 450"/>
              <a:gd name="T16" fmla="*/ 412 w 787"/>
              <a:gd name="T17" fmla="*/ 186 h 450"/>
              <a:gd name="T18" fmla="*/ 370 w 787"/>
              <a:gd name="T19" fmla="*/ 206 h 450"/>
              <a:gd name="T20" fmla="*/ 326 w 787"/>
              <a:gd name="T21" fmla="*/ 223 h 450"/>
              <a:gd name="T22" fmla="*/ 283 w 787"/>
              <a:gd name="T23" fmla="*/ 238 h 450"/>
              <a:gd name="T24" fmla="*/ 237 w 787"/>
              <a:gd name="T25" fmla="*/ 251 h 450"/>
              <a:gd name="T26" fmla="*/ 192 w 787"/>
              <a:gd name="T27" fmla="*/ 262 h 450"/>
              <a:gd name="T28" fmla="*/ 145 w 787"/>
              <a:gd name="T29" fmla="*/ 271 h 450"/>
              <a:gd name="T30" fmla="*/ 98 w 787"/>
              <a:gd name="T31" fmla="*/ 279 h 450"/>
              <a:gd name="T32" fmla="*/ 50 w 787"/>
              <a:gd name="T33" fmla="*/ 282 h 450"/>
              <a:gd name="T34" fmla="*/ 0 w 787"/>
              <a:gd name="T35" fmla="*/ 284 h 450"/>
              <a:gd name="T36" fmla="*/ 3 w 787"/>
              <a:gd name="T37" fmla="*/ 450 h 450"/>
              <a:gd name="T38" fmla="*/ 3 w 787"/>
              <a:gd name="T39" fmla="*/ 450 h 450"/>
              <a:gd name="T40" fmla="*/ 60 w 787"/>
              <a:gd name="T41" fmla="*/ 448 h 450"/>
              <a:gd name="T42" fmla="*/ 116 w 787"/>
              <a:gd name="T43" fmla="*/ 443 h 450"/>
              <a:gd name="T44" fmla="*/ 172 w 787"/>
              <a:gd name="T45" fmla="*/ 435 h 450"/>
              <a:gd name="T46" fmla="*/ 226 w 787"/>
              <a:gd name="T47" fmla="*/ 424 h 450"/>
              <a:gd name="T48" fmla="*/ 280 w 787"/>
              <a:gd name="T49" fmla="*/ 411 h 450"/>
              <a:gd name="T50" fmla="*/ 332 w 787"/>
              <a:gd name="T51" fmla="*/ 396 h 450"/>
              <a:gd name="T52" fmla="*/ 383 w 787"/>
              <a:gd name="T53" fmla="*/ 378 h 450"/>
              <a:gd name="T54" fmla="*/ 434 w 787"/>
              <a:gd name="T55" fmla="*/ 358 h 450"/>
              <a:gd name="T56" fmla="*/ 483 w 787"/>
              <a:gd name="T57" fmla="*/ 335 h 450"/>
              <a:gd name="T58" fmla="*/ 530 w 787"/>
              <a:gd name="T59" fmla="*/ 310 h 450"/>
              <a:gd name="T60" fmla="*/ 577 w 787"/>
              <a:gd name="T61" fmla="*/ 284 h 450"/>
              <a:gd name="T62" fmla="*/ 621 w 787"/>
              <a:gd name="T63" fmla="*/ 254 h 450"/>
              <a:gd name="T64" fmla="*/ 666 w 787"/>
              <a:gd name="T65" fmla="*/ 223 h 450"/>
              <a:gd name="T66" fmla="*/ 707 w 787"/>
              <a:gd name="T67" fmla="*/ 190 h 450"/>
              <a:gd name="T68" fmla="*/ 748 w 787"/>
              <a:gd name="T69" fmla="*/ 155 h 450"/>
              <a:gd name="T70" fmla="*/ 787 w 787"/>
              <a:gd name="T71" fmla="*/ 118 h 450"/>
              <a:gd name="T72" fmla="*/ 671 w 787"/>
              <a:gd name="T73"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87" h="450">
                <a:moveTo>
                  <a:pt x="671" y="0"/>
                </a:moveTo>
                <a:lnTo>
                  <a:pt x="671" y="0"/>
                </a:lnTo>
                <a:lnTo>
                  <a:pt x="638" y="31"/>
                </a:lnTo>
                <a:lnTo>
                  <a:pt x="603" y="61"/>
                </a:lnTo>
                <a:lnTo>
                  <a:pt x="568" y="90"/>
                </a:lnTo>
                <a:lnTo>
                  <a:pt x="530" y="116"/>
                </a:lnTo>
                <a:lnTo>
                  <a:pt x="492" y="141"/>
                </a:lnTo>
                <a:lnTo>
                  <a:pt x="452" y="164"/>
                </a:lnTo>
                <a:lnTo>
                  <a:pt x="412" y="186"/>
                </a:lnTo>
                <a:lnTo>
                  <a:pt x="370" y="206"/>
                </a:lnTo>
                <a:lnTo>
                  <a:pt x="326" y="223"/>
                </a:lnTo>
                <a:lnTo>
                  <a:pt x="283" y="238"/>
                </a:lnTo>
                <a:lnTo>
                  <a:pt x="237" y="251"/>
                </a:lnTo>
                <a:lnTo>
                  <a:pt x="192" y="262"/>
                </a:lnTo>
                <a:lnTo>
                  <a:pt x="145" y="271"/>
                </a:lnTo>
                <a:lnTo>
                  <a:pt x="98" y="279"/>
                </a:lnTo>
                <a:lnTo>
                  <a:pt x="50" y="282"/>
                </a:lnTo>
                <a:lnTo>
                  <a:pt x="0" y="284"/>
                </a:lnTo>
                <a:lnTo>
                  <a:pt x="3" y="450"/>
                </a:lnTo>
                <a:lnTo>
                  <a:pt x="3" y="450"/>
                </a:lnTo>
                <a:lnTo>
                  <a:pt x="60" y="448"/>
                </a:lnTo>
                <a:lnTo>
                  <a:pt x="116" y="443"/>
                </a:lnTo>
                <a:lnTo>
                  <a:pt x="172" y="435"/>
                </a:lnTo>
                <a:lnTo>
                  <a:pt x="226" y="424"/>
                </a:lnTo>
                <a:lnTo>
                  <a:pt x="280" y="411"/>
                </a:lnTo>
                <a:lnTo>
                  <a:pt x="332" y="396"/>
                </a:lnTo>
                <a:lnTo>
                  <a:pt x="383" y="378"/>
                </a:lnTo>
                <a:lnTo>
                  <a:pt x="434" y="358"/>
                </a:lnTo>
                <a:lnTo>
                  <a:pt x="483" y="335"/>
                </a:lnTo>
                <a:lnTo>
                  <a:pt x="530" y="310"/>
                </a:lnTo>
                <a:lnTo>
                  <a:pt x="577" y="284"/>
                </a:lnTo>
                <a:lnTo>
                  <a:pt x="621" y="254"/>
                </a:lnTo>
                <a:lnTo>
                  <a:pt x="666" y="223"/>
                </a:lnTo>
                <a:lnTo>
                  <a:pt x="707" y="190"/>
                </a:lnTo>
                <a:lnTo>
                  <a:pt x="748" y="155"/>
                </a:lnTo>
                <a:lnTo>
                  <a:pt x="787" y="118"/>
                </a:lnTo>
                <a:lnTo>
                  <a:pt x="671" y="0"/>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1" name="Freeform 69"/>
          <p:cNvSpPr>
            <a:spLocks/>
          </p:cNvSpPr>
          <p:nvPr/>
        </p:nvSpPr>
        <p:spPr bwMode="auto">
          <a:xfrm>
            <a:off x="4264025" y="3338513"/>
            <a:ext cx="301625" cy="169863"/>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2" name="Freeform 71"/>
          <p:cNvSpPr>
            <a:spLocks/>
          </p:cNvSpPr>
          <p:nvPr/>
        </p:nvSpPr>
        <p:spPr bwMode="auto">
          <a:xfrm>
            <a:off x="4238625" y="3784601"/>
            <a:ext cx="123825" cy="231775"/>
          </a:xfrm>
          <a:custGeom>
            <a:avLst/>
            <a:gdLst>
              <a:gd name="T0" fmla="*/ 122 w 311"/>
              <a:gd name="T1" fmla="*/ 13 h 583"/>
              <a:gd name="T2" fmla="*/ 122 w 311"/>
              <a:gd name="T3" fmla="*/ 13 h 583"/>
              <a:gd name="T4" fmla="*/ 122 w 311"/>
              <a:gd name="T5" fmla="*/ 0 h 583"/>
              <a:gd name="T6" fmla="*/ 0 w 311"/>
              <a:gd name="T7" fmla="*/ 1 h 583"/>
              <a:gd name="T8" fmla="*/ 0 w 311"/>
              <a:gd name="T9" fmla="*/ 1 h 583"/>
              <a:gd name="T10" fmla="*/ 0 w 311"/>
              <a:gd name="T11" fmla="*/ 13 h 583"/>
              <a:gd name="T12" fmla="*/ 0 w 311"/>
              <a:gd name="T13" fmla="*/ 13 h 583"/>
              <a:gd name="T14" fmla="*/ 1 w 311"/>
              <a:gd name="T15" fmla="*/ 53 h 583"/>
              <a:gd name="T16" fmla="*/ 4 w 311"/>
              <a:gd name="T17" fmla="*/ 95 h 583"/>
              <a:gd name="T18" fmla="*/ 9 w 311"/>
              <a:gd name="T19" fmla="*/ 134 h 583"/>
              <a:gd name="T20" fmla="*/ 16 w 311"/>
              <a:gd name="T21" fmla="*/ 174 h 583"/>
              <a:gd name="T22" fmla="*/ 25 w 311"/>
              <a:gd name="T23" fmla="*/ 212 h 583"/>
              <a:gd name="T24" fmla="*/ 34 w 311"/>
              <a:gd name="T25" fmla="*/ 250 h 583"/>
              <a:gd name="T26" fmla="*/ 47 w 311"/>
              <a:gd name="T27" fmla="*/ 288 h 583"/>
              <a:gd name="T28" fmla="*/ 60 w 311"/>
              <a:gd name="T29" fmla="*/ 324 h 583"/>
              <a:gd name="T30" fmla="*/ 75 w 311"/>
              <a:gd name="T31" fmla="*/ 361 h 583"/>
              <a:gd name="T32" fmla="*/ 92 w 311"/>
              <a:gd name="T33" fmla="*/ 395 h 583"/>
              <a:gd name="T34" fmla="*/ 111 w 311"/>
              <a:gd name="T35" fmla="*/ 428 h 583"/>
              <a:gd name="T36" fmla="*/ 130 w 311"/>
              <a:gd name="T37" fmla="*/ 462 h 583"/>
              <a:gd name="T38" fmla="*/ 151 w 311"/>
              <a:gd name="T39" fmla="*/ 493 h 583"/>
              <a:gd name="T40" fmla="*/ 174 w 311"/>
              <a:gd name="T41" fmla="*/ 525 h 583"/>
              <a:gd name="T42" fmla="*/ 198 w 311"/>
              <a:gd name="T43" fmla="*/ 555 h 583"/>
              <a:gd name="T44" fmla="*/ 224 w 311"/>
              <a:gd name="T45" fmla="*/ 583 h 583"/>
              <a:gd name="T46" fmla="*/ 311 w 311"/>
              <a:gd name="T47" fmla="*/ 497 h 583"/>
              <a:gd name="T48" fmla="*/ 311 w 311"/>
              <a:gd name="T49" fmla="*/ 497 h 583"/>
              <a:gd name="T50" fmla="*/ 290 w 311"/>
              <a:gd name="T51" fmla="*/ 473 h 583"/>
              <a:gd name="T52" fmla="*/ 269 w 311"/>
              <a:gd name="T53" fmla="*/ 448 h 583"/>
              <a:gd name="T54" fmla="*/ 251 w 311"/>
              <a:gd name="T55" fmla="*/ 422 h 583"/>
              <a:gd name="T56" fmla="*/ 233 w 311"/>
              <a:gd name="T57" fmla="*/ 395 h 583"/>
              <a:gd name="T58" fmla="*/ 216 w 311"/>
              <a:gd name="T59" fmla="*/ 366 h 583"/>
              <a:gd name="T60" fmla="*/ 200 w 311"/>
              <a:gd name="T61" fmla="*/ 337 h 583"/>
              <a:gd name="T62" fmla="*/ 186 w 311"/>
              <a:gd name="T63" fmla="*/ 307 h 583"/>
              <a:gd name="T64" fmla="*/ 173 w 311"/>
              <a:gd name="T65" fmla="*/ 277 h 583"/>
              <a:gd name="T66" fmla="*/ 161 w 311"/>
              <a:gd name="T67" fmla="*/ 246 h 583"/>
              <a:gd name="T68" fmla="*/ 151 w 311"/>
              <a:gd name="T69" fmla="*/ 215 h 583"/>
              <a:gd name="T70" fmla="*/ 142 w 311"/>
              <a:gd name="T71" fmla="*/ 182 h 583"/>
              <a:gd name="T72" fmla="*/ 135 w 311"/>
              <a:gd name="T73" fmla="*/ 150 h 583"/>
              <a:gd name="T74" fmla="*/ 130 w 311"/>
              <a:gd name="T75" fmla="*/ 116 h 583"/>
              <a:gd name="T76" fmla="*/ 125 w 311"/>
              <a:gd name="T77" fmla="*/ 82 h 583"/>
              <a:gd name="T78" fmla="*/ 122 w 311"/>
              <a:gd name="T79" fmla="*/ 48 h 583"/>
              <a:gd name="T80" fmla="*/ 122 w 311"/>
              <a:gd name="T81" fmla="*/ 13 h 583"/>
              <a:gd name="T82" fmla="*/ 122 w 311"/>
              <a:gd name="T83" fmla="*/ 13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583">
                <a:moveTo>
                  <a:pt x="122" y="13"/>
                </a:moveTo>
                <a:lnTo>
                  <a:pt x="122" y="13"/>
                </a:lnTo>
                <a:lnTo>
                  <a:pt x="122" y="0"/>
                </a:lnTo>
                <a:lnTo>
                  <a:pt x="0" y="1"/>
                </a:lnTo>
                <a:lnTo>
                  <a:pt x="0" y="1"/>
                </a:lnTo>
                <a:lnTo>
                  <a:pt x="0" y="13"/>
                </a:lnTo>
                <a:lnTo>
                  <a:pt x="0" y="13"/>
                </a:lnTo>
                <a:lnTo>
                  <a:pt x="1" y="53"/>
                </a:lnTo>
                <a:lnTo>
                  <a:pt x="4" y="95"/>
                </a:lnTo>
                <a:lnTo>
                  <a:pt x="9" y="134"/>
                </a:lnTo>
                <a:lnTo>
                  <a:pt x="16" y="174"/>
                </a:lnTo>
                <a:lnTo>
                  <a:pt x="25" y="212"/>
                </a:lnTo>
                <a:lnTo>
                  <a:pt x="34" y="250"/>
                </a:lnTo>
                <a:lnTo>
                  <a:pt x="47" y="288"/>
                </a:lnTo>
                <a:lnTo>
                  <a:pt x="60" y="324"/>
                </a:lnTo>
                <a:lnTo>
                  <a:pt x="75" y="361"/>
                </a:lnTo>
                <a:lnTo>
                  <a:pt x="92" y="395"/>
                </a:lnTo>
                <a:lnTo>
                  <a:pt x="111" y="428"/>
                </a:lnTo>
                <a:lnTo>
                  <a:pt x="130" y="462"/>
                </a:lnTo>
                <a:lnTo>
                  <a:pt x="151" y="493"/>
                </a:lnTo>
                <a:lnTo>
                  <a:pt x="174" y="525"/>
                </a:lnTo>
                <a:lnTo>
                  <a:pt x="198" y="555"/>
                </a:lnTo>
                <a:lnTo>
                  <a:pt x="224" y="583"/>
                </a:lnTo>
                <a:lnTo>
                  <a:pt x="311" y="497"/>
                </a:lnTo>
                <a:lnTo>
                  <a:pt x="311" y="497"/>
                </a:lnTo>
                <a:lnTo>
                  <a:pt x="290" y="473"/>
                </a:lnTo>
                <a:lnTo>
                  <a:pt x="269" y="448"/>
                </a:lnTo>
                <a:lnTo>
                  <a:pt x="251" y="422"/>
                </a:lnTo>
                <a:lnTo>
                  <a:pt x="233" y="395"/>
                </a:lnTo>
                <a:lnTo>
                  <a:pt x="216" y="366"/>
                </a:lnTo>
                <a:lnTo>
                  <a:pt x="200" y="337"/>
                </a:lnTo>
                <a:lnTo>
                  <a:pt x="186" y="307"/>
                </a:lnTo>
                <a:lnTo>
                  <a:pt x="173" y="277"/>
                </a:lnTo>
                <a:lnTo>
                  <a:pt x="161" y="246"/>
                </a:lnTo>
                <a:lnTo>
                  <a:pt x="151" y="215"/>
                </a:lnTo>
                <a:lnTo>
                  <a:pt x="142" y="182"/>
                </a:lnTo>
                <a:lnTo>
                  <a:pt x="135" y="150"/>
                </a:lnTo>
                <a:lnTo>
                  <a:pt x="130" y="116"/>
                </a:lnTo>
                <a:lnTo>
                  <a:pt x="125" y="82"/>
                </a:lnTo>
                <a:lnTo>
                  <a:pt x="122" y="48"/>
                </a:lnTo>
                <a:lnTo>
                  <a:pt x="122" y="13"/>
                </a:lnTo>
                <a:lnTo>
                  <a:pt x="122" y="13"/>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3" name="Freeform 72"/>
          <p:cNvSpPr>
            <a:spLocks/>
          </p:cNvSpPr>
          <p:nvPr/>
        </p:nvSpPr>
        <p:spPr bwMode="auto">
          <a:xfrm>
            <a:off x="4781550" y="3784601"/>
            <a:ext cx="123825" cy="231775"/>
          </a:xfrm>
          <a:custGeom>
            <a:avLst/>
            <a:gdLst>
              <a:gd name="T0" fmla="*/ 311 w 311"/>
              <a:gd name="T1" fmla="*/ 1 h 583"/>
              <a:gd name="T2" fmla="*/ 189 w 311"/>
              <a:gd name="T3" fmla="*/ 0 h 583"/>
              <a:gd name="T4" fmla="*/ 189 w 311"/>
              <a:gd name="T5" fmla="*/ 0 h 583"/>
              <a:gd name="T6" fmla="*/ 189 w 311"/>
              <a:gd name="T7" fmla="*/ 13 h 583"/>
              <a:gd name="T8" fmla="*/ 189 w 311"/>
              <a:gd name="T9" fmla="*/ 13 h 583"/>
              <a:gd name="T10" fmla="*/ 189 w 311"/>
              <a:gd name="T11" fmla="*/ 48 h 583"/>
              <a:gd name="T12" fmla="*/ 186 w 311"/>
              <a:gd name="T13" fmla="*/ 82 h 583"/>
              <a:gd name="T14" fmla="*/ 182 w 311"/>
              <a:gd name="T15" fmla="*/ 116 h 583"/>
              <a:gd name="T16" fmla="*/ 176 w 311"/>
              <a:gd name="T17" fmla="*/ 150 h 583"/>
              <a:gd name="T18" fmla="*/ 169 w 311"/>
              <a:gd name="T19" fmla="*/ 182 h 583"/>
              <a:gd name="T20" fmla="*/ 160 w 311"/>
              <a:gd name="T21" fmla="*/ 215 h 583"/>
              <a:gd name="T22" fmla="*/ 150 w 311"/>
              <a:gd name="T23" fmla="*/ 246 h 583"/>
              <a:gd name="T24" fmla="*/ 138 w 311"/>
              <a:gd name="T25" fmla="*/ 277 h 583"/>
              <a:gd name="T26" fmla="*/ 125 w 311"/>
              <a:gd name="T27" fmla="*/ 307 h 583"/>
              <a:gd name="T28" fmla="*/ 111 w 311"/>
              <a:gd name="T29" fmla="*/ 337 h 583"/>
              <a:gd name="T30" fmla="*/ 95 w 311"/>
              <a:gd name="T31" fmla="*/ 366 h 583"/>
              <a:gd name="T32" fmla="*/ 78 w 311"/>
              <a:gd name="T33" fmla="*/ 395 h 583"/>
              <a:gd name="T34" fmla="*/ 61 w 311"/>
              <a:gd name="T35" fmla="*/ 422 h 583"/>
              <a:gd name="T36" fmla="*/ 42 w 311"/>
              <a:gd name="T37" fmla="*/ 448 h 583"/>
              <a:gd name="T38" fmla="*/ 21 w 311"/>
              <a:gd name="T39" fmla="*/ 473 h 583"/>
              <a:gd name="T40" fmla="*/ 0 w 311"/>
              <a:gd name="T41" fmla="*/ 497 h 583"/>
              <a:gd name="T42" fmla="*/ 87 w 311"/>
              <a:gd name="T43" fmla="*/ 583 h 583"/>
              <a:gd name="T44" fmla="*/ 87 w 311"/>
              <a:gd name="T45" fmla="*/ 583 h 583"/>
              <a:gd name="T46" fmla="*/ 113 w 311"/>
              <a:gd name="T47" fmla="*/ 555 h 583"/>
              <a:gd name="T48" fmla="*/ 137 w 311"/>
              <a:gd name="T49" fmla="*/ 525 h 583"/>
              <a:gd name="T50" fmla="*/ 160 w 311"/>
              <a:gd name="T51" fmla="*/ 493 h 583"/>
              <a:gd name="T52" fmla="*/ 181 w 311"/>
              <a:gd name="T53" fmla="*/ 462 h 583"/>
              <a:gd name="T54" fmla="*/ 200 w 311"/>
              <a:gd name="T55" fmla="*/ 428 h 583"/>
              <a:gd name="T56" fmla="*/ 219 w 311"/>
              <a:gd name="T57" fmla="*/ 395 h 583"/>
              <a:gd name="T58" fmla="*/ 236 w 311"/>
              <a:gd name="T59" fmla="*/ 361 h 583"/>
              <a:gd name="T60" fmla="*/ 251 w 311"/>
              <a:gd name="T61" fmla="*/ 324 h 583"/>
              <a:gd name="T62" fmla="*/ 266 w 311"/>
              <a:gd name="T63" fmla="*/ 288 h 583"/>
              <a:gd name="T64" fmla="*/ 277 w 311"/>
              <a:gd name="T65" fmla="*/ 250 h 583"/>
              <a:gd name="T66" fmla="*/ 288 w 311"/>
              <a:gd name="T67" fmla="*/ 212 h 583"/>
              <a:gd name="T68" fmla="*/ 295 w 311"/>
              <a:gd name="T69" fmla="*/ 174 h 583"/>
              <a:gd name="T70" fmla="*/ 302 w 311"/>
              <a:gd name="T71" fmla="*/ 134 h 583"/>
              <a:gd name="T72" fmla="*/ 307 w 311"/>
              <a:gd name="T73" fmla="*/ 95 h 583"/>
              <a:gd name="T74" fmla="*/ 310 w 311"/>
              <a:gd name="T75" fmla="*/ 53 h 583"/>
              <a:gd name="T76" fmla="*/ 311 w 311"/>
              <a:gd name="T77" fmla="*/ 13 h 583"/>
              <a:gd name="T78" fmla="*/ 311 w 311"/>
              <a:gd name="T79" fmla="*/ 13 h 583"/>
              <a:gd name="T80" fmla="*/ 311 w 311"/>
              <a:gd name="T81" fmla="*/ 1 h 583"/>
              <a:gd name="T82" fmla="*/ 311 w 311"/>
              <a:gd name="T83" fmla="*/ 1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583">
                <a:moveTo>
                  <a:pt x="311" y="1"/>
                </a:moveTo>
                <a:lnTo>
                  <a:pt x="189" y="0"/>
                </a:lnTo>
                <a:lnTo>
                  <a:pt x="189" y="0"/>
                </a:lnTo>
                <a:lnTo>
                  <a:pt x="189" y="13"/>
                </a:lnTo>
                <a:lnTo>
                  <a:pt x="189" y="13"/>
                </a:lnTo>
                <a:lnTo>
                  <a:pt x="189" y="48"/>
                </a:lnTo>
                <a:lnTo>
                  <a:pt x="186" y="82"/>
                </a:lnTo>
                <a:lnTo>
                  <a:pt x="182" y="116"/>
                </a:lnTo>
                <a:lnTo>
                  <a:pt x="176" y="150"/>
                </a:lnTo>
                <a:lnTo>
                  <a:pt x="169" y="182"/>
                </a:lnTo>
                <a:lnTo>
                  <a:pt x="160" y="215"/>
                </a:lnTo>
                <a:lnTo>
                  <a:pt x="150" y="246"/>
                </a:lnTo>
                <a:lnTo>
                  <a:pt x="138" y="277"/>
                </a:lnTo>
                <a:lnTo>
                  <a:pt x="125" y="307"/>
                </a:lnTo>
                <a:lnTo>
                  <a:pt x="111" y="337"/>
                </a:lnTo>
                <a:lnTo>
                  <a:pt x="95" y="366"/>
                </a:lnTo>
                <a:lnTo>
                  <a:pt x="78" y="395"/>
                </a:lnTo>
                <a:lnTo>
                  <a:pt x="61" y="422"/>
                </a:lnTo>
                <a:lnTo>
                  <a:pt x="42" y="448"/>
                </a:lnTo>
                <a:lnTo>
                  <a:pt x="21" y="473"/>
                </a:lnTo>
                <a:lnTo>
                  <a:pt x="0" y="497"/>
                </a:lnTo>
                <a:lnTo>
                  <a:pt x="87" y="583"/>
                </a:lnTo>
                <a:lnTo>
                  <a:pt x="87" y="583"/>
                </a:lnTo>
                <a:lnTo>
                  <a:pt x="113" y="555"/>
                </a:lnTo>
                <a:lnTo>
                  <a:pt x="137" y="525"/>
                </a:lnTo>
                <a:lnTo>
                  <a:pt x="160" y="493"/>
                </a:lnTo>
                <a:lnTo>
                  <a:pt x="181" y="462"/>
                </a:lnTo>
                <a:lnTo>
                  <a:pt x="200" y="428"/>
                </a:lnTo>
                <a:lnTo>
                  <a:pt x="219" y="395"/>
                </a:lnTo>
                <a:lnTo>
                  <a:pt x="236" y="361"/>
                </a:lnTo>
                <a:lnTo>
                  <a:pt x="251" y="324"/>
                </a:lnTo>
                <a:lnTo>
                  <a:pt x="266" y="288"/>
                </a:lnTo>
                <a:lnTo>
                  <a:pt x="277" y="250"/>
                </a:lnTo>
                <a:lnTo>
                  <a:pt x="288" y="212"/>
                </a:lnTo>
                <a:lnTo>
                  <a:pt x="295" y="174"/>
                </a:lnTo>
                <a:lnTo>
                  <a:pt x="302" y="134"/>
                </a:lnTo>
                <a:lnTo>
                  <a:pt x="307" y="95"/>
                </a:lnTo>
                <a:lnTo>
                  <a:pt x="310" y="53"/>
                </a:lnTo>
                <a:lnTo>
                  <a:pt x="311" y="13"/>
                </a:lnTo>
                <a:lnTo>
                  <a:pt x="311" y="13"/>
                </a:lnTo>
                <a:lnTo>
                  <a:pt x="311" y="1"/>
                </a:lnTo>
                <a:lnTo>
                  <a:pt x="311" y="1"/>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4" name="Freeform 73"/>
          <p:cNvSpPr>
            <a:spLocks/>
          </p:cNvSpPr>
          <p:nvPr/>
        </p:nvSpPr>
        <p:spPr bwMode="auto">
          <a:xfrm>
            <a:off x="4335463" y="3989388"/>
            <a:ext cx="231775" cy="133350"/>
          </a:xfrm>
          <a:custGeom>
            <a:avLst/>
            <a:gdLst>
              <a:gd name="T0" fmla="*/ 85 w 584"/>
              <a:gd name="T1" fmla="*/ 0 h 336"/>
              <a:gd name="T2" fmla="*/ 0 w 584"/>
              <a:gd name="T3" fmla="*/ 88 h 336"/>
              <a:gd name="T4" fmla="*/ 0 w 584"/>
              <a:gd name="T5" fmla="*/ 88 h 336"/>
              <a:gd name="T6" fmla="*/ 29 w 584"/>
              <a:gd name="T7" fmla="*/ 115 h 336"/>
              <a:gd name="T8" fmla="*/ 59 w 584"/>
              <a:gd name="T9" fmla="*/ 142 h 336"/>
              <a:gd name="T10" fmla="*/ 90 w 584"/>
              <a:gd name="T11" fmla="*/ 166 h 336"/>
              <a:gd name="T12" fmla="*/ 121 w 584"/>
              <a:gd name="T13" fmla="*/ 190 h 336"/>
              <a:gd name="T14" fmla="*/ 155 w 584"/>
              <a:gd name="T15" fmla="*/ 211 h 336"/>
              <a:gd name="T16" fmla="*/ 189 w 584"/>
              <a:gd name="T17" fmla="*/ 231 h 336"/>
              <a:gd name="T18" fmla="*/ 226 w 584"/>
              <a:gd name="T19" fmla="*/ 250 h 336"/>
              <a:gd name="T20" fmla="*/ 262 w 584"/>
              <a:gd name="T21" fmla="*/ 267 h 336"/>
              <a:gd name="T22" fmla="*/ 299 w 584"/>
              <a:gd name="T23" fmla="*/ 282 h 336"/>
              <a:gd name="T24" fmla="*/ 338 w 584"/>
              <a:gd name="T25" fmla="*/ 295 h 336"/>
              <a:gd name="T26" fmla="*/ 377 w 584"/>
              <a:gd name="T27" fmla="*/ 307 h 336"/>
              <a:gd name="T28" fmla="*/ 416 w 584"/>
              <a:gd name="T29" fmla="*/ 316 h 336"/>
              <a:gd name="T30" fmla="*/ 456 w 584"/>
              <a:gd name="T31" fmla="*/ 324 h 336"/>
              <a:gd name="T32" fmla="*/ 498 w 584"/>
              <a:gd name="T33" fmla="*/ 330 h 336"/>
              <a:gd name="T34" fmla="*/ 539 w 584"/>
              <a:gd name="T35" fmla="*/ 334 h 336"/>
              <a:gd name="T36" fmla="*/ 582 w 584"/>
              <a:gd name="T37" fmla="*/ 336 h 336"/>
              <a:gd name="T38" fmla="*/ 584 w 584"/>
              <a:gd name="T39" fmla="*/ 213 h 336"/>
              <a:gd name="T40" fmla="*/ 584 w 584"/>
              <a:gd name="T41" fmla="*/ 213 h 336"/>
              <a:gd name="T42" fmla="*/ 547 w 584"/>
              <a:gd name="T43" fmla="*/ 212 h 336"/>
              <a:gd name="T44" fmla="*/ 512 w 584"/>
              <a:gd name="T45" fmla="*/ 208 h 336"/>
              <a:gd name="T46" fmla="*/ 476 w 584"/>
              <a:gd name="T47" fmla="*/ 204 h 336"/>
              <a:gd name="T48" fmla="*/ 442 w 584"/>
              <a:gd name="T49" fmla="*/ 196 h 336"/>
              <a:gd name="T50" fmla="*/ 408 w 584"/>
              <a:gd name="T51" fmla="*/ 188 h 336"/>
              <a:gd name="T52" fmla="*/ 374 w 584"/>
              <a:gd name="T53" fmla="*/ 178 h 336"/>
              <a:gd name="T54" fmla="*/ 341 w 584"/>
              <a:gd name="T55" fmla="*/ 166 h 336"/>
              <a:gd name="T56" fmla="*/ 309 w 584"/>
              <a:gd name="T57" fmla="*/ 153 h 336"/>
              <a:gd name="T58" fmla="*/ 278 w 584"/>
              <a:gd name="T59" fmla="*/ 139 h 336"/>
              <a:gd name="T60" fmla="*/ 248 w 584"/>
              <a:gd name="T61" fmla="*/ 123 h 336"/>
              <a:gd name="T62" fmla="*/ 218 w 584"/>
              <a:gd name="T63" fmla="*/ 106 h 336"/>
              <a:gd name="T64" fmla="*/ 189 w 584"/>
              <a:gd name="T65" fmla="*/ 87 h 336"/>
              <a:gd name="T66" fmla="*/ 162 w 584"/>
              <a:gd name="T67" fmla="*/ 67 h 336"/>
              <a:gd name="T68" fmla="*/ 136 w 584"/>
              <a:gd name="T69" fmla="*/ 46 h 336"/>
              <a:gd name="T70" fmla="*/ 110 w 584"/>
              <a:gd name="T71" fmla="*/ 23 h 336"/>
              <a:gd name="T72" fmla="*/ 85 w 584"/>
              <a:gd name="T73" fmla="*/ 0 h 336"/>
              <a:gd name="T74" fmla="*/ 85 w 584"/>
              <a:gd name="T75"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84" h="336">
                <a:moveTo>
                  <a:pt x="85" y="0"/>
                </a:moveTo>
                <a:lnTo>
                  <a:pt x="0" y="88"/>
                </a:lnTo>
                <a:lnTo>
                  <a:pt x="0" y="88"/>
                </a:lnTo>
                <a:lnTo>
                  <a:pt x="29" y="115"/>
                </a:lnTo>
                <a:lnTo>
                  <a:pt x="59" y="142"/>
                </a:lnTo>
                <a:lnTo>
                  <a:pt x="90" y="166"/>
                </a:lnTo>
                <a:lnTo>
                  <a:pt x="121" y="190"/>
                </a:lnTo>
                <a:lnTo>
                  <a:pt x="155" y="211"/>
                </a:lnTo>
                <a:lnTo>
                  <a:pt x="189" y="231"/>
                </a:lnTo>
                <a:lnTo>
                  <a:pt x="226" y="250"/>
                </a:lnTo>
                <a:lnTo>
                  <a:pt x="262" y="267"/>
                </a:lnTo>
                <a:lnTo>
                  <a:pt x="299" y="282"/>
                </a:lnTo>
                <a:lnTo>
                  <a:pt x="338" y="295"/>
                </a:lnTo>
                <a:lnTo>
                  <a:pt x="377" y="307"/>
                </a:lnTo>
                <a:lnTo>
                  <a:pt x="416" y="316"/>
                </a:lnTo>
                <a:lnTo>
                  <a:pt x="456" y="324"/>
                </a:lnTo>
                <a:lnTo>
                  <a:pt x="498" y="330"/>
                </a:lnTo>
                <a:lnTo>
                  <a:pt x="539" y="334"/>
                </a:lnTo>
                <a:lnTo>
                  <a:pt x="582" y="336"/>
                </a:lnTo>
                <a:lnTo>
                  <a:pt x="584" y="213"/>
                </a:lnTo>
                <a:lnTo>
                  <a:pt x="584" y="213"/>
                </a:lnTo>
                <a:lnTo>
                  <a:pt x="547" y="212"/>
                </a:lnTo>
                <a:lnTo>
                  <a:pt x="512" y="208"/>
                </a:lnTo>
                <a:lnTo>
                  <a:pt x="476" y="204"/>
                </a:lnTo>
                <a:lnTo>
                  <a:pt x="442" y="196"/>
                </a:lnTo>
                <a:lnTo>
                  <a:pt x="408" y="188"/>
                </a:lnTo>
                <a:lnTo>
                  <a:pt x="374" y="178"/>
                </a:lnTo>
                <a:lnTo>
                  <a:pt x="341" y="166"/>
                </a:lnTo>
                <a:lnTo>
                  <a:pt x="309" y="153"/>
                </a:lnTo>
                <a:lnTo>
                  <a:pt x="278" y="139"/>
                </a:lnTo>
                <a:lnTo>
                  <a:pt x="248" y="123"/>
                </a:lnTo>
                <a:lnTo>
                  <a:pt x="218" y="106"/>
                </a:lnTo>
                <a:lnTo>
                  <a:pt x="189" y="87"/>
                </a:lnTo>
                <a:lnTo>
                  <a:pt x="162" y="67"/>
                </a:lnTo>
                <a:lnTo>
                  <a:pt x="136" y="46"/>
                </a:lnTo>
                <a:lnTo>
                  <a:pt x="110" y="23"/>
                </a:lnTo>
                <a:lnTo>
                  <a:pt x="85" y="0"/>
                </a:lnTo>
                <a:lnTo>
                  <a:pt x="85" y="0"/>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5" name="Freeform 76"/>
          <p:cNvSpPr>
            <a:spLocks/>
          </p:cNvSpPr>
          <p:nvPr/>
        </p:nvSpPr>
        <p:spPr bwMode="auto">
          <a:xfrm>
            <a:off x="4240213" y="3552826"/>
            <a:ext cx="133350" cy="222250"/>
          </a:xfrm>
          <a:custGeom>
            <a:avLst/>
            <a:gdLst>
              <a:gd name="T0" fmla="*/ 336 w 336"/>
              <a:gd name="T1" fmla="*/ 84 h 558"/>
              <a:gd name="T2" fmla="*/ 248 w 336"/>
              <a:gd name="T3" fmla="*/ 0 h 558"/>
              <a:gd name="T4" fmla="*/ 248 w 336"/>
              <a:gd name="T5" fmla="*/ 0 h 558"/>
              <a:gd name="T6" fmla="*/ 222 w 336"/>
              <a:gd name="T7" fmla="*/ 27 h 558"/>
              <a:gd name="T8" fmla="*/ 197 w 336"/>
              <a:gd name="T9" fmla="*/ 56 h 558"/>
              <a:gd name="T10" fmla="*/ 172 w 336"/>
              <a:gd name="T11" fmla="*/ 86 h 558"/>
              <a:gd name="T12" fmla="*/ 150 w 336"/>
              <a:gd name="T13" fmla="*/ 117 h 558"/>
              <a:gd name="T14" fmla="*/ 128 w 336"/>
              <a:gd name="T15" fmla="*/ 148 h 558"/>
              <a:gd name="T16" fmla="*/ 108 w 336"/>
              <a:gd name="T17" fmla="*/ 182 h 558"/>
              <a:gd name="T18" fmla="*/ 90 w 336"/>
              <a:gd name="T19" fmla="*/ 216 h 558"/>
              <a:gd name="T20" fmla="*/ 73 w 336"/>
              <a:gd name="T21" fmla="*/ 250 h 558"/>
              <a:gd name="T22" fmla="*/ 59 w 336"/>
              <a:gd name="T23" fmla="*/ 286 h 558"/>
              <a:gd name="T24" fmla="*/ 44 w 336"/>
              <a:gd name="T25" fmla="*/ 323 h 558"/>
              <a:gd name="T26" fmla="*/ 33 w 336"/>
              <a:gd name="T27" fmla="*/ 360 h 558"/>
              <a:gd name="T28" fmla="*/ 22 w 336"/>
              <a:gd name="T29" fmla="*/ 398 h 558"/>
              <a:gd name="T30" fmla="*/ 15 w 336"/>
              <a:gd name="T31" fmla="*/ 437 h 558"/>
              <a:gd name="T32" fmla="*/ 8 w 336"/>
              <a:gd name="T33" fmla="*/ 476 h 558"/>
              <a:gd name="T34" fmla="*/ 3 w 336"/>
              <a:gd name="T35" fmla="*/ 517 h 558"/>
              <a:gd name="T36" fmla="*/ 0 w 336"/>
              <a:gd name="T37" fmla="*/ 557 h 558"/>
              <a:gd name="T38" fmla="*/ 123 w 336"/>
              <a:gd name="T39" fmla="*/ 558 h 558"/>
              <a:gd name="T40" fmla="*/ 123 w 336"/>
              <a:gd name="T41" fmla="*/ 558 h 558"/>
              <a:gd name="T42" fmla="*/ 125 w 336"/>
              <a:gd name="T43" fmla="*/ 524 h 558"/>
              <a:gd name="T44" fmla="*/ 130 w 336"/>
              <a:gd name="T45" fmla="*/ 491 h 558"/>
              <a:gd name="T46" fmla="*/ 136 w 336"/>
              <a:gd name="T47" fmla="*/ 457 h 558"/>
              <a:gd name="T48" fmla="*/ 143 w 336"/>
              <a:gd name="T49" fmla="*/ 423 h 558"/>
              <a:gd name="T50" fmla="*/ 151 w 336"/>
              <a:gd name="T51" fmla="*/ 392 h 558"/>
              <a:gd name="T52" fmla="*/ 162 w 336"/>
              <a:gd name="T53" fmla="*/ 359 h 558"/>
              <a:gd name="T54" fmla="*/ 173 w 336"/>
              <a:gd name="T55" fmla="*/ 328 h 558"/>
              <a:gd name="T56" fmla="*/ 186 w 336"/>
              <a:gd name="T57" fmla="*/ 298 h 558"/>
              <a:gd name="T58" fmla="*/ 201 w 336"/>
              <a:gd name="T59" fmla="*/ 268 h 558"/>
              <a:gd name="T60" fmla="*/ 216 w 336"/>
              <a:gd name="T61" fmla="*/ 239 h 558"/>
              <a:gd name="T62" fmla="*/ 233 w 336"/>
              <a:gd name="T63" fmla="*/ 211 h 558"/>
              <a:gd name="T64" fmla="*/ 251 w 336"/>
              <a:gd name="T65" fmla="*/ 185 h 558"/>
              <a:gd name="T66" fmla="*/ 271 w 336"/>
              <a:gd name="T67" fmla="*/ 157 h 558"/>
              <a:gd name="T68" fmla="*/ 292 w 336"/>
              <a:gd name="T69" fmla="*/ 132 h 558"/>
              <a:gd name="T70" fmla="*/ 313 w 336"/>
              <a:gd name="T71" fmla="*/ 108 h 558"/>
              <a:gd name="T72" fmla="*/ 336 w 336"/>
              <a:gd name="T73" fmla="*/ 84 h 558"/>
              <a:gd name="T74" fmla="*/ 336 w 336"/>
              <a:gd name="T75" fmla="*/ 84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36" h="558">
                <a:moveTo>
                  <a:pt x="336" y="84"/>
                </a:moveTo>
                <a:lnTo>
                  <a:pt x="248" y="0"/>
                </a:lnTo>
                <a:lnTo>
                  <a:pt x="248" y="0"/>
                </a:lnTo>
                <a:lnTo>
                  <a:pt x="222" y="27"/>
                </a:lnTo>
                <a:lnTo>
                  <a:pt x="197" y="56"/>
                </a:lnTo>
                <a:lnTo>
                  <a:pt x="172" y="86"/>
                </a:lnTo>
                <a:lnTo>
                  <a:pt x="150" y="117"/>
                </a:lnTo>
                <a:lnTo>
                  <a:pt x="128" y="148"/>
                </a:lnTo>
                <a:lnTo>
                  <a:pt x="108" y="182"/>
                </a:lnTo>
                <a:lnTo>
                  <a:pt x="90" y="216"/>
                </a:lnTo>
                <a:lnTo>
                  <a:pt x="73" y="250"/>
                </a:lnTo>
                <a:lnTo>
                  <a:pt x="59" y="286"/>
                </a:lnTo>
                <a:lnTo>
                  <a:pt x="44" y="323"/>
                </a:lnTo>
                <a:lnTo>
                  <a:pt x="33" y="360"/>
                </a:lnTo>
                <a:lnTo>
                  <a:pt x="22" y="398"/>
                </a:lnTo>
                <a:lnTo>
                  <a:pt x="15" y="437"/>
                </a:lnTo>
                <a:lnTo>
                  <a:pt x="8" y="476"/>
                </a:lnTo>
                <a:lnTo>
                  <a:pt x="3" y="517"/>
                </a:lnTo>
                <a:lnTo>
                  <a:pt x="0" y="557"/>
                </a:lnTo>
                <a:lnTo>
                  <a:pt x="123" y="558"/>
                </a:lnTo>
                <a:lnTo>
                  <a:pt x="123" y="558"/>
                </a:lnTo>
                <a:lnTo>
                  <a:pt x="125" y="524"/>
                </a:lnTo>
                <a:lnTo>
                  <a:pt x="130" y="491"/>
                </a:lnTo>
                <a:lnTo>
                  <a:pt x="136" y="457"/>
                </a:lnTo>
                <a:lnTo>
                  <a:pt x="143" y="423"/>
                </a:lnTo>
                <a:lnTo>
                  <a:pt x="151" y="392"/>
                </a:lnTo>
                <a:lnTo>
                  <a:pt x="162" y="359"/>
                </a:lnTo>
                <a:lnTo>
                  <a:pt x="173" y="328"/>
                </a:lnTo>
                <a:lnTo>
                  <a:pt x="186" y="298"/>
                </a:lnTo>
                <a:lnTo>
                  <a:pt x="201" y="268"/>
                </a:lnTo>
                <a:lnTo>
                  <a:pt x="216" y="239"/>
                </a:lnTo>
                <a:lnTo>
                  <a:pt x="233" y="211"/>
                </a:lnTo>
                <a:lnTo>
                  <a:pt x="251" y="185"/>
                </a:lnTo>
                <a:lnTo>
                  <a:pt x="271" y="157"/>
                </a:lnTo>
                <a:lnTo>
                  <a:pt x="292" y="132"/>
                </a:lnTo>
                <a:lnTo>
                  <a:pt x="313" y="108"/>
                </a:lnTo>
                <a:lnTo>
                  <a:pt x="336" y="84"/>
                </a:lnTo>
                <a:lnTo>
                  <a:pt x="336" y="84"/>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6" name="Freeform 77"/>
          <p:cNvSpPr>
            <a:spLocks/>
          </p:cNvSpPr>
          <p:nvPr/>
        </p:nvSpPr>
        <p:spPr bwMode="auto">
          <a:xfrm>
            <a:off x="4576763" y="3989388"/>
            <a:ext cx="231775" cy="133350"/>
          </a:xfrm>
          <a:custGeom>
            <a:avLst/>
            <a:gdLst>
              <a:gd name="T0" fmla="*/ 0 w 584"/>
              <a:gd name="T1" fmla="*/ 213 h 336"/>
              <a:gd name="T2" fmla="*/ 3 w 584"/>
              <a:gd name="T3" fmla="*/ 336 h 336"/>
              <a:gd name="T4" fmla="*/ 3 w 584"/>
              <a:gd name="T5" fmla="*/ 336 h 336"/>
              <a:gd name="T6" fmla="*/ 45 w 584"/>
              <a:gd name="T7" fmla="*/ 334 h 336"/>
              <a:gd name="T8" fmla="*/ 86 w 584"/>
              <a:gd name="T9" fmla="*/ 330 h 336"/>
              <a:gd name="T10" fmla="*/ 128 w 584"/>
              <a:gd name="T11" fmla="*/ 324 h 336"/>
              <a:gd name="T12" fmla="*/ 168 w 584"/>
              <a:gd name="T13" fmla="*/ 316 h 336"/>
              <a:gd name="T14" fmla="*/ 209 w 584"/>
              <a:gd name="T15" fmla="*/ 307 h 336"/>
              <a:gd name="T16" fmla="*/ 248 w 584"/>
              <a:gd name="T17" fmla="*/ 295 h 336"/>
              <a:gd name="T18" fmla="*/ 285 w 584"/>
              <a:gd name="T19" fmla="*/ 282 h 336"/>
              <a:gd name="T20" fmla="*/ 323 w 584"/>
              <a:gd name="T21" fmla="*/ 267 h 336"/>
              <a:gd name="T22" fmla="*/ 358 w 584"/>
              <a:gd name="T23" fmla="*/ 250 h 336"/>
              <a:gd name="T24" fmla="*/ 395 w 584"/>
              <a:gd name="T25" fmla="*/ 231 h 336"/>
              <a:gd name="T26" fmla="*/ 429 w 584"/>
              <a:gd name="T27" fmla="*/ 211 h 336"/>
              <a:gd name="T28" fmla="*/ 463 w 584"/>
              <a:gd name="T29" fmla="*/ 190 h 336"/>
              <a:gd name="T30" fmla="*/ 495 w 584"/>
              <a:gd name="T31" fmla="*/ 166 h 336"/>
              <a:gd name="T32" fmla="*/ 525 w 584"/>
              <a:gd name="T33" fmla="*/ 142 h 336"/>
              <a:gd name="T34" fmla="*/ 555 w 584"/>
              <a:gd name="T35" fmla="*/ 115 h 336"/>
              <a:gd name="T36" fmla="*/ 584 w 584"/>
              <a:gd name="T37" fmla="*/ 88 h 336"/>
              <a:gd name="T38" fmla="*/ 499 w 584"/>
              <a:gd name="T39" fmla="*/ 0 h 336"/>
              <a:gd name="T40" fmla="*/ 499 w 584"/>
              <a:gd name="T41" fmla="*/ 0 h 336"/>
              <a:gd name="T42" fmla="*/ 474 w 584"/>
              <a:gd name="T43" fmla="*/ 23 h 336"/>
              <a:gd name="T44" fmla="*/ 450 w 584"/>
              <a:gd name="T45" fmla="*/ 46 h 336"/>
              <a:gd name="T46" fmla="*/ 422 w 584"/>
              <a:gd name="T47" fmla="*/ 67 h 336"/>
              <a:gd name="T48" fmla="*/ 395 w 584"/>
              <a:gd name="T49" fmla="*/ 87 h 336"/>
              <a:gd name="T50" fmla="*/ 366 w 584"/>
              <a:gd name="T51" fmla="*/ 106 h 336"/>
              <a:gd name="T52" fmla="*/ 336 w 584"/>
              <a:gd name="T53" fmla="*/ 123 h 336"/>
              <a:gd name="T54" fmla="*/ 306 w 584"/>
              <a:gd name="T55" fmla="*/ 139 h 336"/>
              <a:gd name="T56" fmla="*/ 275 w 584"/>
              <a:gd name="T57" fmla="*/ 153 h 336"/>
              <a:gd name="T58" fmla="*/ 243 w 584"/>
              <a:gd name="T59" fmla="*/ 166 h 336"/>
              <a:gd name="T60" fmla="*/ 210 w 584"/>
              <a:gd name="T61" fmla="*/ 178 h 336"/>
              <a:gd name="T62" fmla="*/ 177 w 584"/>
              <a:gd name="T63" fmla="*/ 188 h 336"/>
              <a:gd name="T64" fmla="*/ 142 w 584"/>
              <a:gd name="T65" fmla="*/ 196 h 336"/>
              <a:gd name="T66" fmla="*/ 108 w 584"/>
              <a:gd name="T67" fmla="*/ 204 h 336"/>
              <a:gd name="T68" fmla="*/ 73 w 584"/>
              <a:gd name="T69" fmla="*/ 208 h 336"/>
              <a:gd name="T70" fmla="*/ 37 w 584"/>
              <a:gd name="T71" fmla="*/ 212 h 336"/>
              <a:gd name="T72" fmla="*/ 0 w 584"/>
              <a:gd name="T73" fmla="*/ 213 h 336"/>
              <a:gd name="T74" fmla="*/ 0 w 584"/>
              <a:gd name="T75" fmla="*/ 213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84" h="336">
                <a:moveTo>
                  <a:pt x="0" y="213"/>
                </a:moveTo>
                <a:lnTo>
                  <a:pt x="3" y="336"/>
                </a:lnTo>
                <a:lnTo>
                  <a:pt x="3" y="336"/>
                </a:lnTo>
                <a:lnTo>
                  <a:pt x="45" y="334"/>
                </a:lnTo>
                <a:lnTo>
                  <a:pt x="86" y="330"/>
                </a:lnTo>
                <a:lnTo>
                  <a:pt x="128" y="324"/>
                </a:lnTo>
                <a:lnTo>
                  <a:pt x="168" y="316"/>
                </a:lnTo>
                <a:lnTo>
                  <a:pt x="209" y="307"/>
                </a:lnTo>
                <a:lnTo>
                  <a:pt x="248" y="295"/>
                </a:lnTo>
                <a:lnTo>
                  <a:pt x="285" y="282"/>
                </a:lnTo>
                <a:lnTo>
                  <a:pt x="323" y="267"/>
                </a:lnTo>
                <a:lnTo>
                  <a:pt x="358" y="250"/>
                </a:lnTo>
                <a:lnTo>
                  <a:pt x="395" y="231"/>
                </a:lnTo>
                <a:lnTo>
                  <a:pt x="429" y="211"/>
                </a:lnTo>
                <a:lnTo>
                  <a:pt x="463" y="190"/>
                </a:lnTo>
                <a:lnTo>
                  <a:pt x="495" y="166"/>
                </a:lnTo>
                <a:lnTo>
                  <a:pt x="525" y="142"/>
                </a:lnTo>
                <a:lnTo>
                  <a:pt x="555" y="115"/>
                </a:lnTo>
                <a:lnTo>
                  <a:pt x="584" y="88"/>
                </a:lnTo>
                <a:lnTo>
                  <a:pt x="499" y="0"/>
                </a:lnTo>
                <a:lnTo>
                  <a:pt x="499" y="0"/>
                </a:lnTo>
                <a:lnTo>
                  <a:pt x="474" y="23"/>
                </a:lnTo>
                <a:lnTo>
                  <a:pt x="450" y="46"/>
                </a:lnTo>
                <a:lnTo>
                  <a:pt x="422" y="67"/>
                </a:lnTo>
                <a:lnTo>
                  <a:pt x="395" y="87"/>
                </a:lnTo>
                <a:lnTo>
                  <a:pt x="366" y="106"/>
                </a:lnTo>
                <a:lnTo>
                  <a:pt x="336" y="123"/>
                </a:lnTo>
                <a:lnTo>
                  <a:pt x="306" y="139"/>
                </a:lnTo>
                <a:lnTo>
                  <a:pt x="275" y="153"/>
                </a:lnTo>
                <a:lnTo>
                  <a:pt x="243" y="166"/>
                </a:lnTo>
                <a:lnTo>
                  <a:pt x="210" y="178"/>
                </a:lnTo>
                <a:lnTo>
                  <a:pt x="177" y="188"/>
                </a:lnTo>
                <a:lnTo>
                  <a:pt x="142" y="196"/>
                </a:lnTo>
                <a:lnTo>
                  <a:pt x="108" y="204"/>
                </a:lnTo>
                <a:lnTo>
                  <a:pt x="73" y="208"/>
                </a:lnTo>
                <a:lnTo>
                  <a:pt x="37" y="212"/>
                </a:lnTo>
                <a:lnTo>
                  <a:pt x="0" y="213"/>
                </a:lnTo>
                <a:lnTo>
                  <a:pt x="0" y="213"/>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7" name="ZoneTexte 56"/>
          <p:cNvSpPr txBox="1"/>
          <p:nvPr/>
        </p:nvSpPr>
        <p:spPr>
          <a:xfrm>
            <a:off x="6111875" y="3806187"/>
            <a:ext cx="2852613" cy="203132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Kan </a:t>
            </a:r>
            <a:r>
              <a:rPr lang="fr-FR" b="1" dirty="0" err="1" smtClean="0"/>
              <a:t>mwin</a:t>
            </a:r>
            <a:r>
              <a:rPr lang="fr-FR" b="1" dirty="0" smtClean="0"/>
              <a:t> la fini mon travail d’écriture an </a:t>
            </a:r>
            <a:r>
              <a:rPr lang="fr-FR" b="1" dirty="0" err="1" smtClean="0"/>
              <a:t>kréol</a:t>
            </a:r>
            <a:r>
              <a:rPr lang="fr-FR" b="1" dirty="0" smtClean="0"/>
              <a:t>, </a:t>
            </a:r>
            <a:r>
              <a:rPr lang="fr-FR" b="1" dirty="0" err="1" smtClean="0"/>
              <a:t>mwin</a:t>
            </a:r>
            <a:r>
              <a:rPr lang="fr-FR" b="1" dirty="0" smtClean="0"/>
              <a:t> lé content </a:t>
            </a:r>
            <a:r>
              <a:rPr lang="fr-FR" b="1" dirty="0" err="1" smtClean="0"/>
              <a:t>parsk</a:t>
            </a:r>
            <a:r>
              <a:rPr lang="fr-FR" b="1" dirty="0" smtClean="0"/>
              <a:t> </a:t>
            </a:r>
            <a:r>
              <a:rPr lang="fr-FR" b="1" dirty="0" err="1" smtClean="0"/>
              <a:t>mwin</a:t>
            </a:r>
            <a:r>
              <a:rPr lang="fr-FR" b="1" dirty="0" smtClean="0"/>
              <a:t> la </a:t>
            </a:r>
            <a:r>
              <a:rPr lang="fr-FR" b="1" dirty="0" err="1" smtClean="0"/>
              <a:t>gaign</a:t>
            </a:r>
            <a:r>
              <a:rPr lang="fr-FR" b="1" dirty="0" smtClean="0"/>
              <a:t> exprime mes émotions </a:t>
            </a:r>
            <a:r>
              <a:rPr lang="fr-FR" b="1" dirty="0" err="1" smtClean="0"/>
              <a:t>kom</a:t>
            </a:r>
            <a:r>
              <a:rPr lang="fr-FR" b="1" dirty="0" smtClean="0"/>
              <a:t> </a:t>
            </a:r>
            <a:r>
              <a:rPr lang="fr-FR" b="1" dirty="0" err="1" smtClean="0"/>
              <a:t>mwin</a:t>
            </a:r>
            <a:r>
              <a:rPr lang="fr-FR" b="1" dirty="0" smtClean="0"/>
              <a:t> té i </a:t>
            </a:r>
            <a:r>
              <a:rPr lang="fr-FR" b="1" dirty="0" err="1" smtClean="0"/>
              <a:t>ve</a:t>
            </a:r>
            <a:r>
              <a:rPr lang="fr-FR" b="1" dirty="0" smtClean="0"/>
              <a:t>, et d’une autre manière qu’en français (C.H.)</a:t>
            </a:r>
            <a:endParaRPr lang="fr-FR" b="1" dirty="0"/>
          </a:p>
        </p:txBody>
      </p:sp>
      <p:sp>
        <p:nvSpPr>
          <p:cNvPr id="58" name="ZoneTexte 57"/>
          <p:cNvSpPr txBox="1"/>
          <p:nvPr/>
        </p:nvSpPr>
        <p:spPr>
          <a:xfrm>
            <a:off x="4762979" y="1138773"/>
            <a:ext cx="4201509" cy="1477328"/>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Afin de recenser la richesse des expressions et des mots en créoles, </a:t>
            </a:r>
            <a:r>
              <a:rPr lang="fr-FR" b="1" dirty="0" err="1" smtClean="0"/>
              <a:t>mwin</a:t>
            </a:r>
            <a:r>
              <a:rPr lang="fr-FR" b="1" dirty="0" smtClean="0"/>
              <a:t> la </a:t>
            </a:r>
            <a:r>
              <a:rPr lang="fr-FR" b="1" dirty="0" err="1" smtClean="0"/>
              <a:t>ékri</a:t>
            </a:r>
            <a:r>
              <a:rPr lang="fr-FR" b="1" dirty="0" smtClean="0"/>
              <a:t> « ZARLORLOMO », un dictionnaire des synonymes créoles qui va paraître en 2015 (C.H.)  </a:t>
            </a:r>
            <a:endParaRPr lang="fr-FR" b="1" dirty="0"/>
          </a:p>
        </p:txBody>
      </p:sp>
      <p:sp>
        <p:nvSpPr>
          <p:cNvPr id="59" name="ZoneTexte 58"/>
          <p:cNvSpPr txBox="1"/>
          <p:nvPr/>
        </p:nvSpPr>
        <p:spPr>
          <a:xfrm>
            <a:off x="97544" y="1259425"/>
            <a:ext cx="4461755" cy="1200329"/>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 «BISES ET BISES BIS, DALONAJ ET CHAMAYAJ » (2010), ce texte a eu le 1</a:t>
            </a:r>
            <a:r>
              <a:rPr lang="fr-FR" b="1" baseline="30000" dirty="0" smtClean="0"/>
              <a:t>er</a:t>
            </a:r>
            <a:r>
              <a:rPr lang="fr-FR" b="1" dirty="0" smtClean="0"/>
              <a:t> Prix RFO du Livre, ce fût la 1</a:t>
            </a:r>
            <a:r>
              <a:rPr lang="fr-FR" b="1" baseline="30000" dirty="0" smtClean="0"/>
              <a:t>ère</a:t>
            </a:r>
            <a:r>
              <a:rPr lang="fr-FR" b="1" dirty="0" smtClean="0"/>
              <a:t> fois qu’un liv </a:t>
            </a:r>
            <a:r>
              <a:rPr lang="fr-FR" b="1" dirty="0" err="1" smtClean="0"/>
              <a:t>ékri</a:t>
            </a:r>
            <a:r>
              <a:rPr lang="fr-FR" b="1" dirty="0" smtClean="0"/>
              <a:t> an </a:t>
            </a:r>
            <a:r>
              <a:rPr lang="fr-FR" b="1" dirty="0" err="1" smtClean="0"/>
              <a:t>Kréol</a:t>
            </a:r>
            <a:r>
              <a:rPr lang="fr-FR" b="1" dirty="0" smtClean="0"/>
              <a:t> a été récompensé (C.H.)</a:t>
            </a:r>
            <a:endParaRPr lang="fr-FR" b="1" dirty="0"/>
          </a:p>
        </p:txBody>
      </p:sp>
      <p:sp>
        <p:nvSpPr>
          <p:cNvPr id="60" name="ZoneTexte 59"/>
          <p:cNvSpPr txBox="1"/>
          <p:nvPr/>
        </p:nvSpPr>
        <p:spPr>
          <a:xfrm>
            <a:off x="4300538" y="2722861"/>
            <a:ext cx="4431279"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Ainsi, pou dire « mourir » </a:t>
            </a:r>
            <a:r>
              <a:rPr lang="fr-FR" b="1" dirty="0" err="1" smtClean="0"/>
              <a:t>nou</a:t>
            </a:r>
            <a:r>
              <a:rPr lang="fr-FR" b="1" dirty="0" smtClean="0"/>
              <a:t>  </a:t>
            </a:r>
            <a:r>
              <a:rPr lang="fr-FR" b="1" dirty="0" err="1" smtClean="0"/>
              <a:t>néna</a:t>
            </a:r>
            <a:r>
              <a:rPr lang="fr-FR" b="1" dirty="0" smtClean="0"/>
              <a:t>: KAS KUYÈR, TÈNE FANAL, PÈT LOF,… (C.H.)</a:t>
            </a:r>
            <a:endParaRPr lang="fr-FR" b="1" dirty="0"/>
          </a:p>
        </p:txBody>
      </p:sp>
      <p:sp>
        <p:nvSpPr>
          <p:cNvPr id="61" name="ZoneTexte 60"/>
          <p:cNvSpPr txBox="1"/>
          <p:nvPr/>
        </p:nvSpPr>
        <p:spPr>
          <a:xfrm>
            <a:off x="-1" y="2703614"/>
            <a:ext cx="4291013"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…VIR LA MOK, PASS’BOR, KINÉ, OUBLI RESPIRÉ, SHAP LUMAYE, KASS FOURCHÈT, DÉSHARMÉ, MOUYE GONI, PASS LOT BOR (C.H.)</a:t>
            </a:r>
            <a:endParaRPr lang="fr-FR" b="1" dirty="0"/>
          </a:p>
        </p:txBody>
      </p:sp>
      <p:sp>
        <p:nvSpPr>
          <p:cNvPr id="62" name="ZoneTexte 61"/>
          <p:cNvSpPr txBox="1"/>
          <p:nvPr/>
        </p:nvSpPr>
        <p:spPr>
          <a:xfrm>
            <a:off x="2870200" y="4132086"/>
            <a:ext cx="3060700" cy="147732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Mi </a:t>
            </a:r>
            <a:r>
              <a:rPr lang="fr-FR" b="1" dirty="0" err="1" smtClean="0"/>
              <a:t>ékri</a:t>
            </a:r>
            <a:r>
              <a:rPr lang="fr-FR" b="1" dirty="0" smtClean="0"/>
              <a:t> aussi pou perfectionne la </a:t>
            </a:r>
            <a:r>
              <a:rPr lang="fr-FR" b="1" dirty="0" err="1" smtClean="0"/>
              <a:t>LanKréol</a:t>
            </a:r>
            <a:r>
              <a:rPr lang="fr-FR" b="1" dirty="0" smtClean="0"/>
              <a:t>, pou démontrer </a:t>
            </a:r>
            <a:r>
              <a:rPr lang="fr-FR" b="1" dirty="0" err="1" smtClean="0"/>
              <a:t>ke</a:t>
            </a:r>
            <a:r>
              <a:rPr lang="fr-FR" b="1" dirty="0" smtClean="0"/>
              <a:t> c’est une langue subtile, raffinée, pleine de nuances (C.H.)</a:t>
            </a:r>
            <a:endParaRPr lang="fr-FR" b="1" dirty="0"/>
          </a:p>
        </p:txBody>
      </p:sp>
      <p:sp>
        <p:nvSpPr>
          <p:cNvPr id="63" name="ZoneTexte 62"/>
          <p:cNvSpPr txBox="1"/>
          <p:nvPr/>
        </p:nvSpPr>
        <p:spPr>
          <a:xfrm>
            <a:off x="97545" y="5935625"/>
            <a:ext cx="8946321"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Le français, une langue </a:t>
            </a:r>
            <a:r>
              <a:rPr lang="fr-FR" b="1" dirty="0" err="1" smtClean="0"/>
              <a:t>ke</a:t>
            </a:r>
            <a:r>
              <a:rPr lang="fr-FR" b="1" dirty="0" smtClean="0"/>
              <a:t> mi aime bien mais </a:t>
            </a:r>
            <a:r>
              <a:rPr lang="fr-FR" b="1" dirty="0" err="1" smtClean="0"/>
              <a:t>avek</a:t>
            </a:r>
            <a:r>
              <a:rPr lang="fr-FR" b="1" dirty="0" smtClean="0"/>
              <a:t> </a:t>
            </a:r>
            <a:r>
              <a:rPr lang="fr-FR" b="1" dirty="0" err="1" smtClean="0"/>
              <a:t>lakel</a:t>
            </a:r>
            <a:r>
              <a:rPr lang="fr-FR" b="1" dirty="0" smtClean="0"/>
              <a:t> mi </a:t>
            </a:r>
            <a:r>
              <a:rPr lang="fr-FR" b="1" dirty="0" err="1" smtClean="0"/>
              <a:t>ariv</a:t>
            </a:r>
            <a:r>
              <a:rPr lang="fr-FR" b="1" dirty="0" smtClean="0"/>
              <a:t> </a:t>
            </a:r>
            <a:r>
              <a:rPr lang="fr-FR" b="1" dirty="0" err="1" smtClean="0"/>
              <a:t>pa</a:t>
            </a:r>
            <a:r>
              <a:rPr lang="fr-FR" b="1" dirty="0" smtClean="0"/>
              <a:t> retranscrire vraiment mon ressenti (C.H.)</a:t>
            </a:r>
            <a:endParaRPr lang="fr-FR" b="1" dirty="0"/>
          </a:p>
        </p:txBody>
      </p:sp>
      <p:sp>
        <p:nvSpPr>
          <p:cNvPr id="79" name="ZoneTexte 78"/>
          <p:cNvSpPr txBox="1"/>
          <p:nvPr/>
        </p:nvSpPr>
        <p:spPr>
          <a:xfrm>
            <a:off x="130262" y="184666"/>
            <a:ext cx="9013738" cy="95410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sz="2800" b="1" dirty="0" smtClean="0">
                <a:ln w="17780" cmpd="sng">
                  <a:solidFill>
                    <a:srgbClr val="FFFFFF"/>
                  </a:solidFill>
                  <a:prstDash val="solid"/>
                  <a:miter lim="800000"/>
                </a:ln>
                <a:solidFill>
                  <a:schemeClr val="tx1"/>
                </a:solidFill>
                <a:effectLst>
                  <a:outerShdw blurRad="50800" algn="tl" rotWithShape="0">
                    <a:srgbClr val="000000"/>
                  </a:outerShdw>
                </a:effectLst>
              </a:rPr>
              <a:t>Effets du Symbolique sur le Transfert de graphie chez quelques poètes et écrivains du Prix </a:t>
            </a:r>
            <a:r>
              <a:rPr lang="fr-FR" sz="2800" b="1" dirty="0" err="1" smtClean="0">
                <a:ln w="17780" cmpd="sng">
                  <a:solidFill>
                    <a:srgbClr val="FFFFFF"/>
                  </a:solidFill>
                  <a:prstDash val="solid"/>
                  <a:miter lim="800000"/>
                </a:ln>
                <a:solidFill>
                  <a:schemeClr val="tx1"/>
                </a:solidFill>
                <a:effectLst>
                  <a:outerShdw blurRad="50800" algn="tl" rotWithShape="0">
                    <a:srgbClr val="000000"/>
                  </a:outerShdw>
                </a:effectLst>
              </a:rPr>
              <a:t>LanKréol</a:t>
            </a:r>
            <a:r>
              <a:rPr lang="fr-FR" sz="2800" b="1" smtClean="0">
                <a:ln w="17780" cmpd="sng">
                  <a:solidFill>
                    <a:srgbClr val="FFFFFF"/>
                  </a:solidFill>
                  <a:prstDash val="solid"/>
                  <a:miter lim="800000"/>
                </a:ln>
                <a:solidFill>
                  <a:schemeClr val="tx1"/>
                </a:solidFill>
                <a:effectLst>
                  <a:outerShdw blurRad="50800" algn="tl" rotWithShape="0">
                    <a:srgbClr val="000000"/>
                  </a:outerShdw>
                </a:effectLst>
              </a:rPr>
              <a:t>       2</a:t>
            </a:r>
            <a:endParaRPr lang="fr-FR" sz="2800" b="1" dirty="0">
              <a:ln w="17780" cmpd="sng">
                <a:solidFill>
                  <a:srgbClr val="FFFFFF"/>
                </a:solidFill>
                <a:prstDash val="solid"/>
                <a:miter lim="800000"/>
              </a:ln>
              <a:solidFill>
                <a:schemeClr val="tx1"/>
              </a:solidFill>
              <a:effectLst>
                <a:outerShdw blurRad="50800" algn="tl" rotWithShape="0">
                  <a:srgbClr val="000000"/>
                </a:outerShdw>
              </a:effectLst>
            </a:endParaRPr>
          </a:p>
        </p:txBody>
      </p:sp>
      <p:sp>
        <p:nvSpPr>
          <p:cNvPr id="80" name="Freeform 69"/>
          <p:cNvSpPr>
            <a:spLocks/>
          </p:cNvSpPr>
          <p:nvPr/>
        </p:nvSpPr>
        <p:spPr bwMode="auto">
          <a:xfrm>
            <a:off x="4335463" y="3470275"/>
            <a:ext cx="256381" cy="135285"/>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1" name="Freeform 62"/>
          <p:cNvSpPr>
            <a:spLocks/>
          </p:cNvSpPr>
          <p:nvPr/>
        </p:nvSpPr>
        <p:spPr bwMode="auto">
          <a:xfrm>
            <a:off x="4594225" y="3467894"/>
            <a:ext cx="214313" cy="137667"/>
          </a:xfrm>
          <a:custGeom>
            <a:avLst/>
            <a:gdLst>
              <a:gd name="T0" fmla="*/ 645 w 761"/>
              <a:gd name="T1" fmla="*/ 425 h 425"/>
              <a:gd name="T2" fmla="*/ 761 w 761"/>
              <a:gd name="T3" fmla="*/ 307 h 425"/>
              <a:gd name="T4" fmla="*/ 761 w 761"/>
              <a:gd name="T5" fmla="*/ 307 h 425"/>
              <a:gd name="T6" fmla="*/ 723 w 761"/>
              <a:gd name="T7" fmla="*/ 273 h 425"/>
              <a:gd name="T8" fmla="*/ 682 w 761"/>
              <a:gd name="T9" fmla="*/ 240 h 425"/>
              <a:gd name="T10" fmla="*/ 642 w 761"/>
              <a:gd name="T11" fmla="*/ 209 h 425"/>
              <a:gd name="T12" fmla="*/ 599 w 761"/>
              <a:gd name="T13" fmla="*/ 181 h 425"/>
              <a:gd name="T14" fmla="*/ 555 w 761"/>
              <a:gd name="T15" fmla="*/ 155 h 425"/>
              <a:gd name="T16" fmla="*/ 511 w 761"/>
              <a:gd name="T17" fmla="*/ 128 h 425"/>
              <a:gd name="T18" fmla="*/ 464 w 761"/>
              <a:gd name="T19" fmla="*/ 106 h 425"/>
              <a:gd name="T20" fmla="*/ 417 w 761"/>
              <a:gd name="T21" fmla="*/ 86 h 425"/>
              <a:gd name="T22" fmla="*/ 369 w 761"/>
              <a:gd name="T23" fmla="*/ 66 h 425"/>
              <a:gd name="T24" fmla="*/ 319 w 761"/>
              <a:gd name="T25" fmla="*/ 50 h 425"/>
              <a:gd name="T26" fmla="*/ 268 w 761"/>
              <a:gd name="T27" fmla="*/ 36 h 425"/>
              <a:gd name="T28" fmla="*/ 216 w 761"/>
              <a:gd name="T29" fmla="*/ 24 h 425"/>
              <a:gd name="T30" fmla="*/ 164 w 761"/>
              <a:gd name="T31" fmla="*/ 14 h 425"/>
              <a:gd name="T32" fmla="*/ 111 w 761"/>
              <a:gd name="T33" fmla="*/ 7 h 425"/>
              <a:gd name="T34" fmla="*/ 58 w 761"/>
              <a:gd name="T35" fmla="*/ 2 h 425"/>
              <a:gd name="T36" fmla="*/ 3 w 761"/>
              <a:gd name="T37" fmla="*/ 0 h 425"/>
              <a:gd name="T38" fmla="*/ 0 w 761"/>
              <a:gd name="T39" fmla="*/ 165 h 425"/>
              <a:gd name="T40" fmla="*/ 0 w 761"/>
              <a:gd name="T41" fmla="*/ 165 h 425"/>
              <a:gd name="T42" fmla="*/ 46 w 761"/>
              <a:gd name="T43" fmla="*/ 168 h 425"/>
              <a:gd name="T44" fmla="*/ 93 w 761"/>
              <a:gd name="T45" fmla="*/ 171 h 425"/>
              <a:gd name="T46" fmla="*/ 137 w 761"/>
              <a:gd name="T47" fmla="*/ 178 h 425"/>
              <a:gd name="T48" fmla="*/ 183 w 761"/>
              <a:gd name="T49" fmla="*/ 186 h 425"/>
              <a:gd name="T50" fmla="*/ 226 w 761"/>
              <a:gd name="T51" fmla="*/ 196 h 425"/>
              <a:gd name="T52" fmla="*/ 268 w 761"/>
              <a:gd name="T53" fmla="*/ 208 h 425"/>
              <a:gd name="T54" fmla="*/ 311 w 761"/>
              <a:gd name="T55" fmla="*/ 222 h 425"/>
              <a:gd name="T56" fmla="*/ 352 w 761"/>
              <a:gd name="T57" fmla="*/ 238 h 425"/>
              <a:gd name="T58" fmla="*/ 393 w 761"/>
              <a:gd name="T59" fmla="*/ 256 h 425"/>
              <a:gd name="T60" fmla="*/ 433 w 761"/>
              <a:gd name="T61" fmla="*/ 274 h 425"/>
              <a:gd name="T62" fmla="*/ 470 w 761"/>
              <a:gd name="T63" fmla="*/ 296 h 425"/>
              <a:gd name="T64" fmla="*/ 508 w 761"/>
              <a:gd name="T65" fmla="*/ 319 h 425"/>
              <a:gd name="T66" fmla="*/ 544 w 761"/>
              <a:gd name="T67" fmla="*/ 343 h 425"/>
              <a:gd name="T68" fmla="*/ 580 w 761"/>
              <a:gd name="T69" fmla="*/ 369 h 425"/>
              <a:gd name="T70" fmla="*/ 613 w 761"/>
              <a:gd name="T71" fmla="*/ 397 h 425"/>
              <a:gd name="T72" fmla="*/ 645 w 761"/>
              <a:gd name="T73" fmla="*/ 425 h 425"/>
              <a:gd name="T74" fmla="*/ 645 w 761"/>
              <a:gd name="T75"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1" h="425">
                <a:moveTo>
                  <a:pt x="645" y="425"/>
                </a:moveTo>
                <a:lnTo>
                  <a:pt x="761" y="307"/>
                </a:lnTo>
                <a:lnTo>
                  <a:pt x="761" y="307"/>
                </a:lnTo>
                <a:lnTo>
                  <a:pt x="723" y="273"/>
                </a:lnTo>
                <a:lnTo>
                  <a:pt x="682" y="240"/>
                </a:lnTo>
                <a:lnTo>
                  <a:pt x="642" y="209"/>
                </a:lnTo>
                <a:lnTo>
                  <a:pt x="599" y="181"/>
                </a:lnTo>
                <a:lnTo>
                  <a:pt x="555" y="155"/>
                </a:lnTo>
                <a:lnTo>
                  <a:pt x="511" y="128"/>
                </a:lnTo>
                <a:lnTo>
                  <a:pt x="464" y="106"/>
                </a:lnTo>
                <a:lnTo>
                  <a:pt x="417" y="86"/>
                </a:lnTo>
                <a:lnTo>
                  <a:pt x="369" y="66"/>
                </a:lnTo>
                <a:lnTo>
                  <a:pt x="319" y="50"/>
                </a:lnTo>
                <a:lnTo>
                  <a:pt x="268" y="36"/>
                </a:lnTo>
                <a:lnTo>
                  <a:pt x="216" y="24"/>
                </a:lnTo>
                <a:lnTo>
                  <a:pt x="164" y="14"/>
                </a:lnTo>
                <a:lnTo>
                  <a:pt x="111" y="7"/>
                </a:lnTo>
                <a:lnTo>
                  <a:pt x="58" y="2"/>
                </a:lnTo>
                <a:lnTo>
                  <a:pt x="3" y="0"/>
                </a:lnTo>
                <a:lnTo>
                  <a:pt x="0" y="165"/>
                </a:lnTo>
                <a:lnTo>
                  <a:pt x="0" y="165"/>
                </a:lnTo>
                <a:lnTo>
                  <a:pt x="46" y="168"/>
                </a:lnTo>
                <a:lnTo>
                  <a:pt x="93" y="171"/>
                </a:lnTo>
                <a:lnTo>
                  <a:pt x="137" y="178"/>
                </a:lnTo>
                <a:lnTo>
                  <a:pt x="183" y="186"/>
                </a:lnTo>
                <a:lnTo>
                  <a:pt x="226" y="196"/>
                </a:lnTo>
                <a:lnTo>
                  <a:pt x="268" y="208"/>
                </a:lnTo>
                <a:lnTo>
                  <a:pt x="311" y="222"/>
                </a:lnTo>
                <a:lnTo>
                  <a:pt x="352" y="238"/>
                </a:lnTo>
                <a:lnTo>
                  <a:pt x="393" y="256"/>
                </a:lnTo>
                <a:lnTo>
                  <a:pt x="433" y="274"/>
                </a:lnTo>
                <a:lnTo>
                  <a:pt x="470" y="296"/>
                </a:lnTo>
                <a:lnTo>
                  <a:pt x="508" y="319"/>
                </a:lnTo>
                <a:lnTo>
                  <a:pt x="544" y="343"/>
                </a:lnTo>
                <a:lnTo>
                  <a:pt x="580" y="369"/>
                </a:lnTo>
                <a:lnTo>
                  <a:pt x="613" y="397"/>
                </a:lnTo>
                <a:lnTo>
                  <a:pt x="645" y="425"/>
                </a:lnTo>
                <a:lnTo>
                  <a:pt x="645" y="42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2" name="Freeform 69"/>
          <p:cNvSpPr>
            <a:spLocks/>
          </p:cNvSpPr>
          <p:nvPr/>
        </p:nvSpPr>
        <p:spPr bwMode="auto">
          <a:xfrm rot="5104073">
            <a:off x="4697270" y="3607414"/>
            <a:ext cx="270217" cy="115995"/>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3" name="Freeform 69"/>
          <p:cNvSpPr>
            <a:spLocks/>
          </p:cNvSpPr>
          <p:nvPr/>
        </p:nvSpPr>
        <p:spPr bwMode="auto">
          <a:xfrm rot="5400000">
            <a:off x="4787107" y="3530824"/>
            <a:ext cx="301625" cy="169863"/>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5" name="ZoneTexte 84"/>
          <p:cNvSpPr txBox="1"/>
          <p:nvPr/>
        </p:nvSpPr>
        <p:spPr>
          <a:xfrm>
            <a:off x="1" y="3852934"/>
            <a:ext cx="2825292" cy="203132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Kan mi </a:t>
            </a:r>
            <a:r>
              <a:rPr lang="fr-FR" b="1" dirty="0" err="1" smtClean="0"/>
              <a:t>Ékri</a:t>
            </a:r>
            <a:r>
              <a:rPr lang="fr-FR" b="1" dirty="0" smtClean="0"/>
              <a:t> an </a:t>
            </a:r>
            <a:r>
              <a:rPr lang="fr-FR" b="1" dirty="0" err="1" smtClean="0"/>
              <a:t>kréol</a:t>
            </a:r>
            <a:r>
              <a:rPr lang="fr-FR" b="1" dirty="0" smtClean="0"/>
              <a:t>, </a:t>
            </a:r>
            <a:r>
              <a:rPr lang="fr-FR" b="1" dirty="0" err="1" smtClean="0"/>
              <a:t>néna</a:t>
            </a:r>
            <a:r>
              <a:rPr lang="fr-FR" b="1" dirty="0" smtClean="0"/>
              <a:t> une recherche de vocabulaire, des mots de la tradition, du patrimoine de la </a:t>
            </a:r>
            <a:r>
              <a:rPr lang="fr-FR" b="1" dirty="0" err="1" smtClean="0"/>
              <a:t>LanKréol</a:t>
            </a:r>
            <a:r>
              <a:rPr lang="fr-FR" b="1" dirty="0" smtClean="0"/>
              <a:t> </a:t>
            </a:r>
            <a:r>
              <a:rPr lang="fr-FR" b="1" dirty="0" err="1" smtClean="0"/>
              <a:t>ke</a:t>
            </a:r>
            <a:r>
              <a:rPr lang="fr-FR" b="1" dirty="0" smtClean="0"/>
              <a:t> mi réintroduis dans mes écrits (C.H.)</a:t>
            </a:r>
            <a:endParaRPr lang="fr-FR" b="1" dirty="0"/>
          </a:p>
        </p:txBody>
      </p:sp>
    </p:spTree>
    <p:extLst>
      <p:ext uri="{BB962C8B-B14F-4D97-AF65-F5344CB8AC3E}">
        <p14:creationId xmlns="" xmlns:p14="http://schemas.microsoft.com/office/powerpoint/2010/main" val="130898857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a:xfrm>
            <a:off x="6293141" y="5990965"/>
            <a:ext cx="2133600" cy="365125"/>
          </a:xfrm>
        </p:spPr>
        <p:txBody>
          <a:bodyPr/>
          <a:lstStyle/>
          <a:p>
            <a:fld id="{0FCC3241-6341-45E7-9B29-E28FD3B21BE6}" type="slidenum">
              <a:rPr lang="fr-FR" smtClean="0"/>
              <a:pPr/>
              <a:t>41</a:t>
            </a:fld>
            <a:endParaRPr lang="fr-FR"/>
          </a:p>
        </p:txBody>
      </p:sp>
      <p:sp>
        <p:nvSpPr>
          <p:cNvPr id="5" name="Espace réservé du numéro de diapositive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0FCC3241-6341-45E7-9B29-E28FD3B21BE6}" type="slidenum">
              <a:rPr kumimoji="0" lang="fr-FR"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fr-F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0" name="Freeform 45"/>
          <p:cNvSpPr>
            <a:spLocks/>
          </p:cNvSpPr>
          <p:nvPr/>
        </p:nvSpPr>
        <p:spPr bwMode="auto">
          <a:xfrm>
            <a:off x="5176838" y="3792538"/>
            <a:ext cx="388938" cy="682625"/>
          </a:xfrm>
          <a:custGeom>
            <a:avLst/>
            <a:gdLst>
              <a:gd name="T0" fmla="*/ 287 w 980"/>
              <a:gd name="T1" fmla="*/ 1719 h 1719"/>
              <a:gd name="T2" fmla="*/ 328 w 980"/>
              <a:gd name="T3" fmla="*/ 1676 h 1719"/>
              <a:gd name="T4" fmla="*/ 403 w 980"/>
              <a:gd name="T5" fmla="*/ 1589 h 1719"/>
              <a:gd name="T6" fmla="*/ 475 w 980"/>
              <a:gd name="T7" fmla="*/ 1499 h 1719"/>
              <a:gd name="T8" fmla="*/ 543 w 980"/>
              <a:gd name="T9" fmla="*/ 1404 h 1719"/>
              <a:gd name="T10" fmla="*/ 606 w 980"/>
              <a:gd name="T11" fmla="*/ 1307 h 1719"/>
              <a:gd name="T12" fmla="*/ 665 w 980"/>
              <a:gd name="T13" fmla="*/ 1207 h 1719"/>
              <a:gd name="T14" fmla="*/ 720 w 980"/>
              <a:gd name="T15" fmla="*/ 1104 h 1719"/>
              <a:gd name="T16" fmla="*/ 769 w 980"/>
              <a:gd name="T17" fmla="*/ 998 h 1719"/>
              <a:gd name="T18" fmla="*/ 813 w 980"/>
              <a:gd name="T19" fmla="*/ 889 h 1719"/>
              <a:gd name="T20" fmla="*/ 854 w 980"/>
              <a:gd name="T21" fmla="*/ 779 h 1719"/>
              <a:gd name="T22" fmla="*/ 888 w 980"/>
              <a:gd name="T23" fmla="*/ 665 h 1719"/>
              <a:gd name="T24" fmla="*/ 918 w 980"/>
              <a:gd name="T25" fmla="*/ 550 h 1719"/>
              <a:gd name="T26" fmla="*/ 941 w 980"/>
              <a:gd name="T27" fmla="*/ 432 h 1719"/>
              <a:gd name="T28" fmla="*/ 959 w 980"/>
              <a:gd name="T29" fmla="*/ 313 h 1719"/>
              <a:gd name="T30" fmla="*/ 972 w 980"/>
              <a:gd name="T31" fmla="*/ 192 h 1719"/>
              <a:gd name="T32" fmla="*/ 979 w 980"/>
              <a:gd name="T33" fmla="*/ 68 h 1719"/>
              <a:gd name="T34" fmla="*/ 579 w 980"/>
              <a:gd name="T35" fmla="*/ 0 h 1719"/>
              <a:gd name="T36" fmla="*/ 579 w 980"/>
              <a:gd name="T37" fmla="*/ 52 h 1719"/>
              <a:gd name="T38" fmla="*/ 572 w 980"/>
              <a:gd name="T39" fmla="*/ 155 h 1719"/>
              <a:gd name="T40" fmla="*/ 562 w 980"/>
              <a:gd name="T41" fmla="*/ 258 h 1719"/>
              <a:gd name="T42" fmla="*/ 548 w 980"/>
              <a:gd name="T43" fmla="*/ 358 h 1719"/>
              <a:gd name="T44" fmla="*/ 527 w 980"/>
              <a:gd name="T45" fmla="*/ 457 h 1719"/>
              <a:gd name="T46" fmla="*/ 503 w 980"/>
              <a:gd name="T47" fmla="*/ 554 h 1719"/>
              <a:gd name="T48" fmla="*/ 474 w 980"/>
              <a:gd name="T49" fmla="*/ 649 h 1719"/>
              <a:gd name="T50" fmla="*/ 441 w 980"/>
              <a:gd name="T51" fmla="*/ 742 h 1719"/>
              <a:gd name="T52" fmla="*/ 403 w 980"/>
              <a:gd name="T53" fmla="*/ 833 h 1719"/>
              <a:gd name="T54" fmla="*/ 362 w 980"/>
              <a:gd name="T55" fmla="*/ 923 h 1719"/>
              <a:gd name="T56" fmla="*/ 316 w 980"/>
              <a:gd name="T57" fmla="*/ 1009 h 1719"/>
              <a:gd name="T58" fmla="*/ 267 w 980"/>
              <a:gd name="T59" fmla="*/ 1094 h 1719"/>
              <a:gd name="T60" fmla="*/ 213 w 980"/>
              <a:gd name="T61" fmla="*/ 1176 h 1719"/>
              <a:gd name="T62" fmla="*/ 157 w 980"/>
              <a:gd name="T63" fmla="*/ 1254 h 1719"/>
              <a:gd name="T64" fmla="*/ 97 w 980"/>
              <a:gd name="T65" fmla="*/ 1331 h 1719"/>
              <a:gd name="T66" fmla="*/ 33 w 980"/>
              <a:gd name="T67" fmla="*/ 1404 h 1719"/>
              <a:gd name="T68" fmla="*/ 0 w 980"/>
              <a:gd name="T69" fmla="*/ 1440 h 1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80" h="1719">
                <a:moveTo>
                  <a:pt x="0" y="1440"/>
                </a:moveTo>
                <a:lnTo>
                  <a:pt x="287" y="1719"/>
                </a:lnTo>
                <a:lnTo>
                  <a:pt x="287" y="1719"/>
                </a:lnTo>
                <a:lnTo>
                  <a:pt x="328" y="1676"/>
                </a:lnTo>
                <a:lnTo>
                  <a:pt x="365" y="1633"/>
                </a:lnTo>
                <a:lnTo>
                  <a:pt x="403" y="1589"/>
                </a:lnTo>
                <a:lnTo>
                  <a:pt x="440" y="1544"/>
                </a:lnTo>
                <a:lnTo>
                  <a:pt x="475" y="1499"/>
                </a:lnTo>
                <a:lnTo>
                  <a:pt x="510" y="1452"/>
                </a:lnTo>
                <a:lnTo>
                  <a:pt x="543" y="1404"/>
                </a:lnTo>
                <a:lnTo>
                  <a:pt x="575" y="1356"/>
                </a:lnTo>
                <a:lnTo>
                  <a:pt x="606" y="1307"/>
                </a:lnTo>
                <a:lnTo>
                  <a:pt x="636" y="1258"/>
                </a:lnTo>
                <a:lnTo>
                  <a:pt x="665" y="1207"/>
                </a:lnTo>
                <a:lnTo>
                  <a:pt x="692" y="1156"/>
                </a:lnTo>
                <a:lnTo>
                  <a:pt x="720" y="1104"/>
                </a:lnTo>
                <a:lnTo>
                  <a:pt x="744" y="1051"/>
                </a:lnTo>
                <a:lnTo>
                  <a:pt x="769" y="998"/>
                </a:lnTo>
                <a:lnTo>
                  <a:pt x="793" y="944"/>
                </a:lnTo>
                <a:lnTo>
                  <a:pt x="813" y="889"/>
                </a:lnTo>
                <a:lnTo>
                  <a:pt x="834" y="835"/>
                </a:lnTo>
                <a:lnTo>
                  <a:pt x="854" y="779"/>
                </a:lnTo>
                <a:lnTo>
                  <a:pt x="872" y="723"/>
                </a:lnTo>
                <a:lnTo>
                  <a:pt x="888" y="665"/>
                </a:lnTo>
                <a:lnTo>
                  <a:pt x="903" y="608"/>
                </a:lnTo>
                <a:lnTo>
                  <a:pt x="918" y="550"/>
                </a:lnTo>
                <a:lnTo>
                  <a:pt x="931" y="491"/>
                </a:lnTo>
                <a:lnTo>
                  <a:pt x="941" y="432"/>
                </a:lnTo>
                <a:lnTo>
                  <a:pt x="951" y="373"/>
                </a:lnTo>
                <a:lnTo>
                  <a:pt x="959" y="313"/>
                </a:lnTo>
                <a:lnTo>
                  <a:pt x="967" y="253"/>
                </a:lnTo>
                <a:lnTo>
                  <a:pt x="972" y="192"/>
                </a:lnTo>
                <a:lnTo>
                  <a:pt x="976" y="130"/>
                </a:lnTo>
                <a:lnTo>
                  <a:pt x="979" y="68"/>
                </a:lnTo>
                <a:lnTo>
                  <a:pt x="980" y="7"/>
                </a:lnTo>
                <a:lnTo>
                  <a:pt x="579" y="0"/>
                </a:lnTo>
                <a:lnTo>
                  <a:pt x="579" y="0"/>
                </a:lnTo>
                <a:lnTo>
                  <a:pt x="579" y="52"/>
                </a:lnTo>
                <a:lnTo>
                  <a:pt x="576" y="104"/>
                </a:lnTo>
                <a:lnTo>
                  <a:pt x="572" y="155"/>
                </a:lnTo>
                <a:lnTo>
                  <a:pt x="569" y="207"/>
                </a:lnTo>
                <a:lnTo>
                  <a:pt x="562" y="258"/>
                </a:lnTo>
                <a:lnTo>
                  <a:pt x="556" y="307"/>
                </a:lnTo>
                <a:lnTo>
                  <a:pt x="548" y="358"/>
                </a:lnTo>
                <a:lnTo>
                  <a:pt x="537" y="408"/>
                </a:lnTo>
                <a:lnTo>
                  <a:pt x="527" y="457"/>
                </a:lnTo>
                <a:lnTo>
                  <a:pt x="515" y="505"/>
                </a:lnTo>
                <a:lnTo>
                  <a:pt x="503" y="554"/>
                </a:lnTo>
                <a:lnTo>
                  <a:pt x="489" y="602"/>
                </a:lnTo>
                <a:lnTo>
                  <a:pt x="474" y="649"/>
                </a:lnTo>
                <a:lnTo>
                  <a:pt x="458" y="695"/>
                </a:lnTo>
                <a:lnTo>
                  <a:pt x="441" y="742"/>
                </a:lnTo>
                <a:lnTo>
                  <a:pt x="423" y="788"/>
                </a:lnTo>
                <a:lnTo>
                  <a:pt x="403" y="833"/>
                </a:lnTo>
                <a:lnTo>
                  <a:pt x="384" y="879"/>
                </a:lnTo>
                <a:lnTo>
                  <a:pt x="362" y="923"/>
                </a:lnTo>
                <a:lnTo>
                  <a:pt x="339" y="966"/>
                </a:lnTo>
                <a:lnTo>
                  <a:pt x="316" y="1009"/>
                </a:lnTo>
                <a:lnTo>
                  <a:pt x="293" y="1052"/>
                </a:lnTo>
                <a:lnTo>
                  <a:pt x="267" y="1094"/>
                </a:lnTo>
                <a:lnTo>
                  <a:pt x="240" y="1134"/>
                </a:lnTo>
                <a:lnTo>
                  <a:pt x="213" y="1176"/>
                </a:lnTo>
                <a:lnTo>
                  <a:pt x="186" y="1215"/>
                </a:lnTo>
                <a:lnTo>
                  <a:pt x="157" y="1254"/>
                </a:lnTo>
                <a:lnTo>
                  <a:pt x="127" y="1293"/>
                </a:lnTo>
                <a:lnTo>
                  <a:pt x="97" y="1331"/>
                </a:lnTo>
                <a:lnTo>
                  <a:pt x="65" y="1367"/>
                </a:lnTo>
                <a:lnTo>
                  <a:pt x="33" y="1404"/>
                </a:lnTo>
                <a:lnTo>
                  <a:pt x="0" y="1440"/>
                </a:lnTo>
                <a:lnTo>
                  <a:pt x="0" y="1440"/>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2" name="Freeform 47"/>
          <p:cNvSpPr>
            <a:spLocks/>
          </p:cNvSpPr>
          <p:nvPr/>
        </p:nvSpPr>
        <p:spPr bwMode="auto">
          <a:xfrm>
            <a:off x="4038600" y="3014663"/>
            <a:ext cx="522288" cy="300038"/>
          </a:xfrm>
          <a:custGeom>
            <a:avLst/>
            <a:gdLst>
              <a:gd name="T0" fmla="*/ 1314 w 1319"/>
              <a:gd name="T1" fmla="*/ 0 h 755"/>
              <a:gd name="T2" fmla="*/ 1267 w 1319"/>
              <a:gd name="T3" fmla="*/ 1 h 755"/>
              <a:gd name="T4" fmla="*/ 1172 w 1319"/>
              <a:gd name="T5" fmla="*/ 6 h 755"/>
              <a:gd name="T6" fmla="*/ 1080 w 1319"/>
              <a:gd name="T7" fmla="*/ 17 h 755"/>
              <a:gd name="T8" fmla="*/ 987 w 1319"/>
              <a:gd name="T9" fmla="*/ 32 h 755"/>
              <a:gd name="T10" fmla="*/ 897 w 1319"/>
              <a:gd name="T11" fmla="*/ 51 h 755"/>
              <a:gd name="T12" fmla="*/ 809 w 1319"/>
              <a:gd name="T13" fmla="*/ 74 h 755"/>
              <a:gd name="T14" fmla="*/ 722 w 1319"/>
              <a:gd name="T15" fmla="*/ 100 h 755"/>
              <a:gd name="T16" fmla="*/ 637 w 1319"/>
              <a:gd name="T17" fmla="*/ 131 h 755"/>
              <a:gd name="T18" fmla="*/ 554 w 1319"/>
              <a:gd name="T19" fmla="*/ 167 h 755"/>
              <a:gd name="T20" fmla="*/ 473 w 1319"/>
              <a:gd name="T21" fmla="*/ 204 h 755"/>
              <a:gd name="T22" fmla="*/ 394 w 1319"/>
              <a:gd name="T23" fmla="*/ 247 h 755"/>
              <a:gd name="T24" fmla="*/ 317 w 1319"/>
              <a:gd name="T25" fmla="*/ 292 h 755"/>
              <a:gd name="T26" fmla="*/ 241 w 1319"/>
              <a:gd name="T27" fmla="*/ 341 h 755"/>
              <a:gd name="T28" fmla="*/ 170 w 1319"/>
              <a:gd name="T29" fmla="*/ 393 h 755"/>
              <a:gd name="T30" fmla="*/ 99 w 1319"/>
              <a:gd name="T31" fmla="*/ 448 h 755"/>
              <a:gd name="T32" fmla="*/ 33 w 1319"/>
              <a:gd name="T33" fmla="*/ 506 h 755"/>
              <a:gd name="T34" fmla="*/ 213 w 1319"/>
              <a:gd name="T35" fmla="*/ 755 h 755"/>
              <a:gd name="T36" fmla="*/ 240 w 1319"/>
              <a:gd name="T37" fmla="*/ 730 h 755"/>
              <a:gd name="T38" fmla="*/ 296 w 1319"/>
              <a:gd name="T39" fmla="*/ 681 h 755"/>
              <a:gd name="T40" fmla="*/ 355 w 1319"/>
              <a:gd name="T41" fmla="*/ 635 h 755"/>
              <a:gd name="T42" fmla="*/ 416 w 1319"/>
              <a:gd name="T43" fmla="*/ 591 h 755"/>
              <a:gd name="T44" fmla="*/ 478 w 1319"/>
              <a:gd name="T45" fmla="*/ 551 h 755"/>
              <a:gd name="T46" fmla="*/ 543 w 1319"/>
              <a:gd name="T47" fmla="*/ 512 h 755"/>
              <a:gd name="T48" fmla="*/ 610 w 1319"/>
              <a:gd name="T49" fmla="*/ 476 h 755"/>
              <a:gd name="T50" fmla="*/ 679 w 1319"/>
              <a:gd name="T51" fmla="*/ 445 h 755"/>
              <a:gd name="T52" fmla="*/ 749 w 1319"/>
              <a:gd name="T53" fmla="*/ 415 h 755"/>
              <a:gd name="T54" fmla="*/ 821 w 1319"/>
              <a:gd name="T55" fmla="*/ 389 h 755"/>
              <a:gd name="T56" fmla="*/ 894 w 1319"/>
              <a:gd name="T57" fmla="*/ 367 h 755"/>
              <a:gd name="T58" fmla="*/ 969 w 1319"/>
              <a:gd name="T59" fmla="*/ 348 h 755"/>
              <a:gd name="T60" fmla="*/ 1045 w 1319"/>
              <a:gd name="T61" fmla="*/ 332 h 755"/>
              <a:gd name="T62" fmla="*/ 1121 w 1319"/>
              <a:gd name="T63" fmla="*/ 319 h 755"/>
              <a:gd name="T64" fmla="*/ 1200 w 1319"/>
              <a:gd name="T65" fmla="*/ 310 h 755"/>
              <a:gd name="T66" fmla="*/ 1279 w 1319"/>
              <a:gd name="T67" fmla="*/ 306 h 755"/>
              <a:gd name="T68" fmla="*/ 1319 w 1319"/>
              <a:gd name="T69" fmla="*/ 305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19" h="755">
                <a:moveTo>
                  <a:pt x="1319" y="305"/>
                </a:moveTo>
                <a:lnTo>
                  <a:pt x="1314" y="0"/>
                </a:lnTo>
                <a:lnTo>
                  <a:pt x="1314" y="0"/>
                </a:lnTo>
                <a:lnTo>
                  <a:pt x="1267" y="1"/>
                </a:lnTo>
                <a:lnTo>
                  <a:pt x="1219" y="2"/>
                </a:lnTo>
                <a:lnTo>
                  <a:pt x="1172" y="6"/>
                </a:lnTo>
                <a:lnTo>
                  <a:pt x="1127" y="12"/>
                </a:lnTo>
                <a:lnTo>
                  <a:pt x="1080" y="17"/>
                </a:lnTo>
                <a:lnTo>
                  <a:pt x="1034" y="23"/>
                </a:lnTo>
                <a:lnTo>
                  <a:pt x="987" y="32"/>
                </a:lnTo>
                <a:lnTo>
                  <a:pt x="943" y="40"/>
                </a:lnTo>
                <a:lnTo>
                  <a:pt x="897" y="51"/>
                </a:lnTo>
                <a:lnTo>
                  <a:pt x="853" y="62"/>
                </a:lnTo>
                <a:lnTo>
                  <a:pt x="809" y="74"/>
                </a:lnTo>
                <a:lnTo>
                  <a:pt x="766" y="87"/>
                </a:lnTo>
                <a:lnTo>
                  <a:pt x="722" y="100"/>
                </a:lnTo>
                <a:lnTo>
                  <a:pt x="679" y="116"/>
                </a:lnTo>
                <a:lnTo>
                  <a:pt x="637" y="131"/>
                </a:lnTo>
                <a:lnTo>
                  <a:pt x="595" y="148"/>
                </a:lnTo>
                <a:lnTo>
                  <a:pt x="554" y="167"/>
                </a:lnTo>
                <a:lnTo>
                  <a:pt x="513" y="185"/>
                </a:lnTo>
                <a:lnTo>
                  <a:pt x="473" y="204"/>
                </a:lnTo>
                <a:lnTo>
                  <a:pt x="433" y="225"/>
                </a:lnTo>
                <a:lnTo>
                  <a:pt x="394" y="247"/>
                </a:lnTo>
                <a:lnTo>
                  <a:pt x="355" y="269"/>
                </a:lnTo>
                <a:lnTo>
                  <a:pt x="317" y="292"/>
                </a:lnTo>
                <a:lnTo>
                  <a:pt x="279" y="316"/>
                </a:lnTo>
                <a:lnTo>
                  <a:pt x="241" y="341"/>
                </a:lnTo>
                <a:lnTo>
                  <a:pt x="205" y="367"/>
                </a:lnTo>
                <a:lnTo>
                  <a:pt x="170" y="393"/>
                </a:lnTo>
                <a:lnTo>
                  <a:pt x="135" y="420"/>
                </a:lnTo>
                <a:lnTo>
                  <a:pt x="99" y="448"/>
                </a:lnTo>
                <a:lnTo>
                  <a:pt x="66" y="476"/>
                </a:lnTo>
                <a:lnTo>
                  <a:pt x="33" y="506"/>
                </a:lnTo>
                <a:lnTo>
                  <a:pt x="0" y="536"/>
                </a:lnTo>
                <a:lnTo>
                  <a:pt x="213" y="755"/>
                </a:lnTo>
                <a:lnTo>
                  <a:pt x="213" y="755"/>
                </a:lnTo>
                <a:lnTo>
                  <a:pt x="240" y="730"/>
                </a:lnTo>
                <a:lnTo>
                  <a:pt x="267" y="706"/>
                </a:lnTo>
                <a:lnTo>
                  <a:pt x="296" y="681"/>
                </a:lnTo>
                <a:lnTo>
                  <a:pt x="326" y="657"/>
                </a:lnTo>
                <a:lnTo>
                  <a:pt x="355" y="635"/>
                </a:lnTo>
                <a:lnTo>
                  <a:pt x="386" y="613"/>
                </a:lnTo>
                <a:lnTo>
                  <a:pt x="416" y="591"/>
                </a:lnTo>
                <a:lnTo>
                  <a:pt x="447" y="570"/>
                </a:lnTo>
                <a:lnTo>
                  <a:pt x="478" y="551"/>
                </a:lnTo>
                <a:lnTo>
                  <a:pt x="511" y="531"/>
                </a:lnTo>
                <a:lnTo>
                  <a:pt x="543" y="512"/>
                </a:lnTo>
                <a:lnTo>
                  <a:pt x="577" y="495"/>
                </a:lnTo>
                <a:lnTo>
                  <a:pt x="610" y="476"/>
                </a:lnTo>
                <a:lnTo>
                  <a:pt x="645" y="461"/>
                </a:lnTo>
                <a:lnTo>
                  <a:pt x="679" y="445"/>
                </a:lnTo>
                <a:lnTo>
                  <a:pt x="714" y="430"/>
                </a:lnTo>
                <a:lnTo>
                  <a:pt x="749" y="415"/>
                </a:lnTo>
                <a:lnTo>
                  <a:pt x="784" y="402"/>
                </a:lnTo>
                <a:lnTo>
                  <a:pt x="821" y="389"/>
                </a:lnTo>
                <a:lnTo>
                  <a:pt x="857" y="377"/>
                </a:lnTo>
                <a:lnTo>
                  <a:pt x="894" y="367"/>
                </a:lnTo>
                <a:lnTo>
                  <a:pt x="931" y="357"/>
                </a:lnTo>
                <a:lnTo>
                  <a:pt x="969" y="348"/>
                </a:lnTo>
                <a:lnTo>
                  <a:pt x="1007" y="338"/>
                </a:lnTo>
                <a:lnTo>
                  <a:pt x="1045" y="332"/>
                </a:lnTo>
                <a:lnTo>
                  <a:pt x="1082" y="325"/>
                </a:lnTo>
                <a:lnTo>
                  <a:pt x="1121" y="319"/>
                </a:lnTo>
                <a:lnTo>
                  <a:pt x="1160" y="314"/>
                </a:lnTo>
                <a:lnTo>
                  <a:pt x="1200" y="310"/>
                </a:lnTo>
                <a:lnTo>
                  <a:pt x="1240" y="307"/>
                </a:lnTo>
                <a:lnTo>
                  <a:pt x="1279" y="306"/>
                </a:lnTo>
                <a:lnTo>
                  <a:pt x="1319" y="305"/>
                </a:lnTo>
                <a:lnTo>
                  <a:pt x="1319" y="30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4" name="Freeform 50"/>
          <p:cNvSpPr>
            <a:spLocks/>
          </p:cNvSpPr>
          <p:nvPr/>
        </p:nvSpPr>
        <p:spPr bwMode="auto">
          <a:xfrm>
            <a:off x="4583113" y="3014663"/>
            <a:ext cx="522288" cy="300038"/>
          </a:xfrm>
          <a:custGeom>
            <a:avLst/>
            <a:gdLst>
              <a:gd name="T0" fmla="*/ 1319 w 1319"/>
              <a:gd name="T1" fmla="*/ 536 h 755"/>
              <a:gd name="T2" fmla="*/ 1286 w 1319"/>
              <a:gd name="T3" fmla="*/ 506 h 755"/>
              <a:gd name="T4" fmla="*/ 1220 w 1319"/>
              <a:gd name="T5" fmla="*/ 448 h 755"/>
              <a:gd name="T6" fmla="*/ 1149 w 1319"/>
              <a:gd name="T7" fmla="*/ 393 h 755"/>
              <a:gd name="T8" fmla="*/ 1078 w 1319"/>
              <a:gd name="T9" fmla="*/ 341 h 755"/>
              <a:gd name="T10" fmla="*/ 1002 w 1319"/>
              <a:gd name="T11" fmla="*/ 292 h 755"/>
              <a:gd name="T12" fmla="*/ 925 w 1319"/>
              <a:gd name="T13" fmla="*/ 247 h 755"/>
              <a:gd name="T14" fmla="*/ 847 w 1319"/>
              <a:gd name="T15" fmla="*/ 204 h 755"/>
              <a:gd name="T16" fmla="*/ 765 w 1319"/>
              <a:gd name="T17" fmla="*/ 167 h 755"/>
              <a:gd name="T18" fmla="*/ 682 w 1319"/>
              <a:gd name="T19" fmla="*/ 131 h 755"/>
              <a:gd name="T20" fmla="*/ 597 w 1319"/>
              <a:gd name="T21" fmla="*/ 100 h 755"/>
              <a:gd name="T22" fmla="*/ 510 w 1319"/>
              <a:gd name="T23" fmla="*/ 74 h 755"/>
              <a:gd name="T24" fmla="*/ 422 w 1319"/>
              <a:gd name="T25" fmla="*/ 51 h 755"/>
              <a:gd name="T26" fmla="*/ 332 w 1319"/>
              <a:gd name="T27" fmla="*/ 32 h 755"/>
              <a:gd name="T28" fmla="*/ 239 w 1319"/>
              <a:gd name="T29" fmla="*/ 17 h 755"/>
              <a:gd name="T30" fmla="*/ 147 w 1319"/>
              <a:gd name="T31" fmla="*/ 6 h 755"/>
              <a:gd name="T32" fmla="*/ 52 w 1319"/>
              <a:gd name="T33" fmla="*/ 1 h 755"/>
              <a:gd name="T34" fmla="*/ 0 w 1319"/>
              <a:gd name="T35" fmla="*/ 305 h 755"/>
              <a:gd name="T36" fmla="*/ 40 w 1319"/>
              <a:gd name="T37" fmla="*/ 306 h 755"/>
              <a:gd name="T38" fmla="*/ 119 w 1319"/>
              <a:gd name="T39" fmla="*/ 310 h 755"/>
              <a:gd name="T40" fmla="*/ 198 w 1319"/>
              <a:gd name="T41" fmla="*/ 319 h 755"/>
              <a:gd name="T42" fmla="*/ 274 w 1319"/>
              <a:gd name="T43" fmla="*/ 332 h 755"/>
              <a:gd name="T44" fmla="*/ 351 w 1319"/>
              <a:gd name="T45" fmla="*/ 348 h 755"/>
              <a:gd name="T46" fmla="*/ 425 w 1319"/>
              <a:gd name="T47" fmla="*/ 367 h 755"/>
              <a:gd name="T48" fmla="*/ 498 w 1319"/>
              <a:gd name="T49" fmla="*/ 389 h 755"/>
              <a:gd name="T50" fmla="*/ 570 w 1319"/>
              <a:gd name="T51" fmla="*/ 415 h 755"/>
              <a:gd name="T52" fmla="*/ 640 w 1319"/>
              <a:gd name="T53" fmla="*/ 445 h 755"/>
              <a:gd name="T54" fmla="*/ 709 w 1319"/>
              <a:gd name="T55" fmla="*/ 476 h 755"/>
              <a:gd name="T56" fmla="*/ 776 w 1319"/>
              <a:gd name="T57" fmla="*/ 512 h 755"/>
              <a:gd name="T58" fmla="*/ 841 w 1319"/>
              <a:gd name="T59" fmla="*/ 551 h 755"/>
              <a:gd name="T60" fmla="*/ 903 w 1319"/>
              <a:gd name="T61" fmla="*/ 591 h 755"/>
              <a:gd name="T62" fmla="*/ 964 w 1319"/>
              <a:gd name="T63" fmla="*/ 635 h 755"/>
              <a:gd name="T64" fmla="*/ 1023 w 1319"/>
              <a:gd name="T65" fmla="*/ 681 h 755"/>
              <a:gd name="T66" fmla="*/ 1079 w 1319"/>
              <a:gd name="T67" fmla="*/ 730 h 755"/>
              <a:gd name="T68" fmla="*/ 1106 w 1319"/>
              <a:gd name="T69" fmla="*/ 755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19" h="755">
                <a:moveTo>
                  <a:pt x="1106" y="755"/>
                </a:moveTo>
                <a:lnTo>
                  <a:pt x="1319" y="536"/>
                </a:lnTo>
                <a:lnTo>
                  <a:pt x="1319" y="536"/>
                </a:lnTo>
                <a:lnTo>
                  <a:pt x="1286" y="506"/>
                </a:lnTo>
                <a:lnTo>
                  <a:pt x="1253" y="476"/>
                </a:lnTo>
                <a:lnTo>
                  <a:pt x="1220" y="448"/>
                </a:lnTo>
                <a:lnTo>
                  <a:pt x="1184" y="420"/>
                </a:lnTo>
                <a:lnTo>
                  <a:pt x="1149" y="393"/>
                </a:lnTo>
                <a:lnTo>
                  <a:pt x="1114" y="367"/>
                </a:lnTo>
                <a:lnTo>
                  <a:pt x="1078" y="341"/>
                </a:lnTo>
                <a:lnTo>
                  <a:pt x="1040" y="316"/>
                </a:lnTo>
                <a:lnTo>
                  <a:pt x="1002" y="292"/>
                </a:lnTo>
                <a:lnTo>
                  <a:pt x="964" y="269"/>
                </a:lnTo>
                <a:lnTo>
                  <a:pt x="925" y="247"/>
                </a:lnTo>
                <a:lnTo>
                  <a:pt x="886" y="225"/>
                </a:lnTo>
                <a:lnTo>
                  <a:pt x="847" y="204"/>
                </a:lnTo>
                <a:lnTo>
                  <a:pt x="807" y="185"/>
                </a:lnTo>
                <a:lnTo>
                  <a:pt x="765" y="167"/>
                </a:lnTo>
                <a:lnTo>
                  <a:pt x="724" y="148"/>
                </a:lnTo>
                <a:lnTo>
                  <a:pt x="682" y="131"/>
                </a:lnTo>
                <a:lnTo>
                  <a:pt x="640" y="116"/>
                </a:lnTo>
                <a:lnTo>
                  <a:pt x="597" y="100"/>
                </a:lnTo>
                <a:lnTo>
                  <a:pt x="554" y="87"/>
                </a:lnTo>
                <a:lnTo>
                  <a:pt x="510" y="74"/>
                </a:lnTo>
                <a:lnTo>
                  <a:pt x="466" y="62"/>
                </a:lnTo>
                <a:lnTo>
                  <a:pt x="422" y="51"/>
                </a:lnTo>
                <a:lnTo>
                  <a:pt x="376" y="40"/>
                </a:lnTo>
                <a:lnTo>
                  <a:pt x="332" y="32"/>
                </a:lnTo>
                <a:lnTo>
                  <a:pt x="286" y="23"/>
                </a:lnTo>
                <a:lnTo>
                  <a:pt x="239" y="17"/>
                </a:lnTo>
                <a:lnTo>
                  <a:pt x="194" y="12"/>
                </a:lnTo>
                <a:lnTo>
                  <a:pt x="147" y="6"/>
                </a:lnTo>
                <a:lnTo>
                  <a:pt x="100" y="2"/>
                </a:lnTo>
                <a:lnTo>
                  <a:pt x="52" y="1"/>
                </a:lnTo>
                <a:lnTo>
                  <a:pt x="5" y="0"/>
                </a:lnTo>
                <a:lnTo>
                  <a:pt x="0" y="305"/>
                </a:lnTo>
                <a:lnTo>
                  <a:pt x="0" y="305"/>
                </a:lnTo>
                <a:lnTo>
                  <a:pt x="40" y="306"/>
                </a:lnTo>
                <a:lnTo>
                  <a:pt x="79" y="307"/>
                </a:lnTo>
                <a:lnTo>
                  <a:pt x="119" y="310"/>
                </a:lnTo>
                <a:lnTo>
                  <a:pt x="159" y="314"/>
                </a:lnTo>
                <a:lnTo>
                  <a:pt x="198" y="319"/>
                </a:lnTo>
                <a:lnTo>
                  <a:pt x="237" y="325"/>
                </a:lnTo>
                <a:lnTo>
                  <a:pt x="274" y="332"/>
                </a:lnTo>
                <a:lnTo>
                  <a:pt x="313" y="338"/>
                </a:lnTo>
                <a:lnTo>
                  <a:pt x="351" y="348"/>
                </a:lnTo>
                <a:lnTo>
                  <a:pt x="388" y="357"/>
                </a:lnTo>
                <a:lnTo>
                  <a:pt x="425" y="367"/>
                </a:lnTo>
                <a:lnTo>
                  <a:pt x="462" y="377"/>
                </a:lnTo>
                <a:lnTo>
                  <a:pt x="498" y="389"/>
                </a:lnTo>
                <a:lnTo>
                  <a:pt x="535" y="402"/>
                </a:lnTo>
                <a:lnTo>
                  <a:pt x="570" y="415"/>
                </a:lnTo>
                <a:lnTo>
                  <a:pt x="605" y="430"/>
                </a:lnTo>
                <a:lnTo>
                  <a:pt x="640" y="445"/>
                </a:lnTo>
                <a:lnTo>
                  <a:pt x="675" y="461"/>
                </a:lnTo>
                <a:lnTo>
                  <a:pt x="709" y="476"/>
                </a:lnTo>
                <a:lnTo>
                  <a:pt x="742" y="495"/>
                </a:lnTo>
                <a:lnTo>
                  <a:pt x="776" y="512"/>
                </a:lnTo>
                <a:lnTo>
                  <a:pt x="808" y="531"/>
                </a:lnTo>
                <a:lnTo>
                  <a:pt x="841" y="551"/>
                </a:lnTo>
                <a:lnTo>
                  <a:pt x="872" y="570"/>
                </a:lnTo>
                <a:lnTo>
                  <a:pt x="903" y="591"/>
                </a:lnTo>
                <a:lnTo>
                  <a:pt x="934" y="613"/>
                </a:lnTo>
                <a:lnTo>
                  <a:pt x="964" y="635"/>
                </a:lnTo>
                <a:lnTo>
                  <a:pt x="994" y="657"/>
                </a:lnTo>
                <a:lnTo>
                  <a:pt x="1023" y="681"/>
                </a:lnTo>
                <a:lnTo>
                  <a:pt x="1052" y="706"/>
                </a:lnTo>
                <a:lnTo>
                  <a:pt x="1079" y="730"/>
                </a:lnTo>
                <a:lnTo>
                  <a:pt x="1106" y="755"/>
                </a:lnTo>
                <a:lnTo>
                  <a:pt x="1106" y="75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5" name="Freeform 51"/>
          <p:cNvSpPr>
            <a:spLocks/>
          </p:cNvSpPr>
          <p:nvPr/>
        </p:nvSpPr>
        <p:spPr bwMode="auto">
          <a:xfrm>
            <a:off x="3797300" y="3789363"/>
            <a:ext cx="300038" cy="533400"/>
          </a:xfrm>
          <a:custGeom>
            <a:avLst/>
            <a:gdLst>
              <a:gd name="T0" fmla="*/ 757 w 757"/>
              <a:gd name="T1" fmla="*/ 1133 h 1344"/>
              <a:gd name="T2" fmla="*/ 706 w 757"/>
              <a:gd name="T3" fmla="*/ 1076 h 1344"/>
              <a:gd name="T4" fmla="*/ 657 w 757"/>
              <a:gd name="T5" fmla="*/ 1017 h 1344"/>
              <a:gd name="T6" fmla="*/ 611 w 757"/>
              <a:gd name="T7" fmla="*/ 956 h 1344"/>
              <a:gd name="T8" fmla="*/ 568 w 757"/>
              <a:gd name="T9" fmla="*/ 892 h 1344"/>
              <a:gd name="T10" fmla="*/ 528 w 757"/>
              <a:gd name="T11" fmla="*/ 827 h 1344"/>
              <a:gd name="T12" fmla="*/ 491 w 757"/>
              <a:gd name="T13" fmla="*/ 761 h 1344"/>
              <a:gd name="T14" fmla="*/ 457 w 757"/>
              <a:gd name="T15" fmla="*/ 692 h 1344"/>
              <a:gd name="T16" fmla="*/ 426 w 757"/>
              <a:gd name="T17" fmla="*/ 620 h 1344"/>
              <a:gd name="T18" fmla="*/ 399 w 757"/>
              <a:gd name="T19" fmla="*/ 547 h 1344"/>
              <a:gd name="T20" fmla="*/ 374 w 757"/>
              <a:gd name="T21" fmla="*/ 473 h 1344"/>
              <a:gd name="T22" fmla="*/ 353 w 757"/>
              <a:gd name="T23" fmla="*/ 397 h 1344"/>
              <a:gd name="T24" fmla="*/ 336 w 757"/>
              <a:gd name="T25" fmla="*/ 321 h 1344"/>
              <a:gd name="T26" fmla="*/ 323 w 757"/>
              <a:gd name="T27" fmla="*/ 242 h 1344"/>
              <a:gd name="T28" fmla="*/ 313 w 757"/>
              <a:gd name="T29" fmla="*/ 163 h 1344"/>
              <a:gd name="T30" fmla="*/ 306 w 757"/>
              <a:gd name="T31" fmla="*/ 82 h 1344"/>
              <a:gd name="T32" fmla="*/ 305 w 757"/>
              <a:gd name="T33" fmla="*/ 0 h 1344"/>
              <a:gd name="T34" fmla="*/ 0 w 757"/>
              <a:gd name="T35" fmla="*/ 6 h 1344"/>
              <a:gd name="T36" fmla="*/ 3 w 757"/>
              <a:gd name="T37" fmla="*/ 102 h 1344"/>
              <a:gd name="T38" fmla="*/ 10 w 757"/>
              <a:gd name="T39" fmla="*/ 198 h 1344"/>
              <a:gd name="T40" fmla="*/ 21 w 757"/>
              <a:gd name="T41" fmla="*/ 292 h 1344"/>
              <a:gd name="T42" fmla="*/ 38 w 757"/>
              <a:gd name="T43" fmla="*/ 384 h 1344"/>
              <a:gd name="T44" fmla="*/ 59 w 757"/>
              <a:gd name="T45" fmla="*/ 476 h 1344"/>
              <a:gd name="T46" fmla="*/ 84 w 757"/>
              <a:gd name="T47" fmla="*/ 565 h 1344"/>
              <a:gd name="T48" fmla="*/ 112 w 757"/>
              <a:gd name="T49" fmla="*/ 653 h 1344"/>
              <a:gd name="T50" fmla="*/ 145 w 757"/>
              <a:gd name="T51" fmla="*/ 739 h 1344"/>
              <a:gd name="T52" fmla="*/ 181 w 757"/>
              <a:gd name="T53" fmla="*/ 823 h 1344"/>
              <a:gd name="T54" fmla="*/ 222 w 757"/>
              <a:gd name="T55" fmla="*/ 904 h 1344"/>
              <a:gd name="T56" fmla="*/ 266 w 757"/>
              <a:gd name="T57" fmla="*/ 983 h 1344"/>
              <a:gd name="T58" fmla="*/ 314 w 757"/>
              <a:gd name="T59" fmla="*/ 1062 h 1344"/>
              <a:gd name="T60" fmla="*/ 365 w 757"/>
              <a:gd name="T61" fmla="*/ 1136 h 1344"/>
              <a:gd name="T62" fmla="*/ 420 w 757"/>
              <a:gd name="T63" fmla="*/ 1209 h 1344"/>
              <a:gd name="T64" fmla="*/ 477 w 757"/>
              <a:gd name="T65" fmla="*/ 1278 h 1344"/>
              <a:gd name="T66" fmla="*/ 538 w 757"/>
              <a:gd name="T67" fmla="*/ 1344 h 1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57" h="1344">
                <a:moveTo>
                  <a:pt x="757" y="1133"/>
                </a:moveTo>
                <a:lnTo>
                  <a:pt x="757" y="1133"/>
                </a:lnTo>
                <a:lnTo>
                  <a:pt x="731" y="1104"/>
                </a:lnTo>
                <a:lnTo>
                  <a:pt x="706" y="1076"/>
                </a:lnTo>
                <a:lnTo>
                  <a:pt x="681" y="1047"/>
                </a:lnTo>
                <a:lnTo>
                  <a:pt x="657" y="1017"/>
                </a:lnTo>
                <a:lnTo>
                  <a:pt x="633" y="987"/>
                </a:lnTo>
                <a:lnTo>
                  <a:pt x="611" y="956"/>
                </a:lnTo>
                <a:lnTo>
                  <a:pt x="589" y="925"/>
                </a:lnTo>
                <a:lnTo>
                  <a:pt x="568" y="892"/>
                </a:lnTo>
                <a:lnTo>
                  <a:pt x="547" y="861"/>
                </a:lnTo>
                <a:lnTo>
                  <a:pt x="528" y="827"/>
                </a:lnTo>
                <a:lnTo>
                  <a:pt x="509" y="795"/>
                </a:lnTo>
                <a:lnTo>
                  <a:pt x="491" y="761"/>
                </a:lnTo>
                <a:lnTo>
                  <a:pt x="473" y="726"/>
                </a:lnTo>
                <a:lnTo>
                  <a:pt x="457" y="692"/>
                </a:lnTo>
                <a:lnTo>
                  <a:pt x="440" y="655"/>
                </a:lnTo>
                <a:lnTo>
                  <a:pt x="426" y="620"/>
                </a:lnTo>
                <a:lnTo>
                  <a:pt x="412" y="584"/>
                </a:lnTo>
                <a:lnTo>
                  <a:pt x="399" y="547"/>
                </a:lnTo>
                <a:lnTo>
                  <a:pt x="386" y="511"/>
                </a:lnTo>
                <a:lnTo>
                  <a:pt x="374" y="473"/>
                </a:lnTo>
                <a:lnTo>
                  <a:pt x="364" y="437"/>
                </a:lnTo>
                <a:lnTo>
                  <a:pt x="353" y="397"/>
                </a:lnTo>
                <a:lnTo>
                  <a:pt x="344" y="360"/>
                </a:lnTo>
                <a:lnTo>
                  <a:pt x="336" y="321"/>
                </a:lnTo>
                <a:lnTo>
                  <a:pt x="329" y="282"/>
                </a:lnTo>
                <a:lnTo>
                  <a:pt x="323" y="242"/>
                </a:lnTo>
                <a:lnTo>
                  <a:pt x="317" y="203"/>
                </a:lnTo>
                <a:lnTo>
                  <a:pt x="313" y="163"/>
                </a:lnTo>
                <a:lnTo>
                  <a:pt x="309" y="123"/>
                </a:lnTo>
                <a:lnTo>
                  <a:pt x="306" y="82"/>
                </a:lnTo>
                <a:lnTo>
                  <a:pt x="305" y="42"/>
                </a:lnTo>
                <a:lnTo>
                  <a:pt x="305" y="0"/>
                </a:lnTo>
                <a:lnTo>
                  <a:pt x="0" y="6"/>
                </a:lnTo>
                <a:lnTo>
                  <a:pt x="0" y="6"/>
                </a:lnTo>
                <a:lnTo>
                  <a:pt x="0" y="54"/>
                </a:lnTo>
                <a:lnTo>
                  <a:pt x="3" y="102"/>
                </a:lnTo>
                <a:lnTo>
                  <a:pt x="6" y="150"/>
                </a:lnTo>
                <a:lnTo>
                  <a:pt x="10" y="198"/>
                </a:lnTo>
                <a:lnTo>
                  <a:pt x="15" y="245"/>
                </a:lnTo>
                <a:lnTo>
                  <a:pt x="21" y="292"/>
                </a:lnTo>
                <a:lnTo>
                  <a:pt x="29" y="339"/>
                </a:lnTo>
                <a:lnTo>
                  <a:pt x="38" y="384"/>
                </a:lnTo>
                <a:lnTo>
                  <a:pt x="47" y="430"/>
                </a:lnTo>
                <a:lnTo>
                  <a:pt x="59" y="476"/>
                </a:lnTo>
                <a:lnTo>
                  <a:pt x="71" y="521"/>
                </a:lnTo>
                <a:lnTo>
                  <a:pt x="84" y="565"/>
                </a:lnTo>
                <a:lnTo>
                  <a:pt x="97" y="610"/>
                </a:lnTo>
                <a:lnTo>
                  <a:pt x="112" y="653"/>
                </a:lnTo>
                <a:lnTo>
                  <a:pt x="128" y="696"/>
                </a:lnTo>
                <a:lnTo>
                  <a:pt x="145" y="739"/>
                </a:lnTo>
                <a:lnTo>
                  <a:pt x="163" y="782"/>
                </a:lnTo>
                <a:lnTo>
                  <a:pt x="181" y="823"/>
                </a:lnTo>
                <a:lnTo>
                  <a:pt x="201" y="864"/>
                </a:lnTo>
                <a:lnTo>
                  <a:pt x="222" y="904"/>
                </a:lnTo>
                <a:lnTo>
                  <a:pt x="244" y="944"/>
                </a:lnTo>
                <a:lnTo>
                  <a:pt x="266" y="983"/>
                </a:lnTo>
                <a:lnTo>
                  <a:pt x="289" y="1022"/>
                </a:lnTo>
                <a:lnTo>
                  <a:pt x="314" y="1062"/>
                </a:lnTo>
                <a:lnTo>
                  <a:pt x="339" y="1099"/>
                </a:lnTo>
                <a:lnTo>
                  <a:pt x="365" y="1136"/>
                </a:lnTo>
                <a:lnTo>
                  <a:pt x="392" y="1172"/>
                </a:lnTo>
                <a:lnTo>
                  <a:pt x="420" y="1209"/>
                </a:lnTo>
                <a:lnTo>
                  <a:pt x="448" y="1244"/>
                </a:lnTo>
                <a:lnTo>
                  <a:pt x="477" y="1278"/>
                </a:lnTo>
                <a:lnTo>
                  <a:pt x="507" y="1312"/>
                </a:lnTo>
                <a:lnTo>
                  <a:pt x="538" y="1344"/>
                </a:lnTo>
                <a:lnTo>
                  <a:pt x="757" y="1133"/>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7" name="Freeform 53"/>
          <p:cNvSpPr>
            <a:spLocks/>
          </p:cNvSpPr>
          <p:nvPr/>
        </p:nvSpPr>
        <p:spPr bwMode="auto">
          <a:xfrm>
            <a:off x="5046663" y="3789363"/>
            <a:ext cx="300038" cy="533400"/>
          </a:xfrm>
          <a:custGeom>
            <a:avLst/>
            <a:gdLst>
              <a:gd name="T0" fmla="*/ 220 w 757"/>
              <a:gd name="T1" fmla="*/ 1344 h 1344"/>
              <a:gd name="T2" fmla="*/ 250 w 757"/>
              <a:gd name="T3" fmla="*/ 1312 h 1344"/>
              <a:gd name="T4" fmla="*/ 310 w 757"/>
              <a:gd name="T5" fmla="*/ 1244 h 1344"/>
              <a:gd name="T6" fmla="*/ 366 w 757"/>
              <a:gd name="T7" fmla="*/ 1172 h 1344"/>
              <a:gd name="T8" fmla="*/ 418 w 757"/>
              <a:gd name="T9" fmla="*/ 1099 h 1344"/>
              <a:gd name="T10" fmla="*/ 468 w 757"/>
              <a:gd name="T11" fmla="*/ 1022 h 1344"/>
              <a:gd name="T12" fmla="*/ 513 w 757"/>
              <a:gd name="T13" fmla="*/ 944 h 1344"/>
              <a:gd name="T14" fmla="*/ 556 w 757"/>
              <a:gd name="T15" fmla="*/ 864 h 1344"/>
              <a:gd name="T16" fmla="*/ 594 w 757"/>
              <a:gd name="T17" fmla="*/ 782 h 1344"/>
              <a:gd name="T18" fmla="*/ 629 w 757"/>
              <a:gd name="T19" fmla="*/ 696 h 1344"/>
              <a:gd name="T20" fmla="*/ 660 w 757"/>
              <a:gd name="T21" fmla="*/ 610 h 1344"/>
              <a:gd name="T22" fmla="*/ 686 w 757"/>
              <a:gd name="T23" fmla="*/ 521 h 1344"/>
              <a:gd name="T24" fmla="*/ 710 w 757"/>
              <a:gd name="T25" fmla="*/ 430 h 1344"/>
              <a:gd name="T26" fmla="*/ 728 w 757"/>
              <a:gd name="T27" fmla="*/ 339 h 1344"/>
              <a:gd name="T28" fmla="*/ 742 w 757"/>
              <a:gd name="T29" fmla="*/ 245 h 1344"/>
              <a:gd name="T30" fmla="*/ 751 w 757"/>
              <a:gd name="T31" fmla="*/ 150 h 1344"/>
              <a:gd name="T32" fmla="*/ 757 w 757"/>
              <a:gd name="T33" fmla="*/ 54 h 1344"/>
              <a:gd name="T34" fmla="*/ 452 w 757"/>
              <a:gd name="T35" fmla="*/ 0 h 1344"/>
              <a:gd name="T36" fmla="*/ 452 w 757"/>
              <a:gd name="T37" fmla="*/ 42 h 1344"/>
              <a:gd name="T38" fmla="*/ 448 w 757"/>
              <a:gd name="T39" fmla="*/ 123 h 1344"/>
              <a:gd name="T40" fmla="*/ 440 w 757"/>
              <a:gd name="T41" fmla="*/ 203 h 1344"/>
              <a:gd name="T42" fmla="*/ 428 w 757"/>
              <a:gd name="T43" fmla="*/ 282 h 1344"/>
              <a:gd name="T44" fmla="*/ 413 w 757"/>
              <a:gd name="T45" fmla="*/ 360 h 1344"/>
              <a:gd name="T46" fmla="*/ 393 w 757"/>
              <a:gd name="T47" fmla="*/ 437 h 1344"/>
              <a:gd name="T48" fmla="*/ 371 w 757"/>
              <a:gd name="T49" fmla="*/ 511 h 1344"/>
              <a:gd name="T50" fmla="*/ 345 w 757"/>
              <a:gd name="T51" fmla="*/ 584 h 1344"/>
              <a:gd name="T52" fmla="*/ 317 w 757"/>
              <a:gd name="T53" fmla="*/ 655 h 1344"/>
              <a:gd name="T54" fmla="*/ 284 w 757"/>
              <a:gd name="T55" fmla="*/ 726 h 1344"/>
              <a:gd name="T56" fmla="*/ 248 w 757"/>
              <a:gd name="T57" fmla="*/ 795 h 1344"/>
              <a:gd name="T58" fmla="*/ 210 w 757"/>
              <a:gd name="T59" fmla="*/ 861 h 1344"/>
              <a:gd name="T60" fmla="*/ 168 w 757"/>
              <a:gd name="T61" fmla="*/ 925 h 1344"/>
              <a:gd name="T62" fmla="*/ 124 w 757"/>
              <a:gd name="T63" fmla="*/ 987 h 1344"/>
              <a:gd name="T64" fmla="*/ 77 w 757"/>
              <a:gd name="T65" fmla="*/ 1047 h 1344"/>
              <a:gd name="T66" fmla="*/ 26 w 757"/>
              <a:gd name="T67" fmla="*/ 1104 h 1344"/>
              <a:gd name="T68" fmla="*/ 0 w 757"/>
              <a:gd name="T69" fmla="*/ 1133 h 1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57" h="1344">
                <a:moveTo>
                  <a:pt x="0" y="1133"/>
                </a:moveTo>
                <a:lnTo>
                  <a:pt x="220" y="1344"/>
                </a:lnTo>
                <a:lnTo>
                  <a:pt x="220" y="1344"/>
                </a:lnTo>
                <a:lnTo>
                  <a:pt x="250" y="1312"/>
                </a:lnTo>
                <a:lnTo>
                  <a:pt x="280" y="1278"/>
                </a:lnTo>
                <a:lnTo>
                  <a:pt x="310" y="1244"/>
                </a:lnTo>
                <a:lnTo>
                  <a:pt x="337" y="1209"/>
                </a:lnTo>
                <a:lnTo>
                  <a:pt x="366" y="1172"/>
                </a:lnTo>
                <a:lnTo>
                  <a:pt x="392" y="1136"/>
                </a:lnTo>
                <a:lnTo>
                  <a:pt x="418" y="1099"/>
                </a:lnTo>
                <a:lnTo>
                  <a:pt x="443" y="1062"/>
                </a:lnTo>
                <a:lnTo>
                  <a:pt x="468" y="1022"/>
                </a:lnTo>
                <a:lnTo>
                  <a:pt x="491" y="983"/>
                </a:lnTo>
                <a:lnTo>
                  <a:pt x="513" y="944"/>
                </a:lnTo>
                <a:lnTo>
                  <a:pt x="535" y="904"/>
                </a:lnTo>
                <a:lnTo>
                  <a:pt x="556" y="864"/>
                </a:lnTo>
                <a:lnTo>
                  <a:pt x="576" y="823"/>
                </a:lnTo>
                <a:lnTo>
                  <a:pt x="594" y="782"/>
                </a:lnTo>
                <a:lnTo>
                  <a:pt x="612" y="739"/>
                </a:lnTo>
                <a:lnTo>
                  <a:pt x="629" y="696"/>
                </a:lnTo>
                <a:lnTo>
                  <a:pt x="645" y="653"/>
                </a:lnTo>
                <a:lnTo>
                  <a:pt x="660" y="610"/>
                </a:lnTo>
                <a:lnTo>
                  <a:pt x="673" y="565"/>
                </a:lnTo>
                <a:lnTo>
                  <a:pt x="686" y="521"/>
                </a:lnTo>
                <a:lnTo>
                  <a:pt x="698" y="476"/>
                </a:lnTo>
                <a:lnTo>
                  <a:pt x="710" y="430"/>
                </a:lnTo>
                <a:lnTo>
                  <a:pt x="719" y="384"/>
                </a:lnTo>
                <a:lnTo>
                  <a:pt x="728" y="339"/>
                </a:lnTo>
                <a:lnTo>
                  <a:pt x="736" y="292"/>
                </a:lnTo>
                <a:lnTo>
                  <a:pt x="742" y="245"/>
                </a:lnTo>
                <a:lnTo>
                  <a:pt x="747" y="198"/>
                </a:lnTo>
                <a:lnTo>
                  <a:pt x="751" y="150"/>
                </a:lnTo>
                <a:lnTo>
                  <a:pt x="754" y="102"/>
                </a:lnTo>
                <a:lnTo>
                  <a:pt x="757" y="54"/>
                </a:lnTo>
                <a:lnTo>
                  <a:pt x="757" y="6"/>
                </a:lnTo>
                <a:lnTo>
                  <a:pt x="452" y="0"/>
                </a:lnTo>
                <a:lnTo>
                  <a:pt x="452" y="0"/>
                </a:lnTo>
                <a:lnTo>
                  <a:pt x="452" y="42"/>
                </a:lnTo>
                <a:lnTo>
                  <a:pt x="451" y="82"/>
                </a:lnTo>
                <a:lnTo>
                  <a:pt x="448" y="123"/>
                </a:lnTo>
                <a:lnTo>
                  <a:pt x="444" y="163"/>
                </a:lnTo>
                <a:lnTo>
                  <a:pt x="440" y="203"/>
                </a:lnTo>
                <a:lnTo>
                  <a:pt x="435" y="242"/>
                </a:lnTo>
                <a:lnTo>
                  <a:pt x="428" y="282"/>
                </a:lnTo>
                <a:lnTo>
                  <a:pt x="421" y="321"/>
                </a:lnTo>
                <a:lnTo>
                  <a:pt x="413" y="360"/>
                </a:lnTo>
                <a:lnTo>
                  <a:pt x="404" y="397"/>
                </a:lnTo>
                <a:lnTo>
                  <a:pt x="393" y="437"/>
                </a:lnTo>
                <a:lnTo>
                  <a:pt x="383" y="473"/>
                </a:lnTo>
                <a:lnTo>
                  <a:pt x="371" y="511"/>
                </a:lnTo>
                <a:lnTo>
                  <a:pt x="358" y="547"/>
                </a:lnTo>
                <a:lnTo>
                  <a:pt x="345" y="584"/>
                </a:lnTo>
                <a:lnTo>
                  <a:pt x="331" y="620"/>
                </a:lnTo>
                <a:lnTo>
                  <a:pt x="317" y="655"/>
                </a:lnTo>
                <a:lnTo>
                  <a:pt x="301" y="692"/>
                </a:lnTo>
                <a:lnTo>
                  <a:pt x="284" y="726"/>
                </a:lnTo>
                <a:lnTo>
                  <a:pt x="266" y="761"/>
                </a:lnTo>
                <a:lnTo>
                  <a:pt x="248" y="795"/>
                </a:lnTo>
                <a:lnTo>
                  <a:pt x="229" y="827"/>
                </a:lnTo>
                <a:lnTo>
                  <a:pt x="210" y="861"/>
                </a:lnTo>
                <a:lnTo>
                  <a:pt x="189" y="892"/>
                </a:lnTo>
                <a:lnTo>
                  <a:pt x="168" y="925"/>
                </a:lnTo>
                <a:lnTo>
                  <a:pt x="146" y="956"/>
                </a:lnTo>
                <a:lnTo>
                  <a:pt x="124" y="987"/>
                </a:lnTo>
                <a:lnTo>
                  <a:pt x="100" y="1017"/>
                </a:lnTo>
                <a:lnTo>
                  <a:pt x="77" y="1047"/>
                </a:lnTo>
                <a:lnTo>
                  <a:pt x="52" y="1076"/>
                </a:lnTo>
                <a:lnTo>
                  <a:pt x="26" y="1104"/>
                </a:lnTo>
                <a:lnTo>
                  <a:pt x="0" y="1133"/>
                </a:lnTo>
                <a:lnTo>
                  <a:pt x="0" y="1133"/>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8" name="Freeform 54"/>
          <p:cNvSpPr>
            <a:spLocks/>
          </p:cNvSpPr>
          <p:nvPr/>
        </p:nvSpPr>
        <p:spPr bwMode="auto">
          <a:xfrm>
            <a:off x="3976688" y="3787776"/>
            <a:ext cx="228600" cy="409575"/>
          </a:xfrm>
          <a:custGeom>
            <a:avLst/>
            <a:gdLst>
              <a:gd name="T0" fmla="*/ 235 w 579"/>
              <a:gd name="T1" fmla="*/ 5 h 1035"/>
              <a:gd name="T2" fmla="*/ 235 w 579"/>
              <a:gd name="T3" fmla="*/ 5 h 1035"/>
              <a:gd name="T4" fmla="*/ 235 w 579"/>
              <a:gd name="T5" fmla="*/ 0 h 1035"/>
              <a:gd name="T6" fmla="*/ 0 w 579"/>
              <a:gd name="T7" fmla="*/ 4 h 1035"/>
              <a:gd name="T8" fmla="*/ 0 w 579"/>
              <a:gd name="T9" fmla="*/ 4 h 1035"/>
              <a:gd name="T10" fmla="*/ 0 w 579"/>
              <a:gd name="T11" fmla="*/ 5 h 1035"/>
              <a:gd name="T12" fmla="*/ 0 w 579"/>
              <a:gd name="T13" fmla="*/ 5 h 1035"/>
              <a:gd name="T14" fmla="*/ 0 w 579"/>
              <a:gd name="T15" fmla="*/ 43 h 1035"/>
              <a:gd name="T16" fmla="*/ 2 w 579"/>
              <a:gd name="T17" fmla="*/ 79 h 1035"/>
              <a:gd name="T18" fmla="*/ 4 w 579"/>
              <a:gd name="T19" fmla="*/ 116 h 1035"/>
              <a:gd name="T20" fmla="*/ 7 w 579"/>
              <a:gd name="T21" fmla="*/ 153 h 1035"/>
              <a:gd name="T22" fmla="*/ 11 w 579"/>
              <a:gd name="T23" fmla="*/ 189 h 1035"/>
              <a:gd name="T24" fmla="*/ 16 w 579"/>
              <a:gd name="T25" fmla="*/ 225 h 1035"/>
              <a:gd name="T26" fmla="*/ 21 w 579"/>
              <a:gd name="T27" fmla="*/ 262 h 1035"/>
              <a:gd name="T28" fmla="*/ 28 w 579"/>
              <a:gd name="T29" fmla="*/ 297 h 1035"/>
              <a:gd name="T30" fmla="*/ 36 w 579"/>
              <a:gd name="T31" fmla="*/ 332 h 1035"/>
              <a:gd name="T32" fmla="*/ 43 w 579"/>
              <a:gd name="T33" fmla="*/ 367 h 1035"/>
              <a:gd name="T34" fmla="*/ 53 w 579"/>
              <a:gd name="T35" fmla="*/ 401 h 1035"/>
              <a:gd name="T36" fmla="*/ 63 w 579"/>
              <a:gd name="T37" fmla="*/ 436 h 1035"/>
              <a:gd name="T38" fmla="*/ 73 w 579"/>
              <a:gd name="T39" fmla="*/ 470 h 1035"/>
              <a:gd name="T40" fmla="*/ 85 w 579"/>
              <a:gd name="T41" fmla="*/ 502 h 1035"/>
              <a:gd name="T42" fmla="*/ 97 w 579"/>
              <a:gd name="T43" fmla="*/ 536 h 1035"/>
              <a:gd name="T44" fmla="*/ 110 w 579"/>
              <a:gd name="T45" fmla="*/ 569 h 1035"/>
              <a:gd name="T46" fmla="*/ 123 w 579"/>
              <a:gd name="T47" fmla="*/ 601 h 1035"/>
              <a:gd name="T48" fmla="*/ 137 w 579"/>
              <a:gd name="T49" fmla="*/ 634 h 1035"/>
              <a:gd name="T50" fmla="*/ 153 w 579"/>
              <a:gd name="T51" fmla="*/ 665 h 1035"/>
              <a:gd name="T52" fmla="*/ 168 w 579"/>
              <a:gd name="T53" fmla="*/ 696 h 1035"/>
              <a:gd name="T54" fmla="*/ 185 w 579"/>
              <a:gd name="T55" fmla="*/ 728 h 1035"/>
              <a:gd name="T56" fmla="*/ 202 w 579"/>
              <a:gd name="T57" fmla="*/ 758 h 1035"/>
              <a:gd name="T58" fmla="*/ 221 w 579"/>
              <a:gd name="T59" fmla="*/ 788 h 1035"/>
              <a:gd name="T60" fmla="*/ 239 w 579"/>
              <a:gd name="T61" fmla="*/ 818 h 1035"/>
              <a:gd name="T62" fmla="*/ 258 w 579"/>
              <a:gd name="T63" fmla="*/ 846 h 1035"/>
              <a:gd name="T64" fmla="*/ 278 w 579"/>
              <a:gd name="T65" fmla="*/ 875 h 1035"/>
              <a:gd name="T66" fmla="*/ 299 w 579"/>
              <a:gd name="T67" fmla="*/ 903 h 1035"/>
              <a:gd name="T68" fmla="*/ 319 w 579"/>
              <a:gd name="T69" fmla="*/ 931 h 1035"/>
              <a:gd name="T70" fmla="*/ 342 w 579"/>
              <a:gd name="T71" fmla="*/ 957 h 1035"/>
              <a:gd name="T72" fmla="*/ 364 w 579"/>
              <a:gd name="T73" fmla="*/ 984 h 1035"/>
              <a:gd name="T74" fmla="*/ 386 w 579"/>
              <a:gd name="T75" fmla="*/ 1010 h 1035"/>
              <a:gd name="T76" fmla="*/ 411 w 579"/>
              <a:gd name="T77" fmla="*/ 1035 h 1035"/>
              <a:gd name="T78" fmla="*/ 579 w 579"/>
              <a:gd name="T79" fmla="*/ 872 h 1035"/>
              <a:gd name="T80" fmla="*/ 579 w 579"/>
              <a:gd name="T81" fmla="*/ 872 h 1035"/>
              <a:gd name="T82" fmla="*/ 540 w 579"/>
              <a:gd name="T83" fmla="*/ 828 h 1035"/>
              <a:gd name="T84" fmla="*/ 503 w 579"/>
              <a:gd name="T85" fmla="*/ 784 h 1035"/>
              <a:gd name="T86" fmla="*/ 468 w 579"/>
              <a:gd name="T87" fmla="*/ 737 h 1035"/>
              <a:gd name="T88" fmla="*/ 435 w 579"/>
              <a:gd name="T89" fmla="*/ 689 h 1035"/>
              <a:gd name="T90" fmla="*/ 405 w 579"/>
              <a:gd name="T91" fmla="*/ 638 h 1035"/>
              <a:gd name="T92" fmla="*/ 377 w 579"/>
              <a:gd name="T93" fmla="*/ 587 h 1035"/>
              <a:gd name="T94" fmla="*/ 351 w 579"/>
              <a:gd name="T95" fmla="*/ 534 h 1035"/>
              <a:gd name="T96" fmla="*/ 327 w 579"/>
              <a:gd name="T97" fmla="*/ 479 h 1035"/>
              <a:gd name="T98" fmla="*/ 306 w 579"/>
              <a:gd name="T99" fmla="*/ 424 h 1035"/>
              <a:gd name="T100" fmla="*/ 288 w 579"/>
              <a:gd name="T101" fmla="*/ 367 h 1035"/>
              <a:gd name="T102" fmla="*/ 273 w 579"/>
              <a:gd name="T103" fmla="*/ 310 h 1035"/>
              <a:gd name="T104" fmla="*/ 258 w 579"/>
              <a:gd name="T105" fmla="*/ 250 h 1035"/>
              <a:gd name="T106" fmla="*/ 249 w 579"/>
              <a:gd name="T107" fmla="*/ 190 h 1035"/>
              <a:gd name="T108" fmla="*/ 241 w 579"/>
              <a:gd name="T109" fmla="*/ 129 h 1035"/>
              <a:gd name="T110" fmla="*/ 236 w 579"/>
              <a:gd name="T111" fmla="*/ 68 h 1035"/>
              <a:gd name="T112" fmla="*/ 235 w 579"/>
              <a:gd name="T113" fmla="*/ 5 h 1035"/>
              <a:gd name="T114" fmla="*/ 235 w 579"/>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9" h="1035">
                <a:moveTo>
                  <a:pt x="235" y="5"/>
                </a:moveTo>
                <a:lnTo>
                  <a:pt x="235" y="5"/>
                </a:lnTo>
                <a:lnTo>
                  <a:pt x="235" y="0"/>
                </a:lnTo>
                <a:lnTo>
                  <a:pt x="0" y="4"/>
                </a:lnTo>
                <a:lnTo>
                  <a:pt x="0" y="4"/>
                </a:lnTo>
                <a:lnTo>
                  <a:pt x="0" y="5"/>
                </a:lnTo>
                <a:lnTo>
                  <a:pt x="0" y="5"/>
                </a:lnTo>
                <a:lnTo>
                  <a:pt x="0" y="43"/>
                </a:lnTo>
                <a:lnTo>
                  <a:pt x="2" y="79"/>
                </a:lnTo>
                <a:lnTo>
                  <a:pt x="4" y="116"/>
                </a:lnTo>
                <a:lnTo>
                  <a:pt x="7" y="153"/>
                </a:lnTo>
                <a:lnTo>
                  <a:pt x="11" y="189"/>
                </a:lnTo>
                <a:lnTo>
                  <a:pt x="16" y="225"/>
                </a:lnTo>
                <a:lnTo>
                  <a:pt x="21" y="262"/>
                </a:lnTo>
                <a:lnTo>
                  <a:pt x="28" y="297"/>
                </a:lnTo>
                <a:lnTo>
                  <a:pt x="36" y="332"/>
                </a:lnTo>
                <a:lnTo>
                  <a:pt x="43" y="367"/>
                </a:lnTo>
                <a:lnTo>
                  <a:pt x="53" y="401"/>
                </a:lnTo>
                <a:lnTo>
                  <a:pt x="63" y="436"/>
                </a:lnTo>
                <a:lnTo>
                  <a:pt x="73" y="470"/>
                </a:lnTo>
                <a:lnTo>
                  <a:pt x="85" y="502"/>
                </a:lnTo>
                <a:lnTo>
                  <a:pt x="97" y="536"/>
                </a:lnTo>
                <a:lnTo>
                  <a:pt x="110" y="569"/>
                </a:lnTo>
                <a:lnTo>
                  <a:pt x="123" y="601"/>
                </a:lnTo>
                <a:lnTo>
                  <a:pt x="137" y="634"/>
                </a:lnTo>
                <a:lnTo>
                  <a:pt x="153" y="665"/>
                </a:lnTo>
                <a:lnTo>
                  <a:pt x="168" y="696"/>
                </a:lnTo>
                <a:lnTo>
                  <a:pt x="185" y="728"/>
                </a:lnTo>
                <a:lnTo>
                  <a:pt x="202" y="758"/>
                </a:lnTo>
                <a:lnTo>
                  <a:pt x="221" y="788"/>
                </a:lnTo>
                <a:lnTo>
                  <a:pt x="239" y="818"/>
                </a:lnTo>
                <a:lnTo>
                  <a:pt x="258" y="846"/>
                </a:lnTo>
                <a:lnTo>
                  <a:pt x="278" y="875"/>
                </a:lnTo>
                <a:lnTo>
                  <a:pt x="299" y="903"/>
                </a:lnTo>
                <a:lnTo>
                  <a:pt x="319" y="931"/>
                </a:lnTo>
                <a:lnTo>
                  <a:pt x="342" y="957"/>
                </a:lnTo>
                <a:lnTo>
                  <a:pt x="364" y="984"/>
                </a:lnTo>
                <a:lnTo>
                  <a:pt x="386" y="1010"/>
                </a:lnTo>
                <a:lnTo>
                  <a:pt x="411" y="1035"/>
                </a:lnTo>
                <a:lnTo>
                  <a:pt x="579" y="872"/>
                </a:lnTo>
                <a:lnTo>
                  <a:pt x="579" y="872"/>
                </a:lnTo>
                <a:lnTo>
                  <a:pt x="540" y="828"/>
                </a:lnTo>
                <a:lnTo>
                  <a:pt x="503" y="784"/>
                </a:lnTo>
                <a:lnTo>
                  <a:pt x="468" y="737"/>
                </a:lnTo>
                <a:lnTo>
                  <a:pt x="435" y="689"/>
                </a:lnTo>
                <a:lnTo>
                  <a:pt x="405" y="638"/>
                </a:lnTo>
                <a:lnTo>
                  <a:pt x="377" y="587"/>
                </a:lnTo>
                <a:lnTo>
                  <a:pt x="351" y="534"/>
                </a:lnTo>
                <a:lnTo>
                  <a:pt x="327" y="479"/>
                </a:lnTo>
                <a:lnTo>
                  <a:pt x="306" y="424"/>
                </a:lnTo>
                <a:lnTo>
                  <a:pt x="288" y="367"/>
                </a:lnTo>
                <a:lnTo>
                  <a:pt x="273" y="310"/>
                </a:lnTo>
                <a:lnTo>
                  <a:pt x="258" y="250"/>
                </a:lnTo>
                <a:lnTo>
                  <a:pt x="249" y="190"/>
                </a:lnTo>
                <a:lnTo>
                  <a:pt x="241" y="129"/>
                </a:lnTo>
                <a:lnTo>
                  <a:pt x="236" y="68"/>
                </a:lnTo>
                <a:lnTo>
                  <a:pt x="235" y="5"/>
                </a:lnTo>
                <a:lnTo>
                  <a:pt x="235" y="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39" name="Freeform 55"/>
          <p:cNvSpPr>
            <a:spLocks/>
          </p:cNvSpPr>
          <p:nvPr/>
        </p:nvSpPr>
        <p:spPr bwMode="auto">
          <a:xfrm>
            <a:off x="3976688" y="3370263"/>
            <a:ext cx="239713" cy="400050"/>
          </a:xfrm>
          <a:custGeom>
            <a:avLst/>
            <a:gdLst>
              <a:gd name="T0" fmla="*/ 603 w 603"/>
              <a:gd name="T1" fmla="*/ 164 h 1010"/>
              <a:gd name="T2" fmla="*/ 433 w 603"/>
              <a:gd name="T3" fmla="*/ 0 h 1010"/>
              <a:gd name="T4" fmla="*/ 433 w 603"/>
              <a:gd name="T5" fmla="*/ 0 h 1010"/>
              <a:gd name="T6" fmla="*/ 410 w 603"/>
              <a:gd name="T7" fmla="*/ 24 h 1010"/>
              <a:gd name="T8" fmla="*/ 386 w 603"/>
              <a:gd name="T9" fmla="*/ 49 h 1010"/>
              <a:gd name="T10" fmla="*/ 363 w 603"/>
              <a:gd name="T11" fmla="*/ 75 h 1010"/>
              <a:gd name="T12" fmla="*/ 341 w 603"/>
              <a:gd name="T13" fmla="*/ 101 h 1010"/>
              <a:gd name="T14" fmla="*/ 320 w 603"/>
              <a:gd name="T15" fmla="*/ 129 h 1010"/>
              <a:gd name="T16" fmla="*/ 298 w 603"/>
              <a:gd name="T17" fmla="*/ 156 h 1010"/>
              <a:gd name="T18" fmla="*/ 278 w 603"/>
              <a:gd name="T19" fmla="*/ 183 h 1010"/>
              <a:gd name="T20" fmla="*/ 259 w 603"/>
              <a:gd name="T21" fmla="*/ 212 h 1010"/>
              <a:gd name="T22" fmla="*/ 239 w 603"/>
              <a:gd name="T23" fmla="*/ 241 h 1010"/>
              <a:gd name="T24" fmla="*/ 221 w 603"/>
              <a:gd name="T25" fmla="*/ 269 h 1010"/>
              <a:gd name="T26" fmla="*/ 203 w 603"/>
              <a:gd name="T27" fmla="*/ 299 h 1010"/>
              <a:gd name="T28" fmla="*/ 186 w 603"/>
              <a:gd name="T29" fmla="*/ 329 h 1010"/>
              <a:gd name="T30" fmla="*/ 169 w 603"/>
              <a:gd name="T31" fmla="*/ 360 h 1010"/>
              <a:gd name="T32" fmla="*/ 153 w 603"/>
              <a:gd name="T33" fmla="*/ 390 h 1010"/>
              <a:gd name="T34" fmla="*/ 139 w 603"/>
              <a:gd name="T35" fmla="*/ 422 h 1010"/>
              <a:gd name="T36" fmla="*/ 125 w 603"/>
              <a:gd name="T37" fmla="*/ 454 h 1010"/>
              <a:gd name="T38" fmla="*/ 110 w 603"/>
              <a:gd name="T39" fmla="*/ 485 h 1010"/>
              <a:gd name="T40" fmla="*/ 97 w 603"/>
              <a:gd name="T41" fmla="*/ 518 h 1010"/>
              <a:gd name="T42" fmla="*/ 86 w 603"/>
              <a:gd name="T43" fmla="*/ 552 h 1010"/>
              <a:gd name="T44" fmla="*/ 74 w 603"/>
              <a:gd name="T45" fmla="*/ 584 h 1010"/>
              <a:gd name="T46" fmla="*/ 64 w 603"/>
              <a:gd name="T47" fmla="*/ 618 h 1010"/>
              <a:gd name="T48" fmla="*/ 53 w 603"/>
              <a:gd name="T49" fmla="*/ 652 h 1010"/>
              <a:gd name="T50" fmla="*/ 44 w 603"/>
              <a:gd name="T51" fmla="*/ 686 h 1010"/>
              <a:gd name="T52" fmla="*/ 36 w 603"/>
              <a:gd name="T53" fmla="*/ 721 h 1010"/>
              <a:gd name="T54" fmla="*/ 28 w 603"/>
              <a:gd name="T55" fmla="*/ 755 h 1010"/>
              <a:gd name="T56" fmla="*/ 22 w 603"/>
              <a:gd name="T57" fmla="*/ 790 h 1010"/>
              <a:gd name="T58" fmla="*/ 15 w 603"/>
              <a:gd name="T59" fmla="*/ 827 h 1010"/>
              <a:gd name="T60" fmla="*/ 12 w 603"/>
              <a:gd name="T61" fmla="*/ 862 h 1010"/>
              <a:gd name="T62" fmla="*/ 6 w 603"/>
              <a:gd name="T63" fmla="*/ 898 h 1010"/>
              <a:gd name="T64" fmla="*/ 4 w 603"/>
              <a:gd name="T65" fmla="*/ 933 h 1010"/>
              <a:gd name="T66" fmla="*/ 1 w 603"/>
              <a:gd name="T67" fmla="*/ 970 h 1010"/>
              <a:gd name="T68" fmla="*/ 0 w 603"/>
              <a:gd name="T69" fmla="*/ 1006 h 1010"/>
              <a:gd name="T70" fmla="*/ 234 w 603"/>
              <a:gd name="T71" fmla="*/ 1010 h 1010"/>
              <a:gd name="T72" fmla="*/ 234 w 603"/>
              <a:gd name="T73" fmla="*/ 1010 h 1010"/>
              <a:gd name="T74" fmla="*/ 238 w 603"/>
              <a:gd name="T75" fmla="*/ 949 h 1010"/>
              <a:gd name="T76" fmla="*/ 245 w 603"/>
              <a:gd name="T77" fmla="*/ 889 h 1010"/>
              <a:gd name="T78" fmla="*/ 254 w 603"/>
              <a:gd name="T79" fmla="*/ 829 h 1010"/>
              <a:gd name="T80" fmla="*/ 267 w 603"/>
              <a:gd name="T81" fmla="*/ 769 h 1010"/>
              <a:gd name="T82" fmla="*/ 281 w 603"/>
              <a:gd name="T83" fmla="*/ 712 h 1010"/>
              <a:gd name="T84" fmla="*/ 298 w 603"/>
              <a:gd name="T85" fmla="*/ 655 h 1010"/>
              <a:gd name="T86" fmla="*/ 319 w 603"/>
              <a:gd name="T87" fmla="*/ 600 h 1010"/>
              <a:gd name="T88" fmla="*/ 341 w 603"/>
              <a:gd name="T89" fmla="*/ 545 h 1010"/>
              <a:gd name="T90" fmla="*/ 366 w 603"/>
              <a:gd name="T91" fmla="*/ 492 h 1010"/>
              <a:gd name="T92" fmla="*/ 393 w 603"/>
              <a:gd name="T93" fmla="*/ 441 h 1010"/>
              <a:gd name="T94" fmla="*/ 423 w 603"/>
              <a:gd name="T95" fmla="*/ 390 h 1010"/>
              <a:gd name="T96" fmla="*/ 454 w 603"/>
              <a:gd name="T97" fmla="*/ 342 h 1010"/>
              <a:gd name="T98" fmla="*/ 488 w 603"/>
              <a:gd name="T99" fmla="*/ 294 h 1010"/>
              <a:gd name="T100" fmla="*/ 524 w 603"/>
              <a:gd name="T101" fmla="*/ 250 h 1010"/>
              <a:gd name="T102" fmla="*/ 562 w 603"/>
              <a:gd name="T103" fmla="*/ 205 h 1010"/>
              <a:gd name="T104" fmla="*/ 603 w 603"/>
              <a:gd name="T105" fmla="*/ 164 h 1010"/>
              <a:gd name="T106" fmla="*/ 603 w 603"/>
              <a:gd name="T107" fmla="*/ 164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3" h="1010">
                <a:moveTo>
                  <a:pt x="603" y="164"/>
                </a:moveTo>
                <a:lnTo>
                  <a:pt x="433" y="0"/>
                </a:lnTo>
                <a:lnTo>
                  <a:pt x="433" y="0"/>
                </a:lnTo>
                <a:lnTo>
                  <a:pt x="410" y="24"/>
                </a:lnTo>
                <a:lnTo>
                  <a:pt x="386" y="49"/>
                </a:lnTo>
                <a:lnTo>
                  <a:pt x="363" y="75"/>
                </a:lnTo>
                <a:lnTo>
                  <a:pt x="341" y="101"/>
                </a:lnTo>
                <a:lnTo>
                  <a:pt x="320" y="129"/>
                </a:lnTo>
                <a:lnTo>
                  <a:pt x="298" y="156"/>
                </a:lnTo>
                <a:lnTo>
                  <a:pt x="278" y="183"/>
                </a:lnTo>
                <a:lnTo>
                  <a:pt x="259" y="212"/>
                </a:lnTo>
                <a:lnTo>
                  <a:pt x="239" y="241"/>
                </a:lnTo>
                <a:lnTo>
                  <a:pt x="221" y="269"/>
                </a:lnTo>
                <a:lnTo>
                  <a:pt x="203" y="299"/>
                </a:lnTo>
                <a:lnTo>
                  <a:pt x="186" y="329"/>
                </a:lnTo>
                <a:lnTo>
                  <a:pt x="169" y="360"/>
                </a:lnTo>
                <a:lnTo>
                  <a:pt x="153" y="390"/>
                </a:lnTo>
                <a:lnTo>
                  <a:pt x="139" y="422"/>
                </a:lnTo>
                <a:lnTo>
                  <a:pt x="125" y="454"/>
                </a:lnTo>
                <a:lnTo>
                  <a:pt x="110" y="485"/>
                </a:lnTo>
                <a:lnTo>
                  <a:pt x="97" y="518"/>
                </a:lnTo>
                <a:lnTo>
                  <a:pt x="86" y="552"/>
                </a:lnTo>
                <a:lnTo>
                  <a:pt x="74" y="584"/>
                </a:lnTo>
                <a:lnTo>
                  <a:pt x="64" y="618"/>
                </a:lnTo>
                <a:lnTo>
                  <a:pt x="53" y="652"/>
                </a:lnTo>
                <a:lnTo>
                  <a:pt x="44" y="686"/>
                </a:lnTo>
                <a:lnTo>
                  <a:pt x="36" y="721"/>
                </a:lnTo>
                <a:lnTo>
                  <a:pt x="28" y="755"/>
                </a:lnTo>
                <a:lnTo>
                  <a:pt x="22" y="790"/>
                </a:lnTo>
                <a:lnTo>
                  <a:pt x="15" y="827"/>
                </a:lnTo>
                <a:lnTo>
                  <a:pt x="12" y="862"/>
                </a:lnTo>
                <a:lnTo>
                  <a:pt x="6" y="898"/>
                </a:lnTo>
                <a:lnTo>
                  <a:pt x="4" y="933"/>
                </a:lnTo>
                <a:lnTo>
                  <a:pt x="1" y="970"/>
                </a:lnTo>
                <a:lnTo>
                  <a:pt x="0" y="1006"/>
                </a:lnTo>
                <a:lnTo>
                  <a:pt x="234" y="1010"/>
                </a:lnTo>
                <a:lnTo>
                  <a:pt x="234" y="1010"/>
                </a:lnTo>
                <a:lnTo>
                  <a:pt x="238" y="949"/>
                </a:lnTo>
                <a:lnTo>
                  <a:pt x="245" y="889"/>
                </a:lnTo>
                <a:lnTo>
                  <a:pt x="254" y="829"/>
                </a:lnTo>
                <a:lnTo>
                  <a:pt x="267" y="769"/>
                </a:lnTo>
                <a:lnTo>
                  <a:pt x="281" y="712"/>
                </a:lnTo>
                <a:lnTo>
                  <a:pt x="298" y="655"/>
                </a:lnTo>
                <a:lnTo>
                  <a:pt x="319" y="600"/>
                </a:lnTo>
                <a:lnTo>
                  <a:pt x="341" y="545"/>
                </a:lnTo>
                <a:lnTo>
                  <a:pt x="366" y="492"/>
                </a:lnTo>
                <a:lnTo>
                  <a:pt x="393" y="441"/>
                </a:lnTo>
                <a:lnTo>
                  <a:pt x="423" y="390"/>
                </a:lnTo>
                <a:lnTo>
                  <a:pt x="454" y="342"/>
                </a:lnTo>
                <a:lnTo>
                  <a:pt x="488" y="294"/>
                </a:lnTo>
                <a:lnTo>
                  <a:pt x="524" y="250"/>
                </a:lnTo>
                <a:lnTo>
                  <a:pt x="562" y="205"/>
                </a:lnTo>
                <a:lnTo>
                  <a:pt x="603" y="164"/>
                </a:lnTo>
                <a:lnTo>
                  <a:pt x="603" y="164"/>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0" name="Freeform 56"/>
          <p:cNvSpPr>
            <a:spLocks/>
          </p:cNvSpPr>
          <p:nvPr/>
        </p:nvSpPr>
        <p:spPr bwMode="auto">
          <a:xfrm>
            <a:off x="4162425" y="3194051"/>
            <a:ext cx="401638" cy="230188"/>
          </a:xfrm>
          <a:custGeom>
            <a:avLst/>
            <a:gdLst>
              <a:gd name="T0" fmla="*/ 1010 w 1010"/>
              <a:gd name="T1" fmla="*/ 235 h 579"/>
              <a:gd name="T2" fmla="*/ 1006 w 1010"/>
              <a:gd name="T3" fmla="*/ 0 h 579"/>
              <a:gd name="T4" fmla="*/ 1006 w 1010"/>
              <a:gd name="T5" fmla="*/ 0 h 579"/>
              <a:gd name="T6" fmla="*/ 969 w 1010"/>
              <a:gd name="T7" fmla="*/ 1 h 579"/>
              <a:gd name="T8" fmla="*/ 933 w 1010"/>
              <a:gd name="T9" fmla="*/ 4 h 579"/>
              <a:gd name="T10" fmla="*/ 898 w 1010"/>
              <a:gd name="T11" fmla="*/ 6 h 579"/>
              <a:gd name="T12" fmla="*/ 861 w 1010"/>
              <a:gd name="T13" fmla="*/ 9 h 579"/>
              <a:gd name="T14" fmla="*/ 826 w 1010"/>
              <a:gd name="T15" fmla="*/ 14 h 579"/>
              <a:gd name="T16" fmla="*/ 791 w 1010"/>
              <a:gd name="T17" fmla="*/ 19 h 579"/>
              <a:gd name="T18" fmla="*/ 756 w 1010"/>
              <a:gd name="T19" fmla="*/ 24 h 579"/>
              <a:gd name="T20" fmla="*/ 721 w 1010"/>
              <a:gd name="T21" fmla="*/ 32 h 579"/>
              <a:gd name="T22" fmla="*/ 687 w 1010"/>
              <a:gd name="T23" fmla="*/ 40 h 579"/>
              <a:gd name="T24" fmla="*/ 653 w 1010"/>
              <a:gd name="T25" fmla="*/ 48 h 579"/>
              <a:gd name="T26" fmla="*/ 619 w 1010"/>
              <a:gd name="T27" fmla="*/ 57 h 579"/>
              <a:gd name="T28" fmla="*/ 585 w 1010"/>
              <a:gd name="T29" fmla="*/ 67 h 579"/>
              <a:gd name="T30" fmla="*/ 553 w 1010"/>
              <a:gd name="T31" fmla="*/ 78 h 579"/>
              <a:gd name="T32" fmla="*/ 520 w 1010"/>
              <a:gd name="T33" fmla="*/ 90 h 579"/>
              <a:gd name="T34" fmla="*/ 488 w 1010"/>
              <a:gd name="T35" fmla="*/ 101 h 579"/>
              <a:gd name="T36" fmla="*/ 455 w 1010"/>
              <a:gd name="T37" fmla="*/ 114 h 579"/>
              <a:gd name="T38" fmla="*/ 424 w 1010"/>
              <a:gd name="T39" fmla="*/ 127 h 579"/>
              <a:gd name="T40" fmla="*/ 393 w 1010"/>
              <a:gd name="T41" fmla="*/ 142 h 579"/>
              <a:gd name="T42" fmla="*/ 361 w 1010"/>
              <a:gd name="T43" fmla="*/ 157 h 579"/>
              <a:gd name="T44" fmla="*/ 330 w 1010"/>
              <a:gd name="T45" fmla="*/ 173 h 579"/>
              <a:gd name="T46" fmla="*/ 300 w 1010"/>
              <a:gd name="T47" fmla="*/ 188 h 579"/>
              <a:gd name="T48" fmla="*/ 270 w 1010"/>
              <a:gd name="T49" fmla="*/ 205 h 579"/>
              <a:gd name="T50" fmla="*/ 213 w 1010"/>
              <a:gd name="T51" fmla="*/ 242 h 579"/>
              <a:gd name="T52" fmla="*/ 157 w 1010"/>
              <a:gd name="T53" fmla="*/ 281 h 579"/>
              <a:gd name="T54" fmla="*/ 102 w 1010"/>
              <a:gd name="T55" fmla="*/ 321 h 579"/>
              <a:gd name="T56" fmla="*/ 50 w 1010"/>
              <a:gd name="T57" fmla="*/ 364 h 579"/>
              <a:gd name="T58" fmla="*/ 0 w 1010"/>
              <a:gd name="T59" fmla="*/ 410 h 579"/>
              <a:gd name="T60" fmla="*/ 162 w 1010"/>
              <a:gd name="T61" fmla="*/ 579 h 579"/>
              <a:gd name="T62" fmla="*/ 162 w 1010"/>
              <a:gd name="T63" fmla="*/ 579 h 579"/>
              <a:gd name="T64" fmla="*/ 205 w 1010"/>
              <a:gd name="T65" fmla="*/ 541 h 579"/>
              <a:gd name="T66" fmla="*/ 249 w 1010"/>
              <a:gd name="T67" fmla="*/ 505 h 579"/>
              <a:gd name="T68" fmla="*/ 295 w 1010"/>
              <a:gd name="T69" fmla="*/ 470 h 579"/>
              <a:gd name="T70" fmla="*/ 343 w 1010"/>
              <a:gd name="T71" fmla="*/ 438 h 579"/>
              <a:gd name="T72" fmla="*/ 391 w 1010"/>
              <a:gd name="T73" fmla="*/ 407 h 579"/>
              <a:gd name="T74" fmla="*/ 442 w 1010"/>
              <a:gd name="T75" fmla="*/ 380 h 579"/>
              <a:gd name="T76" fmla="*/ 494 w 1010"/>
              <a:gd name="T77" fmla="*/ 354 h 579"/>
              <a:gd name="T78" fmla="*/ 546 w 1010"/>
              <a:gd name="T79" fmla="*/ 330 h 579"/>
              <a:gd name="T80" fmla="*/ 601 w 1010"/>
              <a:gd name="T81" fmla="*/ 310 h 579"/>
              <a:gd name="T82" fmla="*/ 656 w 1010"/>
              <a:gd name="T83" fmla="*/ 291 h 579"/>
              <a:gd name="T84" fmla="*/ 713 w 1010"/>
              <a:gd name="T85" fmla="*/ 276 h 579"/>
              <a:gd name="T86" fmla="*/ 770 w 1010"/>
              <a:gd name="T87" fmla="*/ 261 h 579"/>
              <a:gd name="T88" fmla="*/ 829 w 1010"/>
              <a:gd name="T89" fmla="*/ 251 h 579"/>
              <a:gd name="T90" fmla="*/ 889 w 1010"/>
              <a:gd name="T91" fmla="*/ 243 h 579"/>
              <a:gd name="T92" fmla="*/ 949 w 1010"/>
              <a:gd name="T93" fmla="*/ 238 h 579"/>
              <a:gd name="T94" fmla="*/ 1010 w 1010"/>
              <a:gd name="T95" fmla="*/ 235 h 579"/>
              <a:gd name="T96" fmla="*/ 1010 w 1010"/>
              <a:gd name="T97" fmla="*/ 235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0" h="579">
                <a:moveTo>
                  <a:pt x="1010" y="235"/>
                </a:moveTo>
                <a:lnTo>
                  <a:pt x="1006" y="0"/>
                </a:lnTo>
                <a:lnTo>
                  <a:pt x="1006" y="0"/>
                </a:lnTo>
                <a:lnTo>
                  <a:pt x="969" y="1"/>
                </a:lnTo>
                <a:lnTo>
                  <a:pt x="933" y="4"/>
                </a:lnTo>
                <a:lnTo>
                  <a:pt x="898" y="6"/>
                </a:lnTo>
                <a:lnTo>
                  <a:pt x="861" y="9"/>
                </a:lnTo>
                <a:lnTo>
                  <a:pt x="826" y="14"/>
                </a:lnTo>
                <a:lnTo>
                  <a:pt x="791" y="19"/>
                </a:lnTo>
                <a:lnTo>
                  <a:pt x="756" y="24"/>
                </a:lnTo>
                <a:lnTo>
                  <a:pt x="721" y="32"/>
                </a:lnTo>
                <a:lnTo>
                  <a:pt x="687" y="40"/>
                </a:lnTo>
                <a:lnTo>
                  <a:pt x="653" y="48"/>
                </a:lnTo>
                <a:lnTo>
                  <a:pt x="619" y="57"/>
                </a:lnTo>
                <a:lnTo>
                  <a:pt x="585" y="67"/>
                </a:lnTo>
                <a:lnTo>
                  <a:pt x="553" y="78"/>
                </a:lnTo>
                <a:lnTo>
                  <a:pt x="520" y="90"/>
                </a:lnTo>
                <a:lnTo>
                  <a:pt x="488" y="101"/>
                </a:lnTo>
                <a:lnTo>
                  <a:pt x="455" y="114"/>
                </a:lnTo>
                <a:lnTo>
                  <a:pt x="424" y="127"/>
                </a:lnTo>
                <a:lnTo>
                  <a:pt x="393" y="142"/>
                </a:lnTo>
                <a:lnTo>
                  <a:pt x="361" y="157"/>
                </a:lnTo>
                <a:lnTo>
                  <a:pt x="330" y="173"/>
                </a:lnTo>
                <a:lnTo>
                  <a:pt x="300" y="188"/>
                </a:lnTo>
                <a:lnTo>
                  <a:pt x="270" y="205"/>
                </a:lnTo>
                <a:lnTo>
                  <a:pt x="213" y="242"/>
                </a:lnTo>
                <a:lnTo>
                  <a:pt x="157" y="281"/>
                </a:lnTo>
                <a:lnTo>
                  <a:pt x="102" y="321"/>
                </a:lnTo>
                <a:lnTo>
                  <a:pt x="50" y="364"/>
                </a:lnTo>
                <a:lnTo>
                  <a:pt x="0" y="410"/>
                </a:lnTo>
                <a:lnTo>
                  <a:pt x="162" y="579"/>
                </a:lnTo>
                <a:lnTo>
                  <a:pt x="162" y="579"/>
                </a:lnTo>
                <a:lnTo>
                  <a:pt x="205" y="541"/>
                </a:lnTo>
                <a:lnTo>
                  <a:pt x="249" y="505"/>
                </a:lnTo>
                <a:lnTo>
                  <a:pt x="295" y="470"/>
                </a:lnTo>
                <a:lnTo>
                  <a:pt x="343" y="438"/>
                </a:lnTo>
                <a:lnTo>
                  <a:pt x="391" y="407"/>
                </a:lnTo>
                <a:lnTo>
                  <a:pt x="442" y="380"/>
                </a:lnTo>
                <a:lnTo>
                  <a:pt x="494" y="354"/>
                </a:lnTo>
                <a:lnTo>
                  <a:pt x="546" y="330"/>
                </a:lnTo>
                <a:lnTo>
                  <a:pt x="601" y="310"/>
                </a:lnTo>
                <a:lnTo>
                  <a:pt x="656" y="291"/>
                </a:lnTo>
                <a:lnTo>
                  <a:pt x="713" y="276"/>
                </a:lnTo>
                <a:lnTo>
                  <a:pt x="770" y="261"/>
                </a:lnTo>
                <a:lnTo>
                  <a:pt x="829" y="251"/>
                </a:lnTo>
                <a:lnTo>
                  <a:pt x="889" y="243"/>
                </a:lnTo>
                <a:lnTo>
                  <a:pt x="949" y="238"/>
                </a:lnTo>
                <a:lnTo>
                  <a:pt x="1010" y="235"/>
                </a:lnTo>
                <a:lnTo>
                  <a:pt x="1010" y="23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1" name="Freeform 57"/>
          <p:cNvSpPr>
            <a:spLocks/>
          </p:cNvSpPr>
          <p:nvPr/>
        </p:nvSpPr>
        <p:spPr bwMode="auto">
          <a:xfrm>
            <a:off x="4152900" y="4144963"/>
            <a:ext cx="411163" cy="239713"/>
          </a:xfrm>
          <a:custGeom>
            <a:avLst/>
            <a:gdLst>
              <a:gd name="T0" fmla="*/ 1036 w 1036"/>
              <a:gd name="T1" fmla="*/ 369 h 603"/>
              <a:gd name="T2" fmla="*/ 1036 w 1036"/>
              <a:gd name="T3" fmla="*/ 369 h 603"/>
              <a:gd name="T4" fmla="*/ 1004 w 1036"/>
              <a:gd name="T5" fmla="*/ 367 h 603"/>
              <a:gd name="T6" fmla="*/ 973 w 1036"/>
              <a:gd name="T7" fmla="*/ 366 h 603"/>
              <a:gd name="T8" fmla="*/ 911 w 1036"/>
              <a:gd name="T9" fmla="*/ 361 h 603"/>
              <a:gd name="T10" fmla="*/ 848 w 1036"/>
              <a:gd name="T11" fmla="*/ 352 h 603"/>
              <a:gd name="T12" fmla="*/ 788 w 1036"/>
              <a:gd name="T13" fmla="*/ 340 h 603"/>
              <a:gd name="T14" fmla="*/ 728 w 1036"/>
              <a:gd name="T15" fmla="*/ 326 h 603"/>
              <a:gd name="T16" fmla="*/ 670 w 1036"/>
              <a:gd name="T17" fmla="*/ 309 h 603"/>
              <a:gd name="T18" fmla="*/ 612 w 1036"/>
              <a:gd name="T19" fmla="*/ 288 h 603"/>
              <a:gd name="T20" fmla="*/ 556 w 1036"/>
              <a:gd name="T21" fmla="*/ 266 h 603"/>
              <a:gd name="T22" fmla="*/ 502 w 1036"/>
              <a:gd name="T23" fmla="*/ 241 h 603"/>
              <a:gd name="T24" fmla="*/ 448 w 1036"/>
              <a:gd name="T25" fmla="*/ 214 h 603"/>
              <a:gd name="T26" fmla="*/ 398 w 1036"/>
              <a:gd name="T27" fmla="*/ 184 h 603"/>
              <a:gd name="T28" fmla="*/ 347 w 1036"/>
              <a:gd name="T29" fmla="*/ 151 h 603"/>
              <a:gd name="T30" fmla="*/ 299 w 1036"/>
              <a:gd name="T31" fmla="*/ 117 h 603"/>
              <a:gd name="T32" fmla="*/ 252 w 1036"/>
              <a:gd name="T33" fmla="*/ 80 h 603"/>
              <a:gd name="T34" fmla="*/ 207 w 1036"/>
              <a:gd name="T35" fmla="*/ 42 h 603"/>
              <a:gd name="T36" fmla="*/ 165 w 1036"/>
              <a:gd name="T37" fmla="*/ 0 h 603"/>
              <a:gd name="T38" fmla="*/ 0 w 1036"/>
              <a:gd name="T39" fmla="*/ 169 h 603"/>
              <a:gd name="T40" fmla="*/ 0 w 1036"/>
              <a:gd name="T41" fmla="*/ 169 h 603"/>
              <a:gd name="T42" fmla="*/ 25 w 1036"/>
              <a:gd name="T43" fmla="*/ 194 h 603"/>
              <a:gd name="T44" fmla="*/ 51 w 1036"/>
              <a:gd name="T45" fmla="*/ 218 h 603"/>
              <a:gd name="T46" fmla="*/ 77 w 1036"/>
              <a:gd name="T47" fmla="*/ 241 h 603"/>
              <a:gd name="T48" fmla="*/ 105 w 1036"/>
              <a:gd name="T49" fmla="*/ 263 h 603"/>
              <a:gd name="T50" fmla="*/ 132 w 1036"/>
              <a:gd name="T51" fmla="*/ 285 h 603"/>
              <a:gd name="T52" fmla="*/ 161 w 1036"/>
              <a:gd name="T53" fmla="*/ 306 h 603"/>
              <a:gd name="T54" fmla="*/ 188 w 1036"/>
              <a:gd name="T55" fmla="*/ 327 h 603"/>
              <a:gd name="T56" fmla="*/ 218 w 1036"/>
              <a:gd name="T57" fmla="*/ 348 h 603"/>
              <a:gd name="T58" fmla="*/ 247 w 1036"/>
              <a:gd name="T59" fmla="*/ 367 h 603"/>
              <a:gd name="T60" fmla="*/ 276 w 1036"/>
              <a:gd name="T61" fmla="*/ 386 h 603"/>
              <a:gd name="T62" fmla="*/ 306 w 1036"/>
              <a:gd name="T63" fmla="*/ 404 h 603"/>
              <a:gd name="T64" fmla="*/ 338 w 1036"/>
              <a:gd name="T65" fmla="*/ 421 h 603"/>
              <a:gd name="T66" fmla="*/ 369 w 1036"/>
              <a:gd name="T67" fmla="*/ 438 h 603"/>
              <a:gd name="T68" fmla="*/ 400 w 1036"/>
              <a:gd name="T69" fmla="*/ 453 h 603"/>
              <a:gd name="T70" fmla="*/ 433 w 1036"/>
              <a:gd name="T71" fmla="*/ 469 h 603"/>
              <a:gd name="T72" fmla="*/ 465 w 1036"/>
              <a:gd name="T73" fmla="*/ 483 h 603"/>
              <a:gd name="T74" fmla="*/ 498 w 1036"/>
              <a:gd name="T75" fmla="*/ 496 h 603"/>
              <a:gd name="T76" fmla="*/ 532 w 1036"/>
              <a:gd name="T77" fmla="*/ 509 h 603"/>
              <a:gd name="T78" fmla="*/ 566 w 1036"/>
              <a:gd name="T79" fmla="*/ 521 h 603"/>
              <a:gd name="T80" fmla="*/ 599 w 1036"/>
              <a:gd name="T81" fmla="*/ 533 h 603"/>
              <a:gd name="T82" fmla="*/ 633 w 1036"/>
              <a:gd name="T83" fmla="*/ 543 h 603"/>
              <a:gd name="T84" fmla="*/ 668 w 1036"/>
              <a:gd name="T85" fmla="*/ 554 h 603"/>
              <a:gd name="T86" fmla="*/ 704 w 1036"/>
              <a:gd name="T87" fmla="*/ 561 h 603"/>
              <a:gd name="T88" fmla="*/ 739 w 1036"/>
              <a:gd name="T89" fmla="*/ 570 h 603"/>
              <a:gd name="T90" fmla="*/ 774 w 1036"/>
              <a:gd name="T91" fmla="*/ 577 h 603"/>
              <a:gd name="T92" fmla="*/ 810 w 1036"/>
              <a:gd name="T93" fmla="*/ 583 h 603"/>
              <a:gd name="T94" fmla="*/ 847 w 1036"/>
              <a:gd name="T95" fmla="*/ 589 h 603"/>
              <a:gd name="T96" fmla="*/ 883 w 1036"/>
              <a:gd name="T97" fmla="*/ 594 h 603"/>
              <a:gd name="T98" fmla="*/ 920 w 1036"/>
              <a:gd name="T99" fmla="*/ 598 h 603"/>
              <a:gd name="T100" fmla="*/ 957 w 1036"/>
              <a:gd name="T101" fmla="*/ 600 h 603"/>
              <a:gd name="T102" fmla="*/ 994 w 1036"/>
              <a:gd name="T103" fmla="*/ 603 h 603"/>
              <a:gd name="T104" fmla="*/ 1032 w 1036"/>
              <a:gd name="T105" fmla="*/ 603 h 603"/>
              <a:gd name="T106" fmla="*/ 1036 w 1036"/>
              <a:gd name="T107" fmla="*/ 369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36" h="603">
                <a:moveTo>
                  <a:pt x="1036" y="369"/>
                </a:moveTo>
                <a:lnTo>
                  <a:pt x="1036" y="369"/>
                </a:lnTo>
                <a:lnTo>
                  <a:pt x="1004" y="367"/>
                </a:lnTo>
                <a:lnTo>
                  <a:pt x="973" y="366"/>
                </a:lnTo>
                <a:lnTo>
                  <a:pt x="911" y="361"/>
                </a:lnTo>
                <a:lnTo>
                  <a:pt x="848" y="352"/>
                </a:lnTo>
                <a:lnTo>
                  <a:pt x="788" y="340"/>
                </a:lnTo>
                <a:lnTo>
                  <a:pt x="728" y="326"/>
                </a:lnTo>
                <a:lnTo>
                  <a:pt x="670" y="309"/>
                </a:lnTo>
                <a:lnTo>
                  <a:pt x="612" y="288"/>
                </a:lnTo>
                <a:lnTo>
                  <a:pt x="556" y="266"/>
                </a:lnTo>
                <a:lnTo>
                  <a:pt x="502" y="241"/>
                </a:lnTo>
                <a:lnTo>
                  <a:pt x="448" y="214"/>
                </a:lnTo>
                <a:lnTo>
                  <a:pt x="398" y="184"/>
                </a:lnTo>
                <a:lnTo>
                  <a:pt x="347" y="151"/>
                </a:lnTo>
                <a:lnTo>
                  <a:pt x="299" y="117"/>
                </a:lnTo>
                <a:lnTo>
                  <a:pt x="252" y="80"/>
                </a:lnTo>
                <a:lnTo>
                  <a:pt x="207" y="42"/>
                </a:lnTo>
                <a:lnTo>
                  <a:pt x="165" y="0"/>
                </a:lnTo>
                <a:lnTo>
                  <a:pt x="0" y="169"/>
                </a:lnTo>
                <a:lnTo>
                  <a:pt x="0" y="169"/>
                </a:lnTo>
                <a:lnTo>
                  <a:pt x="25" y="194"/>
                </a:lnTo>
                <a:lnTo>
                  <a:pt x="51" y="218"/>
                </a:lnTo>
                <a:lnTo>
                  <a:pt x="77" y="241"/>
                </a:lnTo>
                <a:lnTo>
                  <a:pt x="105" y="263"/>
                </a:lnTo>
                <a:lnTo>
                  <a:pt x="132" y="285"/>
                </a:lnTo>
                <a:lnTo>
                  <a:pt x="161" y="306"/>
                </a:lnTo>
                <a:lnTo>
                  <a:pt x="188" y="327"/>
                </a:lnTo>
                <a:lnTo>
                  <a:pt x="218" y="348"/>
                </a:lnTo>
                <a:lnTo>
                  <a:pt x="247" y="367"/>
                </a:lnTo>
                <a:lnTo>
                  <a:pt x="276" y="386"/>
                </a:lnTo>
                <a:lnTo>
                  <a:pt x="306" y="404"/>
                </a:lnTo>
                <a:lnTo>
                  <a:pt x="338" y="421"/>
                </a:lnTo>
                <a:lnTo>
                  <a:pt x="369" y="438"/>
                </a:lnTo>
                <a:lnTo>
                  <a:pt x="400" y="453"/>
                </a:lnTo>
                <a:lnTo>
                  <a:pt x="433" y="469"/>
                </a:lnTo>
                <a:lnTo>
                  <a:pt x="465" y="483"/>
                </a:lnTo>
                <a:lnTo>
                  <a:pt x="498" y="496"/>
                </a:lnTo>
                <a:lnTo>
                  <a:pt x="532" y="509"/>
                </a:lnTo>
                <a:lnTo>
                  <a:pt x="566" y="521"/>
                </a:lnTo>
                <a:lnTo>
                  <a:pt x="599" y="533"/>
                </a:lnTo>
                <a:lnTo>
                  <a:pt x="633" y="543"/>
                </a:lnTo>
                <a:lnTo>
                  <a:pt x="668" y="554"/>
                </a:lnTo>
                <a:lnTo>
                  <a:pt x="704" y="561"/>
                </a:lnTo>
                <a:lnTo>
                  <a:pt x="739" y="570"/>
                </a:lnTo>
                <a:lnTo>
                  <a:pt x="774" y="577"/>
                </a:lnTo>
                <a:lnTo>
                  <a:pt x="810" y="583"/>
                </a:lnTo>
                <a:lnTo>
                  <a:pt x="847" y="589"/>
                </a:lnTo>
                <a:lnTo>
                  <a:pt x="883" y="594"/>
                </a:lnTo>
                <a:lnTo>
                  <a:pt x="920" y="598"/>
                </a:lnTo>
                <a:lnTo>
                  <a:pt x="957" y="600"/>
                </a:lnTo>
                <a:lnTo>
                  <a:pt x="994" y="603"/>
                </a:lnTo>
                <a:lnTo>
                  <a:pt x="1032" y="603"/>
                </a:lnTo>
                <a:lnTo>
                  <a:pt x="1036" y="369"/>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2" name="Freeform 58"/>
          <p:cNvSpPr>
            <a:spLocks/>
          </p:cNvSpPr>
          <p:nvPr/>
        </p:nvSpPr>
        <p:spPr bwMode="auto">
          <a:xfrm>
            <a:off x="4938713" y="3787776"/>
            <a:ext cx="228600" cy="409575"/>
          </a:xfrm>
          <a:custGeom>
            <a:avLst/>
            <a:gdLst>
              <a:gd name="T0" fmla="*/ 344 w 580"/>
              <a:gd name="T1" fmla="*/ 5 h 1035"/>
              <a:gd name="T2" fmla="*/ 344 w 580"/>
              <a:gd name="T3" fmla="*/ 5 h 1035"/>
              <a:gd name="T4" fmla="*/ 343 w 580"/>
              <a:gd name="T5" fmla="*/ 68 h 1035"/>
              <a:gd name="T6" fmla="*/ 338 w 580"/>
              <a:gd name="T7" fmla="*/ 129 h 1035"/>
              <a:gd name="T8" fmla="*/ 331 w 580"/>
              <a:gd name="T9" fmla="*/ 190 h 1035"/>
              <a:gd name="T10" fmla="*/ 321 w 580"/>
              <a:gd name="T11" fmla="*/ 250 h 1035"/>
              <a:gd name="T12" fmla="*/ 308 w 580"/>
              <a:gd name="T13" fmla="*/ 310 h 1035"/>
              <a:gd name="T14" fmla="*/ 292 w 580"/>
              <a:gd name="T15" fmla="*/ 367 h 1035"/>
              <a:gd name="T16" fmla="*/ 273 w 580"/>
              <a:gd name="T17" fmla="*/ 424 h 1035"/>
              <a:gd name="T18" fmla="*/ 252 w 580"/>
              <a:gd name="T19" fmla="*/ 479 h 1035"/>
              <a:gd name="T20" fmla="*/ 228 w 580"/>
              <a:gd name="T21" fmla="*/ 534 h 1035"/>
              <a:gd name="T22" fmla="*/ 202 w 580"/>
              <a:gd name="T23" fmla="*/ 587 h 1035"/>
              <a:gd name="T24" fmla="*/ 175 w 580"/>
              <a:gd name="T25" fmla="*/ 638 h 1035"/>
              <a:gd name="T26" fmla="*/ 144 w 580"/>
              <a:gd name="T27" fmla="*/ 689 h 1035"/>
              <a:gd name="T28" fmla="*/ 111 w 580"/>
              <a:gd name="T29" fmla="*/ 737 h 1035"/>
              <a:gd name="T30" fmla="*/ 76 w 580"/>
              <a:gd name="T31" fmla="*/ 784 h 1035"/>
              <a:gd name="T32" fmla="*/ 39 w 580"/>
              <a:gd name="T33" fmla="*/ 828 h 1035"/>
              <a:gd name="T34" fmla="*/ 0 w 580"/>
              <a:gd name="T35" fmla="*/ 872 h 1035"/>
              <a:gd name="T36" fmla="*/ 170 w 580"/>
              <a:gd name="T37" fmla="*/ 1035 h 1035"/>
              <a:gd name="T38" fmla="*/ 170 w 580"/>
              <a:gd name="T39" fmla="*/ 1035 h 1035"/>
              <a:gd name="T40" fmla="*/ 193 w 580"/>
              <a:gd name="T41" fmla="*/ 1010 h 1035"/>
              <a:gd name="T42" fmla="*/ 215 w 580"/>
              <a:gd name="T43" fmla="*/ 984 h 1035"/>
              <a:gd name="T44" fmla="*/ 237 w 580"/>
              <a:gd name="T45" fmla="*/ 957 h 1035"/>
              <a:gd name="T46" fmla="*/ 260 w 580"/>
              <a:gd name="T47" fmla="*/ 931 h 1035"/>
              <a:gd name="T48" fmla="*/ 280 w 580"/>
              <a:gd name="T49" fmla="*/ 903 h 1035"/>
              <a:gd name="T50" fmla="*/ 301 w 580"/>
              <a:gd name="T51" fmla="*/ 875 h 1035"/>
              <a:gd name="T52" fmla="*/ 321 w 580"/>
              <a:gd name="T53" fmla="*/ 846 h 1035"/>
              <a:gd name="T54" fmla="*/ 340 w 580"/>
              <a:gd name="T55" fmla="*/ 818 h 1035"/>
              <a:gd name="T56" fmla="*/ 358 w 580"/>
              <a:gd name="T57" fmla="*/ 788 h 1035"/>
              <a:gd name="T58" fmla="*/ 377 w 580"/>
              <a:gd name="T59" fmla="*/ 758 h 1035"/>
              <a:gd name="T60" fmla="*/ 394 w 580"/>
              <a:gd name="T61" fmla="*/ 728 h 1035"/>
              <a:gd name="T62" fmla="*/ 411 w 580"/>
              <a:gd name="T63" fmla="*/ 696 h 1035"/>
              <a:gd name="T64" fmla="*/ 426 w 580"/>
              <a:gd name="T65" fmla="*/ 665 h 1035"/>
              <a:gd name="T66" fmla="*/ 442 w 580"/>
              <a:gd name="T67" fmla="*/ 634 h 1035"/>
              <a:gd name="T68" fmla="*/ 456 w 580"/>
              <a:gd name="T69" fmla="*/ 601 h 1035"/>
              <a:gd name="T70" fmla="*/ 469 w 580"/>
              <a:gd name="T71" fmla="*/ 569 h 1035"/>
              <a:gd name="T72" fmla="*/ 482 w 580"/>
              <a:gd name="T73" fmla="*/ 536 h 1035"/>
              <a:gd name="T74" fmla="*/ 495 w 580"/>
              <a:gd name="T75" fmla="*/ 502 h 1035"/>
              <a:gd name="T76" fmla="*/ 506 w 580"/>
              <a:gd name="T77" fmla="*/ 470 h 1035"/>
              <a:gd name="T78" fmla="*/ 516 w 580"/>
              <a:gd name="T79" fmla="*/ 436 h 1035"/>
              <a:gd name="T80" fmla="*/ 526 w 580"/>
              <a:gd name="T81" fmla="*/ 401 h 1035"/>
              <a:gd name="T82" fmla="*/ 536 w 580"/>
              <a:gd name="T83" fmla="*/ 367 h 1035"/>
              <a:gd name="T84" fmla="*/ 543 w 580"/>
              <a:gd name="T85" fmla="*/ 332 h 1035"/>
              <a:gd name="T86" fmla="*/ 551 w 580"/>
              <a:gd name="T87" fmla="*/ 297 h 1035"/>
              <a:gd name="T88" fmla="*/ 558 w 580"/>
              <a:gd name="T89" fmla="*/ 262 h 1035"/>
              <a:gd name="T90" fmla="*/ 563 w 580"/>
              <a:gd name="T91" fmla="*/ 225 h 1035"/>
              <a:gd name="T92" fmla="*/ 568 w 580"/>
              <a:gd name="T93" fmla="*/ 189 h 1035"/>
              <a:gd name="T94" fmla="*/ 572 w 580"/>
              <a:gd name="T95" fmla="*/ 153 h 1035"/>
              <a:gd name="T96" fmla="*/ 575 w 580"/>
              <a:gd name="T97" fmla="*/ 116 h 1035"/>
              <a:gd name="T98" fmla="*/ 577 w 580"/>
              <a:gd name="T99" fmla="*/ 79 h 1035"/>
              <a:gd name="T100" fmla="*/ 579 w 580"/>
              <a:gd name="T101" fmla="*/ 43 h 1035"/>
              <a:gd name="T102" fmla="*/ 580 w 580"/>
              <a:gd name="T103" fmla="*/ 5 h 1035"/>
              <a:gd name="T104" fmla="*/ 580 w 580"/>
              <a:gd name="T105" fmla="*/ 5 h 1035"/>
              <a:gd name="T106" fmla="*/ 580 w 580"/>
              <a:gd name="T107" fmla="*/ 4 h 1035"/>
              <a:gd name="T108" fmla="*/ 344 w 580"/>
              <a:gd name="T109" fmla="*/ 0 h 1035"/>
              <a:gd name="T110" fmla="*/ 344 w 580"/>
              <a:gd name="T111" fmla="*/ 0 h 1035"/>
              <a:gd name="T112" fmla="*/ 344 w 580"/>
              <a:gd name="T113" fmla="*/ 5 h 1035"/>
              <a:gd name="T114" fmla="*/ 344 w 580"/>
              <a:gd name="T115" fmla="*/ 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80" h="1035">
                <a:moveTo>
                  <a:pt x="344" y="5"/>
                </a:moveTo>
                <a:lnTo>
                  <a:pt x="344" y="5"/>
                </a:lnTo>
                <a:lnTo>
                  <a:pt x="343" y="68"/>
                </a:lnTo>
                <a:lnTo>
                  <a:pt x="338" y="129"/>
                </a:lnTo>
                <a:lnTo>
                  <a:pt x="331" y="190"/>
                </a:lnTo>
                <a:lnTo>
                  <a:pt x="321" y="250"/>
                </a:lnTo>
                <a:lnTo>
                  <a:pt x="308" y="310"/>
                </a:lnTo>
                <a:lnTo>
                  <a:pt x="292" y="367"/>
                </a:lnTo>
                <a:lnTo>
                  <a:pt x="273" y="424"/>
                </a:lnTo>
                <a:lnTo>
                  <a:pt x="252" y="479"/>
                </a:lnTo>
                <a:lnTo>
                  <a:pt x="228" y="534"/>
                </a:lnTo>
                <a:lnTo>
                  <a:pt x="202" y="587"/>
                </a:lnTo>
                <a:lnTo>
                  <a:pt x="175" y="638"/>
                </a:lnTo>
                <a:lnTo>
                  <a:pt x="144" y="689"/>
                </a:lnTo>
                <a:lnTo>
                  <a:pt x="111" y="737"/>
                </a:lnTo>
                <a:lnTo>
                  <a:pt x="76" y="784"/>
                </a:lnTo>
                <a:lnTo>
                  <a:pt x="39" y="828"/>
                </a:lnTo>
                <a:lnTo>
                  <a:pt x="0" y="872"/>
                </a:lnTo>
                <a:lnTo>
                  <a:pt x="170" y="1035"/>
                </a:lnTo>
                <a:lnTo>
                  <a:pt x="170" y="1035"/>
                </a:lnTo>
                <a:lnTo>
                  <a:pt x="193" y="1010"/>
                </a:lnTo>
                <a:lnTo>
                  <a:pt x="215" y="984"/>
                </a:lnTo>
                <a:lnTo>
                  <a:pt x="237" y="957"/>
                </a:lnTo>
                <a:lnTo>
                  <a:pt x="260" y="931"/>
                </a:lnTo>
                <a:lnTo>
                  <a:pt x="280" y="903"/>
                </a:lnTo>
                <a:lnTo>
                  <a:pt x="301" y="875"/>
                </a:lnTo>
                <a:lnTo>
                  <a:pt x="321" y="846"/>
                </a:lnTo>
                <a:lnTo>
                  <a:pt x="340" y="818"/>
                </a:lnTo>
                <a:lnTo>
                  <a:pt x="358" y="788"/>
                </a:lnTo>
                <a:lnTo>
                  <a:pt x="377" y="758"/>
                </a:lnTo>
                <a:lnTo>
                  <a:pt x="394" y="728"/>
                </a:lnTo>
                <a:lnTo>
                  <a:pt x="411" y="696"/>
                </a:lnTo>
                <a:lnTo>
                  <a:pt x="426" y="665"/>
                </a:lnTo>
                <a:lnTo>
                  <a:pt x="442" y="634"/>
                </a:lnTo>
                <a:lnTo>
                  <a:pt x="456" y="601"/>
                </a:lnTo>
                <a:lnTo>
                  <a:pt x="469" y="569"/>
                </a:lnTo>
                <a:lnTo>
                  <a:pt x="482" y="536"/>
                </a:lnTo>
                <a:lnTo>
                  <a:pt x="495" y="502"/>
                </a:lnTo>
                <a:lnTo>
                  <a:pt x="506" y="470"/>
                </a:lnTo>
                <a:lnTo>
                  <a:pt x="516" y="436"/>
                </a:lnTo>
                <a:lnTo>
                  <a:pt x="526" y="401"/>
                </a:lnTo>
                <a:lnTo>
                  <a:pt x="536" y="367"/>
                </a:lnTo>
                <a:lnTo>
                  <a:pt x="543" y="332"/>
                </a:lnTo>
                <a:lnTo>
                  <a:pt x="551" y="297"/>
                </a:lnTo>
                <a:lnTo>
                  <a:pt x="558" y="262"/>
                </a:lnTo>
                <a:lnTo>
                  <a:pt x="563" y="225"/>
                </a:lnTo>
                <a:lnTo>
                  <a:pt x="568" y="189"/>
                </a:lnTo>
                <a:lnTo>
                  <a:pt x="572" y="153"/>
                </a:lnTo>
                <a:lnTo>
                  <a:pt x="575" y="116"/>
                </a:lnTo>
                <a:lnTo>
                  <a:pt x="577" y="79"/>
                </a:lnTo>
                <a:lnTo>
                  <a:pt x="579" y="43"/>
                </a:lnTo>
                <a:lnTo>
                  <a:pt x="580" y="5"/>
                </a:lnTo>
                <a:lnTo>
                  <a:pt x="580" y="5"/>
                </a:lnTo>
                <a:lnTo>
                  <a:pt x="580" y="4"/>
                </a:lnTo>
                <a:lnTo>
                  <a:pt x="344" y="0"/>
                </a:lnTo>
                <a:lnTo>
                  <a:pt x="344" y="0"/>
                </a:lnTo>
                <a:lnTo>
                  <a:pt x="344" y="5"/>
                </a:lnTo>
                <a:lnTo>
                  <a:pt x="344" y="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3" name="Freeform 59"/>
          <p:cNvSpPr>
            <a:spLocks/>
          </p:cNvSpPr>
          <p:nvPr/>
        </p:nvSpPr>
        <p:spPr bwMode="auto">
          <a:xfrm>
            <a:off x="4579938" y="4144963"/>
            <a:ext cx="411163" cy="239713"/>
          </a:xfrm>
          <a:custGeom>
            <a:avLst/>
            <a:gdLst>
              <a:gd name="T0" fmla="*/ 0 w 1036"/>
              <a:gd name="T1" fmla="*/ 369 h 603"/>
              <a:gd name="T2" fmla="*/ 4 w 1036"/>
              <a:gd name="T3" fmla="*/ 603 h 603"/>
              <a:gd name="T4" fmla="*/ 4 w 1036"/>
              <a:gd name="T5" fmla="*/ 603 h 603"/>
              <a:gd name="T6" fmla="*/ 42 w 1036"/>
              <a:gd name="T7" fmla="*/ 603 h 603"/>
              <a:gd name="T8" fmla="*/ 79 w 1036"/>
              <a:gd name="T9" fmla="*/ 600 h 603"/>
              <a:gd name="T10" fmla="*/ 116 w 1036"/>
              <a:gd name="T11" fmla="*/ 598 h 603"/>
              <a:gd name="T12" fmla="*/ 153 w 1036"/>
              <a:gd name="T13" fmla="*/ 594 h 603"/>
              <a:gd name="T14" fmla="*/ 189 w 1036"/>
              <a:gd name="T15" fmla="*/ 589 h 603"/>
              <a:gd name="T16" fmla="*/ 226 w 1036"/>
              <a:gd name="T17" fmla="*/ 583 h 603"/>
              <a:gd name="T18" fmla="*/ 262 w 1036"/>
              <a:gd name="T19" fmla="*/ 577 h 603"/>
              <a:gd name="T20" fmla="*/ 297 w 1036"/>
              <a:gd name="T21" fmla="*/ 570 h 603"/>
              <a:gd name="T22" fmla="*/ 332 w 1036"/>
              <a:gd name="T23" fmla="*/ 561 h 603"/>
              <a:gd name="T24" fmla="*/ 368 w 1036"/>
              <a:gd name="T25" fmla="*/ 554 h 603"/>
              <a:gd name="T26" fmla="*/ 403 w 1036"/>
              <a:gd name="T27" fmla="*/ 543 h 603"/>
              <a:gd name="T28" fmla="*/ 437 w 1036"/>
              <a:gd name="T29" fmla="*/ 533 h 603"/>
              <a:gd name="T30" fmla="*/ 472 w 1036"/>
              <a:gd name="T31" fmla="*/ 521 h 603"/>
              <a:gd name="T32" fmla="*/ 504 w 1036"/>
              <a:gd name="T33" fmla="*/ 509 h 603"/>
              <a:gd name="T34" fmla="*/ 538 w 1036"/>
              <a:gd name="T35" fmla="*/ 496 h 603"/>
              <a:gd name="T36" fmla="*/ 571 w 1036"/>
              <a:gd name="T37" fmla="*/ 483 h 603"/>
              <a:gd name="T38" fmla="*/ 603 w 1036"/>
              <a:gd name="T39" fmla="*/ 469 h 603"/>
              <a:gd name="T40" fmla="*/ 636 w 1036"/>
              <a:gd name="T41" fmla="*/ 453 h 603"/>
              <a:gd name="T42" fmla="*/ 667 w 1036"/>
              <a:gd name="T43" fmla="*/ 438 h 603"/>
              <a:gd name="T44" fmla="*/ 698 w 1036"/>
              <a:gd name="T45" fmla="*/ 421 h 603"/>
              <a:gd name="T46" fmla="*/ 730 w 1036"/>
              <a:gd name="T47" fmla="*/ 404 h 603"/>
              <a:gd name="T48" fmla="*/ 760 w 1036"/>
              <a:gd name="T49" fmla="*/ 386 h 603"/>
              <a:gd name="T50" fmla="*/ 789 w 1036"/>
              <a:gd name="T51" fmla="*/ 367 h 603"/>
              <a:gd name="T52" fmla="*/ 819 w 1036"/>
              <a:gd name="T53" fmla="*/ 348 h 603"/>
              <a:gd name="T54" fmla="*/ 848 w 1036"/>
              <a:gd name="T55" fmla="*/ 327 h 603"/>
              <a:gd name="T56" fmla="*/ 877 w 1036"/>
              <a:gd name="T57" fmla="*/ 306 h 603"/>
              <a:gd name="T58" fmla="*/ 904 w 1036"/>
              <a:gd name="T59" fmla="*/ 285 h 603"/>
              <a:gd name="T60" fmla="*/ 931 w 1036"/>
              <a:gd name="T61" fmla="*/ 263 h 603"/>
              <a:gd name="T62" fmla="*/ 959 w 1036"/>
              <a:gd name="T63" fmla="*/ 241 h 603"/>
              <a:gd name="T64" fmla="*/ 985 w 1036"/>
              <a:gd name="T65" fmla="*/ 218 h 603"/>
              <a:gd name="T66" fmla="*/ 1011 w 1036"/>
              <a:gd name="T67" fmla="*/ 194 h 603"/>
              <a:gd name="T68" fmla="*/ 1036 w 1036"/>
              <a:gd name="T69" fmla="*/ 169 h 603"/>
              <a:gd name="T70" fmla="*/ 871 w 1036"/>
              <a:gd name="T71" fmla="*/ 0 h 603"/>
              <a:gd name="T72" fmla="*/ 871 w 1036"/>
              <a:gd name="T73" fmla="*/ 0 h 603"/>
              <a:gd name="T74" fmla="*/ 829 w 1036"/>
              <a:gd name="T75" fmla="*/ 42 h 603"/>
              <a:gd name="T76" fmla="*/ 784 w 1036"/>
              <a:gd name="T77" fmla="*/ 80 h 603"/>
              <a:gd name="T78" fmla="*/ 737 w 1036"/>
              <a:gd name="T79" fmla="*/ 117 h 603"/>
              <a:gd name="T80" fmla="*/ 689 w 1036"/>
              <a:gd name="T81" fmla="*/ 151 h 603"/>
              <a:gd name="T82" fmla="*/ 638 w 1036"/>
              <a:gd name="T83" fmla="*/ 184 h 603"/>
              <a:gd name="T84" fmla="*/ 588 w 1036"/>
              <a:gd name="T85" fmla="*/ 214 h 603"/>
              <a:gd name="T86" fmla="*/ 534 w 1036"/>
              <a:gd name="T87" fmla="*/ 241 h 603"/>
              <a:gd name="T88" fmla="*/ 480 w 1036"/>
              <a:gd name="T89" fmla="*/ 266 h 603"/>
              <a:gd name="T90" fmla="*/ 424 w 1036"/>
              <a:gd name="T91" fmla="*/ 288 h 603"/>
              <a:gd name="T92" fmla="*/ 366 w 1036"/>
              <a:gd name="T93" fmla="*/ 309 h 603"/>
              <a:gd name="T94" fmla="*/ 308 w 1036"/>
              <a:gd name="T95" fmla="*/ 326 h 603"/>
              <a:gd name="T96" fmla="*/ 248 w 1036"/>
              <a:gd name="T97" fmla="*/ 340 h 603"/>
              <a:gd name="T98" fmla="*/ 188 w 1036"/>
              <a:gd name="T99" fmla="*/ 352 h 603"/>
              <a:gd name="T100" fmla="*/ 127 w 1036"/>
              <a:gd name="T101" fmla="*/ 361 h 603"/>
              <a:gd name="T102" fmla="*/ 64 w 1036"/>
              <a:gd name="T103" fmla="*/ 366 h 603"/>
              <a:gd name="T104" fmla="*/ 32 w 1036"/>
              <a:gd name="T105" fmla="*/ 367 h 603"/>
              <a:gd name="T106" fmla="*/ 0 w 1036"/>
              <a:gd name="T107" fmla="*/ 369 h 603"/>
              <a:gd name="T108" fmla="*/ 0 w 1036"/>
              <a:gd name="T109" fmla="*/ 369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36" h="603">
                <a:moveTo>
                  <a:pt x="0" y="369"/>
                </a:moveTo>
                <a:lnTo>
                  <a:pt x="4" y="603"/>
                </a:lnTo>
                <a:lnTo>
                  <a:pt x="4" y="603"/>
                </a:lnTo>
                <a:lnTo>
                  <a:pt x="42" y="603"/>
                </a:lnTo>
                <a:lnTo>
                  <a:pt x="79" y="600"/>
                </a:lnTo>
                <a:lnTo>
                  <a:pt x="116" y="598"/>
                </a:lnTo>
                <a:lnTo>
                  <a:pt x="153" y="594"/>
                </a:lnTo>
                <a:lnTo>
                  <a:pt x="189" y="589"/>
                </a:lnTo>
                <a:lnTo>
                  <a:pt x="226" y="583"/>
                </a:lnTo>
                <a:lnTo>
                  <a:pt x="262" y="577"/>
                </a:lnTo>
                <a:lnTo>
                  <a:pt x="297" y="570"/>
                </a:lnTo>
                <a:lnTo>
                  <a:pt x="332" y="561"/>
                </a:lnTo>
                <a:lnTo>
                  <a:pt x="368" y="554"/>
                </a:lnTo>
                <a:lnTo>
                  <a:pt x="403" y="543"/>
                </a:lnTo>
                <a:lnTo>
                  <a:pt x="437" y="533"/>
                </a:lnTo>
                <a:lnTo>
                  <a:pt x="472" y="521"/>
                </a:lnTo>
                <a:lnTo>
                  <a:pt x="504" y="509"/>
                </a:lnTo>
                <a:lnTo>
                  <a:pt x="538" y="496"/>
                </a:lnTo>
                <a:lnTo>
                  <a:pt x="571" y="483"/>
                </a:lnTo>
                <a:lnTo>
                  <a:pt x="603" y="469"/>
                </a:lnTo>
                <a:lnTo>
                  <a:pt x="636" y="453"/>
                </a:lnTo>
                <a:lnTo>
                  <a:pt x="667" y="438"/>
                </a:lnTo>
                <a:lnTo>
                  <a:pt x="698" y="421"/>
                </a:lnTo>
                <a:lnTo>
                  <a:pt x="730" y="404"/>
                </a:lnTo>
                <a:lnTo>
                  <a:pt x="760" y="386"/>
                </a:lnTo>
                <a:lnTo>
                  <a:pt x="789" y="367"/>
                </a:lnTo>
                <a:lnTo>
                  <a:pt x="819" y="348"/>
                </a:lnTo>
                <a:lnTo>
                  <a:pt x="848" y="327"/>
                </a:lnTo>
                <a:lnTo>
                  <a:pt x="877" y="306"/>
                </a:lnTo>
                <a:lnTo>
                  <a:pt x="904" y="285"/>
                </a:lnTo>
                <a:lnTo>
                  <a:pt x="931" y="263"/>
                </a:lnTo>
                <a:lnTo>
                  <a:pt x="959" y="241"/>
                </a:lnTo>
                <a:lnTo>
                  <a:pt x="985" y="218"/>
                </a:lnTo>
                <a:lnTo>
                  <a:pt x="1011" y="194"/>
                </a:lnTo>
                <a:lnTo>
                  <a:pt x="1036" y="169"/>
                </a:lnTo>
                <a:lnTo>
                  <a:pt x="871" y="0"/>
                </a:lnTo>
                <a:lnTo>
                  <a:pt x="871" y="0"/>
                </a:lnTo>
                <a:lnTo>
                  <a:pt x="829" y="42"/>
                </a:lnTo>
                <a:lnTo>
                  <a:pt x="784" y="80"/>
                </a:lnTo>
                <a:lnTo>
                  <a:pt x="737" y="117"/>
                </a:lnTo>
                <a:lnTo>
                  <a:pt x="689" y="151"/>
                </a:lnTo>
                <a:lnTo>
                  <a:pt x="638" y="184"/>
                </a:lnTo>
                <a:lnTo>
                  <a:pt x="588" y="214"/>
                </a:lnTo>
                <a:lnTo>
                  <a:pt x="534" y="241"/>
                </a:lnTo>
                <a:lnTo>
                  <a:pt x="480" y="266"/>
                </a:lnTo>
                <a:lnTo>
                  <a:pt x="424" y="288"/>
                </a:lnTo>
                <a:lnTo>
                  <a:pt x="366" y="309"/>
                </a:lnTo>
                <a:lnTo>
                  <a:pt x="308" y="326"/>
                </a:lnTo>
                <a:lnTo>
                  <a:pt x="248" y="340"/>
                </a:lnTo>
                <a:lnTo>
                  <a:pt x="188" y="352"/>
                </a:lnTo>
                <a:lnTo>
                  <a:pt x="127" y="361"/>
                </a:lnTo>
                <a:lnTo>
                  <a:pt x="64" y="366"/>
                </a:lnTo>
                <a:lnTo>
                  <a:pt x="32" y="367"/>
                </a:lnTo>
                <a:lnTo>
                  <a:pt x="0" y="369"/>
                </a:lnTo>
                <a:lnTo>
                  <a:pt x="0" y="369"/>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4" name="Freeform 60"/>
          <p:cNvSpPr>
            <a:spLocks/>
          </p:cNvSpPr>
          <p:nvPr/>
        </p:nvSpPr>
        <p:spPr bwMode="auto">
          <a:xfrm>
            <a:off x="4579938" y="3194051"/>
            <a:ext cx="401638" cy="230188"/>
          </a:xfrm>
          <a:custGeom>
            <a:avLst/>
            <a:gdLst>
              <a:gd name="T0" fmla="*/ 848 w 1010"/>
              <a:gd name="T1" fmla="*/ 579 h 579"/>
              <a:gd name="T2" fmla="*/ 1010 w 1010"/>
              <a:gd name="T3" fmla="*/ 410 h 579"/>
              <a:gd name="T4" fmla="*/ 1010 w 1010"/>
              <a:gd name="T5" fmla="*/ 410 h 579"/>
              <a:gd name="T6" fmla="*/ 961 w 1010"/>
              <a:gd name="T7" fmla="*/ 364 h 579"/>
              <a:gd name="T8" fmla="*/ 908 w 1010"/>
              <a:gd name="T9" fmla="*/ 321 h 579"/>
              <a:gd name="T10" fmla="*/ 854 w 1010"/>
              <a:gd name="T11" fmla="*/ 281 h 579"/>
              <a:gd name="T12" fmla="*/ 797 w 1010"/>
              <a:gd name="T13" fmla="*/ 242 h 579"/>
              <a:gd name="T14" fmla="*/ 740 w 1010"/>
              <a:gd name="T15" fmla="*/ 205 h 579"/>
              <a:gd name="T16" fmla="*/ 710 w 1010"/>
              <a:gd name="T17" fmla="*/ 188 h 579"/>
              <a:gd name="T18" fmla="*/ 680 w 1010"/>
              <a:gd name="T19" fmla="*/ 173 h 579"/>
              <a:gd name="T20" fmla="*/ 649 w 1010"/>
              <a:gd name="T21" fmla="*/ 157 h 579"/>
              <a:gd name="T22" fmla="*/ 619 w 1010"/>
              <a:gd name="T23" fmla="*/ 142 h 579"/>
              <a:gd name="T24" fmla="*/ 586 w 1010"/>
              <a:gd name="T25" fmla="*/ 127 h 579"/>
              <a:gd name="T26" fmla="*/ 555 w 1010"/>
              <a:gd name="T27" fmla="*/ 114 h 579"/>
              <a:gd name="T28" fmla="*/ 524 w 1010"/>
              <a:gd name="T29" fmla="*/ 101 h 579"/>
              <a:gd name="T30" fmla="*/ 491 w 1010"/>
              <a:gd name="T31" fmla="*/ 90 h 579"/>
              <a:gd name="T32" fmla="*/ 457 w 1010"/>
              <a:gd name="T33" fmla="*/ 78 h 579"/>
              <a:gd name="T34" fmla="*/ 425 w 1010"/>
              <a:gd name="T35" fmla="*/ 67 h 579"/>
              <a:gd name="T36" fmla="*/ 391 w 1010"/>
              <a:gd name="T37" fmla="*/ 57 h 579"/>
              <a:gd name="T38" fmla="*/ 357 w 1010"/>
              <a:gd name="T39" fmla="*/ 48 h 579"/>
              <a:gd name="T40" fmla="*/ 323 w 1010"/>
              <a:gd name="T41" fmla="*/ 40 h 579"/>
              <a:gd name="T42" fmla="*/ 289 w 1010"/>
              <a:gd name="T43" fmla="*/ 32 h 579"/>
              <a:gd name="T44" fmla="*/ 254 w 1010"/>
              <a:gd name="T45" fmla="*/ 24 h 579"/>
              <a:gd name="T46" fmla="*/ 219 w 1010"/>
              <a:gd name="T47" fmla="*/ 19 h 579"/>
              <a:gd name="T48" fmla="*/ 184 w 1010"/>
              <a:gd name="T49" fmla="*/ 14 h 579"/>
              <a:gd name="T50" fmla="*/ 149 w 1010"/>
              <a:gd name="T51" fmla="*/ 9 h 579"/>
              <a:gd name="T52" fmla="*/ 113 w 1010"/>
              <a:gd name="T53" fmla="*/ 6 h 579"/>
              <a:gd name="T54" fmla="*/ 77 w 1010"/>
              <a:gd name="T55" fmla="*/ 4 h 579"/>
              <a:gd name="T56" fmla="*/ 41 w 1010"/>
              <a:gd name="T57" fmla="*/ 1 h 579"/>
              <a:gd name="T58" fmla="*/ 4 w 1010"/>
              <a:gd name="T59" fmla="*/ 0 h 579"/>
              <a:gd name="T60" fmla="*/ 0 w 1010"/>
              <a:gd name="T61" fmla="*/ 235 h 579"/>
              <a:gd name="T62" fmla="*/ 0 w 1010"/>
              <a:gd name="T63" fmla="*/ 235 h 579"/>
              <a:gd name="T64" fmla="*/ 61 w 1010"/>
              <a:gd name="T65" fmla="*/ 238 h 579"/>
              <a:gd name="T66" fmla="*/ 121 w 1010"/>
              <a:gd name="T67" fmla="*/ 243 h 579"/>
              <a:gd name="T68" fmla="*/ 181 w 1010"/>
              <a:gd name="T69" fmla="*/ 251 h 579"/>
              <a:gd name="T70" fmla="*/ 240 w 1010"/>
              <a:gd name="T71" fmla="*/ 261 h 579"/>
              <a:gd name="T72" fmla="*/ 297 w 1010"/>
              <a:gd name="T73" fmla="*/ 276 h 579"/>
              <a:gd name="T74" fmla="*/ 354 w 1010"/>
              <a:gd name="T75" fmla="*/ 291 h 579"/>
              <a:gd name="T76" fmla="*/ 409 w 1010"/>
              <a:gd name="T77" fmla="*/ 310 h 579"/>
              <a:gd name="T78" fmla="*/ 464 w 1010"/>
              <a:gd name="T79" fmla="*/ 330 h 579"/>
              <a:gd name="T80" fmla="*/ 517 w 1010"/>
              <a:gd name="T81" fmla="*/ 354 h 579"/>
              <a:gd name="T82" fmla="*/ 568 w 1010"/>
              <a:gd name="T83" fmla="*/ 380 h 579"/>
              <a:gd name="T84" fmla="*/ 619 w 1010"/>
              <a:gd name="T85" fmla="*/ 407 h 579"/>
              <a:gd name="T86" fmla="*/ 668 w 1010"/>
              <a:gd name="T87" fmla="*/ 438 h 579"/>
              <a:gd name="T88" fmla="*/ 715 w 1010"/>
              <a:gd name="T89" fmla="*/ 470 h 579"/>
              <a:gd name="T90" fmla="*/ 761 w 1010"/>
              <a:gd name="T91" fmla="*/ 505 h 579"/>
              <a:gd name="T92" fmla="*/ 805 w 1010"/>
              <a:gd name="T93" fmla="*/ 541 h 579"/>
              <a:gd name="T94" fmla="*/ 848 w 1010"/>
              <a:gd name="T95" fmla="*/ 579 h 579"/>
              <a:gd name="T96" fmla="*/ 848 w 1010"/>
              <a:gd name="T97" fmla="*/ 579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0" h="579">
                <a:moveTo>
                  <a:pt x="848" y="579"/>
                </a:moveTo>
                <a:lnTo>
                  <a:pt x="1010" y="410"/>
                </a:lnTo>
                <a:lnTo>
                  <a:pt x="1010" y="410"/>
                </a:lnTo>
                <a:lnTo>
                  <a:pt x="961" y="364"/>
                </a:lnTo>
                <a:lnTo>
                  <a:pt x="908" y="321"/>
                </a:lnTo>
                <a:lnTo>
                  <a:pt x="854" y="281"/>
                </a:lnTo>
                <a:lnTo>
                  <a:pt x="797" y="242"/>
                </a:lnTo>
                <a:lnTo>
                  <a:pt x="740" y="205"/>
                </a:lnTo>
                <a:lnTo>
                  <a:pt x="710" y="188"/>
                </a:lnTo>
                <a:lnTo>
                  <a:pt x="680" y="173"/>
                </a:lnTo>
                <a:lnTo>
                  <a:pt x="649" y="157"/>
                </a:lnTo>
                <a:lnTo>
                  <a:pt x="619" y="142"/>
                </a:lnTo>
                <a:lnTo>
                  <a:pt x="586" y="127"/>
                </a:lnTo>
                <a:lnTo>
                  <a:pt x="555" y="114"/>
                </a:lnTo>
                <a:lnTo>
                  <a:pt x="524" y="101"/>
                </a:lnTo>
                <a:lnTo>
                  <a:pt x="491" y="90"/>
                </a:lnTo>
                <a:lnTo>
                  <a:pt x="457" y="78"/>
                </a:lnTo>
                <a:lnTo>
                  <a:pt x="425" y="67"/>
                </a:lnTo>
                <a:lnTo>
                  <a:pt x="391" y="57"/>
                </a:lnTo>
                <a:lnTo>
                  <a:pt x="357" y="48"/>
                </a:lnTo>
                <a:lnTo>
                  <a:pt x="323" y="40"/>
                </a:lnTo>
                <a:lnTo>
                  <a:pt x="289" y="32"/>
                </a:lnTo>
                <a:lnTo>
                  <a:pt x="254" y="24"/>
                </a:lnTo>
                <a:lnTo>
                  <a:pt x="219" y="19"/>
                </a:lnTo>
                <a:lnTo>
                  <a:pt x="184" y="14"/>
                </a:lnTo>
                <a:lnTo>
                  <a:pt x="149" y="9"/>
                </a:lnTo>
                <a:lnTo>
                  <a:pt x="113" y="6"/>
                </a:lnTo>
                <a:lnTo>
                  <a:pt x="77" y="4"/>
                </a:lnTo>
                <a:lnTo>
                  <a:pt x="41" y="1"/>
                </a:lnTo>
                <a:lnTo>
                  <a:pt x="4" y="0"/>
                </a:lnTo>
                <a:lnTo>
                  <a:pt x="0" y="235"/>
                </a:lnTo>
                <a:lnTo>
                  <a:pt x="0" y="235"/>
                </a:lnTo>
                <a:lnTo>
                  <a:pt x="61" y="238"/>
                </a:lnTo>
                <a:lnTo>
                  <a:pt x="121" y="243"/>
                </a:lnTo>
                <a:lnTo>
                  <a:pt x="181" y="251"/>
                </a:lnTo>
                <a:lnTo>
                  <a:pt x="240" y="261"/>
                </a:lnTo>
                <a:lnTo>
                  <a:pt x="297" y="276"/>
                </a:lnTo>
                <a:lnTo>
                  <a:pt x="354" y="291"/>
                </a:lnTo>
                <a:lnTo>
                  <a:pt x="409" y="310"/>
                </a:lnTo>
                <a:lnTo>
                  <a:pt x="464" y="330"/>
                </a:lnTo>
                <a:lnTo>
                  <a:pt x="517" y="354"/>
                </a:lnTo>
                <a:lnTo>
                  <a:pt x="568" y="380"/>
                </a:lnTo>
                <a:lnTo>
                  <a:pt x="619" y="407"/>
                </a:lnTo>
                <a:lnTo>
                  <a:pt x="668" y="438"/>
                </a:lnTo>
                <a:lnTo>
                  <a:pt x="715" y="470"/>
                </a:lnTo>
                <a:lnTo>
                  <a:pt x="761" y="505"/>
                </a:lnTo>
                <a:lnTo>
                  <a:pt x="805" y="541"/>
                </a:lnTo>
                <a:lnTo>
                  <a:pt x="848" y="579"/>
                </a:lnTo>
                <a:lnTo>
                  <a:pt x="848" y="579"/>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5" name="Freeform 62"/>
          <p:cNvSpPr>
            <a:spLocks/>
          </p:cNvSpPr>
          <p:nvPr/>
        </p:nvSpPr>
        <p:spPr bwMode="auto">
          <a:xfrm>
            <a:off x="4578350" y="3338513"/>
            <a:ext cx="301625" cy="169863"/>
          </a:xfrm>
          <a:custGeom>
            <a:avLst/>
            <a:gdLst>
              <a:gd name="T0" fmla="*/ 645 w 761"/>
              <a:gd name="T1" fmla="*/ 425 h 425"/>
              <a:gd name="T2" fmla="*/ 761 w 761"/>
              <a:gd name="T3" fmla="*/ 307 h 425"/>
              <a:gd name="T4" fmla="*/ 761 w 761"/>
              <a:gd name="T5" fmla="*/ 307 h 425"/>
              <a:gd name="T6" fmla="*/ 723 w 761"/>
              <a:gd name="T7" fmla="*/ 273 h 425"/>
              <a:gd name="T8" fmla="*/ 682 w 761"/>
              <a:gd name="T9" fmla="*/ 240 h 425"/>
              <a:gd name="T10" fmla="*/ 642 w 761"/>
              <a:gd name="T11" fmla="*/ 209 h 425"/>
              <a:gd name="T12" fmla="*/ 599 w 761"/>
              <a:gd name="T13" fmla="*/ 181 h 425"/>
              <a:gd name="T14" fmla="*/ 555 w 761"/>
              <a:gd name="T15" fmla="*/ 155 h 425"/>
              <a:gd name="T16" fmla="*/ 511 w 761"/>
              <a:gd name="T17" fmla="*/ 128 h 425"/>
              <a:gd name="T18" fmla="*/ 464 w 761"/>
              <a:gd name="T19" fmla="*/ 106 h 425"/>
              <a:gd name="T20" fmla="*/ 417 w 761"/>
              <a:gd name="T21" fmla="*/ 86 h 425"/>
              <a:gd name="T22" fmla="*/ 369 w 761"/>
              <a:gd name="T23" fmla="*/ 66 h 425"/>
              <a:gd name="T24" fmla="*/ 319 w 761"/>
              <a:gd name="T25" fmla="*/ 50 h 425"/>
              <a:gd name="T26" fmla="*/ 268 w 761"/>
              <a:gd name="T27" fmla="*/ 36 h 425"/>
              <a:gd name="T28" fmla="*/ 216 w 761"/>
              <a:gd name="T29" fmla="*/ 24 h 425"/>
              <a:gd name="T30" fmla="*/ 164 w 761"/>
              <a:gd name="T31" fmla="*/ 14 h 425"/>
              <a:gd name="T32" fmla="*/ 111 w 761"/>
              <a:gd name="T33" fmla="*/ 7 h 425"/>
              <a:gd name="T34" fmla="*/ 58 w 761"/>
              <a:gd name="T35" fmla="*/ 2 h 425"/>
              <a:gd name="T36" fmla="*/ 3 w 761"/>
              <a:gd name="T37" fmla="*/ 0 h 425"/>
              <a:gd name="T38" fmla="*/ 0 w 761"/>
              <a:gd name="T39" fmla="*/ 165 h 425"/>
              <a:gd name="T40" fmla="*/ 0 w 761"/>
              <a:gd name="T41" fmla="*/ 165 h 425"/>
              <a:gd name="T42" fmla="*/ 46 w 761"/>
              <a:gd name="T43" fmla="*/ 168 h 425"/>
              <a:gd name="T44" fmla="*/ 93 w 761"/>
              <a:gd name="T45" fmla="*/ 171 h 425"/>
              <a:gd name="T46" fmla="*/ 137 w 761"/>
              <a:gd name="T47" fmla="*/ 178 h 425"/>
              <a:gd name="T48" fmla="*/ 183 w 761"/>
              <a:gd name="T49" fmla="*/ 186 h 425"/>
              <a:gd name="T50" fmla="*/ 226 w 761"/>
              <a:gd name="T51" fmla="*/ 196 h 425"/>
              <a:gd name="T52" fmla="*/ 268 w 761"/>
              <a:gd name="T53" fmla="*/ 208 h 425"/>
              <a:gd name="T54" fmla="*/ 311 w 761"/>
              <a:gd name="T55" fmla="*/ 222 h 425"/>
              <a:gd name="T56" fmla="*/ 352 w 761"/>
              <a:gd name="T57" fmla="*/ 238 h 425"/>
              <a:gd name="T58" fmla="*/ 393 w 761"/>
              <a:gd name="T59" fmla="*/ 256 h 425"/>
              <a:gd name="T60" fmla="*/ 433 w 761"/>
              <a:gd name="T61" fmla="*/ 274 h 425"/>
              <a:gd name="T62" fmla="*/ 470 w 761"/>
              <a:gd name="T63" fmla="*/ 296 h 425"/>
              <a:gd name="T64" fmla="*/ 508 w 761"/>
              <a:gd name="T65" fmla="*/ 319 h 425"/>
              <a:gd name="T66" fmla="*/ 544 w 761"/>
              <a:gd name="T67" fmla="*/ 343 h 425"/>
              <a:gd name="T68" fmla="*/ 580 w 761"/>
              <a:gd name="T69" fmla="*/ 369 h 425"/>
              <a:gd name="T70" fmla="*/ 613 w 761"/>
              <a:gd name="T71" fmla="*/ 397 h 425"/>
              <a:gd name="T72" fmla="*/ 645 w 761"/>
              <a:gd name="T73" fmla="*/ 425 h 425"/>
              <a:gd name="T74" fmla="*/ 645 w 761"/>
              <a:gd name="T75"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1" h="425">
                <a:moveTo>
                  <a:pt x="645" y="425"/>
                </a:moveTo>
                <a:lnTo>
                  <a:pt x="761" y="307"/>
                </a:lnTo>
                <a:lnTo>
                  <a:pt x="761" y="307"/>
                </a:lnTo>
                <a:lnTo>
                  <a:pt x="723" y="273"/>
                </a:lnTo>
                <a:lnTo>
                  <a:pt x="682" y="240"/>
                </a:lnTo>
                <a:lnTo>
                  <a:pt x="642" y="209"/>
                </a:lnTo>
                <a:lnTo>
                  <a:pt x="599" y="181"/>
                </a:lnTo>
                <a:lnTo>
                  <a:pt x="555" y="155"/>
                </a:lnTo>
                <a:lnTo>
                  <a:pt x="511" y="128"/>
                </a:lnTo>
                <a:lnTo>
                  <a:pt x="464" y="106"/>
                </a:lnTo>
                <a:lnTo>
                  <a:pt x="417" y="86"/>
                </a:lnTo>
                <a:lnTo>
                  <a:pt x="369" y="66"/>
                </a:lnTo>
                <a:lnTo>
                  <a:pt x="319" y="50"/>
                </a:lnTo>
                <a:lnTo>
                  <a:pt x="268" y="36"/>
                </a:lnTo>
                <a:lnTo>
                  <a:pt x="216" y="24"/>
                </a:lnTo>
                <a:lnTo>
                  <a:pt x="164" y="14"/>
                </a:lnTo>
                <a:lnTo>
                  <a:pt x="111" y="7"/>
                </a:lnTo>
                <a:lnTo>
                  <a:pt x="58" y="2"/>
                </a:lnTo>
                <a:lnTo>
                  <a:pt x="3" y="0"/>
                </a:lnTo>
                <a:lnTo>
                  <a:pt x="0" y="165"/>
                </a:lnTo>
                <a:lnTo>
                  <a:pt x="0" y="165"/>
                </a:lnTo>
                <a:lnTo>
                  <a:pt x="46" y="168"/>
                </a:lnTo>
                <a:lnTo>
                  <a:pt x="93" y="171"/>
                </a:lnTo>
                <a:lnTo>
                  <a:pt x="137" y="178"/>
                </a:lnTo>
                <a:lnTo>
                  <a:pt x="183" y="186"/>
                </a:lnTo>
                <a:lnTo>
                  <a:pt x="226" y="196"/>
                </a:lnTo>
                <a:lnTo>
                  <a:pt x="268" y="208"/>
                </a:lnTo>
                <a:lnTo>
                  <a:pt x="311" y="222"/>
                </a:lnTo>
                <a:lnTo>
                  <a:pt x="352" y="238"/>
                </a:lnTo>
                <a:lnTo>
                  <a:pt x="393" y="256"/>
                </a:lnTo>
                <a:lnTo>
                  <a:pt x="433" y="274"/>
                </a:lnTo>
                <a:lnTo>
                  <a:pt x="470" y="296"/>
                </a:lnTo>
                <a:lnTo>
                  <a:pt x="508" y="319"/>
                </a:lnTo>
                <a:lnTo>
                  <a:pt x="544" y="343"/>
                </a:lnTo>
                <a:lnTo>
                  <a:pt x="580" y="369"/>
                </a:lnTo>
                <a:lnTo>
                  <a:pt x="613" y="397"/>
                </a:lnTo>
                <a:lnTo>
                  <a:pt x="645" y="425"/>
                </a:lnTo>
                <a:lnTo>
                  <a:pt x="645" y="42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6" name="Freeform 63"/>
          <p:cNvSpPr>
            <a:spLocks/>
          </p:cNvSpPr>
          <p:nvPr/>
        </p:nvSpPr>
        <p:spPr bwMode="auto">
          <a:xfrm>
            <a:off x="4852988" y="3786188"/>
            <a:ext cx="169863" cy="311150"/>
          </a:xfrm>
          <a:custGeom>
            <a:avLst/>
            <a:gdLst>
              <a:gd name="T0" fmla="*/ 260 w 427"/>
              <a:gd name="T1" fmla="*/ 9 h 785"/>
              <a:gd name="T2" fmla="*/ 260 w 427"/>
              <a:gd name="T3" fmla="*/ 9 h 785"/>
              <a:gd name="T4" fmla="*/ 260 w 427"/>
              <a:gd name="T5" fmla="*/ 57 h 785"/>
              <a:gd name="T6" fmla="*/ 256 w 427"/>
              <a:gd name="T7" fmla="*/ 104 h 785"/>
              <a:gd name="T8" fmla="*/ 251 w 427"/>
              <a:gd name="T9" fmla="*/ 150 h 785"/>
              <a:gd name="T10" fmla="*/ 243 w 427"/>
              <a:gd name="T11" fmla="*/ 195 h 785"/>
              <a:gd name="T12" fmla="*/ 233 w 427"/>
              <a:gd name="T13" fmla="*/ 241 h 785"/>
              <a:gd name="T14" fmla="*/ 221 w 427"/>
              <a:gd name="T15" fmla="*/ 285 h 785"/>
              <a:gd name="T16" fmla="*/ 207 w 427"/>
              <a:gd name="T17" fmla="*/ 328 h 785"/>
              <a:gd name="T18" fmla="*/ 191 w 427"/>
              <a:gd name="T19" fmla="*/ 370 h 785"/>
              <a:gd name="T20" fmla="*/ 173 w 427"/>
              <a:gd name="T21" fmla="*/ 411 h 785"/>
              <a:gd name="T22" fmla="*/ 154 w 427"/>
              <a:gd name="T23" fmla="*/ 452 h 785"/>
              <a:gd name="T24" fmla="*/ 133 w 427"/>
              <a:gd name="T25" fmla="*/ 491 h 785"/>
              <a:gd name="T26" fmla="*/ 109 w 427"/>
              <a:gd name="T27" fmla="*/ 530 h 785"/>
              <a:gd name="T28" fmla="*/ 85 w 427"/>
              <a:gd name="T29" fmla="*/ 566 h 785"/>
              <a:gd name="T30" fmla="*/ 59 w 427"/>
              <a:gd name="T31" fmla="*/ 603 h 785"/>
              <a:gd name="T32" fmla="*/ 30 w 427"/>
              <a:gd name="T33" fmla="*/ 637 h 785"/>
              <a:gd name="T34" fmla="*/ 0 w 427"/>
              <a:gd name="T35" fmla="*/ 670 h 785"/>
              <a:gd name="T36" fmla="*/ 120 w 427"/>
              <a:gd name="T37" fmla="*/ 785 h 785"/>
              <a:gd name="T38" fmla="*/ 120 w 427"/>
              <a:gd name="T39" fmla="*/ 785 h 785"/>
              <a:gd name="T40" fmla="*/ 154 w 427"/>
              <a:gd name="T41" fmla="*/ 746 h 785"/>
              <a:gd name="T42" fmla="*/ 187 w 427"/>
              <a:gd name="T43" fmla="*/ 706 h 785"/>
              <a:gd name="T44" fmla="*/ 219 w 427"/>
              <a:gd name="T45" fmla="*/ 664 h 785"/>
              <a:gd name="T46" fmla="*/ 247 w 427"/>
              <a:gd name="T47" fmla="*/ 620 h 785"/>
              <a:gd name="T48" fmla="*/ 275 w 427"/>
              <a:gd name="T49" fmla="*/ 575 h 785"/>
              <a:gd name="T50" fmla="*/ 301 w 427"/>
              <a:gd name="T51" fmla="*/ 530 h 785"/>
              <a:gd name="T52" fmla="*/ 323 w 427"/>
              <a:gd name="T53" fmla="*/ 482 h 785"/>
              <a:gd name="T54" fmla="*/ 344 w 427"/>
              <a:gd name="T55" fmla="*/ 433 h 785"/>
              <a:gd name="T56" fmla="*/ 363 w 427"/>
              <a:gd name="T57" fmla="*/ 384 h 785"/>
              <a:gd name="T58" fmla="*/ 379 w 427"/>
              <a:gd name="T59" fmla="*/ 333 h 785"/>
              <a:gd name="T60" fmla="*/ 393 w 427"/>
              <a:gd name="T61" fmla="*/ 281 h 785"/>
              <a:gd name="T62" fmla="*/ 405 w 427"/>
              <a:gd name="T63" fmla="*/ 228 h 785"/>
              <a:gd name="T64" fmla="*/ 414 w 427"/>
              <a:gd name="T65" fmla="*/ 174 h 785"/>
              <a:gd name="T66" fmla="*/ 420 w 427"/>
              <a:gd name="T67" fmla="*/ 120 h 785"/>
              <a:gd name="T68" fmla="*/ 424 w 427"/>
              <a:gd name="T69" fmla="*/ 65 h 785"/>
              <a:gd name="T70" fmla="*/ 427 w 427"/>
              <a:gd name="T71" fmla="*/ 9 h 785"/>
              <a:gd name="T72" fmla="*/ 427 w 427"/>
              <a:gd name="T73" fmla="*/ 9 h 785"/>
              <a:gd name="T74" fmla="*/ 426 w 427"/>
              <a:gd name="T75" fmla="*/ 2 h 785"/>
              <a:gd name="T76" fmla="*/ 260 w 427"/>
              <a:gd name="T77" fmla="*/ 0 h 785"/>
              <a:gd name="T78" fmla="*/ 260 w 427"/>
              <a:gd name="T79" fmla="*/ 0 h 785"/>
              <a:gd name="T80" fmla="*/ 260 w 427"/>
              <a:gd name="T81" fmla="*/ 9 h 785"/>
              <a:gd name="T82" fmla="*/ 260 w 427"/>
              <a:gd name="T83" fmla="*/ 9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 h="785">
                <a:moveTo>
                  <a:pt x="260" y="9"/>
                </a:moveTo>
                <a:lnTo>
                  <a:pt x="260" y="9"/>
                </a:lnTo>
                <a:lnTo>
                  <a:pt x="260" y="57"/>
                </a:lnTo>
                <a:lnTo>
                  <a:pt x="256" y="104"/>
                </a:lnTo>
                <a:lnTo>
                  <a:pt x="251" y="150"/>
                </a:lnTo>
                <a:lnTo>
                  <a:pt x="243" y="195"/>
                </a:lnTo>
                <a:lnTo>
                  <a:pt x="233" y="241"/>
                </a:lnTo>
                <a:lnTo>
                  <a:pt x="221" y="285"/>
                </a:lnTo>
                <a:lnTo>
                  <a:pt x="207" y="328"/>
                </a:lnTo>
                <a:lnTo>
                  <a:pt x="191" y="370"/>
                </a:lnTo>
                <a:lnTo>
                  <a:pt x="173" y="411"/>
                </a:lnTo>
                <a:lnTo>
                  <a:pt x="154" y="452"/>
                </a:lnTo>
                <a:lnTo>
                  <a:pt x="133" y="491"/>
                </a:lnTo>
                <a:lnTo>
                  <a:pt x="109" y="530"/>
                </a:lnTo>
                <a:lnTo>
                  <a:pt x="85" y="566"/>
                </a:lnTo>
                <a:lnTo>
                  <a:pt x="59" y="603"/>
                </a:lnTo>
                <a:lnTo>
                  <a:pt x="30" y="637"/>
                </a:lnTo>
                <a:lnTo>
                  <a:pt x="0" y="670"/>
                </a:lnTo>
                <a:lnTo>
                  <a:pt x="120" y="785"/>
                </a:lnTo>
                <a:lnTo>
                  <a:pt x="120" y="785"/>
                </a:lnTo>
                <a:lnTo>
                  <a:pt x="154" y="746"/>
                </a:lnTo>
                <a:lnTo>
                  <a:pt x="187" y="706"/>
                </a:lnTo>
                <a:lnTo>
                  <a:pt x="219" y="664"/>
                </a:lnTo>
                <a:lnTo>
                  <a:pt x="247" y="620"/>
                </a:lnTo>
                <a:lnTo>
                  <a:pt x="275" y="575"/>
                </a:lnTo>
                <a:lnTo>
                  <a:pt x="301" y="530"/>
                </a:lnTo>
                <a:lnTo>
                  <a:pt x="323" y="482"/>
                </a:lnTo>
                <a:lnTo>
                  <a:pt x="344" y="433"/>
                </a:lnTo>
                <a:lnTo>
                  <a:pt x="363" y="384"/>
                </a:lnTo>
                <a:lnTo>
                  <a:pt x="379" y="333"/>
                </a:lnTo>
                <a:lnTo>
                  <a:pt x="393" y="281"/>
                </a:lnTo>
                <a:lnTo>
                  <a:pt x="405" y="228"/>
                </a:lnTo>
                <a:lnTo>
                  <a:pt x="414" y="174"/>
                </a:lnTo>
                <a:lnTo>
                  <a:pt x="420" y="120"/>
                </a:lnTo>
                <a:lnTo>
                  <a:pt x="424" y="65"/>
                </a:lnTo>
                <a:lnTo>
                  <a:pt x="427" y="9"/>
                </a:lnTo>
                <a:lnTo>
                  <a:pt x="427" y="9"/>
                </a:lnTo>
                <a:lnTo>
                  <a:pt x="426" y="2"/>
                </a:lnTo>
                <a:lnTo>
                  <a:pt x="260" y="0"/>
                </a:lnTo>
                <a:lnTo>
                  <a:pt x="260" y="0"/>
                </a:lnTo>
                <a:lnTo>
                  <a:pt x="260" y="9"/>
                </a:lnTo>
                <a:lnTo>
                  <a:pt x="260" y="9"/>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7" name="Freeform 65"/>
          <p:cNvSpPr>
            <a:spLocks/>
          </p:cNvSpPr>
          <p:nvPr/>
        </p:nvSpPr>
        <p:spPr bwMode="auto">
          <a:xfrm>
            <a:off x="4121150" y="3470276"/>
            <a:ext cx="179388" cy="303213"/>
          </a:xfrm>
          <a:custGeom>
            <a:avLst/>
            <a:gdLst>
              <a:gd name="T0" fmla="*/ 451 w 451"/>
              <a:gd name="T1" fmla="*/ 114 h 760"/>
              <a:gd name="T2" fmla="*/ 332 w 451"/>
              <a:gd name="T3" fmla="*/ 0 h 760"/>
              <a:gd name="T4" fmla="*/ 332 w 451"/>
              <a:gd name="T5" fmla="*/ 0 h 760"/>
              <a:gd name="T6" fmla="*/ 296 w 451"/>
              <a:gd name="T7" fmla="*/ 36 h 760"/>
              <a:gd name="T8" fmla="*/ 262 w 451"/>
              <a:gd name="T9" fmla="*/ 75 h 760"/>
              <a:gd name="T10" fmla="*/ 229 w 451"/>
              <a:gd name="T11" fmla="*/ 117 h 760"/>
              <a:gd name="T12" fmla="*/ 200 w 451"/>
              <a:gd name="T13" fmla="*/ 159 h 760"/>
              <a:gd name="T14" fmla="*/ 171 w 451"/>
              <a:gd name="T15" fmla="*/ 203 h 760"/>
              <a:gd name="T16" fmla="*/ 145 w 451"/>
              <a:gd name="T17" fmla="*/ 247 h 760"/>
              <a:gd name="T18" fmla="*/ 120 w 451"/>
              <a:gd name="T19" fmla="*/ 294 h 760"/>
              <a:gd name="T20" fmla="*/ 98 w 451"/>
              <a:gd name="T21" fmla="*/ 341 h 760"/>
              <a:gd name="T22" fmla="*/ 77 w 451"/>
              <a:gd name="T23" fmla="*/ 389 h 760"/>
              <a:gd name="T24" fmla="*/ 59 w 451"/>
              <a:gd name="T25" fmla="*/ 440 h 760"/>
              <a:gd name="T26" fmla="*/ 43 w 451"/>
              <a:gd name="T27" fmla="*/ 491 h 760"/>
              <a:gd name="T28" fmla="*/ 30 w 451"/>
              <a:gd name="T29" fmla="*/ 542 h 760"/>
              <a:gd name="T30" fmla="*/ 19 w 451"/>
              <a:gd name="T31" fmla="*/ 595 h 760"/>
              <a:gd name="T32" fmla="*/ 11 w 451"/>
              <a:gd name="T33" fmla="*/ 648 h 760"/>
              <a:gd name="T34" fmla="*/ 4 w 451"/>
              <a:gd name="T35" fmla="*/ 703 h 760"/>
              <a:gd name="T36" fmla="*/ 0 w 451"/>
              <a:gd name="T37" fmla="*/ 758 h 760"/>
              <a:gd name="T38" fmla="*/ 167 w 451"/>
              <a:gd name="T39" fmla="*/ 760 h 760"/>
              <a:gd name="T40" fmla="*/ 167 w 451"/>
              <a:gd name="T41" fmla="*/ 760 h 760"/>
              <a:gd name="T42" fmla="*/ 170 w 451"/>
              <a:gd name="T43" fmla="*/ 713 h 760"/>
              <a:gd name="T44" fmla="*/ 175 w 451"/>
              <a:gd name="T45" fmla="*/ 667 h 760"/>
              <a:gd name="T46" fmla="*/ 183 w 451"/>
              <a:gd name="T47" fmla="*/ 621 h 760"/>
              <a:gd name="T48" fmla="*/ 192 w 451"/>
              <a:gd name="T49" fmla="*/ 577 h 760"/>
              <a:gd name="T50" fmla="*/ 203 w 451"/>
              <a:gd name="T51" fmla="*/ 532 h 760"/>
              <a:gd name="T52" fmla="*/ 216 w 451"/>
              <a:gd name="T53" fmla="*/ 489 h 760"/>
              <a:gd name="T54" fmla="*/ 232 w 451"/>
              <a:gd name="T55" fmla="*/ 447 h 760"/>
              <a:gd name="T56" fmla="*/ 250 w 451"/>
              <a:gd name="T57" fmla="*/ 405 h 760"/>
              <a:gd name="T58" fmla="*/ 270 w 451"/>
              <a:gd name="T59" fmla="*/ 364 h 760"/>
              <a:gd name="T60" fmla="*/ 291 w 451"/>
              <a:gd name="T61" fmla="*/ 325 h 760"/>
              <a:gd name="T62" fmla="*/ 313 w 451"/>
              <a:gd name="T63" fmla="*/ 288 h 760"/>
              <a:gd name="T64" fmla="*/ 338 w 451"/>
              <a:gd name="T65" fmla="*/ 250 h 760"/>
              <a:gd name="T66" fmla="*/ 364 w 451"/>
              <a:gd name="T67" fmla="*/ 215 h 760"/>
              <a:gd name="T68" fmla="*/ 391 w 451"/>
              <a:gd name="T69" fmla="*/ 180 h 760"/>
              <a:gd name="T70" fmla="*/ 421 w 451"/>
              <a:gd name="T71" fmla="*/ 147 h 760"/>
              <a:gd name="T72" fmla="*/ 451 w 451"/>
              <a:gd name="T73" fmla="*/ 114 h 760"/>
              <a:gd name="T74" fmla="*/ 451 w 451"/>
              <a:gd name="T75" fmla="*/ 114 h 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51" h="760">
                <a:moveTo>
                  <a:pt x="451" y="114"/>
                </a:moveTo>
                <a:lnTo>
                  <a:pt x="332" y="0"/>
                </a:lnTo>
                <a:lnTo>
                  <a:pt x="332" y="0"/>
                </a:lnTo>
                <a:lnTo>
                  <a:pt x="296" y="36"/>
                </a:lnTo>
                <a:lnTo>
                  <a:pt x="262" y="75"/>
                </a:lnTo>
                <a:lnTo>
                  <a:pt x="229" y="117"/>
                </a:lnTo>
                <a:lnTo>
                  <a:pt x="200" y="159"/>
                </a:lnTo>
                <a:lnTo>
                  <a:pt x="171" y="203"/>
                </a:lnTo>
                <a:lnTo>
                  <a:pt x="145" y="247"/>
                </a:lnTo>
                <a:lnTo>
                  <a:pt x="120" y="294"/>
                </a:lnTo>
                <a:lnTo>
                  <a:pt x="98" y="341"/>
                </a:lnTo>
                <a:lnTo>
                  <a:pt x="77" y="389"/>
                </a:lnTo>
                <a:lnTo>
                  <a:pt x="59" y="440"/>
                </a:lnTo>
                <a:lnTo>
                  <a:pt x="43" y="491"/>
                </a:lnTo>
                <a:lnTo>
                  <a:pt x="30" y="542"/>
                </a:lnTo>
                <a:lnTo>
                  <a:pt x="19" y="595"/>
                </a:lnTo>
                <a:lnTo>
                  <a:pt x="11" y="648"/>
                </a:lnTo>
                <a:lnTo>
                  <a:pt x="4" y="703"/>
                </a:lnTo>
                <a:lnTo>
                  <a:pt x="0" y="758"/>
                </a:lnTo>
                <a:lnTo>
                  <a:pt x="167" y="760"/>
                </a:lnTo>
                <a:lnTo>
                  <a:pt x="167" y="760"/>
                </a:lnTo>
                <a:lnTo>
                  <a:pt x="170" y="713"/>
                </a:lnTo>
                <a:lnTo>
                  <a:pt x="175" y="667"/>
                </a:lnTo>
                <a:lnTo>
                  <a:pt x="183" y="621"/>
                </a:lnTo>
                <a:lnTo>
                  <a:pt x="192" y="577"/>
                </a:lnTo>
                <a:lnTo>
                  <a:pt x="203" y="532"/>
                </a:lnTo>
                <a:lnTo>
                  <a:pt x="216" y="489"/>
                </a:lnTo>
                <a:lnTo>
                  <a:pt x="232" y="447"/>
                </a:lnTo>
                <a:lnTo>
                  <a:pt x="250" y="405"/>
                </a:lnTo>
                <a:lnTo>
                  <a:pt x="270" y="364"/>
                </a:lnTo>
                <a:lnTo>
                  <a:pt x="291" y="325"/>
                </a:lnTo>
                <a:lnTo>
                  <a:pt x="313" y="288"/>
                </a:lnTo>
                <a:lnTo>
                  <a:pt x="338" y="250"/>
                </a:lnTo>
                <a:lnTo>
                  <a:pt x="364" y="215"/>
                </a:lnTo>
                <a:lnTo>
                  <a:pt x="391" y="180"/>
                </a:lnTo>
                <a:lnTo>
                  <a:pt x="421" y="147"/>
                </a:lnTo>
                <a:lnTo>
                  <a:pt x="451" y="114"/>
                </a:lnTo>
                <a:lnTo>
                  <a:pt x="451" y="114"/>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8" name="Freeform 66"/>
          <p:cNvSpPr>
            <a:spLocks/>
          </p:cNvSpPr>
          <p:nvPr/>
        </p:nvSpPr>
        <p:spPr bwMode="auto">
          <a:xfrm>
            <a:off x="4121150" y="3786188"/>
            <a:ext cx="169863" cy="311150"/>
          </a:xfrm>
          <a:custGeom>
            <a:avLst/>
            <a:gdLst>
              <a:gd name="T0" fmla="*/ 166 w 426"/>
              <a:gd name="T1" fmla="*/ 9 h 785"/>
              <a:gd name="T2" fmla="*/ 166 w 426"/>
              <a:gd name="T3" fmla="*/ 9 h 785"/>
              <a:gd name="T4" fmla="*/ 166 w 426"/>
              <a:gd name="T5" fmla="*/ 0 h 785"/>
              <a:gd name="T6" fmla="*/ 0 w 426"/>
              <a:gd name="T7" fmla="*/ 2 h 785"/>
              <a:gd name="T8" fmla="*/ 0 w 426"/>
              <a:gd name="T9" fmla="*/ 2 h 785"/>
              <a:gd name="T10" fmla="*/ 0 w 426"/>
              <a:gd name="T11" fmla="*/ 9 h 785"/>
              <a:gd name="T12" fmla="*/ 0 w 426"/>
              <a:gd name="T13" fmla="*/ 9 h 785"/>
              <a:gd name="T14" fmla="*/ 2 w 426"/>
              <a:gd name="T15" fmla="*/ 65 h 785"/>
              <a:gd name="T16" fmla="*/ 6 w 426"/>
              <a:gd name="T17" fmla="*/ 120 h 785"/>
              <a:gd name="T18" fmla="*/ 12 w 426"/>
              <a:gd name="T19" fmla="*/ 174 h 785"/>
              <a:gd name="T20" fmla="*/ 21 w 426"/>
              <a:gd name="T21" fmla="*/ 228 h 785"/>
              <a:gd name="T22" fmla="*/ 33 w 426"/>
              <a:gd name="T23" fmla="*/ 281 h 785"/>
              <a:gd name="T24" fmla="*/ 47 w 426"/>
              <a:gd name="T25" fmla="*/ 333 h 785"/>
              <a:gd name="T26" fmla="*/ 63 w 426"/>
              <a:gd name="T27" fmla="*/ 384 h 785"/>
              <a:gd name="T28" fmla="*/ 82 w 426"/>
              <a:gd name="T29" fmla="*/ 433 h 785"/>
              <a:gd name="T30" fmla="*/ 103 w 426"/>
              <a:gd name="T31" fmla="*/ 482 h 785"/>
              <a:gd name="T32" fmla="*/ 127 w 426"/>
              <a:gd name="T33" fmla="*/ 530 h 785"/>
              <a:gd name="T34" fmla="*/ 151 w 426"/>
              <a:gd name="T35" fmla="*/ 575 h 785"/>
              <a:gd name="T36" fmla="*/ 179 w 426"/>
              <a:gd name="T37" fmla="*/ 620 h 785"/>
              <a:gd name="T38" fmla="*/ 207 w 426"/>
              <a:gd name="T39" fmla="*/ 664 h 785"/>
              <a:gd name="T40" fmla="*/ 239 w 426"/>
              <a:gd name="T41" fmla="*/ 706 h 785"/>
              <a:gd name="T42" fmla="*/ 272 w 426"/>
              <a:gd name="T43" fmla="*/ 746 h 785"/>
              <a:gd name="T44" fmla="*/ 306 w 426"/>
              <a:gd name="T45" fmla="*/ 785 h 785"/>
              <a:gd name="T46" fmla="*/ 426 w 426"/>
              <a:gd name="T47" fmla="*/ 670 h 785"/>
              <a:gd name="T48" fmla="*/ 426 w 426"/>
              <a:gd name="T49" fmla="*/ 670 h 785"/>
              <a:gd name="T50" fmla="*/ 396 w 426"/>
              <a:gd name="T51" fmla="*/ 637 h 785"/>
              <a:gd name="T52" fmla="*/ 369 w 426"/>
              <a:gd name="T53" fmla="*/ 603 h 785"/>
              <a:gd name="T54" fmla="*/ 341 w 426"/>
              <a:gd name="T55" fmla="*/ 566 h 785"/>
              <a:gd name="T56" fmla="*/ 317 w 426"/>
              <a:gd name="T57" fmla="*/ 530 h 785"/>
              <a:gd name="T58" fmla="*/ 293 w 426"/>
              <a:gd name="T59" fmla="*/ 491 h 785"/>
              <a:gd name="T60" fmla="*/ 272 w 426"/>
              <a:gd name="T61" fmla="*/ 452 h 785"/>
              <a:gd name="T62" fmla="*/ 253 w 426"/>
              <a:gd name="T63" fmla="*/ 411 h 785"/>
              <a:gd name="T64" fmla="*/ 235 w 426"/>
              <a:gd name="T65" fmla="*/ 370 h 785"/>
              <a:gd name="T66" fmla="*/ 219 w 426"/>
              <a:gd name="T67" fmla="*/ 328 h 785"/>
              <a:gd name="T68" fmla="*/ 205 w 426"/>
              <a:gd name="T69" fmla="*/ 285 h 785"/>
              <a:gd name="T70" fmla="*/ 193 w 426"/>
              <a:gd name="T71" fmla="*/ 241 h 785"/>
              <a:gd name="T72" fmla="*/ 184 w 426"/>
              <a:gd name="T73" fmla="*/ 195 h 785"/>
              <a:gd name="T74" fmla="*/ 176 w 426"/>
              <a:gd name="T75" fmla="*/ 150 h 785"/>
              <a:gd name="T76" fmla="*/ 170 w 426"/>
              <a:gd name="T77" fmla="*/ 104 h 785"/>
              <a:gd name="T78" fmla="*/ 167 w 426"/>
              <a:gd name="T79" fmla="*/ 57 h 785"/>
              <a:gd name="T80" fmla="*/ 166 w 426"/>
              <a:gd name="T81" fmla="*/ 9 h 785"/>
              <a:gd name="T82" fmla="*/ 166 w 426"/>
              <a:gd name="T83" fmla="*/ 9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6" h="785">
                <a:moveTo>
                  <a:pt x="166" y="9"/>
                </a:moveTo>
                <a:lnTo>
                  <a:pt x="166" y="9"/>
                </a:lnTo>
                <a:lnTo>
                  <a:pt x="166" y="0"/>
                </a:lnTo>
                <a:lnTo>
                  <a:pt x="0" y="2"/>
                </a:lnTo>
                <a:lnTo>
                  <a:pt x="0" y="2"/>
                </a:lnTo>
                <a:lnTo>
                  <a:pt x="0" y="9"/>
                </a:lnTo>
                <a:lnTo>
                  <a:pt x="0" y="9"/>
                </a:lnTo>
                <a:lnTo>
                  <a:pt x="2" y="65"/>
                </a:lnTo>
                <a:lnTo>
                  <a:pt x="6" y="120"/>
                </a:lnTo>
                <a:lnTo>
                  <a:pt x="12" y="174"/>
                </a:lnTo>
                <a:lnTo>
                  <a:pt x="21" y="228"/>
                </a:lnTo>
                <a:lnTo>
                  <a:pt x="33" y="281"/>
                </a:lnTo>
                <a:lnTo>
                  <a:pt x="47" y="333"/>
                </a:lnTo>
                <a:lnTo>
                  <a:pt x="63" y="384"/>
                </a:lnTo>
                <a:lnTo>
                  <a:pt x="82" y="433"/>
                </a:lnTo>
                <a:lnTo>
                  <a:pt x="103" y="482"/>
                </a:lnTo>
                <a:lnTo>
                  <a:pt x="127" y="530"/>
                </a:lnTo>
                <a:lnTo>
                  <a:pt x="151" y="575"/>
                </a:lnTo>
                <a:lnTo>
                  <a:pt x="179" y="620"/>
                </a:lnTo>
                <a:lnTo>
                  <a:pt x="207" y="664"/>
                </a:lnTo>
                <a:lnTo>
                  <a:pt x="239" y="706"/>
                </a:lnTo>
                <a:lnTo>
                  <a:pt x="272" y="746"/>
                </a:lnTo>
                <a:lnTo>
                  <a:pt x="306" y="785"/>
                </a:lnTo>
                <a:lnTo>
                  <a:pt x="426" y="670"/>
                </a:lnTo>
                <a:lnTo>
                  <a:pt x="426" y="670"/>
                </a:lnTo>
                <a:lnTo>
                  <a:pt x="396" y="637"/>
                </a:lnTo>
                <a:lnTo>
                  <a:pt x="369" y="603"/>
                </a:lnTo>
                <a:lnTo>
                  <a:pt x="341" y="566"/>
                </a:lnTo>
                <a:lnTo>
                  <a:pt x="317" y="530"/>
                </a:lnTo>
                <a:lnTo>
                  <a:pt x="293" y="491"/>
                </a:lnTo>
                <a:lnTo>
                  <a:pt x="272" y="452"/>
                </a:lnTo>
                <a:lnTo>
                  <a:pt x="253" y="411"/>
                </a:lnTo>
                <a:lnTo>
                  <a:pt x="235" y="370"/>
                </a:lnTo>
                <a:lnTo>
                  <a:pt x="219" y="328"/>
                </a:lnTo>
                <a:lnTo>
                  <a:pt x="205" y="285"/>
                </a:lnTo>
                <a:lnTo>
                  <a:pt x="193" y="241"/>
                </a:lnTo>
                <a:lnTo>
                  <a:pt x="184" y="195"/>
                </a:lnTo>
                <a:lnTo>
                  <a:pt x="176" y="150"/>
                </a:lnTo>
                <a:lnTo>
                  <a:pt x="170" y="104"/>
                </a:lnTo>
                <a:lnTo>
                  <a:pt x="167" y="57"/>
                </a:lnTo>
                <a:lnTo>
                  <a:pt x="166" y="9"/>
                </a:lnTo>
                <a:lnTo>
                  <a:pt x="166" y="9"/>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49" name="Freeform 67"/>
          <p:cNvSpPr>
            <a:spLocks/>
          </p:cNvSpPr>
          <p:nvPr/>
        </p:nvSpPr>
        <p:spPr bwMode="auto">
          <a:xfrm>
            <a:off x="4254500" y="4060826"/>
            <a:ext cx="311150" cy="179388"/>
          </a:xfrm>
          <a:custGeom>
            <a:avLst/>
            <a:gdLst>
              <a:gd name="T0" fmla="*/ 114 w 785"/>
              <a:gd name="T1" fmla="*/ 0 h 450"/>
              <a:gd name="T2" fmla="*/ 0 w 785"/>
              <a:gd name="T3" fmla="*/ 118 h 450"/>
              <a:gd name="T4" fmla="*/ 0 w 785"/>
              <a:gd name="T5" fmla="*/ 118 h 450"/>
              <a:gd name="T6" fmla="*/ 37 w 785"/>
              <a:gd name="T7" fmla="*/ 155 h 450"/>
              <a:gd name="T8" fmla="*/ 78 w 785"/>
              <a:gd name="T9" fmla="*/ 190 h 450"/>
              <a:gd name="T10" fmla="*/ 119 w 785"/>
              <a:gd name="T11" fmla="*/ 223 h 450"/>
              <a:gd name="T12" fmla="*/ 164 w 785"/>
              <a:gd name="T13" fmla="*/ 254 h 450"/>
              <a:gd name="T14" fmla="*/ 208 w 785"/>
              <a:gd name="T15" fmla="*/ 284 h 450"/>
              <a:gd name="T16" fmla="*/ 255 w 785"/>
              <a:gd name="T17" fmla="*/ 310 h 450"/>
              <a:gd name="T18" fmla="*/ 303 w 785"/>
              <a:gd name="T19" fmla="*/ 335 h 450"/>
              <a:gd name="T20" fmla="*/ 351 w 785"/>
              <a:gd name="T21" fmla="*/ 358 h 450"/>
              <a:gd name="T22" fmla="*/ 402 w 785"/>
              <a:gd name="T23" fmla="*/ 378 h 450"/>
              <a:gd name="T24" fmla="*/ 453 w 785"/>
              <a:gd name="T25" fmla="*/ 396 h 450"/>
              <a:gd name="T26" fmla="*/ 506 w 785"/>
              <a:gd name="T27" fmla="*/ 411 h 450"/>
              <a:gd name="T28" fmla="*/ 559 w 785"/>
              <a:gd name="T29" fmla="*/ 424 h 450"/>
              <a:gd name="T30" fmla="*/ 614 w 785"/>
              <a:gd name="T31" fmla="*/ 435 h 450"/>
              <a:gd name="T32" fmla="*/ 669 w 785"/>
              <a:gd name="T33" fmla="*/ 443 h 450"/>
              <a:gd name="T34" fmla="*/ 725 w 785"/>
              <a:gd name="T35" fmla="*/ 448 h 450"/>
              <a:gd name="T36" fmla="*/ 782 w 785"/>
              <a:gd name="T37" fmla="*/ 450 h 450"/>
              <a:gd name="T38" fmla="*/ 785 w 785"/>
              <a:gd name="T39" fmla="*/ 284 h 450"/>
              <a:gd name="T40" fmla="*/ 785 w 785"/>
              <a:gd name="T41" fmla="*/ 284 h 450"/>
              <a:gd name="T42" fmla="*/ 735 w 785"/>
              <a:gd name="T43" fmla="*/ 282 h 450"/>
              <a:gd name="T44" fmla="*/ 687 w 785"/>
              <a:gd name="T45" fmla="*/ 279 h 450"/>
              <a:gd name="T46" fmla="*/ 640 w 785"/>
              <a:gd name="T47" fmla="*/ 271 h 450"/>
              <a:gd name="T48" fmla="*/ 593 w 785"/>
              <a:gd name="T49" fmla="*/ 262 h 450"/>
              <a:gd name="T50" fmla="*/ 548 w 785"/>
              <a:gd name="T51" fmla="*/ 251 h 450"/>
              <a:gd name="T52" fmla="*/ 502 w 785"/>
              <a:gd name="T53" fmla="*/ 238 h 450"/>
              <a:gd name="T54" fmla="*/ 459 w 785"/>
              <a:gd name="T55" fmla="*/ 223 h 450"/>
              <a:gd name="T56" fmla="*/ 416 w 785"/>
              <a:gd name="T57" fmla="*/ 206 h 450"/>
              <a:gd name="T58" fmla="*/ 373 w 785"/>
              <a:gd name="T59" fmla="*/ 186 h 450"/>
              <a:gd name="T60" fmla="*/ 333 w 785"/>
              <a:gd name="T61" fmla="*/ 164 h 450"/>
              <a:gd name="T62" fmla="*/ 293 w 785"/>
              <a:gd name="T63" fmla="*/ 141 h 450"/>
              <a:gd name="T64" fmla="*/ 255 w 785"/>
              <a:gd name="T65" fmla="*/ 116 h 450"/>
              <a:gd name="T66" fmla="*/ 217 w 785"/>
              <a:gd name="T67" fmla="*/ 90 h 450"/>
              <a:gd name="T68" fmla="*/ 182 w 785"/>
              <a:gd name="T69" fmla="*/ 61 h 450"/>
              <a:gd name="T70" fmla="*/ 147 w 785"/>
              <a:gd name="T71" fmla="*/ 31 h 450"/>
              <a:gd name="T72" fmla="*/ 114 w 785"/>
              <a:gd name="T73" fmla="*/ 0 h 450"/>
              <a:gd name="T74" fmla="*/ 114 w 785"/>
              <a:gd name="T75"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85" h="450">
                <a:moveTo>
                  <a:pt x="114" y="0"/>
                </a:moveTo>
                <a:lnTo>
                  <a:pt x="0" y="118"/>
                </a:lnTo>
                <a:lnTo>
                  <a:pt x="0" y="118"/>
                </a:lnTo>
                <a:lnTo>
                  <a:pt x="37" y="155"/>
                </a:lnTo>
                <a:lnTo>
                  <a:pt x="78" y="190"/>
                </a:lnTo>
                <a:lnTo>
                  <a:pt x="119" y="223"/>
                </a:lnTo>
                <a:lnTo>
                  <a:pt x="164" y="254"/>
                </a:lnTo>
                <a:lnTo>
                  <a:pt x="208" y="284"/>
                </a:lnTo>
                <a:lnTo>
                  <a:pt x="255" y="310"/>
                </a:lnTo>
                <a:lnTo>
                  <a:pt x="303" y="335"/>
                </a:lnTo>
                <a:lnTo>
                  <a:pt x="351" y="358"/>
                </a:lnTo>
                <a:lnTo>
                  <a:pt x="402" y="378"/>
                </a:lnTo>
                <a:lnTo>
                  <a:pt x="453" y="396"/>
                </a:lnTo>
                <a:lnTo>
                  <a:pt x="506" y="411"/>
                </a:lnTo>
                <a:lnTo>
                  <a:pt x="559" y="424"/>
                </a:lnTo>
                <a:lnTo>
                  <a:pt x="614" y="435"/>
                </a:lnTo>
                <a:lnTo>
                  <a:pt x="669" y="443"/>
                </a:lnTo>
                <a:lnTo>
                  <a:pt x="725" y="448"/>
                </a:lnTo>
                <a:lnTo>
                  <a:pt x="782" y="450"/>
                </a:lnTo>
                <a:lnTo>
                  <a:pt x="785" y="284"/>
                </a:lnTo>
                <a:lnTo>
                  <a:pt x="785" y="284"/>
                </a:lnTo>
                <a:lnTo>
                  <a:pt x="735" y="282"/>
                </a:lnTo>
                <a:lnTo>
                  <a:pt x="687" y="279"/>
                </a:lnTo>
                <a:lnTo>
                  <a:pt x="640" y="271"/>
                </a:lnTo>
                <a:lnTo>
                  <a:pt x="593" y="262"/>
                </a:lnTo>
                <a:lnTo>
                  <a:pt x="548" y="251"/>
                </a:lnTo>
                <a:lnTo>
                  <a:pt x="502" y="238"/>
                </a:lnTo>
                <a:lnTo>
                  <a:pt x="459" y="223"/>
                </a:lnTo>
                <a:lnTo>
                  <a:pt x="416" y="206"/>
                </a:lnTo>
                <a:lnTo>
                  <a:pt x="373" y="186"/>
                </a:lnTo>
                <a:lnTo>
                  <a:pt x="333" y="164"/>
                </a:lnTo>
                <a:lnTo>
                  <a:pt x="293" y="141"/>
                </a:lnTo>
                <a:lnTo>
                  <a:pt x="255" y="116"/>
                </a:lnTo>
                <a:lnTo>
                  <a:pt x="217" y="90"/>
                </a:lnTo>
                <a:lnTo>
                  <a:pt x="182" y="61"/>
                </a:lnTo>
                <a:lnTo>
                  <a:pt x="147" y="31"/>
                </a:lnTo>
                <a:lnTo>
                  <a:pt x="114" y="0"/>
                </a:lnTo>
                <a:lnTo>
                  <a:pt x="114" y="0"/>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0" name="Freeform 68"/>
          <p:cNvSpPr>
            <a:spLocks/>
          </p:cNvSpPr>
          <p:nvPr/>
        </p:nvSpPr>
        <p:spPr bwMode="auto">
          <a:xfrm>
            <a:off x="4578350" y="4060826"/>
            <a:ext cx="312738" cy="179388"/>
          </a:xfrm>
          <a:custGeom>
            <a:avLst/>
            <a:gdLst>
              <a:gd name="T0" fmla="*/ 671 w 787"/>
              <a:gd name="T1" fmla="*/ 0 h 450"/>
              <a:gd name="T2" fmla="*/ 671 w 787"/>
              <a:gd name="T3" fmla="*/ 0 h 450"/>
              <a:gd name="T4" fmla="*/ 638 w 787"/>
              <a:gd name="T5" fmla="*/ 31 h 450"/>
              <a:gd name="T6" fmla="*/ 603 w 787"/>
              <a:gd name="T7" fmla="*/ 61 h 450"/>
              <a:gd name="T8" fmla="*/ 568 w 787"/>
              <a:gd name="T9" fmla="*/ 90 h 450"/>
              <a:gd name="T10" fmla="*/ 530 w 787"/>
              <a:gd name="T11" fmla="*/ 116 h 450"/>
              <a:gd name="T12" fmla="*/ 492 w 787"/>
              <a:gd name="T13" fmla="*/ 141 h 450"/>
              <a:gd name="T14" fmla="*/ 452 w 787"/>
              <a:gd name="T15" fmla="*/ 164 h 450"/>
              <a:gd name="T16" fmla="*/ 412 w 787"/>
              <a:gd name="T17" fmla="*/ 186 h 450"/>
              <a:gd name="T18" fmla="*/ 370 w 787"/>
              <a:gd name="T19" fmla="*/ 206 h 450"/>
              <a:gd name="T20" fmla="*/ 326 w 787"/>
              <a:gd name="T21" fmla="*/ 223 h 450"/>
              <a:gd name="T22" fmla="*/ 283 w 787"/>
              <a:gd name="T23" fmla="*/ 238 h 450"/>
              <a:gd name="T24" fmla="*/ 237 w 787"/>
              <a:gd name="T25" fmla="*/ 251 h 450"/>
              <a:gd name="T26" fmla="*/ 192 w 787"/>
              <a:gd name="T27" fmla="*/ 262 h 450"/>
              <a:gd name="T28" fmla="*/ 145 w 787"/>
              <a:gd name="T29" fmla="*/ 271 h 450"/>
              <a:gd name="T30" fmla="*/ 98 w 787"/>
              <a:gd name="T31" fmla="*/ 279 h 450"/>
              <a:gd name="T32" fmla="*/ 50 w 787"/>
              <a:gd name="T33" fmla="*/ 282 h 450"/>
              <a:gd name="T34" fmla="*/ 0 w 787"/>
              <a:gd name="T35" fmla="*/ 284 h 450"/>
              <a:gd name="T36" fmla="*/ 3 w 787"/>
              <a:gd name="T37" fmla="*/ 450 h 450"/>
              <a:gd name="T38" fmla="*/ 3 w 787"/>
              <a:gd name="T39" fmla="*/ 450 h 450"/>
              <a:gd name="T40" fmla="*/ 60 w 787"/>
              <a:gd name="T41" fmla="*/ 448 h 450"/>
              <a:gd name="T42" fmla="*/ 116 w 787"/>
              <a:gd name="T43" fmla="*/ 443 h 450"/>
              <a:gd name="T44" fmla="*/ 172 w 787"/>
              <a:gd name="T45" fmla="*/ 435 h 450"/>
              <a:gd name="T46" fmla="*/ 226 w 787"/>
              <a:gd name="T47" fmla="*/ 424 h 450"/>
              <a:gd name="T48" fmla="*/ 280 w 787"/>
              <a:gd name="T49" fmla="*/ 411 h 450"/>
              <a:gd name="T50" fmla="*/ 332 w 787"/>
              <a:gd name="T51" fmla="*/ 396 h 450"/>
              <a:gd name="T52" fmla="*/ 383 w 787"/>
              <a:gd name="T53" fmla="*/ 378 h 450"/>
              <a:gd name="T54" fmla="*/ 434 w 787"/>
              <a:gd name="T55" fmla="*/ 358 h 450"/>
              <a:gd name="T56" fmla="*/ 483 w 787"/>
              <a:gd name="T57" fmla="*/ 335 h 450"/>
              <a:gd name="T58" fmla="*/ 530 w 787"/>
              <a:gd name="T59" fmla="*/ 310 h 450"/>
              <a:gd name="T60" fmla="*/ 577 w 787"/>
              <a:gd name="T61" fmla="*/ 284 h 450"/>
              <a:gd name="T62" fmla="*/ 621 w 787"/>
              <a:gd name="T63" fmla="*/ 254 h 450"/>
              <a:gd name="T64" fmla="*/ 666 w 787"/>
              <a:gd name="T65" fmla="*/ 223 h 450"/>
              <a:gd name="T66" fmla="*/ 707 w 787"/>
              <a:gd name="T67" fmla="*/ 190 h 450"/>
              <a:gd name="T68" fmla="*/ 748 w 787"/>
              <a:gd name="T69" fmla="*/ 155 h 450"/>
              <a:gd name="T70" fmla="*/ 787 w 787"/>
              <a:gd name="T71" fmla="*/ 118 h 450"/>
              <a:gd name="T72" fmla="*/ 671 w 787"/>
              <a:gd name="T73"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87" h="450">
                <a:moveTo>
                  <a:pt x="671" y="0"/>
                </a:moveTo>
                <a:lnTo>
                  <a:pt x="671" y="0"/>
                </a:lnTo>
                <a:lnTo>
                  <a:pt x="638" y="31"/>
                </a:lnTo>
                <a:lnTo>
                  <a:pt x="603" y="61"/>
                </a:lnTo>
                <a:lnTo>
                  <a:pt x="568" y="90"/>
                </a:lnTo>
                <a:lnTo>
                  <a:pt x="530" y="116"/>
                </a:lnTo>
                <a:lnTo>
                  <a:pt x="492" y="141"/>
                </a:lnTo>
                <a:lnTo>
                  <a:pt x="452" y="164"/>
                </a:lnTo>
                <a:lnTo>
                  <a:pt x="412" y="186"/>
                </a:lnTo>
                <a:lnTo>
                  <a:pt x="370" y="206"/>
                </a:lnTo>
                <a:lnTo>
                  <a:pt x="326" y="223"/>
                </a:lnTo>
                <a:lnTo>
                  <a:pt x="283" y="238"/>
                </a:lnTo>
                <a:lnTo>
                  <a:pt x="237" y="251"/>
                </a:lnTo>
                <a:lnTo>
                  <a:pt x="192" y="262"/>
                </a:lnTo>
                <a:lnTo>
                  <a:pt x="145" y="271"/>
                </a:lnTo>
                <a:lnTo>
                  <a:pt x="98" y="279"/>
                </a:lnTo>
                <a:lnTo>
                  <a:pt x="50" y="282"/>
                </a:lnTo>
                <a:lnTo>
                  <a:pt x="0" y="284"/>
                </a:lnTo>
                <a:lnTo>
                  <a:pt x="3" y="450"/>
                </a:lnTo>
                <a:lnTo>
                  <a:pt x="3" y="450"/>
                </a:lnTo>
                <a:lnTo>
                  <a:pt x="60" y="448"/>
                </a:lnTo>
                <a:lnTo>
                  <a:pt x="116" y="443"/>
                </a:lnTo>
                <a:lnTo>
                  <a:pt x="172" y="435"/>
                </a:lnTo>
                <a:lnTo>
                  <a:pt x="226" y="424"/>
                </a:lnTo>
                <a:lnTo>
                  <a:pt x="280" y="411"/>
                </a:lnTo>
                <a:lnTo>
                  <a:pt x="332" y="396"/>
                </a:lnTo>
                <a:lnTo>
                  <a:pt x="383" y="378"/>
                </a:lnTo>
                <a:lnTo>
                  <a:pt x="434" y="358"/>
                </a:lnTo>
                <a:lnTo>
                  <a:pt x="483" y="335"/>
                </a:lnTo>
                <a:lnTo>
                  <a:pt x="530" y="310"/>
                </a:lnTo>
                <a:lnTo>
                  <a:pt x="577" y="284"/>
                </a:lnTo>
                <a:lnTo>
                  <a:pt x="621" y="254"/>
                </a:lnTo>
                <a:lnTo>
                  <a:pt x="666" y="223"/>
                </a:lnTo>
                <a:lnTo>
                  <a:pt x="707" y="190"/>
                </a:lnTo>
                <a:lnTo>
                  <a:pt x="748" y="155"/>
                </a:lnTo>
                <a:lnTo>
                  <a:pt x="787" y="118"/>
                </a:lnTo>
                <a:lnTo>
                  <a:pt x="671" y="0"/>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1" name="Freeform 69"/>
          <p:cNvSpPr>
            <a:spLocks/>
          </p:cNvSpPr>
          <p:nvPr/>
        </p:nvSpPr>
        <p:spPr bwMode="auto">
          <a:xfrm>
            <a:off x="4264025" y="3338513"/>
            <a:ext cx="301625" cy="169863"/>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2" name="Freeform 71"/>
          <p:cNvSpPr>
            <a:spLocks/>
          </p:cNvSpPr>
          <p:nvPr/>
        </p:nvSpPr>
        <p:spPr bwMode="auto">
          <a:xfrm>
            <a:off x="4238625" y="3784601"/>
            <a:ext cx="123825" cy="231775"/>
          </a:xfrm>
          <a:custGeom>
            <a:avLst/>
            <a:gdLst>
              <a:gd name="T0" fmla="*/ 122 w 311"/>
              <a:gd name="T1" fmla="*/ 13 h 583"/>
              <a:gd name="T2" fmla="*/ 122 w 311"/>
              <a:gd name="T3" fmla="*/ 13 h 583"/>
              <a:gd name="T4" fmla="*/ 122 w 311"/>
              <a:gd name="T5" fmla="*/ 0 h 583"/>
              <a:gd name="T6" fmla="*/ 0 w 311"/>
              <a:gd name="T7" fmla="*/ 1 h 583"/>
              <a:gd name="T8" fmla="*/ 0 w 311"/>
              <a:gd name="T9" fmla="*/ 1 h 583"/>
              <a:gd name="T10" fmla="*/ 0 w 311"/>
              <a:gd name="T11" fmla="*/ 13 h 583"/>
              <a:gd name="T12" fmla="*/ 0 w 311"/>
              <a:gd name="T13" fmla="*/ 13 h 583"/>
              <a:gd name="T14" fmla="*/ 1 w 311"/>
              <a:gd name="T15" fmla="*/ 53 h 583"/>
              <a:gd name="T16" fmla="*/ 4 w 311"/>
              <a:gd name="T17" fmla="*/ 95 h 583"/>
              <a:gd name="T18" fmla="*/ 9 w 311"/>
              <a:gd name="T19" fmla="*/ 134 h 583"/>
              <a:gd name="T20" fmla="*/ 16 w 311"/>
              <a:gd name="T21" fmla="*/ 174 h 583"/>
              <a:gd name="T22" fmla="*/ 25 w 311"/>
              <a:gd name="T23" fmla="*/ 212 h 583"/>
              <a:gd name="T24" fmla="*/ 34 w 311"/>
              <a:gd name="T25" fmla="*/ 250 h 583"/>
              <a:gd name="T26" fmla="*/ 47 w 311"/>
              <a:gd name="T27" fmla="*/ 288 h 583"/>
              <a:gd name="T28" fmla="*/ 60 w 311"/>
              <a:gd name="T29" fmla="*/ 324 h 583"/>
              <a:gd name="T30" fmla="*/ 75 w 311"/>
              <a:gd name="T31" fmla="*/ 361 h 583"/>
              <a:gd name="T32" fmla="*/ 92 w 311"/>
              <a:gd name="T33" fmla="*/ 395 h 583"/>
              <a:gd name="T34" fmla="*/ 111 w 311"/>
              <a:gd name="T35" fmla="*/ 428 h 583"/>
              <a:gd name="T36" fmla="*/ 130 w 311"/>
              <a:gd name="T37" fmla="*/ 462 h 583"/>
              <a:gd name="T38" fmla="*/ 151 w 311"/>
              <a:gd name="T39" fmla="*/ 493 h 583"/>
              <a:gd name="T40" fmla="*/ 174 w 311"/>
              <a:gd name="T41" fmla="*/ 525 h 583"/>
              <a:gd name="T42" fmla="*/ 198 w 311"/>
              <a:gd name="T43" fmla="*/ 555 h 583"/>
              <a:gd name="T44" fmla="*/ 224 w 311"/>
              <a:gd name="T45" fmla="*/ 583 h 583"/>
              <a:gd name="T46" fmla="*/ 311 w 311"/>
              <a:gd name="T47" fmla="*/ 497 h 583"/>
              <a:gd name="T48" fmla="*/ 311 w 311"/>
              <a:gd name="T49" fmla="*/ 497 h 583"/>
              <a:gd name="T50" fmla="*/ 290 w 311"/>
              <a:gd name="T51" fmla="*/ 473 h 583"/>
              <a:gd name="T52" fmla="*/ 269 w 311"/>
              <a:gd name="T53" fmla="*/ 448 h 583"/>
              <a:gd name="T54" fmla="*/ 251 w 311"/>
              <a:gd name="T55" fmla="*/ 422 h 583"/>
              <a:gd name="T56" fmla="*/ 233 w 311"/>
              <a:gd name="T57" fmla="*/ 395 h 583"/>
              <a:gd name="T58" fmla="*/ 216 w 311"/>
              <a:gd name="T59" fmla="*/ 366 h 583"/>
              <a:gd name="T60" fmla="*/ 200 w 311"/>
              <a:gd name="T61" fmla="*/ 337 h 583"/>
              <a:gd name="T62" fmla="*/ 186 w 311"/>
              <a:gd name="T63" fmla="*/ 307 h 583"/>
              <a:gd name="T64" fmla="*/ 173 w 311"/>
              <a:gd name="T65" fmla="*/ 277 h 583"/>
              <a:gd name="T66" fmla="*/ 161 w 311"/>
              <a:gd name="T67" fmla="*/ 246 h 583"/>
              <a:gd name="T68" fmla="*/ 151 w 311"/>
              <a:gd name="T69" fmla="*/ 215 h 583"/>
              <a:gd name="T70" fmla="*/ 142 w 311"/>
              <a:gd name="T71" fmla="*/ 182 h 583"/>
              <a:gd name="T72" fmla="*/ 135 w 311"/>
              <a:gd name="T73" fmla="*/ 150 h 583"/>
              <a:gd name="T74" fmla="*/ 130 w 311"/>
              <a:gd name="T75" fmla="*/ 116 h 583"/>
              <a:gd name="T76" fmla="*/ 125 w 311"/>
              <a:gd name="T77" fmla="*/ 82 h 583"/>
              <a:gd name="T78" fmla="*/ 122 w 311"/>
              <a:gd name="T79" fmla="*/ 48 h 583"/>
              <a:gd name="T80" fmla="*/ 122 w 311"/>
              <a:gd name="T81" fmla="*/ 13 h 583"/>
              <a:gd name="T82" fmla="*/ 122 w 311"/>
              <a:gd name="T83" fmla="*/ 13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583">
                <a:moveTo>
                  <a:pt x="122" y="13"/>
                </a:moveTo>
                <a:lnTo>
                  <a:pt x="122" y="13"/>
                </a:lnTo>
                <a:lnTo>
                  <a:pt x="122" y="0"/>
                </a:lnTo>
                <a:lnTo>
                  <a:pt x="0" y="1"/>
                </a:lnTo>
                <a:lnTo>
                  <a:pt x="0" y="1"/>
                </a:lnTo>
                <a:lnTo>
                  <a:pt x="0" y="13"/>
                </a:lnTo>
                <a:lnTo>
                  <a:pt x="0" y="13"/>
                </a:lnTo>
                <a:lnTo>
                  <a:pt x="1" y="53"/>
                </a:lnTo>
                <a:lnTo>
                  <a:pt x="4" y="95"/>
                </a:lnTo>
                <a:lnTo>
                  <a:pt x="9" y="134"/>
                </a:lnTo>
                <a:lnTo>
                  <a:pt x="16" y="174"/>
                </a:lnTo>
                <a:lnTo>
                  <a:pt x="25" y="212"/>
                </a:lnTo>
                <a:lnTo>
                  <a:pt x="34" y="250"/>
                </a:lnTo>
                <a:lnTo>
                  <a:pt x="47" y="288"/>
                </a:lnTo>
                <a:lnTo>
                  <a:pt x="60" y="324"/>
                </a:lnTo>
                <a:lnTo>
                  <a:pt x="75" y="361"/>
                </a:lnTo>
                <a:lnTo>
                  <a:pt x="92" y="395"/>
                </a:lnTo>
                <a:lnTo>
                  <a:pt x="111" y="428"/>
                </a:lnTo>
                <a:lnTo>
                  <a:pt x="130" y="462"/>
                </a:lnTo>
                <a:lnTo>
                  <a:pt x="151" y="493"/>
                </a:lnTo>
                <a:lnTo>
                  <a:pt x="174" y="525"/>
                </a:lnTo>
                <a:lnTo>
                  <a:pt x="198" y="555"/>
                </a:lnTo>
                <a:lnTo>
                  <a:pt x="224" y="583"/>
                </a:lnTo>
                <a:lnTo>
                  <a:pt x="311" y="497"/>
                </a:lnTo>
                <a:lnTo>
                  <a:pt x="311" y="497"/>
                </a:lnTo>
                <a:lnTo>
                  <a:pt x="290" y="473"/>
                </a:lnTo>
                <a:lnTo>
                  <a:pt x="269" y="448"/>
                </a:lnTo>
                <a:lnTo>
                  <a:pt x="251" y="422"/>
                </a:lnTo>
                <a:lnTo>
                  <a:pt x="233" y="395"/>
                </a:lnTo>
                <a:lnTo>
                  <a:pt x="216" y="366"/>
                </a:lnTo>
                <a:lnTo>
                  <a:pt x="200" y="337"/>
                </a:lnTo>
                <a:lnTo>
                  <a:pt x="186" y="307"/>
                </a:lnTo>
                <a:lnTo>
                  <a:pt x="173" y="277"/>
                </a:lnTo>
                <a:lnTo>
                  <a:pt x="161" y="246"/>
                </a:lnTo>
                <a:lnTo>
                  <a:pt x="151" y="215"/>
                </a:lnTo>
                <a:lnTo>
                  <a:pt x="142" y="182"/>
                </a:lnTo>
                <a:lnTo>
                  <a:pt x="135" y="150"/>
                </a:lnTo>
                <a:lnTo>
                  <a:pt x="130" y="116"/>
                </a:lnTo>
                <a:lnTo>
                  <a:pt x="125" y="82"/>
                </a:lnTo>
                <a:lnTo>
                  <a:pt x="122" y="48"/>
                </a:lnTo>
                <a:lnTo>
                  <a:pt x="122" y="13"/>
                </a:lnTo>
                <a:lnTo>
                  <a:pt x="122" y="13"/>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3" name="Freeform 72"/>
          <p:cNvSpPr>
            <a:spLocks/>
          </p:cNvSpPr>
          <p:nvPr/>
        </p:nvSpPr>
        <p:spPr bwMode="auto">
          <a:xfrm>
            <a:off x="4781550" y="3784601"/>
            <a:ext cx="123825" cy="231775"/>
          </a:xfrm>
          <a:custGeom>
            <a:avLst/>
            <a:gdLst>
              <a:gd name="T0" fmla="*/ 311 w 311"/>
              <a:gd name="T1" fmla="*/ 1 h 583"/>
              <a:gd name="T2" fmla="*/ 189 w 311"/>
              <a:gd name="T3" fmla="*/ 0 h 583"/>
              <a:gd name="T4" fmla="*/ 189 w 311"/>
              <a:gd name="T5" fmla="*/ 0 h 583"/>
              <a:gd name="T6" fmla="*/ 189 w 311"/>
              <a:gd name="T7" fmla="*/ 13 h 583"/>
              <a:gd name="T8" fmla="*/ 189 w 311"/>
              <a:gd name="T9" fmla="*/ 13 h 583"/>
              <a:gd name="T10" fmla="*/ 189 w 311"/>
              <a:gd name="T11" fmla="*/ 48 h 583"/>
              <a:gd name="T12" fmla="*/ 186 w 311"/>
              <a:gd name="T13" fmla="*/ 82 h 583"/>
              <a:gd name="T14" fmla="*/ 182 w 311"/>
              <a:gd name="T15" fmla="*/ 116 h 583"/>
              <a:gd name="T16" fmla="*/ 176 w 311"/>
              <a:gd name="T17" fmla="*/ 150 h 583"/>
              <a:gd name="T18" fmla="*/ 169 w 311"/>
              <a:gd name="T19" fmla="*/ 182 h 583"/>
              <a:gd name="T20" fmla="*/ 160 w 311"/>
              <a:gd name="T21" fmla="*/ 215 h 583"/>
              <a:gd name="T22" fmla="*/ 150 w 311"/>
              <a:gd name="T23" fmla="*/ 246 h 583"/>
              <a:gd name="T24" fmla="*/ 138 w 311"/>
              <a:gd name="T25" fmla="*/ 277 h 583"/>
              <a:gd name="T26" fmla="*/ 125 w 311"/>
              <a:gd name="T27" fmla="*/ 307 h 583"/>
              <a:gd name="T28" fmla="*/ 111 w 311"/>
              <a:gd name="T29" fmla="*/ 337 h 583"/>
              <a:gd name="T30" fmla="*/ 95 w 311"/>
              <a:gd name="T31" fmla="*/ 366 h 583"/>
              <a:gd name="T32" fmla="*/ 78 w 311"/>
              <a:gd name="T33" fmla="*/ 395 h 583"/>
              <a:gd name="T34" fmla="*/ 61 w 311"/>
              <a:gd name="T35" fmla="*/ 422 h 583"/>
              <a:gd name="T36" fmla="*/ 42 w 311"/>
              <a:gd name="T37" fmla="*/ 448 h 583"/>
              <a:gd name="T38" fmla="*/ 21 w 311"/>
              <a:gd name="T39" fmla="*/ 473 h 583"/>
              <a:gd name="T40" fmla="*/ 0 w 311"/>
              <a:gd name="T41" fmla="*/ 497 h 583"/>
              <a:gd name="T42" fmla="*/ 87 w 311"/>
              <a:gd name="T43" fmla="*/ 583 h 583"/>
              <a:gd name="T44" fmla="*/ 87 w 311"/>
              <a:gd name="T45" fmla="*/ 583 h 583"/>
              <a:gd name="T46" fmla="*/ 113 w 311"/>
              <a:gd name="T47" fmla="*/ 555 h 583"/>
              <a:gd name="T48" fmla="*/ 137 w 311"/>
              <a:gd name="T49" fmla="*/ 525 h 583"/>
              <a:gd name="T50" fmla="*/ 160 w 311"/>
              <a:gd name="T51" fmla="*/ 493 h 583"/>
              <a:gd name="T52" fmla="*/ 181 w 311"/>
              <a:gd name="T53" fmla="*/ 462 h 583"/>
              <a:gd name="T54" fmla="*/ 200 w 311"/>
              <a:gd name="T55" fmla="*/ 428 h 583"/>
              <a:gd name="T56" fmla="*/ 219 w 311"/>
              <a:gd name="T57" fmla="*/ 395 h 583"/>
              <a:gd name="T58" fmla="*/ 236 w 311"/>
              <a:gd name="T59" fmla="*/ 361 h 583"/>
              <a:gd name="T60" fmla="*/ 251 w 311"/>
              <a:gd name="T61" fmla="*/ 324 h 583"/>
              <a:gd name="T62" fmla="*/ 266 w 311"/>
              <a:gd name="T63" fmla="*/ 288 h 583"/>
              <a:gd name="T64" fmla="*/ 277 w 311"/>
              <a:gd name="T65" fmla="*/ 250 h 583"/>
              <a:gd name="T66" fmla="*/ 288 w 311"/>
              <a:gd name="T67" fmla="*/ 212 h 583"/>
              <a:gd name="T68" fmla="*/ 295 w 311"/>
              <a:gd name="T69" fmla="*/ 174 h 583"/>
              <a:gd name="T70" fmla="*/ 302 w 311"/>
              <a:gd name="T71" fmla="*/ 134 h 583"/>
              <a:gd name="T72" fmla="*/ 307 w 311"/>
              <a:gd name="T73" fmla="*/ 95 h 583"/>
              <a:gd name="T74" fmla="*/ 310 w 311"/>
              <a:gd name="T75" fmla="*/ 53 h 583"/>
              <a:gd name="T76" fmla="*/ 311 w 311"/>
              <a:gd name="T77" fmla="*/ 13 h 583"/>
              <a:gd name="T78" fmla="*/ 311 w 311"/>
              <a:gd name="T79" fmla="*/ 13 h 583"/>
              <a:gd name="T80" fmla="*/ 311 w 311"/>
              <a:gd name="T81" fmla="*/ 1 h 583"/>
              <a:gd name="T82" fmla="*/ 311 w 311"/>
              <a:gd name="T83" fmla="*/ 1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583">
                <a:moveTo>
                  <a:pt x="311" y="1"/>
                </a:moveTo>
                <a:lnTo>
                  <a:pt x="189" y="0"/>
                </a:lnTo>
                <a:lnTo>
                  <a:pt x="189" y="0"/>
                </a:lnTo>
                <a:lnTo>
                  <a:pt x="189" y="13"/>
                </a:lnTo>
                <a:lnTo>
                  <a:pt x="189" y="13"/>
                </a:lnTo>
                <a:lnTo>
                  <a:pt x="189" y="48"/>
                </a:lnTo>
                <a:lnTo>
                  <a:pt x="186" y="82"/>
                </a:lnTo>
                <a:lnTo>
                  <a:pt x="182" y="116"/>
                </a:lnTo>
                <a:lnTo>
                  <a:pt x="176" y="150"/>
                </a:lnTo>
                <a:lnTo>
                  <a:pt x="169" y="182"/>
                </a:lnTo>
                <a:lnTo>
                  <a:pt x="160" y="215"/>
                </a:lnTo>
                <a:lnTo>
                  <a:pt x="150" y="246"/>
                </a:lnTo>
                <a:lnTo>
                  <a:pt x="138" y="277"/>
                </a:lnTo>
                <a:lnTo>
                  <a:pt x="125" y="307"/>
                </a:lnTo>
                <a:lnTo>
                  <a:pt x="111" y="337"/>
                </a:lnTo>
                <a:lnTo>
                  <a:pt x="95" y="366"/>
                </a:lnTo>
                <a:lnTo>
                  <a:pt x="78" y="395"/>
                </a:lnTo>
                <a:lnTo>
                  <a:pt x="61" y="422"/>
                </a:lnTo>
                <a:lnTo>
                  <a:pt x="42" y="448"/>
                </a:lnTo>
                <a:lnTo>
                  <a:pt x="21" y="473"/>
                </a:lnTo>
                <a:lnTo>
                  <a:pt x="0" y="497"/>
                </a:lnTo>
                <a:lnTo>
                  <a:pt x="87" y="583"/>
                </a:lnTo>
                <a:lnTo>
                  <a:pt x="87" y="583"/>
                </a:lnTo>
                <a:lnTo>
                  <a:pt x="113" y="555"/>
                </a:lnTo>
                <a:lnTo>
                  <a:pt x="137" y="525"/>
                </a:lnTo>
                <a:lnTo>
                  <a:pt x="160" y="493"/>
                </a:lnTo>
                <a:lnTo>
                  <a:pt x="181" y="462"/>
                </a:lnTo>
                <a:lnTo>
                  <a:pt x="200" y="428"/>
                </a:lnTo>
                <a:lnTo>
                  <a:pt x="219" y="395"/>
                </a:lnTo>
                <a:lnTo>
                  <a:pt x="236" y="361"/>
                </a:lnTo>
                <a:lnTo>
                  <a:pt x="251" y="324"/>
                </a:lnTo>
                <a:lnTo>
                  <a:pt x="266" y="288"/>
                </a:lnTo>
                <a:lnTo>
                  <a:pt x="277" y="250"/>
                </a:lnTo>
                <a:lnTo>
                  <a:pt x="288" y="212"/>
                </a:lnTo>
                <a:lnTo>
                  <a:pt x="295" y="174"/>
                </a:lnTo>
                <a:lnTo>
                  <a:pt x="302" y="134"/>
                </a:lnTo>
                <a:lnTo>
                  <a:pt x="307" y="95"/>
                </a:lnTo>
                <a:lnTo>
                  <a:pt x="310" y="53"/>
                </a:lnTo>
                <a:lnTo>
                  <a:pt x="311" y="13"/>
                </a:lnTo>
                <a:lnTo>
                  <a:pt x="311" y="13"/>
                </a:lnTo>
                <a:lnTo>
                  <a:pt x="311" y="1"/>
                </a:lnTo>
                <a:lnTo>
                  <a:pt x="311" y="1"/>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4" name="Freeform 73"/>
          <p:cNvSpPr>
            <a:spLocks/>
          </p:cNvSpPr>
          <p:nvPr/>
        </p:nvSpPr>
        <p:spPr bwMode="auto">
          <a:xfrm>
            <a:off x="4335463" y="3989388"/>
            <a:ext cx="231775" cy="133350"/>
          </a:xfrm>
          <a:custGeom>
            <a:avLst/>
            <a:gdLst>
              <a:gd name="T0" fmla="*/ 85 w 584"/>
              <a:gd name="T1" fmla="*/ 0 h 336"/>
              <a:gd name="T2" fmla="*/ 0 w 584"/>
              <a:gd name="T3" fmla="*/ 88 h 336"/>
              <a:gd name="T4" fmla="*/ 0 w 584"/>
              <a:gd name="T5" fmla="*/ 88 h 336"/>
              <a:gd name="T6" fmla="*/ 29 w 584"/>
              <a:gd name="T7" fmla="*/ 115 h 336"/>
              <a:gd name="T8" fmla="*/ 59 w 584"/>
              <a:gd name="T9" fmla="*/ 142 h 336"/>
              <a:gd name="T10" fmla="*/ 90 w 584"/>
              <a:gd name="T11" fmla="*/ 166 h 336"/>
              <a:gd name="T12" fmla="*/ 121 w 584"/>
              <a:gd name="T13" fmla="*/ 190 h 336"/>
              <a:gd name="T14" fmla="*/ 155 w 584"/>
              <a:gd name="T15" fmla="*/ 211 h 336"/>
              <a:gd name="T16" fmla="*/ 189 w 584"/>
              <a:gd name="T17" fmla="*/ 231 h 336"/>
              <a:gd name="T18" fmla="*/ 226 w 584"/>
              <a:gd name="T19" fmla="*/ 250 h 336"/>
              <a:gd name="T20" fmla="*/ 262 w 584"/>
              <a:gd name="T21" fmla="*/ 267 h 336"/>
              <a:gd name="T22" fmla="*/ 299 w 584"/>
              <a:gd name="T23" fmla="*/ 282 h 336"/>
              <a:gd name="T24" fmla="*/ 338 w 584"/>
              <a:gd name="T25" fmla="*/ 295 h 336"/>
              <a:gd name="T26" fmla="*/ 377 w 584"/>
              <a:gd name="T27" fmla="*/ 307 h 336"/>
              <a:gd name="T28" fmla="*/ 416 w 584"/>
              <a:gd name="T29" fmla="*/ 316 h 336"/>
              <a:gd name="T30" fmla="*/ 456 w 584"/>
              <a:gd name="T31" fmla="*/ 324 h 336"/>
              <a:gd name="T32" fmla="*/ 498 w 584"/>
              <a:gd name="T33" fmla="*/ 330 h 336"/>
              <a:gd name="T34" fmla="*/ 539 w 584"/>
              <a:gd name="T35" fmla="*/ 334 h 336"/>
              <a:gd name="T36" fmla="*/ 582 w 584"/>
              <a:gd name="T37" fmla="*/ 336 h 336"/>
              <a:gd name="T38" fmla="*/ 584 w 584"/>
              <a:gd name="T39" fmla="*/ 213 h 336"/>
              <a:gd name="T40" fmla="*/ 584 w 584"/>
              <a:gd name="T41" fmla="*/ 213 h 336"/>
              <a:gd name="T42" fmla="*/ 547 w 584"/>
              <a:gd name="T43" fmla="*/ 212 h 336"/>
              <a:gd name="T44" fmla="*/ 512 w 584"/>
              <a:gd name="T45" fmla="*/ 208 h 336"/>
              <a:gd name="T46" fmla="*/ 476 w 584"/>
              <a:gd name="T47" fmla="*/ 204 h 336"/>
              <a:gd name="T48" fmla="*/ 442 w 584"/>
              <a:gd name="T49" fmla="*/ 196 h 336"/>
              <a:gd name="T50" fmla="*/ 408 w 584"/>
              <a:gd name="T51" fmla="*/ 188 h 336"/>
              <a:gd name="T52" fmla="*/ 374 w 584"/>
              <a:gd name="T53" fmla="*/ 178 h 336"/>
              <a:gd name="T54" fmla="*/ 341 w 584"/>
              <a:gd name="T55" fmla="*/ 166 h 336"/>
              <a:gd name="T56" fmla="*/ 309 w 584"/>
              <a:gd name="T57" fmla="*/ 153 h 336"/>
              <a:gd name="T58" fmla="*/ 278 w 584"/>
              <a:gd name="T59" fmla="*/ 139 h 336"/>
              <a:gd name="T60" fmla="*/ 248 w 584"/>
              <a:gd name="T61" fmla="*/ 123 h 336"/>
              <a:gd name="T62" fmla="*/ 218 w 584"/>
              <a:gd name="T63" fmla="*/ 106 h 336"/>
              <a:gd name="T64" fmla="*/ 189 w 584"/>
              <a:gd name="T65" fmla="*/ 87 h 336"/>
              <a:gd name="T66" fmla="*/ 162 w 584"/>
              <a:gd name="T67" fmla="*/ 67 h 336"/>
              <a:gd name="T68" fmla="*/ 136 w 584"/>
              <a:gd name="T69" fmla="*/ 46 h 336"/>
              <a:gd name="T70" fmla="*/ 110 w 584"/>
              <a:gd name="T71" fmla="*/ 23 h 336"/>
              <a:gd name="T72" fmla="*/ 85 w 584"/>
              <a:gd name="T73" fmla="*/ 0 h 336"/>
              <a:gd name="T74" fmla="*/ 85 w 584"/>
              <a:gd name="T75"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84" h="336">
                <a:moveTo>
                  <a:pt x="85" y="0"/>
                </a:moveTo>
                <a:lnTo>
                  <a:pt x="0" y="88"/>
                </a:lnTo>
                <a:lnTo>
                  <a:pt x="0" y="88"/>
                </a:lnTo>
                <a:lnTo>
                  <a:pt x="29" y="115"/>
                </a:lnTo>
                <a:lnTo>
                  <a:pt x="59" y="142"/>
                </a:lnTo>
                <a:lnTo>
                  <a:pt x="90" y="166"/>
                </a:lnTo>
                <a:lnTo>
                  <a:pt x="121" y="190"/>
                </a:lnTo>
                <a:lnTo>
                  <a:pt x="155" y="211"/>
                </a:lnTo>
                <a:lnTo>
                  <a:pt x="189" y="231"/>
                </a:lnTo>
                <a:lnTo>
                  <a:pt x="226" y="250"/>
                </a:lnTo>
                <a:lnTo>
                  <a:pt x="262" y="267"/>
                </a:lnTo>
                <a:lnTo>
                  <a:pt x="299" y="282"/>
                </a:lnTo>
                <a:lnTo>
                  <a:pt x="338" y="295"/>
                </a:lnTo>
                <a:lnTo>
                  <a:pt x="377" y="307"/>
                </a:lnTo>
                <a:lnTo>
                  <a:pt x="416" y="316"/>
                </a:lnTo>
                <a:lnTo>
                  <a:pt x="456" y="324"/>
                </a:lnTo>
                <a:lnTo>
                  <a:pt x="498" y="330"/>
                </a:lnTo>
                <a:lnTo>
                  <a:pt x="539" y="334"/>
                </a:lnTo>
                <a:lnTo>
                  <a:pt x="582" y="336"/>
                </a:lnTo>
                <a:lnTo>
                  <a:pt x="584" y="213"/>
                </a:lnTo>
                <a:lnTo>
                  <a:pt x="584" y="213"/>
                </a:lnTo>
                <a:lnTo>
                  <a:pt x="547" y="212"/>
                </a:lnTo>
                <a:lnTo>
                  <a:pt x="512" y="208"/>
                </a:lnTo>
                <a:lnTo>
                  <a:pt x="476" y="204"/>
                </a:lnTo>
                <a:lnTo>
                  <a:pt x="442" y="196"/>
                </a:lnTo>
                <a:lnTo>
                  <a:pt x="408" y="188"/>
                </a:lnTo>
                <a:lnTo>
                  <a:pt x="374" y="178"/>
                </a:lnTo>
                <a:lnTo>
                  <a:pt x="341" y="166"/>
                </a:lnTo>
                <a:lnTo>
                  <a:pt x="309" y="153"/>
                </a:lnTo>
                <a:lnTo>
                  <a:pt x="278" y="139"/>
                </a:lnTo>
                <a:lnTo>
                  <a:pt x="248" y="123"/>
                </a:lnTo>
                <a:lnTo>
                  <a:pt x="218" y="106"/>
                </a:lnTo>
                <a:lnTo>
                  <a:pt x="189" y="87"/>
                </a:lnTo>
                <a:lnTo>
                  <a:pt x="162" y="67"/>
                </a:lnTo>
                <a:lnTo>
                  <a:pt x="136" y="46"/>
                </a:lnTo>
                <a:lnTo>
                  <a:pt x="110" y="23"/>
                </a:lnTo>
                <a:lnTo>
                  <a:pt x="85" y="0"/>
                </a:lnTo>
                <a:lnTo>
                  <a:pt x="85" y="0"/>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5" name="Freeform 76"/>
          <p:cNvSpPr>
            <a:spLocks/>
          </p:cNvSpPr>
          <p:nvPr/>
        </p:nvSpPr>
        <p:spPr bwMode="auto">
          <a:xfrm>
            <a:off x="4240213" y="3552826"/>
            <a:ext cx="133350" cy="222250"/>
          </a:xfrm>
          <a:custGeom>
            <a:avLst/>
            <a:gdLst>
              <a:gd name="T0" fmla="*/ 336 w 336"/>
              <a:gd name="T1" fmla="*/ 84 h 558"/>
              <a:gd name="T2" fmla="*/ 248 w 336"/>
              <a:gd name="T3" fmla="*/ 0 h 558"/>
              <a:gd name="T4" fmla="*/ 248 w 336"/>
              <a:gd name="T5" fmla="*/ 0 h 558"/>
              <a:gd name="T6" fmla="*/ 222 w 336"/>
              <a:gd name="T7" fmla="*/ 27 h 558"/>
              <a:gd name="T8" fmla="*/ 197 w 336"/>
              <a:gd name="T9" fmla="*/ 56 h 558"/>
              <a:gd name="T10" fmla="*/ 172 w 336"/>
              <a:gd name="T11" fmla="*/ 86 h 558"/>
              <a:gd name="T12" fmla="*/ 150 w 336"/>
              <a:gd name="T13" fmla="*/ 117 h 558"/>
              <a:gd name="T14" fmla="*/ 128 w 336"/>
              <a:gd name="T15" fmla="*/ 148 h 558"/>
              <a:gd name="T16" fmla="*/ 108 w 336"/>
              <a:gd name="T17" fmla="*/ 182 h 558"/>
              <a:gd name="T18" fmla="*/ 90 w 336"/>
              <a:gd name="T19" fmla="*/ 216 h 558"/>
              <a:gd name="T20" fmla="*/ 73 w 336"/>
              <a:gd name="T21" fmla="*/ 250 h 558"/>
              <a:gd name="T22" fmla="*/ 59 w 336"/>
              <a:gd name="T23" fmla="*/ 286 h 558"/>
              <a:gd name="T24" fmla="*/ 44 w 336"/>
              <a:gd name="T25" fmla="*/ 323 h 558"/>
              <a:gd name="T26" fmla="*/ 33 w 336"/>
              <a:gd name="T27" fmla="*/ 360 h 558"/>
              <a:gd name="T28" fmla="*/ 22 w 336"/>
              <a:gd name="T29" fmla="*/ 398 h 558"/>
              <a:gd name="T30" fmla="*/ 15 w 336"/>
              <a:gd name="T31" fmla="*/ 437 h 558"/>
              <a:gd name="T32" fmla="*/ 8 w 336"/>
              <a:gd name="T33" fmla="*/ 476 h 558"/>
              <a:gd name="T34" fmla="*/ 3 w 336"/>
              <a:gd name="T35" fmla="*/ 517 h 558"/>
              <a:gd name="T36" fmla="*/ 0 w 336"/>
              <a:gd name="T37" fmla="*/ 557 h 558"/>
              <a:gd name="T38" fmla="*/ 123 w 336"/>
              <a:gd name="T39" fmla="*/ 558 h 558"/>
              <a:gd name="T40" fmla="*/ 123 w 336"/>
              <a:gd name="T41" fmla="*/ 558 h 558"/>
              <a:gd name="T42" fmla="*/ 125 w 336"/>
              <a:gd name="T43" fmla="*/ 524 h 558"/>
              <a:gd name="T44" fmla="*/ 130 w 336"/>
              <a:gd name="T45" fmla="*/ 491 h 558"/>
              <a:gd name="T46" fmla="*/ 136 w 336"/>
              <a:gd name="T47" fmla="*/ 457 h 558"/>
              <a:gd name="T48" fmla="*/ 143 w 336"/>
              <a:gd name="T49" fmla="*/ 423 h 558"/>
              <a:gd name="T50" fmla="*/ 151 w 336"/>
              <a:gd name="T51" fmla="*/ 392 h 558"/>
              <a:gd name="T52" fmla="*/ 162 w 336"/>
              <a:gd name="T53" fmla="*/ 359 h 558"/>
              <a:gd name="T54" fmla="*/ 173 w 336"/>
              <a:gd name="T55" fmla="*/ 328 h 558"/>
              <a:gd name="T56" fmla="*/ 186 w 336"/>
              <a:gd name="T57" fmla="*/ 298 h 558"/>
              <a:gd name="T58" fmla="*/ 201 w 336"/>
              <a:gd name="T59" fmla="*/ 268 h 558"/>
              <a:gd name="T60" fmla="*/ 216 w 336"/>
              <a:gd name="T61" fmla="*/ 239 h 558"/>
              <a:gd name="T62" fmla="*/ 233 w 336"/>
              <a:gd name="T63" fmla="*/ 211 h 558"/>
              <a:gd name="T64" fmla="*/ 251 w 336"/>
              <a:gd name="T65" fmla="*/ 185 h 558"/>
              <a:gd name="T66" fmla="*/ 271 w 336"/>
              <a:gd name="T67" fmla="*/ 157 h 558"/>
              <a:gd name="T68" fmla="*/ 292 w 336"/>
              <a:gd name="T69" fmla="*/ 132 h 558"/>
              <a:gd name="T70" fmla="*/ 313 w 336"/>
              <a:gd name="T71" fmla="*/ 108 h 558"/>
              <a:gd name="T72" fmla="*/ 336 w 336"/>
              <a:gd name="T73" fmla="*/ 84 h 558"/>
              <a:gd name="T74" fmla="*/ 336 w 336"/>
              <a:gd name="T75" fmla="*/ 84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36" h="558">
                <a:moveTo>
                  <a:pt x="336" y="84"/>
                </a:moveTo>
                <a:lnTo>
                  <a:pt x="248" y="0"/>
                </a:lnTo>
                <a:lnTo>
                  <a:pt x="248" y="0"/>
                </a:lnTo>
                <a:lnTo>
                  <a:pt x="222" y="27"/>
                </a:lnTo>
                <a:lnTo>
                  <a:pt x="197" y="56"/>
                </a:lnTo>
                <a:lnTo>
                  <a:pt x="172" y="86"/>
                </a:lnTo>
                <a:lnTo>
                  <a:pt x="150" y="117"/>
                </a:lnTo>
                <a:lnTo>
                  <a:pt x="128" y="148"/>
                </a:lnTo>
                <a:lnTo>
                  <a:pt x="108" y="182"/>
                </a:lnTo>
                <a:lnTo>
                  <a:pt x="90" y="216"/>
                </a:lnTo>
                <a:lnTo>
                  <a:pt x="73" y="250"/>
                </a:lnTo>
                <a:lnTo>
                  <a:pt x="59" y="286"/>
                </a:lnTo>
                <a:lnTo>
                  <a:pt x="44" y="323"/>
                </a:lnTo>
                <a:lnTo>
                  <a:pt x="33" y="360"/>
                </a:lnTo>
                <a:lnTo>
                  <a:pt x="22" y="398"/>
                </a:lnTo>
                <a:lnTo>
                  <a:pt x="15" y="437"/>
                </a:lnTo>
                <a:lnTo>
                  <a:pt x="8" y="476"/>
                </a:lnTo>
                <a:lnTo>
                  <a:pt x="3" y="517"/>
                </a:lnTo>
                <a:lnTo>
                  <a:pt x="0" y="557"/>
                </a:lnTo>
                <a:lnTo>
                  <a:pt x="123" y="558"/>
                </a:lnTo>
                <a:lnTo>
                  <a:pt x="123" y="558"/>
                </a:lnTo>
                <a:lnTo>
                  <a:pt x="125" y="524"/>
                </a:lnTo>
                <a:lnTo>
                  <a:pt x="130" y="491"/>
                </a:lnTo>
                <a:lnTo>
                  <a:pt x="136" y="457"/>
                </a:lnTo>
                <a:lnTo>
                  <a:pt x="143" y="423"/>
                </a:lnTo>
                <a:lnTo>
                  <a:pt x="151" y="392"/>
                </a:lnTo>
                <a:lnTo>
                  <a:pt x="162" y="359"/>
                </a:lnTo>
                <a:lnTo>
                  <a:pt x="173" y="328"/>
                </a:lnTo>
                <a:lnTo>
                  <a:pt x="186" y="298"/>
                </a:lnTo>
                <a:lnTo>
                  <a:pt x="201" y="268"/>
                </a:lnTo>
                <a:lnTo>
                  <a:pt x="216" y="239"/>
                </a:lnTo>
                <a:lnTo>
                  <a:pt x="233" y="211"/>
                </a:lnTo>
                <a:lnTo>
                  <a:pt x="251" y="185"/>
                </a:lnTo>
                <a:lnTo>
                  <a:pt x="271" y="157"/>
                </a:lnTo>
                <a:lnTo>
                  <a:pt x="292" y="132"/>
                </a:lnTo>
                <a:lnTo>
                  <a:pt x="313" y="108"/>
                </a:lnTo>
                <a:lnTo>
                  <a:pt x="336" y="84"/>
                </a:lnTo>
                <a:lnTo>
                  <a:pt x="336" y="84"/>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6" name="Freeform 77"/>
          <p:cNvSpPr>
            <a:spLocks/>
          </p:cNvSpPr>
          <p:nvPr/>
        </p:nvSpPr>
        <p:spPr bwMode="auto">
          <a:xfrm>
            <a:off x="4576763" y="3989388"/>
            <a:ext cx="231775" cy="133350"/>
          </a:xfrm>
          <a:custGeom>
            <a:avLst/>
            <a:gdLst>
              <a:gd name="T0" fmla="*/ 0 w 584"/>
              <a:gd name="T1" fmla="*/ 213 h 336"/>
              <a:gd name="T2" fmla="*/ 3 w 584"/>
              <a:gd name="T3" fmla="*/ 336 h 336"/>
              <a:gd name="T4" fmla="*/ 3 w 584"/>
              <a:gd name="T5" fmla="*/ 336 h 336"/>
              <a:gd name="T6" fmla="*/ 45 w 584"/>
              <a:gd name="T7" fmla="*/ 334 h 336"/>
              <a:gd name="T8" fmla="*/ 86 w 584"/>
              <a:gd name="T9" fmla="*/ 330 h 336"/>
              <a:gd name="T10" fmla="*/ 128 w 584"/>
              <a:gd name="T11" fmla="*/ 324 h 336"/>
              <a:gd name="T12" fmla="*/ 168 w 584"/>
              <a:gd name="T13" fmla="*/ 316 h 336"/>
              <a:gd name="T14" fmla="*/ 209 w 584"/>
              <a:gd name="T15" fmla="*/ 307 h 336"/>
              <a:gd name="T16" fmla="*/ 248 w 584"/>
              <a:gd name="T17" fmla="*/ 295 h 336"/>
              <a:gd name="T18" fmla="*/ 285 w 584"/>
              <a:gd name="T19" fmla="*/ 282 h 336"/>
              <a:gd name="T20" fmla="*/ 323 w 584"/>
              <a:gd name="T21" fmla="*/ 267 h 336"/>
              <a:gd name="T22" fmla="*/ 358 w 584"/>
              <a:gd name="T23" fmla="*/ 250 h 336"/>
              <a:gd name="T24" fmla="*/ 395 w 584"/>
              <a:gd name="T25" fmla="*/ 231 h 336"/>
              <a:gd name="T26" fmla="*/ 429 w 584"/>
              <a:gd name="T27" fmla="*/ 211 h 336"/>
              <a:gd name="T28" fmla="*/ 463 w 584"/>
              <a:gd name="T29" fmla="*/ 190 h 336"/>
              <a:gd name="T30" fmla="*/ 495 w 584"/>
              <a:gd name="T31" fmla="*/ 166 h 336"/>
              <a:gd name="T32" fmla="*/ 525 w 584"/>
              <a:gd name="T33" fmla="*/ 142 h 336"/>
              <a:gd name="T34" fmla="*/ 555 w 584"/>
              <a:gd name="T35" fmla="*/ 115 h 336"/>
              <a:gd name="T36" fmla="*/ 584 w 584"/>
              <a:gd name="T37" fmla="*/ 88 h 336"/>
              <a:gd name="T38" fmla="*/ 499 w 584"/>
              <a:gd name="T39" fmla="*/ 0 h 336"/>
              <a:gd name="T40" fmla="*/ 499 w 584"/>
              <a:gd name="T41" fmla="*/ 0 h 336"/>
              <a:gd name="T42" fmla="*/ 474 w 584"/>
              <a:gd name="T43" fmla="*/ 23 h 336"/>
              <a:gd name="T44" fmla="*/ 450 w 584"/>
              <a:gd name="T45" fmla="*/ 46 h 336"/>
              <a:gd name="T46" fmla="*/ 422 w 584"/>
              <a:gd name="T47" fmla="*/ 67 h 336"/>
              <a:gd name="T48" fmla="*/ 395 w 584"/>
              <a:gd name="T49" fmla="*/ 87 h 336"/>
              <a:gd name="T50" fmla="*/ 366 w 584"/>
              <a:gd name="T51" fmla="*/ 106 h 336"/>
              <a:gd name="T52" fmla="*/ 336 w 584"/>
              <a:gd name="T53" fmla="*/ 123 h 336"/>
              <a:gd name="T54" fmla="*/ 306 w 584"/>
              <a:gd name="T55" fmla="*/ 139 h 336"/>
              <a:gd name="T56" fmla="*/ 275 w 584"/>
              <a:gd name="T57" fmla="*/ 153 h 336"/>
              <a:gd name="T58" fmla="*/ 243 w 584"/>
              <a:gd name="T59" fmla="*/ 166 h 336"/>
              <a:gd name="T60" fmla="*/ 210 w 584"/>
              <a:gd name="T61" fmla="*/ 178 h 336"/>
              <a:gd name="T62" fmla="*/ 177 w 584"/>
              <a:gd name="T63" fmla="*/ 188 h 336"/>
              <a:gd name="T64" fmla="*/ 142 w 584"/>
              <a:gd name="T65" fmla="*/ 196 h 336"/>
              <a:gd name="T66" fmla="*/ 108 w 584"/>
              <a:gd name="T67" fmla="*/ 204 h 336"/>
              <a:gd name="T68" fmla="*/ 73 w 584"/>
              <a:gd name="T69" fmla="*/ 208 h 336"/>
              <a:gd name="T70" fmla="*/ 37 w 584"/>
              <a:gd name="T71" fmla="*/ 212 h 336"/>
              <a:gd name="T72" fmla="*/ 0 w 584"/>
              <a:gd name="T73" fmla="*/ 213 h 336"/>
              <a:gd name="T74" fmla="*/ 0 w 584"/>
              <a:gd name="T75" fmla="*/ 213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84" h="336">
                <a:moveTo>
                  <a:pt x="0" y="213"/>
                </a:moveTo>
                <a:lnTo>
                  <a:pt x="3" y="336"/>
                </a:lnTo>
                <a:lnTo>
                  <a:pt x="3" y="336"/>
                </a:lnTo>
                <a:lnTo>
                  <a:pt x="45" y="334"/>
                </a:lnTo>
                <a:lnTo>
                  <a:pt x="86" y="330"/>
                </a:lnTo>
                <a:lnTo>
                  <a:pt x="128" y="324"/>
                </a:lnTo>
                <a:lnTo>
                  <a:pt x="168" y="316"/>
                </a:lnTo>
                <a:lnTo>
                  <a:pt x="209" y="307"/>
                </a:lnTo>
                <a:lnTo>
                  <a:pt x="248" y="295"/>
                </a:lnTo>
                <a:lnTo>
                  <a:pt x="285" y="282"/>
                </a:lnTo>
                <a:lnTo>
                  <a:pt x="323" y="267"/>
                </a:lnTo>
                <a:lnTo>
                  <a:pt x="358" y="250"/>
                </a:lnTo>
                <a:lnTo>
                  <a:pt x="395" y="231"/>
                </a:lnTo>
                <a:lnTo>
                  <a:pt x="429" y="211"/>
                </a:lnTo>
                <a:lnTo>
                  <a:pt x="463" y="190"/>
                </a:lnTo>
                <a:lnTo>
                  <a:pt x="495" y="166"/>
                </a:lnTo>
                <a:lnTo>
                  <a:pt x="525" y="142"/>
                </a:lnTo>
                <a:lnTo>
                  <a:pt x="555" y="115"/>
                </a:lnTo>
                <a:lnTo>
                  <a:pt x="584" y="88"/>
                </a:lnTo>
                <a:lnTo>
                  <a:pt x="499" y="0"/>
                </a:lnTo>
                <a:lnTo>
                  <a:pt x="499" y="0"/>
                </a:lnTo>
                <a:lnTo>
                  <a:pt x="474" y="23"/>
                </a:lnTo>
                <a:lnTo>
                  <a:pt x="450" y="46"/>
                </a:lnTo>
                <a:lnTo>
                  <a:pt x="422" y="67"/>
                </a:lnTo>
                <a:lnTo>
                  <a:pt x="395" y="87"/>
                </a:lnTo>
                <a:lnTo>
                  <a:pt x="366" y="106"/>
                </a:lnTo>
                <a:lnTo>
                  <a:pt x="336" y="123"/>
                </a:lnTo>
                <a:lnTo>
                  <a:pt x="306" y="139"/>
                </a:lnTo>
                <a:lnTo>
                  <a:pt x="275" y="153"/>
                </a:lnTo>
                <a:lnTo>
                  <a:pt x="243" y="166"/>
                </a:lnTo>
                <a:lnTo>
                  <a:pt x="210" y="178"/>
                </a:lnTo>
                <a:lnTo>
                  <a:pt x="177" y="188"/>
                </a:lnTo>
                <a:lnTo>
                  <a:pt x="142" y="196"/>
                </a:lnTo>
                <a:lnTo>
                  <a:pt x="108" y="204"/>
                </a:lnTo>
                <a:lnTo>
                  <a:pt x="73" y="208"/>
                </a:lnTo>
                <a:lnTo>
                  <a:pt x="37" y="212"/>
                </a:lnTo>
                <a:lnTo>
                  <a:pt x="0" y="213"/>
                </a:lnTo>
                <a:lnTo>
                  <a:pt x="0" y="213"/>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57" name="ZoneTexte 56"/>
          <p:cNvSpPr txBox="1"/>
          <p:nvPr/>
        </p:nvSpPr>
        <p:spPr>
          <a:xfrm>
            <a:off x="6111876" y="3508377"/>
            <a:ext cx="2852612" cy="2585323"/>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La 1</a:t>
            </a:r>
            <a:r>
              <a:rPr lang="fr-FR" b="1" baseline="30000" dirty="0" smtClean="0"/>
              <a:t>ère</a:t>
            </a:r>
            <a:r>
              <a:rPr lang="fr-FR" b="1" dirty="0" smtClean="0"/>
              <a:t> fois mi </a:t>
            </a:r>
            <a:r>
              <a:rPr lang="fr-FR" b="1" dirty="0" err="1" smtClean="0"/>
              <a:t>ékri</a:t>
            </a:r>
            <a:r>
              <a:rPr lang="fr-FR" b="1" dirty="0" smtClean="0"/>
              <a:t> pou un concours, mi remporte le Prix!  Et pas n’importe </a:t>
            </a:r>
            <a:r>
              <a:rPr lang="fr-FR" b="1" dirty="0" err="1" smtClean="0"/>
              <a:t>kel</a:t>
            </a:r>
            <a:r>
              <a:rPr lang="fr-FR" b="1" dirty="0" smtClean="0"/>
              <a:t> Prix: le Prix « Mention spéciale du Jury ». La saisi à </a:t>
            </a:r>
            <a:r>
              <a:rPr lang="fr-FR" b="1" dirty="0" err="1" smtClean="0"/>
              <a:t>mwin</a:t>
            </a:r>
            <a:r>
              <a:rPr lang="fr-FR" b="1" dirty="0" smtClean="0"/>
              <a:t>! </a:t>
            </a:r>
            <a:r>
              <a:rPr lang="fr-FR" b="1" dirty="0" err="1" smtClean="0"/>
              <a:t>Kel</a:t>
            </a:r>
            <a:r>
              <a:rPr lang="fr-FR" b="1" dirty="0" smtClean="0"/>
              <a:t> sens, </a:t>
            </a:r>
            <a:r>
              <a:rPr lang="fr-FR" b="1" dirty="0" err="1" smtClean="0"/>
              <a:t>kel</a:t>
            </a:r>
            <a:r>
              <a:rPr lang="fr-FR" b="1" dirty="0" smtClean="0"/>
              <a:t> valeur donner à cette écriture qui pourtant la remporte un prix? (D.)</a:t>
            </a:r>
            <a:endParaRPr lang="fr-FR" b="1" dirty="0"/>
          </a:p>
        </p:txBody>
      </p:sp>
      <p:sp>
        <p:nvSpPr>
          <p:cNvPr id="58" name="ZoneTexte 57"/>
          <p:cNvSpPr txBox="1"/>
          <p:nvPr/>
        </p:nvSpPr>
        <p:spPr>
          <a:xfrm>
            <a:off x="4762979" y="1138773"/>
            <a:ext cx="4201509" cy="923330"/>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Na 2, 3 i prétend </a:t>
            </a:r>
            <a:r>
              <a:rPr lang="fr-FR" b="1" dirty="0" err="1" smtClean="0"/>
              <a:t>ke</a:t>
            </a:r>
            <a:r>
              <a:rPr lang="fr-FR" b="1" dirty="0" smtClean="0"/>
              <a:t> </a:t>
            </a:r>
            <a:r>
              <a:rPr lang="fr-FR" b="1" dirty="0" err="1" smtClean="0"/>
              <a:t>zot</a:t>
            </a:r>
            <a:r>
              <a:rPr lang="fr-FR" b="1" dirty="0" smtClean="0"/>
              <a:t> i </a:t>
            </a:r>
            <a:r>
              <a:rPr lang="fr-FR" b="1" dirty="0" err="1" smtClean="0"/>
              <a:t>ékri</a:t>
            </a:r>
            <a:r>
              <a:rPr lang="fr-FR" b="1" dirty="0" smtClean="0"/>
              <a:t> pou venge à </a:t>
            </a:r>
            <a:r>
              <a:rPr lang="fr-FR" b="1" dirty="0" err="1" smtClean="0"/>
              <a:t>zot</a:t>
            </a:r>
            <a:r>
              <a:rPr lang="fr-FR" b="1" dirty="0" smtClean="0"/>
              <a:t> du français. A </a:t>
            </a:r>
            <a:r>
              <a:rPr lang="fr-FR" b="1" dirty="0" err="1" smtClean="0"/>
              <a:t>mwin</a:t>
            </a:r>
            <a:r>
              <a:rPr lang="fr-FR" b="1" dirty="0" smtClean="0"/>
              <a:t>, mi </a:t>
            </a:r>
            <a:r>
              <a:rPr lang="fr-FR" b="1" dirty="0" err="1" smtClean="0"/>
              <a:t>koné</a:t>
            </a:r>
            <a:r>
              <a:rPr lang="fr-FR" b="1" dirty="0" smtClean="0"/>
              <a:t> </a:t>
            </a:r>
            <a:r>
              <a:rPr lang="fr-FR" b="1" dirty="0" err="1" smtClean="0"/>
              <a:t>pa</a:t>
            </a:r>
            <a:r>
              <a:rPr lang="fr-FR" b="1" dirty="0" smtClean="0"/>
              <a:t> </a:t>
            </a:r>
            <a:r>
              <a:rPr lang="fr-FR" b="1" dirty="0" err="1" smtClean="0"/>
              <a:t>tro</a:t>
            </a:r>
            <a:r>
              <a:rPr lang="fr-FR" b="1" dirty="0" smtClean="0"/>
              <a:t> si mi </a:t>
            </a:r>
            <a:r>
              <a:rPr lang="fr-FR" b="1" dirty="0" err="1" smtClean="0"/>
              <a:t>ékri</a:t>
            </a:r>
            <a:r>
              <a:rPr lang="fr-FR" b="1" dirty="0" smtClean="0"/>
              <a:t> pou sa (C.H.)  </a:t>
            </a:r>
            <a:endParaRPr lang="fr-FR" b="1" dirty="0"/>
          </a:p>
        </p:txBody>
      </p:sp>
      <p:sp>
        <p:nvSpPr>
          <p:cNvPr id="59" name="ZoneTexte 58"/>
          <p:cNvSpPr txBox="1"/>
          <p:nvPr/>
        </p:nvSpPr>
        <p:spPr>
          <a:xfrm>
            <a:off x="97544" y="1259425"/>
            <a:ext cx="4461755" cy="1200329"/>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C’est quand </a:t>
            </a:r>
            <a:r>
              <a:rPr lang="fr-FR" b="1" dirty="0" err="1" smtClean="0"/>
              <a:t>mwin</a:t>
            </a:r>
            <a:r>
              <a:rPr lang="fr-FR" b="1" dirty="0" smtClean="0"/>
              <a:t> la quitte le lycée </a:t>
            </a:r>
            <a:r>
              <a:rPr lang="fr-FR" b="1" dirty="0" err="1" smtClean="0"/>
              <a:t>ke</a:t>
            </a:r>
            <a:r>
              <a:rPr lang="fr-FR" b="1" dirty="0" smtClean="0"/>
              <a:t> </a:t>
            </a:r>
            <a:r>
              <a:rPr lang="fr-FR" b="1" dirty="0" err="1" smtClean="0"/>
              <a:t>mwin</a:t>
            </a:r>
            <a:r>
              <a:rPr lang="fr-FR" b="1" dirty="0" smtClean="0"/>
              <a:t> la </a:t>
            </a:r>
            <a:r>
              <a:rPr lang="fr-FR" b="1" dirty="0" err="1" smtClean="0"/>
              <a:t>komans</a:t>
            </a:r>
            <a:r>
              <a:rPr lang="fr-FR" b="1" dirty="0" smtClean="0"/>
              <a:t> </a:t>
            </a:r>
            <a:r>
              <a:rPr lang="fr-FR" b="1" dirty="0" err="1" smtClean="0"/>
              <a:t>ékri</a:t>
            </a:r>
            <a:r>
              <a:rPr lang="fr-FR" b="1" dirty="0" smtClean="0"/>
              <a:t> an </a:t>
            </a:r>
            <a:r>
              <a:rPr lang="fr-FR" b="1" dirty="0" err="1" smtClean="0"/>
              <a:t>kréol</a:t>
            </a:r>
            <a:r>
              <a:rPr lang="fr-FR" b="1" dirty="0" smtClean="0"/>
              <a:t>. Avant, </a:t>
            </a:r>
            <a:r>
              <a:rPr lang="fr-FR" b="1" dirty="0" err="1" smtClean="0"/>
              <a:t>mwin</a:t>
            </a:r>
            <a:r>
              <a:rPr lang="fr-FR" b="1" dirty="0" smtClean="0"/>
              <a:t> té </a:t>
            </a:r>
            <a:r>
              <a:rPr lang="fr-FR" b="1" dirty="0" err="1" smtClean="0"/>
              <a:t>bloké</a:t>
            </a:r>
            <a:r>
              <a:rPr lang="fr-FR" b="1" dirty="0" smtClean="0"/>
              <a:t>, </a:t>
            </a:r>
            <a:r>
              <a:rPr lang="fr-FR" b="1" dirty="0" err="1" smtClean="0"/>
              <a:t>akoz</a:t>
            </a:r>
            <a:r>
              <a:rPr lang="fr-FR" b="1" dirty="0" smtClean="0"/>
              <a:t> de la pression du français tout au long de la scolarité (C.H.)</a:t>
            </a:r>
            <a:endParaRPr lang="fr-FR" b="1" dirty="0"/>
          </a:p>
        </p:txBody>
      </p:sp>
      <p:sp>
        <p:nvSpPr>
          <p:cNvPr id="60" name="ZoneTexte 59"/>
          <p:cNvSpPr txBox="1"/>
          <p:nvPr/>
        </p:nvSpPr>
        <p:spPr>
          <a:xfrm>
            <a:off x="4335463" y="2569673"/>
            <a:ext cx="4629024"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Mi </a:t>
            </a:r>
            <a:r>
              <a:rPr lang="fr-FR" b="1" dirty="0" err="1" smtClean="0"/>
              <a:t>ékri</a:t>
            </a:r>
            <a:r>
              <a:rPr lang="fr-FR" b="1" dirty="0" smtClean="0"/>
              <a:t> pou privilégier la </a:t>
            </a:r>
            <a:r>
              <a:rPr lang="fr-FR" b="1" dirty="0" err="1" smtClean="0"/>
              <a:t>LanKréol</a:t>
            </a:r>
            <a:r>
              <a:rPr lang="fr-FR" b="1" dirty="0" smtClean="0"/>
              <a:t>, Lan </a:t>
            </a:r>
            <a:r>
              <a:rPr lang="fr-FR" b="1" dirty="0" err="1" smtClean="0"/>
              <a:t>ke</a:t>
            </a:r>
            <a:r>
              <a:rPr lang="fr-FR" b="1" dirty="0" smtClean="0"/>
              <a:t> la été souvent </a:t>
            </a:r>
            <a:r>
              <a:rPr lang="fr-FR" b="1" dirty="0" err="1" smtClean="0"/>
              <a:t>krazé</a:t>
            </a:r>
            <a:r>
              <a:rPr lang="fr-FR" b="1" dirty="0" smtClean="0"/>
              <a:t> (C.H.)</a:t>
            </a:r>
            <a:endParaRPr lang="fr-FR" b="1" dirty="0"/>
          </a:p>
        </p:txBody>
      </p:sp>
      <p:sp>
        <p:nvSpPr>
          <p:cNvPr id="61" name="ZoneTexte 60"/>
          <p:cNvSpPr txBox="1"/>
          <p:nvPr/>
        </p:nvSpPr>
        <p:spPr>
          <a:xfrm>
            <a:off x="-1" y="2703614"/>
            <a:ext cx="4291013"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Mi </a:t>
            </a:r>
            <a:r>
              <a:rPr lang="fr-FR" b="1" dirty="0" err="1" smtClean="0"/>
              <a:t>ékri</a:t>
            </a:r>
            <a:r>
              <a:rPr lang="fr-FR" b="1" dirty="0" smtClean="0"/>
              <a:t> an </a:t>
            </a:r>
            <a:r>
              <a:rPr lang="fr-FR" b="1" dirty="0" err="1" smtClean="0"/>
              <a:t>kréol</a:t>
            </a:r>
            <a:r>
              <a:rPr lang="fr-FR" b="1" dirty="0" smtClean="0"/>
              <a:t> pou mont de </a:t>
            </a:r>
            <a:r>
              <a:rPr lang="fr-FR" b="1" dirty="0" err="1" smtClean="0"/>
              <a:t>moune</a:t>
            </a:r>
            <a:r>
              <a:rPr lang="fr-FR" b="1" dirty="0" smtClean="0"/>
              <a:t> </a:t>
            </a:r>
            <a:r>
              <a:rPr lang="fr-FR" b="1" dirty="0" err="1" smtClean="0"/>
              <a:t>ke</a:t>
            </a:r>
            <a:r>
              <a:rPr lang="fr-FR" b="1" dirty="0" smtClean="0"/>
              <a:t> </a:t>
            </a:r>
            <a:r>
              <a:rPr lang="fr-FR" b="1" dirty="0" err="1" smtClean="0"/>
              <a:t>nout</a:t>
            </a:r>
            <a:r>
              <a:rPr lang="fr-FR" b="1" dirty="0" smtClean="0"/>
              <a:t> Lan lé riche, </a:t>
            </a:r>
            <a:r>
              <a:rPr lang="fr-FR" b="1" dirty="0" err="1" smtClean="0"/>
              <a:t>ke</a:t>
            </a:r>
            <a:r>
              <a:rPr lang="fr-FR" b="1" dirty="0" smtClean="0"/>
              <a:t> lé </a:t>
            </a:r>
            <a:r>
              <a:rPr lang="fr-FR" b="1" dirty="0" err="1" smtClean="0"/>
              <a:t>kapab</a:t>
            </a:r>
            <a:r>
              <a:rPr lang="fr-FR" b="1" dirty="0" smtClean="0"/>
              <a:t> exprime un univers subtil </a:t>
            </a:r>
            <a:r>
              <a:rPr lang="fr-FR" b="1" dirty="0" err="1" smtClean="0"/>
              <a:t>kapab</a:t>
            </a:r>
            <a:r>
              <a:rPr lang="fr-FR" b="1" dirty="0" smtClean="0"/>
              <a:t> amène à </a:t>
            </a:r>
            <a:r>
              <a:rPr lang="fr-FR" b="1" dirty="0" err="1" smtClean="0"/>
              <a:t>nou</a:t>
            </a:r>
            <a:r>
              <a:rPr lang="fr-FR" b="1" dirty="0" smtClean="0"/>
              <a:t> au-delà du monde ordinaire (C.H.)</a:t>
            </a:r>
            <a:endParaRPr lang="fr-FR" b="1" dirty="0"/>
          </a:p>
        </p:txBody>
      </p:sp>
      <p:sp>
        <p:nvSpPr>
          <p:cNvPr id="62" name="ZoneTexte 61"/>
          <p:cNvSpPr txBox="1"/>
          <p:nvPr/>
        </p:nvSpPr>
        <p:spPr>
          <a:xfrm>
            <a:off x="2870200" y="4132086"/>
            <a:ext cx="3060700" cy="147732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Mi recherche à </a:t>
            </a:r>
            <a:r>
              <a:rPr lang="fr-FR" b="1" dirty="0" err="1" smtClean="0"/>
              <a:t>mwin</a:t>
            </a:r>
            <a:r>
              <a:rPr lang="fr-FR" b="1" dirty="0" smtClean="0"/>
              <a:t> à travers l’</a:t>
            </a:r>
            <a:r>
              <a:rPr lang="fr-FR" b="1" dirty="0" err="1" smtClean="0"/>
              <a:t>ékri</a:t>
            </a:r>
            <a:r>
              <a:rPr lang="fr-FR" b="1" dirty="0" smtClean="0"/>
              <a:t> an </a:t>
            </a:r>
            <a:r>
              <a:rPr lang="fr-FR" b="1" dirty="0" err="1" smtClean="0"/>
              <a:t>Kréol</a:t>
            </a:r>
            <a:r>
              <a:rPr lang="fr-FR" b="1" dirty="0" smtClean="0"/>
              <a:t>. </a:t>
            </a:r>
            <a:r>
              <a:rPr lang="fr-FR" b="1" dirty="0" err="1" smtClean="0"/>
              <a:t>Ékrir</a:t>
            </a:r>
            <a:r>
              <a:rPr lang="fr-FR" b="1" dirty="0" smtClean="0"/>
              <a:t> an </a:t>
            </a:r>
            <a:r>
              <a:rPr lang="fr-FR" b="1" dirty="0" err="1" smtClean="0"/>
              <a:t>kréol</a:t>
            </a:r>
            <a:r>
              <a:rPr lang="fr-FR" b="1" dirty="0" smtClean="0"/>
              <a:t>, est-ce un engagement? Est-ce </a:t>
            </a:r>
            <a:r>
              <a:rPr lang="fr-FR" b="1" dirty="0" err="1" smtClean="0"/>
              <a:t>ke</a:t>
            </a:r>
            <a:r>
              <a:rPr lang="fr-FR" b="1" dirty="0" smtClean="0"/>
              <a:t> Mi lé un poète engagé? Sa Mi Koné </a:t>
            </a:r>
            <a:r>
              <a:rPr lang="fr-FR" b="1" dirty="0" err="1" smtClean="0"/>
              <a:t>pa</a:t>
            </a:r>
            <a:r>
              <a:rPr lang="fr-FR" b="1" dirty="0" smtClean="0"/>
              <a:t>! (</a:t>
            </a:r>
            <a:r>
              <a:rPr lang="fr-FR" b="1" dirty="0"/>
              <a:t>D</a:t>
            </a:r>
            <a:r>
              <a:rPr lang="fr-FR" b="1" dirty="0" smtClean="0"/>
              <a:t>.)</a:t>
            </a:r>
            <a:endParaRPr lang="fr-FR" b="1" dirty="0"/>
          </a:p>
        </p:txBody>
      </p:sp>
      <p:sp>
        <p:nvSpPr>
          <p:cNvPr id="63" name="ZoneTexte 62"/>
          <p:cNvSpPr txBox="1"/>
          <p:nvPr/>
        </p:nvSpPr>
        <p:spPr>
          <a:xfrm>
            <a:off x="97544" y="6304955"/>
            <a:ext cx="8866943" cy="36933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Je me cherche en écriture et je me (</a:t>
            </a:r>
            <a:r>
              <a:rPr lang="fr-FR" b="1" dirty="0" err="1" smtClean="0"/>
              <a:t>re</a:t>
            </a:r>
            <a:r>
              <a:rPr lang="fr-FR" b="1" dirty="0" smtClean="0"/>
              <a:t>)trouve en écrivant en créole (</a:t>
            </a:r>
            <a:r>
              <a:rPr lang="fr-FR" b="1" dirty="0"/>
              <a:t>D</a:t>
            </a:r>
            <a:r>
              <a:rPr lang="fr-FR" b="1" dirty="0" smtClean="0"/>
              <a:t>.)</a:t>
            </a:r>
            <a:endParaRPr lang="fr-FR" b="1" dirty="0"/>
          </a:p>
        </p:txBody>
      </p:sp>
      <p:sp>
        <p:nvSpPr>
          <p:cNvPr id="79" name="ZoneTexte 78"/>
          <p:cNvSpPr txBox="1"/>
          <p:nvPr/>
        </p:nvSpPr>
        <p:spPr>
          <a:xfrm>
            <a:off x="130262" y="184666"/>
            <a:ext cx="9013738" cy="95410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sz="2800" b="1" dirty="0" smtClean="0">
                <a:ln w="17780" cmpd="sng">
                  <a:solidFill>
                    <a:srgbClr val="FFFFFF"/>
                  </a:solidFill>
                  <a:prstDash val="solid"/>
                  <a:miter lim="800000"/>
                </a:ln>
                <a:solidFill>
                  <a:schemeClr val="tx1"/>
                </a:solidFill>
                <a:effectLst>
                  <a:outerShdw blurRad="50800" algn="tl" rotWithShape="0">
                    <a:srgbClr val="000000"/>
                  </a:outerShdw>
                </a:effectLst>
              </a:rPr>
              <a:t>Effets du Symbolique sur le Transfert de graphie chez quelques poètes et écrivains du Prix </a:t>
            </a:r>
            <a:r>
              <a:rPr lang="fr-FR" sz="2800" b="1" dirty="0" err="1" smtClean="0">
                <a:ln w="17780" cmpd="sng">
                  <a:solidFill>
                    <a:srgbClr val="FFFFFF"/>
                  </a:solidFill>
                  <a:prstDash val="solid"/>
                  <a:miter lim="800000"/>
                </a:ln>
                <a:solidFill>
                  <a:schemeClr val="tx1"/>
                </a:solidFill>
                <a:effectLst>
                  <a:outerShdw blurRad="50800" algn="tl" rotWithShape="0">
                    <a:srgbClr val="000000"/>
                  </a:outerShdw>
                </a:effectLst>
              </a:rPr>
              <a:t>LanKréol</a:t>
            </a:r>
            <a:r>
              <a:rPr lang="fr-FR" sz="2800" b="1" dirty="0" smtClean="0">
                <a:ln w="17780" cmpd="sng">
                  <a:solidFill>
                    <a:srgbClr val="FFFFFF"/>
                  </a:solidFill>
                  <a:prstDash val="solid"/>
                  <a:miter lim="800000"/>
                </a:ln>
                <a:solidFill>
                  <a:schemeClr val="tx1"/>
                </a:solidFill>
                <a:effectLst>
                  <a:outerShdw blurRad="50800" algn="tl" rotWithShape="0">
                    <a:srgbClr val="000000"/>
                  </a:outerShdw>
                </a:effectLst>
              </a:rPr>
              <a:t>       3</a:t>
            </a:r>
            <a:endParaRPr lang="fr-FR" sz="2800" b="1" dirty="0">
              <a:ln w="17780" cmpd="sng">
                <a:solidFill>
                  <a:srgbClr val="FFFFFF"/>
                </a:solidFill>
                <a:prstDash val="solid"/>
                <a:miter lim="800000"/>
              </a:ln>
              <a:solidFill>
                <a:schemeClr val="tx1"/>
              </a:solidFill>
              <a:effectLst>
                <a:outerShdw blurRad="50800" algn="tl" rotWithShape="0">
                  <a:srgbClr val="000000"/>
                </a:outerShdw>
              </a:effectLst>
            </a:endParaRPr>
          </a:p>
        </p:txBody>
      </p:sp>
      <p:sp>
        <p:nvSpPr>
          <p:cNvPr id="80" name="Freeform 69"/>
          <p:cNvSpPr>
            <a:spLocks/>
          </p:cNvSpPr>
          <p:nvPr/>
        </p:nvSpPr>
        <p:spPr bwMode="auto">
          <a:xfrm>
            <a:off x="4335463" y="3470275"/>
            <a:ext cx="256381" cy="135285"/>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1" name="Freeform 62"/>
          <p:cNvSpPr>
            <a:spLocks/>
          </p:cNvSpPr>
          <p:nvPr/>
        </p:nvSpPr>
        <p:spPr bwMode="auto">
          <a:xfrm>
            <a:off x="4594225" y="3467894"/>
            <a:ext cx="214313" cy="137667"/>
          </a:xfrm>
          <a:custGeom>
            <a:avLst/>
            <a:gdLst>
              <a:gd name="T0" fmla="*/ 645 w 761"/>
              <a:gd name="T1" fmla="*/ 425 h 425"/>
              <a:gd name="T2" fmla="*/ 761 w 761"/>
              <a:gd name="T3" fmla="*/ 307 h 425"/>
              <a:gd name="T4" fmla="*/ 761 w 761"/>
              <a:gd name="T5" fmla="*/ 307 h 425"/>
              <a:gd name="T6" fmla="*/ 723 w 761"/>
              <a:gd name="T7" fmla="*/ 273 h 425"/>
              <a:gd name="T8" fmla="*/ 682 w 761"/>
              <a:gd name="T9" fmla="*/ 240 h 425"/>
              <a:gd name="T10" fmla="*/ 642 w 761"/>
              <a:gd name="T11" fmla="*/ 209 h 425"/>
              <a:gd name="T12" fmla="*/ 599 w 761"/>
              <a:gd name="T13" fmla="*/ 181 h 425"/>
              <a:gd name="T14" fmla="*/ 555 w 761"/>
              <a:gd name="T15" fmla="*/ 155 h 425"/>
              <a:gd name="T16" fmla="*/ 511 w 761"/>
              <a:gd name="T17" fmla="*/ 128 h 425"/>
              <a:gd name="T18" fmla="*/ 464 w 761"/>
              <a:gd name="T19" fmla="*/ 106 h 425"/>
              <a:gd name="T20" fmla="*/ 417 w 761"/>
              <a:gd name="T21" fmla="*/ 86 h 425"/>
              <a:gd name="T22" fmla="*/ 369 w 761"/>
              <a:gd name="T23" fmla="*/ 66 h 425"/>
              <a:gd name="T24" fmla="*/ 319 w 761"/>
              <a:gd name="T25" fmla="*/ 50 h 425"/>
              <a:gd name="T26" fmla="*/ 268 w 761"/>
              <a:gd name="T27" fmla="*/ 36 h 425"/>
              <a:gd name="T28" fmla="*/ 216 w 761"/>
              <a:gd name="T29" fmla="*/ 24 h 425"/>
              <a:gd name="T30" fmla="*/ 164 w 761"/>
              <a:gd name="T31" fmla="*/ 14 h 425"/>
              <a:gd name="T32" fmla="*/ 111 w 761"/>
              <a:gd name="T33" fmla="*/ 7 h 425"/>
              <a:gd name="T34" fmla="*/ 58 w 761"/>
              <a:gd name="T35" fmla="*/ 2 h 425"/>
              <a:gd name="T36" fmla="*/ 3 w 761"/>
              <a:gd name="T37" fmla="*/ 0 h 425"/>
              <a:gd name="T38" fmla="*/ 0 w 761"/>
              <a:gd name="T39" fmla="*/ 165 h 425"/>
              <a:gd name="T40" fmla="*/ 0 w 761"/>
              <a:gd name="T41" fmla="*/ 165 h 425"/>
              <a:gd name="T42" fmla="*/ 46 w 761"/>
              <a:gd name="T43" fmla="*/ 168 h 425"/>
              <a:gd name="T44" fmla="*/ 93 w 761"/>
              <a:gd name="T45" fmla="*/ 171 h 425"/>
              <a:gd name="T46" fmla="*/ 137 w 761"/>
              <a:gd name="T47" fmla="*/ 178 h 425"/>
              <a:gd name="T48" fmla="*/ 183 w 761"/>
              <a:gd name="T49" fmla="*/ 186 h 425"/>
              <a:gd name="T50" fmla="*/ 226 w 761"/>
              <a:gd name="T51" fmla="*/ 196 h 425"/>
              <a:gd name="T52" fmla="*/ 268 w 761"/>
              <a:gd name="T53" fmla="*/ 208 h 425"/>
              <a:gd name="T54" fmla="*/ 311 w 761"/>
              <a:gd name="T55" fmla="*/ 222 h 425"/>
              <a:gd name="T56" fmla="*/ 352 w 761"/>
              <a:gd name="T57" fmla="*/ 238 h 425"/>
              <a:gd name="T58" fmla="*/ 393 w 761"/>
              <a:gd name="T59" fmla="*/ 256 h 425"/>
              <a:gd name="T60" fmla="*/ 433 w 761"/>
              <a:gd name="T61" fmla="*/ 274 h 425"/>
              <a:gd name="T62" fmla="*/ 470 w 761"/>
              <a:gd name="T63" fmla="*/ 296 h 425"/>
              <a:gd name="T64" fmla="*/ 508 w 761"/>
              <a:gd name="T65" fmla="*/ 319 h 425"/>
              <a:gd name="T66" fmla="*/ 544 w 761"/>
              <a:gd name="T67" fmla="*/ 343 h 425"/>
              <a:gd name="T68" fmla="*/ 580 w 761"/>
              <a:gd name="T69" fmla="*/ 369 h 425"/>
              <a:gd name="T70" fmla="*/ 613 w 761"/>
              <a:gd name="T71" fmla="*/ 397 h 425"/>
              <a:gd name="T72" fmla="*/ 645 w 761"/>
              <a:gd name="T73" fmla="*/ 425 h 425"/>
              <a:gd name="T74" fmla="*/ 645 w 761"/>
              <a:gd name="T75"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1" h="425">
                <a:moveTo>
                  <a:pt x="645" y="425"/>
                </a:moveTo>
                <a:lnTo>
                  <a:pt x="761" y="307"/>
                </a:lnTo>
                <a:lnTo>
                  <a:pt x="761" y="307"/>
                </a:lnTo>
                <a:lnTo>
                  <a:pt x="723" y="273"/>
                </a:lnTo>
                <a:lnTo>
                  <a:pt x="682" y="240"/>
                </a:lnTo>
                <a:lnTo>
                  <a:pt x="642" y="209"/>
                </a:lnTo>
                <a:lnTo>
                  <a:pt x="599" y="181"/>
                </a:lnTo>
                <a:lnTo>
                  <a:pt x="555" y="155"/>
                </a:lnTo>
                <a:lnTo>
                  <a:pt x="511" y="128"/>
                </a:lnTo>
                <a:lnTo>
                  <a:pt x="464" y="106"/>
                </a:lnTo>
                <a:lnTo>
                  <a:pt x="417" y="86"/>
                </a:lnTo>
                <a:lnTo>
                  <a:pt x="369" y="66"/>
                </a:lnTo>
                <a:lnTo>
                  <a:pt x="319" y="50"/>
                </a:lnTo>
                <a:lnTo>
                  <a:pt x="268" y="36"/>
                </a:lnTo>
                <a:lnTo>
                  <a:pt x="216" y="24"/>
                </a:lnTo>
                <a:lnTo>
                  <a:pt x="164" y="14"/>
                </a:lnTo>
                <a:lnTo>
                  <a:pt x="111" y="7"/>
                </a:lnTo>
                <a:lnTo>
                  <a:pt x="58" y="2"/>
                </a:lnTo>
                <a:lnTo>
                  <a:pt x="3" y="0"/>
                </a:lnTo>
                <a:lnTo>
                  <a:pt x="0" y="165"/>
                </a:lnTo>
                <a:lnTo>
                  <a:pt x="0" y="165"/>
                </a:lnTo>
                <a:lnTo>
                  <a:pt x="46" y="168"/>
                </a:lnTo>
                <a:lnTo>
                  <a:pt x="93" y="171"/>
                </a:lnTo>
                <a:lnTo>
                  <a:pt x="137" y="178"/>
                </a:lnTo>
                <a:lnTo>
                  <a:pt x="183" y="186"/>
                </a:lnTo>
                <a:lnTo>
                  <a:pt x="226" y="196"/>
                </a:lnTo>
                <a:lnTo>
                  <a:pt x="268" y="208"/>
                </a:lnTo>
                <a:lnTo>
                  <a:pt x="311" y="222"/>
                </a:lnTo>
                <a:lnTo>
                  <a:pt x="352" y="238"/>
                </a:lnTo>
                <a:lnTo>
                  <a:pt x="393" y="256"/>
                </a:lnTo>
                <a:lnTo>
                  <a:pt x="433" y="274"/>
                </a:lnTo>
                <a:lnTo>
                  <a:pt x="470" y="296"/>
                </a:lnTo>
                <a:lnTo>
                  <a:pt x="508" y="319"/>
                </a:lnTo>
                <a:lnTo>
                  <a:pt x="544" y="343"/>
                </a:lnTo>
                <a:lnTo>
                  <a:pt x="580" y="369"/>
                </a:lnTo>
                <a:lnTo>
                  <a:pt x="613" y="397"/>
                </a:lnTo>
                <a:lnTo>
                  <a:pt x="645" y="425"/>
                </a:lnTo>
                <a:lnTo>
                  <a:pt x="645" y="42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2" name="Freeform 69"/>
          <p:cNvSpPr>
            <a:spLocks/>
          </p:cNvSpPr>
          <p:nvPr/>
        </p:nvSpPr>
        <p:spPr bwMode="auto">
          <a:xfrm rot="5104073">
            <a:off x="4697270" y="3607414"/>
            <a:ext cx="270217" cy="115995"/>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3" name="Freeform 69"/>
          <p:cNvSpPr>
            <a:spLocks/>
          </p:cNvSpPr>
          <p:nvPr/>
        </p:nvSpPr>
        <p:spPr bwMode="auto">
          <a:xfrm rot="5400000">
            <a:off x="4787107" y="3530824"/>
            <a:ext cx="301625" cy="169863"/>
          </a:xfrm>
          <a:custGeom>
            <a:avLst/>
            <a:gdLst>
              <a:gd name="T0" fmla="*/ 762 w 762"/>
              <a:gd name="T1" fmla="*/ 165 h 425"/>
              <a:gd name="T2" fmla="*/ 759 w 762"/>
              <a:gd name="T3" fmla="*/ 0 h 425"/>
              <a:gd name="T4" fmla="*/ 759 w 762"/>
              <a:gd name="T5" fmla="*/ 0 h 425"/>
              <a:gd name="T6" fmla="*/ 705 w 762"/>
              <a:gd name="T7" fmla="*/ 2 h 425"/>
              <a:gd name="T8" fmla="*/ 650 w 762"/>
              <a:gd name="T9" fmla="*/ 7 h 425"/>
              <a:gd name="T10" fmla="*/ 597 w 762"/>
              <a:gd name="T11" fmla="*/ 14 h 425"/>
              <a:gd name="T12" fmla="*/ 545 w 762"/>
              <a:gd name="T13" fmla="*/ 24 h 425"/>
              <a:gd name="T14" fmla="*/ 493 w 762"/>
              <a:gd name="T15" fmla="*/ 36 h 425"/>
              <a:gd name="T16" fmla="*/ 443 w 762"/>
              <a:gd name="T17" fmla="*/ 50 h 425"/>
              <a:gd name="T18" fmla="*/ 394 w 762"/>
              <a:gd name="T19" fmla="*/ 66 h 425"/>
              <a:gd name="T20" fmla="*/ 344 w 762"/>
              <a:gd name="T21" fmla="*/ 86 h 425"/>
              <a:gd name="T22" fmla="*/ 297 w 762"/>
              <a:gd name="T23" fmla="*/ 106 h 425"/>
              <a:gd name="T24" fmla="*/ 250 w 762"/>
              <a:gd name="T25" fmla="*/ 128 h 425"/>
              <a:gd name="T26" fmla="*/ 206 w 762"/>
              <a:gd name="T27" fmla="*/ 155 h 425"/>
              <a:gd name="T28" fmla="*/ 162 w 762"/>
              <a:gd name="T29" fmla="*/ 181 h 425"/>
              <a:gd name="T30" fmla="*/ 119 w 762"/>
              <a:gd name="T31" fmla="*/ 209 h 425"/>
              <a:gd name="T32" fmla="*/ 79 w 762"/>
              <a:gd name="T33" fmla="*/ 240 h 425"/>
              <a:gd name="T34" fmla="*/ 38 w 762"/>
              <a:gd name="T35" fmla="*/ 273 h 425"/>
              <a:gd name="T36" fmla="*/ 0 w 762"/>
              <a:gd name="T37" fmla="*/ 307 h 425"/>
              <a:gd name="T38" fmla="*/ 116 w 762"/>
              <a:gd name="T39" fmla="*/ 425 h 425"/>
              <a:gd name="T40" fmla="*/ 116 w 762"/>
              <a:gd name="T41" fmla="*/ 425 h 425"/>
              <a:gd name="T42" fmla="*/ 149 w 762"/>
              <a:gd name="T43" fmla="*/ 397 h 425"/>
              <a:gd name="T44" fmla="*/ 183 w 762"/>
              <a:gd name="T45" fmla="*/ 369 h 425"/>
              <a:gd name="T46" fmla="*/ 217 w 762"/>
              <a:gd name="T47" fmla="*/ 343 h 425"/>
              <a:gd name="T48" fmla="*/ 253 w 762"/>
              <a:gd name="T49" fmla="*/ 319 h 425"/>
              <a:gd name="T50" fmla="*/ 291 w 762"/>
              <a:gd name="T51" fmla="*/ 296 h 425"/>
              <a:gd name="T52" fmla="*/ 328 w 762"/>
              <a:gd name="T53" fmla="*/ 274 h 425"/>
              <a:gd name="T54" fmla="*/ 369 w 762"/>
              <a:gd name="T55" fmla="*/ 256 h 425"/>
              <a:gd name="T56" fmla="*/ 409 w 762"/>
              <a:gd name="T57" fmla="*/ 238 h 425"/>
              <a:gd name="T58" fmla="*/ 450 w 762"/>
              <a:gd name="T59" fmla="*/ 222 h 425"/>
              <a:gd name="T60" fmla="*/ 493 w 762"/>
              <a:gd name="T61" fmla="*/ 208 h 425"/>
              <a:gd name="T62" fmla="*/ 535 w 762"/>
              <a:gd name="T63" fmla="*/ 196 h 425"/>
              <a:gd name="T64" fmla="*/ 580 w 762"/>
              <a:gd name="T65" fmla="*/ 186 h 425"/>
              <a:gd name="T66" fmla="*/ 624 w 762"/>
              <a:gd name="T67" fmla="*/ 178 h 425"/>
              <a:gd name="T68" fmla="*/ 670 w 762"/>
              <a:gd name="T69" fmla="*/ 171 h 425"/>
              <a:gd name="T70" fmla="*/ 715 w 762"/>
              <a:gd name="T71" fmla="*/ 168 h 425"/>
              <a:gd name="T72" fmla="*/ 762 w 762"/>
              <a:gd name="T73" fmla="*/ 165 h 425"/>
              <a:gd name="T74" fmla="*/ 762 w 762"/>
              <a:gd name="T75" fmla="*/ 16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2" h="425">
                <a:moveTo>
                  <a:pt x="762" y="165"/>
                </a:moveTo>
                <a:lnTo>
                  <a:pt x="759" y="0"/>
                </a:lnTo>
                <a:lnTo>
                  <a:pt x="759" y="0"/>
                </a:lnTo>
                <a:lnTo>
                  <a:pt x="705" y="2"/>
                </a:lnTo>
                <a:lnTo>
                  <a:pt x="650" y="7"/>
                </a:lnTo>
                <a:lnTo>
                  <a:pt x="597" y="14"/>
                </a:lnTo>
                <a:lnTo>
                  <a:pt x="545" y="24"/>
                </a:lnTo>
                <a:lnTo>
                  <a:pt x="493" y="36"/>
                </a:lnTo>
                <a:lnTo>
                  <a:pt x="443" y="50"/>
                </a:lnTo>
                <a:lnTo>
                  <a:pt x="394" y="66"/>
                </a:lnTo>
                <a:lnTo>
                  <a:pt x="344" y="86"/>
                </a:lnTo>
                <a:lnTo>
                  <a:pt x="297" y="106"/>
                </a:lnTo>
                <a:lnTo>
                  <a:pt x="250" y="128"/>
                </a:lnTo>
                <a:lnTo>
                  <a:pt x="206" y="155"/>
                </a:lnTo>
                <a:lnTo>
                  <a:pt x="162" y="181"/>
                </a:lnTo>
                <a:lnTo>
                  <a:pt x="119" y="209"/>
                </a:lnTo>
                <a:lnTo>
                  <a:pt x="79" y="240"/>
                </a:lnTo>
                <a:lnTo>
                  <a:pt x="38" y="273"/>
                </a:lnTo>
                <a:lnTo>
                  <a:pt x="0" y="307"/>
                </a:lnTo>
                <a:lnTo>
                  <a:pt x="116" y="425"/>
                </a:lnTo>
                <a:lnTo>
                  <a:pt x="116" y="425"/>
                </a:lnTo>
                <a:lnTo>
                  <a:pt x="149" y="397"/>
                </a:lnTo>
                <a:lnTo>
                  <a:pt x="183" y="369"/>
                </a:lnTo>
                <a:lnTo>
                  <a:pt x="217" y="343"/>
                </a:lnTo>
                <a:lnTo>
                  <a:pt x="253" y="319"/>
                </a:lnTo>
                <a:lnTo>
                  <a:pt x="291" y="296"/>
                </a:lnTo>
                <a:lnTo>
                  <a:pt x="328" y="274"/>
                </a:lnTo>
                <a:lnTo>
                  <a:pt x="369" y="256"/>
                </a:lnTo>
                <a:lnTo>
                  <a:pt x="409" y="238"/>
                </a:lnTo>
                <a:lnTo>
                  <a:pt x="450" y="222"/>
                </a:lnTo>
                <a:lnTo>
                  <a:pt x="493" y="208"/>
                </a:lnTo>
                <a:lnTo>
                  <a:pt x="535" y="196"/>
                </a:lnTo>
                <a:lnTo>
                  <a:pt x="580" y="186"/>
                </a:lnTo>
                <a:lnTo>
                  <a:pt x="624" y="178"/>
                </a:lnTo>
                <a:lnTo>
                  <a:pt x="670" y="171"/>
                </a:lnTo>
                <a:lnTo>
                  <a:pt x="715" y="168"/>
                </a:lnTo>
                <a:lnTo>
                  <a:pt x="762" y="165"/>
                </a:lnTo>
                <a:lnTo>
                  <a:pt x="762" y="165"/>
                </a:lnTo>
                <a:close/>
              </a:path>
            </a:pathLst>
          </a:cu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85" name="ZoneTexte 84"/>
          <p:cNvSpPr txBox="1"/>
          <p:nvPr/>
        </p:nvSpPr>
        <p:spPr>
          <a:xfrm>
            <a:off x="44908" y="4827627"/>
            <a:ext cx="2825292" cy="147732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b="1" dirty="0" smtClean="0"/>
              <a:t>En écrivant en créole, </a:t>
            </a:r>
            <a:r>
              <a:rPr lang="fr-FR" b="1" dirty="0" err="1" smtClean="0"/>
              <a:t>mwin</a:t>
            </a:r>
            <a:r>
              <a:rPr lang="fr-FR" b="1" dirty="0" smtClean="0"/>
              <a:t> la pose à </a:t>
            </a:r>
            <a:r>
              <a:rPr lang="fr-FR" b="1" dirty="0" err="1" smtClean="0"/>
              <a:t>mwin</a:t>
            </a:r>
            <a:r>
              <a:rPr lang="fr-FR" b="1" dirty="0" smtClean="0"/>
              <a:t> la ? </a:t>
            </a:r>
            <a:r>
              <a:rPr lang="fr-FR" b="1" dirty="0" err="1" smtClean="0"/>
              <a:t>Kisa</a:t>
            </a:r>
            <a:r>
              <a:rPr lang="fr-FR" b="1" dirty="0" smtClean="0"/>
              <a:t> MI lé? Mi lé Noir? Mi Lé </a:t>
            </a:r>
            <a:r>
              <a:rPr lang="fr-FR" b="1" dirty="0" err="1" smtClean="0"/>
              <a:t>Blanc?Mi</a:t>
            </a:r>
            <a:r>
              <a:rPr lang="fr-FR" b="1" dirty="0" smtClean="0"/>
              <a:t> lé en recherche de mon identité (</a:t>
            </a:r>
            <a:r>
              <a:rPr lang="fr-FR" b="1" dirty="0"/>
              <a:t>D</a:t>
            </a:r>
            <a:r>
              <a:rPr lang="fr-FR" b="1" dirty="0" smtClean="0"/>
              <a:t>.)</a:t>
            </a:r>
            <a:endParaRPr lang="fr-FR" b="1" dirty="0"/>
          </a:p>
        </p:txBody>
      </p:sp>
    </p:spTree>
    <p:extLst>
      <p:ext uri="{BB962C8B-B14F-4D97-AF65-F5344CB8AC3E}">
        <p14:creationId xmlns="" xmlns:p14="http://schemas.microsoft.com/office/powerpoint/2010/main" val="397134739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23546" y="1"/>
            <a:ext cx="8420454" cy="503886"/>
          </a:xfrm>
        </p:spPr>
        <p:txBody>
          <a:bodyPr>
            <a:normAutofit fontScale="90000"/>
          </a:bodyPr>
          <a:lstStyle/>
          <a:p>
            <a:r>
              <a:rPr lang="fr-FR" sz="3200" b="1" dirty="0" smtClean="0"/>
              <a:t>Synthèse  S.I.R.  &amp;  Transfert de graphie</a:t>
            </a:r>
            <a:endParaRPr lang="fr-FR" sz="3200" b="1" dirty="0"/>
          </a:p>
        </p:txBody>
      </p:sp>
      <p:sp>
        <p:nvSpPr>
          <p:cNvPr id="4" name="Espace réservé du contenu 3"/>
          <p:cNvSpPr>
            <a:spLocks noGrp="1"/>
          </p:cNvSpPr>
          <p:nvPr>
            <p:ph idx="1"/>
          </p:nvPr>
        </p:nvSpPr>
        <p:spPr>
          <a:xfrm>
            <a:off x="161261" y="403116"/>
            <a:ext cx="4091997" cy="3861853"/>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marL="0" indent="0" algn="ctr">
              <a:buNone/>
            </a:pPr>
            <a:r>
              <a:rPr lang="fr-FR" sz="1600" dirty="0" smtClean="0">
                <a:solidFill>
                  <a:schemeClr val="accent5">
                    <a:lumMod val="50000"/>
                  </a:schemeClr>
                </a:solidFill>
              </a:rPr>
              <a:t>La lettre « K » c’est mon l’identité. </a:t>
            </a:r>
            <a:r>
              <a:rPr lang="fr-FR" sz="1600" dirty="0" err="1" smtClean="0">
                <a:solidFill>
                  <a:schemeClr val="accent5">
                    <a:lumMod val="50000"/>
                  </a:schemeClr>
                </a:solidFill>
              </a:rPr>
              <a:t>Kompliman</a:t>
            </a:r>
            <a:r>
              <a:rPr lang="fr-FR" sz="1600" dirty="0" smtClean="0">
                <a:solidFill>
                  <a:schemeClr val="accent5">
                    <a:lumMod val="50000"/>
                  </a:schemeClr>
                </a:solidFill>
              </a:rPr>
              <a:t> pou mon K (</a:t>
            </a:r>
            <a:r>
              <a:rPr lang="fr-FR" sz="1600" dirty="0" err="1" smtClean="0">
                <a:solidFill>
                  <a:schemeClr val="accent5">
                    <a:lumMod val="50000"/>
                  </a:schemeClr>
                </a:solidFill>
              </a:rPr>
              <a:t>P.Th</a:t>
            </a:r>
            <a:r>
              <a:rPr lang="fr-FR" sz="1600" dirty="0" smtClean="0">
                <a:solidFill>
                  <a:schemeClr val="accent5">
                    <a:lumMod val="50000"/>
                  </a:schemeClr>
                </a:solidFill>
              </a:rPr>
              <a:t>.) </a:t>
            </a:r>
          </a:p>
          <a:p>
            <a:pPr marL="0" indent="0" algn="ctr">
              <a:buNone/>
            </a:pPr>
            <a:r>
              <a:rPr lang="fr-FR" sz="1600" dirty="0" smtClean="0">
                <a:solidFill>
                  <a:schemeClr val="accent5">
                    <a:lumMod val="50000"/>
                  </a:schemeClr>
                </a:solidFill>
              </a:rPr>
              <a:t>ZARLORLOMO, Le Trésor de La </a:t>
            </a:r>
            <a:r>
              <a:rPr lang="fr-FR" sz="1600" dirty="0" err="1" smtClean="0">
                <a:solidFill>
                  <a:schemeClr val="accent5">
                    <a:lumMod val="50000"/>
                  </a:schemeClr>
                </a:solidFill>
              </a:rPr>
              <a:t>LanKréol</a:t>
            </a:r>
            <a:r>
              <a:rPr lang="fr-FR" sz="1600" dirty="0" smtClean="0">
                <a:solidFill>
                  <a:schemeClr val="accent5">
                    <a:lumMod val="50000"/>
                  </a:schemeClr>
                </a:solidFill>
              </a:rPr>
              <a:t> (C.H.)</a:t>
            </a:r>
          </a:p>
          <a:p>
            <a:pPr marL="0" indent="0" algn="ctr">
              <a:buNone/>
            </a:pPr>
            <a:r>
              <a:rPr lang="fr-FR" sz="1600" dirty="0" smtClean="0">
                <a:solidFill>
                  <a:schemeClr val="accent5">
                    <a:lumMod val="50000"/>
                  </a:schemeClr>
                </a:solidFill>
              </a:rPr>
              <a:t>NARLGON LALAN poème écrit pour être performé (C.M.)</a:t>
            </a:r>
          </a:p>
          <a:p>
            <a:pPr marL="0" indent="0" algn="ctr">
              <a:buNone/>
            </a:pPr>
            <a:endParaRPr lang="fr-FR" sz="1600" dirty="0">
              <a:solidFill>
                <a:schemeClr val="accent5">
                  <a:lumMod val="50000"/>
                </a:schemeClr>
              </a:solidFill>
            </a:endParaRPr>
          </a:p>
        </p:txBody>
      </p:sp>
      <p:sp>
        <p:nvSpPr>
          <p:cNvPr id="6" name="ZoneTexte 5"/>
          <p:cNvSpPr txBox="1"/>
          <p:nvPr/>
        </p:nvSpPr>
        <p:spPr>
          <a:xfrm>
            <a:off x="1451349" y="940793"/>
            <a:ext cx="1420544" cy="369332"/>
          </a:xfrm>
          <a:prstGeom prst="rect">
            <a:avLst/>
          </a:prstGeom>
          <a:noFill/>
        </p:spPr>
        <p:txBody>
          <a:bodyPr wrap="none" rtlCol="0">
            <a:spAutoFit/>
          </a:bodyPr>
          <a:lstStyle/>
          <a:p>
            <a:r>
              <a:rPr lang="fr-FR" b="1" dirty="0" smtClean="0"/>
              <a:t>  Symbolique</a:t>
            </a:r>
            <a:endParaRPr lang="fr-FR" b="1" dirty="0"/>
          </a:p>
        </p:txBody>
      </p:sp>
      <p:sp>
        <p:nvSpPr>
          <p:cNvPr id="8" name="Ellipse 7"/>
          <p:cNvSpPr/>
          <p:nvPr/>
        </p:nvSpPr>
        <p:spPr>
          <a:xfrm>
            <a:off x="3839803" y="398742"/>
            <a:ext cx="4236687" cy="3619985"/>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fr-FR" sz="1600" dirty="0" smtClean="0">
                <a:solidFill>
                  <a:schemeClr val="accent2">
                    <a:lumMod val="50000"/>
                  </a:schemeClr>
                </a:solidFill>
              </a:rPr>
              <a:t>Identification à la graphie KWZ, </a:t>
            </a:r>
            <a:r>
              <a:rPr lang="fr-FR" sz="1600" dirty="0" err="1" smtClean="0">
                <a:solidFill>
                  <a:schemeClr val="accent2">
                    <a:lumMod val="50000"/>
                  </a:schemeClr>
                </a:solidFill>
              </a:rPr>
              <a:t>ki</a:t>
            </a:r>
            <a:r>
              <a:rPr lang="fr-FR" sz="1600" dirty="0" smtClean="0">
                <a:solidFill>
                  <a:schemeClr val="accent2">
                    <a:lumMod val="50000"/>
                  </a:schemeClr>
                </a:solidFill>
              </a:rPr>
              <a:t> adhère, </a:t>
            </a:r>
            <a:r>
              <a:rPr lang="fr-FR" sz="1600" dirty="0" err="1" smtClean="0">
                <a:solidFill>
                  <a:schemeClr val="accent2">
                    <a:lumMod val="50000"/>
                  </a:schemeClr>
                </a:solidFill>
              </a:rPr>
              <a:t>ki</a:t>
            </a:r>
            <a:r>
              <a:rPr lang="fr-FR" sz="1600" dirty="0" smtClean="0">
                <a:solidFill>
                  <a:schemeClr val="accent2">
                    <a:lumMod val="50000"/>
                  </a:schemeClr>
                </a:solidFill>
              </a:rPr>
              <a:t> </a:t>
            </a:r>
            <a:r>
              <a:rPr lang="fr-FR" sz="1600" dirty="0" err="1" smtClean="0">
                <a:solidFill>
                  <a:schemeClr val="accent2">
                    <a:lumMod val="50000"/>
                  </a:schemeClr>
                </a:solidFill>
              </a:rPr>
              <a:t>akrosh</a:t>
            </a:r>
            <a:r>
              <a:rPr lang="fr-FR" sz="1600" dirty="0" smtClean="0">
                <a:solidFill>
                  <a:schemeClr val="accent2">
                    <a:lumMod val="50000"/>
                  </a:schemeClr>
                </a:solidFill>
              </a:rPr>
              <a:t>, </a:t>
            </a:r>
            <a:r>
              <a:rPr lang="fr-FR" sz="1600" dirty="0" err="1" smtClean="0">
                <a:solidFill>
                  <a:schemeClr val="accent2">
                    <a:lumMod val="50000"/>
                  </a:schemeClr>
                </a:solidFill>
              </a:rPr>
              <a:t>ki</a:t>
            </a:r>
            <a:r>
              <a:rPr lang="fr-FR" sz="1600" dirty="0" smtClean="0">
                <a:solidFill>
                  <a:schemeClr val="accent2">
                    <a:lumMod val="50000"/>
                  </a:schemeClr>
                </a:solidFill>
              </a:rPr>
              <a:t> </a:t>
            </a:r>
            <a:r>
              <a:rPr lang="fr-FR" sz="1600" dirty="0" err="1" smtClean="0">
                <a:solidFill>
                  <a:schemeClr val="accent2">
                    <a:lumMod val="50000"/>
                  </a:schemeClr>
                </a:solidFill>
              </a:rPr>
              <a:t>pik</a:t>
            </a:r>
            <a:r>
              <a:rPr lang="fr-FR" sz="1600" dirty="0" smtClean="0">
                <a:solidFill>
                  <a:schemeClr val="accent2">
                    <a:lumMod val="50000"/>
                  </a:schemeClr>
                </a:solidFill>
              </a:rPr>
              <a:t> (J.J.I.)</a:t>
            </a:r>
          </a:p>
          <a:p>
            <a:pPr algn="ctr"/>
            <a:r>
              <a:rPr lang="fr-FR" sz="1600" dirty="0" smtClean="0">
                <a:solidFill>
                  <a:schemeClr val="accent2">
                    <a:lumMod val="50000"/>
                  </a:schemeClr>
                </a:solidFill>
              </a:rPr>
              <a:t> identification à la maman, garante imaginaire de l’authenticité du Trésor de La </a:t>
            </a:r>
            <a:r>
              <a:rPr lang="fr-FR" sz="1600" dirty="0" err="1" smtClean="0">
                <a:solidFill>
                  <a:schemeClr val="accent2">
                    <a:lumMod val="50000"/>
                  </a:schemeClr>
                </a:solidFill>
              </a:rPr>
              <a:t>LanKréol</a:t>
            </a:r>
            <a:r>
              <a:rPr lang="fr-FR" sz="1600" dirty="0" smtClean="0">
                <a:solidFill>
                  <a:schemeClr val="accent2">
                    <a:lumMod val="50000"/>
                  </a:schemeClr>
                </a:solidFill>
              </a:rPr>
              <a:t> (C.H.) NARLGON LALAN poème écrit pour être dansé </a:t>
            </a:r>
            <a:endParaRPr lang="fr-FR" sz="1600" dirty="0">
              <a:solidFill>
                <a:schemeClr val="accent2">
                  <a:lumMod val="50000"/>
                </a:schemeClr>
              </a:solidFill>
            </a:endParaRPr>
          </a:p>
        </p:txBody>
      </p:sp>
      <p:sp>
        <p:nvSpPr>
          <p:cNvPr id="9" name="ZoneTexte 8"/>
          <p:cNvSpPr txBox="1"/>
          <p:nvPr/>
        </p:nvSpPr>
        <p:spPr>
          <a:xfrm>
            <a:off x="5240981" y="1088411"/>
            <a:ext cx="1364476" cy="369332"/>
          </a:xfrm>
          <a:prstGeom prst="rect">
            <a:avLst/>
          </a:prstGeom>
          <a:noFill/>
        </p:spPr>
        <p:txBody>
          <a:bodyPr wrap="none" rtlCol="0">
            <a:spAutoFit/>
          </a:bodyPr>
          <a:lstStyle/>
          <a:p>
            <a:r>
              <a:rPr lang="fr-FR" b="1" dirty="0" smtClean="0"/>
              <a:t>   Imaginaire</a:t>
            </a:r>
            <a:endParaRPr lang="fr-FR" b="1" dirty="0"/>
          </a:p>
        </p:txBody>
      </p:sp>
      <p:sp>
        <p:nvSpPr>
          <p:cNvPr id="10" name="ZoneTexte 9"/>
          <p:cNvSpPr txBox="1"/>
          <p:nvPr/>
        </p:nvSpPr>
        <p:spPr>
          <a:xfrm>
            <a:off x="6611699" y="1612461"/>
            <a:ext cx="184666" cy="369332"/>
          </a:xfrm>
          <a:prstGeom prst="rect">
            <a:avLst/>
          </a:prstGeom>
          <a:noFill/>
        </p:spPr>
        <p:txBody>
          <a:bodyPr wrap="none" rtlCol="0">
            <a:spAutoFit/>
          </a:bodyPr>
          <a:lstStyle/>
          <a:p>
            <a:endParaRPr lang="fr-FR" dirty="0"/>
          </a:p>
        </p:txBody>
      </p:sp>
      <p:sp>
        <p:nvSpPr>
          <p:cNvPr id="12" name="Ellipse 11"/>
          <p:cNvSpPr/>
          <p:nvPr/>
        </p:nvSpPr>
        <p:spPr>
          <a:xfrm>
            <a:off x="1980656" y="3080663"/>
            <a:ext cx="4631043" cy="3777337"/>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1600" b="1" u="sng" dirty="0" smtClean="0">
                <a:solidFill>
                  <a:schemeClr val="accent3">
                    <a:lumMod val="50000"/>
                  </a:schemeClr>
                </a:solidFill>
              </a:rPr>
              <a:t>Réel homogène</a:t>
            </a:r>
            <a:r>
              <a:rPr lang="fr-FR" sz="1600" b="1" dirty="0" smtClean="0">
                <a:solidFill>
                  <a:schemeClr val="accent3">
                    <a:lumMod val="50000"/>
                  </a:schemeClr>
                </a:solidFill>
              </a:rPr>
              <a:t>: offrir au lecteur une graphie en créole simplifiée, compréhensible. Aucun écrivain écrit en étymologie. </a:t>
            </a:r>
          </a:p>
          <a:p>
            <a:pPr algn="ctr"/>
            <a:r>
              <a:rPr lang="fr-FR" sz="1600" b="1" u="sng" dirty="0" smtClean="0">
                <a:solidFill>
                  <a:schemeClr val="accent3">
                    <a:lumMod val="50000"/>
                  </a:schemeClr>
                </a:solidFill>
              </a:rPr>
              <a:t>Réel hétérogène</a:t>
            </a:r>
            <a:r>
              <a:rPr lang="fr-FR" sz="1600" b="1" dirty="0" smtClean="0">
                <a:solidFill>
                  <a:schemeClr val="accent3">
                    <a:lumMod val="50000"/>
                  </a:schemeClr>
                </a:solidFill>
              </a:rPr>
              <a:t>: chaque écrivain a un style graphique unique, original, singulier. Difficulté à gérer la variation de La </a:t>
            </a:r>
            <a:r>
              <a:rPr lang="fr-FR" sz="1600" b="1" dirty="0" err="1" smtClean="0">
                <a:solidFill>
                  <a:schemeClr val="accent3">
                    <a:lumMod val="50000"/>
                  </a:schemeClr>
                </a:solidFill>
              </a:rPr>
              <a:t>LanKréol</a:t>
            </a:r>
            <a:r>
              <a:rPr lang="fr-FR" sz="1600" b="1" dirty="0" smtClean="0">
                <a:solidFill>
                  <a:schemeClr val="accent3">
                    <a:lumMod val="50000"/>
                  </a:schemeClr>
                </a:solidFill>
              </a:rPr>
              <a:t>. Absence de standardisation, évolution rapide, francisation de La </a:t>
            </a:r>
            <a:r>
              <a:rPr lang="fr-FR" sz="1600" b="1" dirty="0" err="1" smtClean="0">
                <a:solidFill>
                  <a:schemeClr val="accent3">
                    <a:lumMod val="50000"/>
                  </a:schemeClr>
                </a:solidFill>
              </a:rPr>
              <a:t>LanKréol</a:t>
            </a:r>
            <a:r>
              <a:rPr lang="fr-FR" sz="1600" b="1" dirty="0" smtClean="0">
                <a:solidFill>
                  <a:schemeClr val="accent3">
                    <a:lumMod val="50000"/>
                  </a:schemeClr>
                </a:solidFill>
              </a:rPr>
              <a:t>. L’insaisissable du Réel de La </a:t>
            </a:r>
            <a:r>
              <a:rPr lang="fr-FR" sz="1600" b="1" dirty="0" err="1" smtClean="0">
                <a:solidFill>
                  <a:schemeClr val="accent3">
                    <a:lumMod val="50000"/>
                  </a:schemeClr>
                </a:solidFill>
              </a:rPr>
              <a:t>LANKréol</a:t>
            </a:r>
            <a:r>
              <a:rPr lang="fr-FR" sz="1600" b="1" dirty="0" smtClean="0">
                <a:solidFill>
                  <a:schemeClr val="accent3">
                    <a:lumMod val="50000"/>
                  </a:schemeClr>
                </a:solidFill>
              </a:rPr>
              <a:t> (NARLGON LALAN) Ne pas laisser le Réel de la graphie de </a:t>
            </a:r>
            <a:r>
              <a:rPr lang="fr-FR" sz="1600" b="1" dirty="0" err="1" smtClean="0">
                <a:solidFill>
                  <a:schemeClr val="accent3">
                    <a:lumMod val="50000"/>
                  </a:schemeClr>
                </a:solidFill>
              </a:rPr>
              <a:t>LaLanKréol</a:t>
            </a:r>
            <a:r>
              <a:rPr lang="fr-FR" sz="1600" b="1" dirty="0" smtClean="0">
                <a:solidFill>
                  <a:schemeClr val="accent3">
                    <a:lumMod val="50000"/>
                  </a:schemeClr>
                </a:solidFill>
              </a:rPr>
              <a:t> prendre le pas sur la création</a:t>
            </a:r>
          </a:p>
        </p:txBody>
      </p:sp>
    </p:spTree>
    <p:extLst>
      <p:ext uri="{BB962C8B-B14F-4D97-AF65-F5344CB8AC3E}">
        <p14:creationId xmlns="" xmlns:p14="http://schemas.microsoft.com/office/powerpoint/2010/main" val="115410261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5452"/>
            <a:ext cx="8229600" cy="508192"/>
          </a:xfrm>
        </p:spPr>
        <p:txBody>
          <a:bodyPr>
            <a:normAutofit fontScale="90000"/>
          </a:bodyPr>
          <a:lstStyle/>
          <a:p>
            <a:r>
              <a:rPr lang="fr-FR" dirty="0" smtClean="0"/>
              <a:t>Transfert de graphie </a:t>
            </a:r>
            <a:r>
              <a:rPr lang="fr-FR" dirty="0" err="1" smtClean="0"/>
              <a:t>LanKréol</a:t>
            </a:r>
            <a:endParaRPr lang="fr-FR" dirty="0"/>
          </a:p>
        </p:txBody>
      </p:sp>
      <p:graphicFrame>
        <p:nvGraphicFramePr>
          <p:cNvPr id="4" name="Espace réservé du contenu 3"/>
          <p:cNvGraphicFramePr>
            <a:graphicFrameLocks noGrp="1"/>
          </p:cNvGraphicFramePr>
          <p:nvPr>
            <p:ph idx="1"/>
            <p:extLst>
              <p:ext uri="{D42A27DB-BD31-4B8C-83A1-F6EECF244321}">
                <p14:modId xmlns="" xmlns:p14="http://schemas.microsoft.com/office/powerpoint/2010/main" val="4037337831"/>
              </p:ext>
            </p:extLst>
          </p:nvPr>
        </p:nvGraphicFramePr>
        <p:xfrm>
          <a:off x="501499" y="1467285"/>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Ellipse 6"/>
          <p:cNvSpPr/>
          <p:nvPr/>
        </p:nvSpPr>
        <p:spPr>
          <a:xfrm>
            <a:off x="118130" y="789176"/>
            <a:ext cx="4385576" cy="378897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r-FR" sz="2800" b="1" dirty="0" smtClean="0"/>
              <a:t>Symbolique</a:t>
            </a:r>
          </a:p>
          <a:p>
            <a:pPr algn="ctr"/>
            <a:r>
              <a:rPr lang="fr-FR" sz="2000" b="1" dirty="0" smtClean="0"/>
              <a:t>La ? de l’identité</a:t>
            </a:r>
          </a:p>
          <a:p>
            <a:pPr algn="ctr"/>
            <a:r>
              <a:rPr lang="fr-FR" sz="2000" b="1" dirty="0" smtClean="0"/>
              <a:t>La ? de l’origine </a:t>
            </a:r>
          </a:p>
          <a:p>
            <a:pPr algn="ctr"/>
            <a:r>
              <a:rPr lang="fr-FR" sz="2000" b="1" dirty="0" smtClean="0"/>
              <a:t>conflit/coopération </a:t>
            </a:r>
          </a:p>
          <a:p>
            <a:pPr algn="ctr"/>
            <a:r>
              <a:rPr lang="fr-FR" sz="2000" b="1" dirty="0" err="1" smtClean="0"/>
              <a:t>KréoL</a:t>
            </a:r>
            <a:r>
              <a:rPr lang="fr-FR" sz="2000" b="1" dirty="0" smtClean="0"/>
              <a:t>/Français</a:t>
            </a:r>
            <a:endParaRPr lang="fr-FR" sz="2000" b="1" dirty="0"/>
          </a:p>
        </p:txBody>
      </p:sp>
      <p:sp>
        <p:nvSpPr>
          <p:cNvPr id="5" name="Ellipse 4"/>
          <p:cNvSpPr/>
          <p:nvPr/>
        </p:nvSpPr>
        <p:spPr>
          <a:xfrm>
            <a:off x="1952836" y="3249012"/>
            <a:ext cx="4511089" cy="3608988"/>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2400" b="1" u="sng" dirty="0" smtClean="0"/>
              <a:t>Réel hétérogène </a:t>
            </a:r>
          </a:p>
          <a:p>
            <a:pPr algn="ctr"/>
            <a:r>
              <a:rPr lang="fr-FR" sz="2400" b="1" dirty="0" smtClean="0"/>
              <a:t>&amp; </a:t>
            </a:r>
          </a:p>
          <a:p>
            <a:pPr algn="ctr"/>
            <a:r>
              <a:rPr lang="fr-FR" sz="2400" b="1" dirty="0" smtClean="0"/>
              <a:t>Réel homogène</a:t>
            </a:r>
            <a:endParaRPr lang="fr-FR" sz="2400" b="1" dirty="0"/>
          </a:p>
        </p:txBody>
      </p:sp>
      <p:sp>
        <p:nvSpPr>
          <p:cNvPr id="6" name="Ellipse 5"/>
          <p:cNvSpPr/>
          <p:nvPr/>
        </p:nvSpPr>
        <p:spPr>
          <a:xfrm>
            <a:off x="3396236" y="803944"/>
            <a:ext cx="4237914" cy="3810204"/>
          </a:xfrm>
          <a:prstGeom prst="ellipse">
            <a:avLst/>
          </a:prstGeom>
          <a:ln/>
        </p:spPr>
        <p:style>
          <a:lnRef idx="1">
            <a:schemeClr val="accent3"/>
          </a:lnRef>
          <a:fillRef idx="2">
            <a:schemeClr val="accent3"/>
          </a:fillRef>
          <a:effectRef idx="1">
            <a:schemeClr val="accent3"/>
          </a:effectRef>
          <a:fontRef idx="minor">
            <a:schemeClr val="dk1"/>
          </a:fontRef>
        </p:style>
        <p:txBody>
          <a:bodyPr/>
          <a:lstStyle/>
          <a:p>
            <a:r>
              <a:rPr lang="fr-FR" dirty="0" smtClean="0"/>
              <a:t>		</a:t>
            </a:r>
            <a:r>
              <a:rPr lang="fr-FR" sz="2800" b="1" dirty="0" smtClean="0"/>
              <a:t>Imaginaire</a:t>
            </a:r>
            <a:r>
              <a:rPr lang="fr-FR" sz="2400" b="1" dirty="0" smtClean="0"/>
              <a:t>    </a:t>
            </a:r>
          </a:p>
          <a:p>
            <a:r>
              <a:rPr lang="fr-FR" sz="2400" b="1" dirty="0" smtClean="0"/>
              <a:t>Tendance à une 	  </a:t>
            </a:r>
            <a:r>
              <a:rPr lang="fr-FR" sz="2400" b="1" dirty="0" err="1" smtClean="0"/>
              <a:t>Surimaginarisation</a:t>
            </a:r>
            <a:r>
              <a:rPr lang="fr-FR" sz="2400" b="1" dirty="0" smtClean="0"/>
              <a:t> </a:t>
            </a:r>
            <a:r>
              <a:rPr lang="fr-FR" sz="2400" b="1" dirty="0" err="1" smtClean="0"/>
              <a:t>LalanKréol</a:t>
            </a:r>
            <a:r>
              <a:rPr lang="fr-FR" sz="2400" b="1" dirty="0" smtClean="0"/>
              <a:t>, objet d’amour pulsionnel</a:t>
            </a:r>
          </a:p>
          <a:p>
            <a:r>
              <a:rPr lang="fr-FR" sz="2400" b="1" dirty="0" smtClean="0"/>
              <a:t>« Langue originaire »</a:t>
            </a:r>
            <a:endParaRPr lang="fr-FR" sz="2400" b="1" dirty="0"/>
          </a:p>
        </p:txBody>
      </p:sp>
    </p:spTree>
    <p:extLst>
      <p:ext uri="{BB962C8B-B14F-4D97-AF65-F5344CB8AC3E}">
        <p14:creationId xmlns="" xmlns:p14="http://schemas.microsoft.com/office/powerpoint/2010/main" val="403398785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Pour conclure</a:t>
            </a:r>
            <a:endParaRPr lang="fr-FR" dirty="0"/>
          </a:p>
        </p:txBody>
      </p:sp>
      <p:sp>
        <p:nvSpPr>
          <p:cNvPr id="3" name="Espace réservé du contenu 2"/>
          <p:cNvSpPr>
            <a:spLocks noGrp="1"/>
          </p:cNvSpPr>
          <p:nvPr>
            <p:ph idx="1"/>
          </p:nvPr>
        </p:nvSpPr>
        <p:spPr/>
        <p:txBody>
          <a:bodyPr>
            <a:normAutofit fontScale="92500" lnSpcReduction="10000"/>
          </a:bodyPr>
          <a:lstStyle/>
          <a:p>
            <a:r>
              <a:rPr lang="fr-FR" b="1" u="sng" dirty="0" smtClean="0"/>
              <a:t>La </a:t>
            </a:r>
            <a:r>
              <a:rPr lang="fr-FR" b="1" u="sng" dirty="0" err="1" smtClean="0"/>
              <a:t>Manièr</a:t>
            </a:r>
            <a:r>
              <a:rPr lang="fr-FR" b="1" u="sng" dirty="0" smtClean="0"/>
              <a:t> </a:t>
            </a:r>
            <a:r>
              <a:rPr lang="fr-FR" b="1" u="sng" dirty="0" err="1" smtClean="0"/>
              <a:t>ÉKRi</a:t>
            </a:r>
            <a:r>
              <a:rPr lang="fr-FR" b="1" u="sng" dirty="0" smtClean="0"/>
              <a:t>  </a:t>
            </a:r>
            <a:r>
              <a:rPr lang="fr-FR" b="1" u="sng" dirty="0" smtClean="0"/>
              <a:t>i</a:t>
            </a:r>
            <a:r>
              <a:rPr lang="fr-FR" b="1" u="sng" dirty="0" smtClean="0"/>
              <a:t>  MANK </a:t>
            </a:r>
            <a:r>
              <a:rPr lang="fr-FR" b="1" u="sng" dirty="0" smtClean="0"/>
              <a:t>PA NOU !</a:t>
            </a:r>
            <a:r>
              <a:rPr lang="fr-FR" dirty="0"/>
              <a:t> </a:t>
            </a:r>
            <a:r>
              <a:rPr lang="fr-FR" dirty="0" smtClean="0"/>
              <a:t>    </a:t>
            </a:r>
          </a:p>
          <a:p>
            <a:r>
              <a:rPr lang="fr-FR" dirty="0" smtClean="0"/>
              <a:t>La grande diversité d’expression graphique des poètes et écrivains interrogés qui dépassent largement le cadre des modèles officiels de graphie, chacun ayant abouti à une originalité graphique qui le caractérise, à un style graphique singulier  qui rend compte d’un aspect important de la pertinence concrète du </a:t>
            </a:r>
            <a:r>
              <a:rPr lang="fr-FR" b="1" dirty="0" smtClean="0"/>
              <a:t>mécanisme psychique du transfert de graphie de la langue réunionnaise</a:t>
            </a:r>
            <a:endParaRPr lang="fr-FR" b="1" dirty="0"/>
          </a:p>
        </p:txBody>
      </p:sp>
    </p:spTree>
    <p:extLst>
      <p:ext uri="{BB962C8B-B14F-4D97-AF65-F5344CB8AC3E}">
        <p14:creationId xmlns="" xmlns:p14="http://schemas.microsoft.com/office/powerpoint/2010/main" val="9422489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0750"/>
            <a:ext cx="8229600" cy="5205413"/>
          </a:xfrm>
        </p:spPr>
        <p:txBody>
          <a:bodyPr>
            <a:normAutofit fontScale="85000" lnSpcReduction="20000"/>
          </a:bodyPr>
          <a:lstStyle/>
          <a:p>
            <a:r>
              <a:rPr lang="fr-FR" sz="3600" dirty="0"/>
              <a:t>Cette étude montre à ce propos la quasi absence de </a:t>
            </a:r>
            <a:r>
              <a:rPr lang="fr-FR" sz="3600" dirty="0" smtClean="0"/>
              <a:t>l’investissement et donc de </a:t>
            </a:r>
            <a:r>
              <a:rPr lang="fr-FR" sz="3600" b="1" dirty="0" smtClean="0"/>
              <a:t>Transfert</a:t>
            </a:r>
            <a:r>
              <a:rPr lang="fr-FR" sz="3600" dirty="0" smtClean="0"/>
              <a:t> de </a:t>
            </a:r>
            <a:r>
              <a:rPr lang="fr-FR" sz="3600" dirty="0"/>
              <a:t>la </a:t>
            </a:r>
            <a:r>
              <a:rPr lang="fr-FR" sz="3600" b="1" dirty="0"/>
              <a:t>graphie </a:t>
            </a:r>
            <a:r>
              <a:rPr lang="fr-FR" sz="3600" b="1" dirty="0" err="1"/>
              <a:t>étymologisante</a:t>
            </a:r>
            <a:r>
              <a:rPr lang="fr-FR" sz="3600" dirty="0"/>
              <a:t> comme mode d’expression scripturale chez les poètes et écrivains réunionnais interviewés. </a:t>
            </a:r>
          </a:p>
          <a:p>
            <a:r>
              <a:rPr lang="fr-FR" sz="3600" dirty="0"/>
              <a:t>Ainsi, </a:t>
            </a:r>
            <a:r>
              <a:rPr lang="fr-FR" sz="3600" dirty="0" smtClean="0"/>
              <a:t>l’emploi de la graphie étymologique  </a:t>
            </a:r>
            <a:r>
              <a:rPr lang="fr-FR" sz="3600" dirty="0"/>
              <a:t>demeure exceptionnel, rarement </a:t>
            </a:r>
            <a:r>
              <a:rPr lang="fr-FR" sz="3600" dirty="0" smtClean="0"/>
              <a:t>dans un but esthétique mais plutôt pragmatique, fonctionnel, afin </a:t>
            </a:r>
            <a:r>
              <a:rPr lang="fr-FR" sz="3600" dirty="0"/>
              <a:t>de faciliter la </a:t>
            </a:r>
            <a:r>
              <a:rPr lang="fr-FR" sz="3600" dirty="0" smtClean="0"/>
              <a:t>lecture de la langue réunionnaise.</a:t>
            </a:r>
            <a:r>
              <a:rPr lang="fr-FR" sz="3600" b="1" dirty="0" smtClean="0"/>
              <a:t> Ce qui n’exclut pas la présence larvée d’un rapport de conflit/coopération entre la langue française et </a:t>
            </a:r>
            <a:r>
              <a:rPr lang="fr-FR" sz="3600" b="1" dirty="0" err="1" smtClean="0"/>
              <a:t>LaLangue</a:t>
            </a:r>
            <a:r>
              <a:rPr lang="fr-FR" sz="3600" b="1" dirty="0" smtClean="0"/>
              <a:t> </a:t>
            </a:r>
            <a:r>
              <a:rPr lang="fr-FR" sz="3600" b="1" dirty="0" err="1" smtClean="0"/>
              <a:t>Kréol</a:t>
            </a:r>
            <a:r>
              <a:rPr lang="fr-FR" sz="3600" dirty="0" smtClean="0"/>
              <a:t>.</a:t>
            </a:r>
            <a:endParaRPr lang="fr-FR" sz="3600" dirty="0"/>
          </a:p>
          <a:p>
            <a:endParaRPr lang="fr-FR" dirty="0"/>
          </a:p>
        </p:txBody>
      </p:sp>
    </p:spTree>
    <p:extLst>
      <p:ext uri="{BB962C8B-B14F-4D97-AF65-F5344CB8AC3E}">
        <p14:creationId xmlns="" xmlns:p14="http://schemas.microsoft.com/office/powerpoint/2010/main" val="9906137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4025" y="298450"/>
            <a:ext cx="8229600" cy="4525963"/>
          </a:xfrm>
        </p:spPr>
        <p:txBody>
          <a:bodyPr>
            <a:noAutofit/>
          </a:bodyPr>
          <a:lstStyle/>
          <a:p>
            <a:r>
              <a:rPr lang="fr-FR" sz="2800" dirty="0" smtClean="0"/>
              <a:t>De sorte que par rapport à cette </a:t>
            </a:r>
            <a:r>
              <a:rPr lang="fr-FR" sz="2800" b="1" dirty="0" smtClean="0"/>
              <a:t>fonction de l’origine </a:t>
            </a:r>
            <a:r>
              <a:rPr lang="fr-FR" sz="2800" dirty="0" smtClean="0"/>
              <a:t>comme déterminante de la vie psychique, même si elle est soutenue, entretenue et maintenue dans son inertie par </a:t>
            </a:r>
            <a:r>
              <a:rPr lang="fr-FR" sz="2800" b="1" u="sng" dirty="0" smtClean="0"/>
              <a:t>les avatars de la symbolisation</a:t>
            </a:r>
            <a:endParaRPr lang="fr-FR" sz="2800" dirty="0"/>
          </a:p>
          <a:p>
            <a:r>
              <a:rPr lang="fr-FR" sz="2800" dirty="0" smtClean="0"/>
              <a:t> -c’est-à-dire par les différents refoulements propres à la vie personnelle de chaque sujet humain qui vont particulariser sa fonction de symbolisation dans son sens le plus large-  </a:t>
            </a:r>
          </a:p>
          <a:p>
            <a:r>
              <a:rPr lang="fr-FR" sz="2800" dirty="0" smtClean="0"/>
              <a:t>cette étude </a:t>
            </a:r>
            <a:r>
              <a:rPr lang="fr-FR" sz="2800" b="1" dirty="0" smtClean="0"/>
              <a:t>sur le transfert de graphie </a:t>
            </a:r>
            <a:r>
              <a:rPr lang="fr-FR" sz="2800" dirty="0" smtClean="0"/>
              <a:t>montre un fort engouement pour l’écrit en créole de la part des poètes et des écrivains réunionnais, qui remplissent pleinement leur mission de sublimation d’une relation du sujet avec cette origine!</a:t>
            </a:r>
            <a:endParaRPr lang="fr-FR" sz="2800" dirty="0"/>
          </a:p>
        </p:txBody>
      </p:sp>
    </p:spTree>
    <p:extLst>
      <p:ext uri="{BB962C8B-B14F-4D97-AF65-F5344CB8AC3E}">
        <p14:creationId xmlns="" xmlns:p14="http://schemas.microsoft.com/office/powerpoint/2010/main" val="96557850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68049" y="236293"/>
            <a:ext cx="8229600" cy="4797022"/>
          </a:xfrm>
        </p:spPr>
        <p:txBody>
          <a:bodyPr/>
          <a:lstStyle/>
          <a:p>
            <a:r>
              <a:rPr lang="fr-FR" dirty="0" smtClean="0"/>
              <a:t>Les résultats confirment l’importance des manifestations du processus psychique du </a:t>
            </a:r>
            <a:r>
              <a:rPr lang="fr-FR" b="1" dirty="0" smtClean="0"/>
              <a:t>transfert de graphie de La </a:t>
            </a:r>
            <a:r>
              <a:rPr lang="fr-FR" b="1" dirty="0" err="1" smtClean="0"/>
              <a:t>Lankréol</a:t>
            </a:r>
            <a:r>
              <a:rPr lang="fr-FR" b="1" dirty="0" smtClean="0"/>
              <a:t> </a:t>
            </a:r>
            <a:r>
              <a:rPr lang="fr-FR" b="1" dirty="0"/>
              <a:t>-</a:t>
            </a:r>
            <a:r>
              <a:rPr lang="fr-FR" dirty="0" smtClean="0"/>
              <a:t>et sa pertinence théorique</a:t>
            </a:r>
            <a:r>
              <a:rPr lang="fr-FR" b="1" dirty="0" smtClean="0"/>
              <a:t>- </a:t>
            </a:r>
            <a:r>
              <a:rPr lang="fr-FR" dirty="0" smtClean="0"/>
              <a:t>chez les écrivains et poètes réunionnais, notamment sur le versant de cet investissement pulsionnel de la langue écrite comme objet d’amour, </a:t>
            </a:r>
          </a:p>
          <a:p>
            <a:r>
              <a:rPr lang="fr-FR" dirty="0" smtClean="0"/>
              <a:t>Comme affirmation d’une singularité existentielle et esthétique valorisantes.</a:t>
            </a:r>
            <a:endParaRPr lang="fr-FR" dirty="0"/>
          </a:p>
        </p:txBody>
      </p:sp>
    </p:spTree>
    <p:extLst>
      <p:ext uri="{BB962C8B-B14F-4D97-AF65-F5344CB8AC3E}">
        <p14:creationId xmlns="" xmlns:p14="http://schemas.microsoft.com/office/powerpoint/2010/main" val="15984021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43048"/>
            <a:ext cx="8229600" cy="5683116"/>
          </a:xfrm>
        </p:spPr>
        <p:txBody>
          <a:bodyPr/>
          <a:lstStyle/>
          <a:p>
            <a:r>
              <a:rPr lang="fr-FR" b="1" dirty="0" smtClean="0"/>
              <a:t>Le concept de transfert de graphie </a:t>
            </a:r>
            <a:r>
              <a:rPr lang="fr-FR" dirty="0" smtClean="0"/>
              <a:t>est à placer dans le vaste champ de l’activité artistique, de l’investigation intellectuelle et de la création. En tant que tel, le concept de transfert de graphie appartient bien à un champ qui peut être considéré comme celui de </a:t>
            </a:r>
            <a:r>
              <a:rPr lang="fr-FR" b="1" dirty="0" smtClean="0"/>
              <a:t>l’identification esthétique </a:t>
            </a:r>
            <a:r>
              <a:rPr lang="fr-FR" dirty="0" smtClean="0"/>
              <a:t>et donc de </a:t>
            </a:r>
            <a:r>
              <a:rPr lang="fr-FR" b="1" dirty="0" smtClean="0"/>
              <a:t>l’identification narcissique.</a:t>
            </a:r>
            <a:endParaRPr lang="fr-FR" b="1" dirty="0"/>
          </a:p>
        </p:txBody>
      </p:sp>
    </p:spTree>
    <p:extLst>
      <p:ext uri="{BB962C8B-B14F-4D97-AF65-F5344CB8AC3E}">
        <p14:creationId xmlns="" xmlns:p14="http://schemas.microsoft.com/office/powerpoint/2010/main" val="34819108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31658"/>
            <a:ext cx="8229600" cy="5594506"/>
          </a:xfrm>
        </p:spPr>
        <p:txBody>
          <a:bodyPr>
            <a:normAutofit fontScale="92500" lnSpcReduction="20000"/>
          </a:bodyPr>
          <a:lstStyle/>
          <a:p>
            <a:r>
              <a:rPr lang="fr-FR" dirty="0" smtClean="0"/>
              <a:t>Ce travail permet de comprendre que cet engouement des écrivains réunionnais pour l’écrit dans LALANGUE réunionnaise se situe bien à mi-chemin entre un processus de patrimonialisation, gage d’une reconnaissance symbolique d’une langue et d’un questionnement sur l’identité à partir des représentations sur l’origine.</a:t>
            </a:r>
          </a:p>
          <a:p>
            <a:r>
              <a:rPr lang="fr-FR" b="1" dirty="0" smtClean="0"/>
              <a:t>IL permet de rappeler que l’écriture, c’est ce qui fait trace de la parole pour le sujet humain. </a:t>
            </a:r>
            <a:r>
              <a:rPr lang="fr-FR" dirty="0" smtClean="0"/>
              <a:t>C’est pourquoi même l’aspect le plus superficiel d’une forme propre à un mode de production –l’écriture- peut faire surgir la question de l’identité!</a:t>
            </a:r>
            <a:endParaRPr lang="fr-FR" dirty="0"/>
          </a:p>
        </p:txBody>
      </p:sp>
    </p:spTree>
    <p:extLst>
      <p:ext uri="{BB962C8B-B14F-4D97-AF65-F5344CB8AC3E}">
        <p14:creationId xmlns="" xmlns:p14="http://schemas.microsoft.com/office/powerpoint/2010/main" val="4039500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7"/>
            <a:ext cx="8229600" cy="1550987"/>
          </a:xfrm>
        </p:spPr>
        <p:txBody>
          <a:bodyPr>
            <a:normAutofit fontScale="90000"/>
          </a:bodyPr>
          <a:lstStyle/>
          <a:p>
            <a:r>
              <a:rPr lang="fr-FR" dirty="0" smtClean="0"/>
              <a:t>Processus psychiques de La Création en créole de La Littérature &amp; de la </a:t>
            </a:r>
            <a:r>
              <a:rPr lang="fr-FR" sz="4000" dirty="0" smtClean="0"/>
              <a:t>Poésie réunionnaises</a:t>
            </a:r>
            <a:endParaRPr lang="fr-FR" dirty="0"/>
          </a:p>
        </p:txBody>
      </p:sp>
      <p:sp>
        <p:nvSpPr>
          <p:cNvPr id="3" name="Espace réservé du contenu 2"/>
          <p:cNvSpPr>
            <a:spLocks noGrp="1"/>
          </p:cNvSpPr>
          <p:nvPr>
            <p:ph idx="1"/>
          </p:nvPr>
        </p:nvSpPr>
        <p:spPr>
          <a:xfrm>
            <a:off x="330200" y="1825624"/>
            <a:ext cx="8369300" cy="4683126"/>
          </a:xfrm>
        </p:spPr>
        <p:txBody>
          <a:bodyPr>
            <a:noAutofit/>
          </a:bodyPr>
          <a:lstStyle/>
          <a:p>
            <a:r>
              <a:rPr lang="fr-FR" b="1" dirty="0" smtClean="0"/>
              <a:t>Les pratiques scripturales</a:t>
            </a:r>
            <a:r>
              <a:rPr lang="fr-FR" dirty="0" smtClean="0"/>
              <a:t>: </a:t>
            </a:r>
            <a:r>
              <a:rPr lang="fr-FR" b="1" dirty="0" smtClean="0"/>
              <a:t>La </a:t>
            </a:r>
            <a:r>
              <a:rPr lang="fr-FR" b="1" dirty="0"/>
              <a:t>?</a:t>
            </a:r>
            <a:r>
              <a:rPr lang="fr-FR" b="1" dirty="0" smtClean="0"/>
              <a:t> de la TRACE ÉCRITE </a:t>
            </a:r>
            <a:r>
              <a:rPr lang="fr-FR" dirty="0" smtClean="0"/>
              <a:t>(Derrida J., 1968), de </a:t>
            </a:r>
            <a:r>
              <a:rPr lang="fr-FR" b="1" dirty="0" smtClean="0"/>
              <a:t>la TRACE ÉCRITE  en CRÉOLE </a:t>
            </a:r>
            <a:r>
              <a:rPr lang="fr-FR" dirty="0" smtClean="0"/>
              <a:t>et des processus psychiques qui lui sont liés. </a:t>
            </a:r>
          </a:p>
          <a:p>
            <a:r>
              <a:rPr lang="fr-FR" dirty="0" smtClean="0"/>
              <a:t>Le concept psychanalytique de «</a:t>
            </a:r>
            <a:r>
              <a:rPr lang="fr-FR" b="1" dirty="0" smtClean="0"/>
              <a:t>LALANGUE  »</a:t>
            </a:r>
            <a:r>
              <a:rPr lang="fr-FR" dirty="0" smtClean="0"/>
              <a:t> </a:t>
            </a:r>
            <a:r>
              <a:rPr lang="fr-FR" dirty="0" smtClean="0"/>
              <a:t>(</a:t>
            </a:r>
            <a:r>
              <a:rPr lang="fr-FR" dirty="0" smtClean="0"/>
              <a:t>Lacan</a:t>
            </a:r>
            <a:r>
              <a:rPr lang="fr-FR" dirty="0" smtClean="0"/>
              <a:t>, 1973) </a:t>
            </a:r>
            <a:r>
              <a:rPr lang="fr-FR" dirty="0" smtClean="0"/>
              <a:t>appliqué à la langue créole en tant qu’</a:t>
            </a:r>
            <a:r>
              <a:rPr lang="fr-FR" b="1" dirty="0" smtClean="0"/>
              <a:t>une langue n’est comparable à aucune autre langue </a:t>
            </a:r>
            <a:r>
              <a:rPr lang="fr-FR" dirty="0" smtClean="0"/>
              <a:t>et qu’elle soit investie comme un véritable objet  d’amour!</a:t>
            </a:r>
            <a:endParaRPr lang="fr-FR" dirty="0"/>
          </a:p>
        </p:txBody>
      </p:sp>
    </p:spTree>
    <p:extLst>
      <p:ext uri="{BB962C8B-B14F-4D97-AF65-F5344CB8AC3E}">
        <p14:creationId xmlns="" xmlns:p14="http://schemas.microsoft.com/office/powerpoint/2010/main" val="199577979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79340"/>
            <a:ext cx="8229600" cy="5446824"/>
          </a:xfrm>
        </p:spPr>
        <p:txBody>
          <a:bodyPr/>
          <a:lstStyle/>
          <a:p>
            <a:r>
              <a:rPr lang="fr-FR" dirty="0" smtClean="0"/>
              <a:t>Il confirme que certaines représentations de l’identité réunionnaise sont directement liées à </a:t>
            </a:r>
            <a:r>
              <a:rPr lang="fr-FR" b="1" dirty="0" smtClean="0"/>
              <a:t>ce processus de transfert de graphie de </a:t>
            </a:r>
            <a:r>
              <a:rPr lang="fr-FR" b="1" dirty="0" err="1" smtClean="0"/>
              <a:t>Lalangue</a:t>
            </a:r>
            <a:r>
              <a:rPr lang="fr-FR" b="1" dirty="0" smtClean="0"/>
              <a:t> créole </a:t>
            </a:r>
            <a:r>
              <a:rPr lang="fr-FR" dirty="0" smtClean="0"/>
              <a:t>à partir de la création poétique et littéraire et de cette esthétisation profonde du champ culturel dont on peut dire qu’elles sont particulièrement dynamiques à La Réunion!</a:t>
            </a:r>
            <a:endParaRPr lang="fr-FR" dirty="0"/>
          </a:p>
        </p:txBody>
      </p:sp>
    </p:spTree>
    <p:extLst>
      <p:ext uri="{BB962C8B-B14F-4D97-AF65-F5344CB8AC3E}">
        <p14:creationId xmlns="" xmlns:p14="http://schemas.microsoft.com/office/powerpoint/2010/main" val="105322464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85590"/>
            <a:ext cx="8229600" cy="5740573"/>
          </a:xfrm>
        </p:spPr>
        <p:txBody>
          <a:bodyPr>
            <a:normAutofit fontScale="85000" lnSpcReduction="20000"/>
          </a:bodyPr>
          <a:lstStyle/>
          <a:p>
            <a:r>
              <a:rPr lang="fr-FR" dirty="0" smtClean="0"/>
              <a:t>Ce que révèle enfin cette recherche sur le concept du transfert de graphie de </a:t>
            </a:r>
            <a:r>
              <a:rPr lang="fr-FR" dirty="0" err="1" smtClean="0"/>
              <a:t>LaLangue</a:t>
            </a:r>
            <a:r>
              <a:rPr lang="fr-FR" dirty="0" smtClean="0"/>
              <a:t> </a:t>
            </a:r>
            <a:r>
              <a:rPr lang="fr-FR" dirty="0" err="1" smtClean="0"/>
              <a:t>kréol</a:t>
            </a:r>
            <a:r>
              <a:rPr lang="fr-FR" dirty="0" smtClean="0"/>
              <a:t>, à travers le repérage  de cette pluralité indéfinie d’expressions graphiques chez ces écrivains réunionnais, c’est bien la trace de leur calligraphie inconsciente qui se déploie entre deux pôles:</a:t>
            </a:r>
          </a:p>
          <a:p>
            <a:r>
              <a:rPr lang="fr-FR" dirty="0" smtClean="0"/>
              <a:t>Celui d’une recherche d’un pur effet de contournement, de subversion des lois de </a:t>
            </a:r>
            <a:r>
              <a:rPr lang="fr-FR" dirty="0" err="1" smtClean="0"/>
              <a:t>Lalangue</a:t>
            </a:r>
            <a:r>
              <a:rPr lang="fr-FR" dirty="0" smtClean="0"/>
              <a:t> et donc d’expression de la singularité créatrice et identificatoire d’un sujet écrivant;</a:t>
            </a:r>
          </a:p>
          <a:p>
            <a:r>
              <a:rPr lang="fr-FR" dirty="0" smtClean="0"/>
              <a:t>D’autre part, celui de la recherche d’une soumission ou pour le moins d’un compromis à l’égard de </a:t>
            </a:r>
            <a:r>
              <a:rPr lang="fr-FR" dirty="0" err="1" smtClean="0"/>
              <a:t>LaLangue</a:t>
            </a:r>
            <a:r>
              <a:rPr lang="fr-FR" dirty="0" smtClean="0"/>
              <a:t>, et donc d’expression d’une tentative d’homogénéisation voire de </a:t>
            </a:r>
            <a:r>
              <a:rPr lang="fr-FR" dirty="0" err="1" smtClean="0"/>
              <a:t>préstandardisation</a:t>
            </a:r>
            <a:r>
              <a:rPr lang="fr-FR" dirty="0" smtClean="0"/>
              <a:t> douce visant à favoriser l’identification esthétique!</a:t>
            </a:r>
            <a:endParaRPr lang="fr-F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buNone/>
            </a:pPr>
            <a:r>
              <a:rPr lang="fr-FR" sz="8000" dirty="0" smtClean="0"/>
              <a:t>Merci   </a:t>
            </a:r>
            <a:r>
              <a:rPr lang="fr-FR" sz="8000" dirty="0" err="1" smtClean="0"/>
              <a:t>Zot</a:t>
            </a:r>
            <a:r>
              <a:rPr lang="fr-FR" sz="8000" dirty="0" smtClean="0"/>
              <a:t>  tout !!!</a:t>
            </a:r>
            <a:endParaRPr lang="fr-FR" sz="8000" dirty="0"/>
          </a:p>
        </p:txBody>
      </p:sp>
    </p:spTree>
    <p:extLst>
      <p:ext uri="{BB962C8B-B14F-4D97-AF65-F5344CB8AC3E}">
        <p14:creationId xmlns="" xmlns:p14="http://schemas.microsoft.com/office/powerpoint/2010/main" val="1756116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77825"/>
            <a:ext cx="8229600" cy="4525963"/>
          </a:xfrm>
        </p:spPr>
        <p:txBody>
          <a:bodyPr>
            <a:noAutofit/>
          </a:bodyPr>
          <a:lstStyle/>
          <a:p>
            <a:r>
              <a:rPr lang="fr-FR" dirty="0" smtClean="0"/>
              <a:t>La Langue ne doit pas être comprise comme un système purement instrumental, linguistique, fonctionnel et utilitaire  mais comme pouvant se constituer comme un objet d’amour investi pulsionnellement (ou affectivement) par le sujet qui parle ou qui écrit!</a:t>
            </a:r>
          </a:p>
          <a:p>
            <a:r>
              <a:rPr lang="fr-FR" dirty="0" smtClean="0"/>
              <a:t>Il s’agit de reconnaître la légitimité de toute la dimension d’amour de l’investissement pulsionnel de </a:t>
            </a:r>
            <a:r>
              <a:rPr lang="fr-FR" b="1" dirty="0" err="1" smtClean="0"/>
              <a:t>Lalangue</a:t>
            </a:r>
            <a:r>
              <a:rPr lang="fr-FR" b="1" dirty="0" smtClean="0"/>
              <a:t> réunionnaise</a:t>
            </a:r>
            <a:r>
              <a:rPr lang="fr-FR" dirty="0" smtClean="0"/>
              <a:t>, par </a:t>
            </a:r>
            <a:r>
              <a:rPr lang="fr-FR" b="1" dirty="0" err="1" smtClean="0"/>
              <a:t>LaLangue</a:t>
            </a:r>
            <a:r>
              <a:rPr lang="fr-FR" b="1" dirty="0" smtClean="0"/>
              <a:t> réunionnaise </a:t>
            </a:r>
            <a:r>
              <a:rPr lang="fr-FR" dirty="0" smtClean="0"/>
              <a:t>et dans </a:t>
            </a:r>
            <a:r>
              <a:rPr lang="fr-FR" b="1" dirty="0" err="1" smtClean="0"/>
              <a:t>LaLangue</a:t>
            </a:r>
            <a:r>
              <a:rPr lang="fr-FR" b="1" dirty="0" smtClean="0"/>
              <a:t> réunionnaise</a:t>
            </a:r>
            <a:r>
              <a:rPr lang="fr-FR" dirty="0" smtClean="0"/>
              <a:t>!</a:t>
            </a:r>
          </a:p>
        </p:txBody>
      </p:sp>
    </p:spTree>
    <p:extLst>
      <p:ext uri="{BB962C8B-B14F-4D97-AF65-F5344CB8AC3E}">
        <p14:creationId xmlns="" xmlns:p14="http://schemas.microsoft.com/office/powerpoint/2010/main" val="9425618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01626"/>
            <a:ext cx="8229600" cy="5824538"/>
          </a:xfrm>
        </p:spPr>
        <p:txBody>
          <a:bodyPr/>
          <a:lstStyle/>
          <a:p>
            <a:r>
              <a:rPr lang="fr-FR" dirty="0"/>
              <a:t>Aspects </a:t>
            </a:r>
            <a:r>
              <a:rPr lang="fr-FR" dirty="0" smtClean="0"/>
              <a:t>pulsionnels de l’amour de LALANGUE </a:t>
            </a:r>
            <a:r>
              <a:rPr lang="fr-FR" dirty="0"/>
              <a:t>qui se développent </a:t>
            </a:r>
            <a:r>
              <a:rPr lang="fr-FR" dirty="0" err="1"/>
              <a:t>précocément</a:t>
            </a:r>
            <a:r>
              <a:rPr lang="fr-FR" dirty="0"/>
              <a:t> chez l’enfant au moment de l’apprentissage du </a:t>
            </a:r>
            <a:r>
              <a:rPr lang="fr-FR" dirty="0" smtClean="0"/>
              <a:t>langage et que l’on retrouve aussi bien au niveau de l’émission de la parole qu’à celui de sa rétention.</a:t>
            </a:r>
          </a:p>
          <a:p>
            <a:r>
              <a:rPr lang="fr-FR" dirty="0" smtClean="0"/>
              <a:t>C’est dire que l’enfant apprend d’autant mieux à parler puis à écrire et se déploie d’autant mieux dans le langage qu’il tire un plaisir pulsionnel de la parole dans  LALANGUE maternelle!</a:t>
            </a:r>
            <a:endParaRPr lang="fr-FR" dirty="0"/>
          </a:p>
          <a:p>
            <a:endParaRPr lang="fr-FR" dirty="0"/>
          </a:p>
        </p:txBody>
      </p:sp>
    </p:spTree>
    <p:extLst>
      <p:ext uri="{BB962C8B-B14F-4D97-AF65-F5344CB8AC3E}">
        <p14:creationId xmlns="" xmlns:p14="http://schemas.microsoft.com/office/powerpoint/2010/main" val="25593595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L’hypothèse de la recherche</a:t>
            </a:r>
            <a:endParaRPr lang="fr-FR" dirty="0"/>
          </a:p>
        </p:txBody>
      </p:sp>
      <p:sp>
        <p:nvSpPr>
          <p:cNvPr id="3" name="Espace réservé du contenu 2"/>
          <p:cNvSpPr>
            <a:spLocks noGrp="1"/>
          </p:cNvSpPr>
          <p:nvPr>
            <p:ph idx="1"/>
          </p:nvPr>
        </p:nvSpPr>
        <p:spPr/>
        <p:txBody>
          <a:bodyPr>
            <a:normAutofit lnSpcReduction="10000"/>
          </a:bodyPr>
          <a:lstStyle/>
          <a:p>
            <a:r>
              <a:rPr lang="fr-FR" u="sng" dirty="0" smtClean="0"/>
              <a:t>Hypothèse inédite</a:t>
            </a:r>
            <a:r>
              <a:rPr lang="fr-FR" dirty="0" smtClean="0"/>
              <a:t>. L’écrit en créole fonctionne d’un point de vue psychique comme </a:t>
            </a:r>
          </a:p>
          <a:p>
            <a:r>
              <a:rPr lang="fr-FR" dirty="0" smtClean="0"/>
              <a:t>Paradigme d’un effet de transfert au sens psychanalytique du terme:</a:t>
            </a:r>
          </a:p>
          <a:p>
            <a:r>
              <a:rPr lang="fr-FR" dirty="0" smtClean="0"/>
              <a:t>Effet singulier que j’ai nommé  </a:t>
            </a:r>
          </a:p>
          <a:p>
            <a:pPr marL="0" indent="0" algn="ctr">
              <a:buNone/>
            </a:pPr>
            <a:endParaRPr lang="fr-FR" sz="3600" b="1" i="1" dirty="0" smtClean="0"/>
          </a:p>
          <a:p>
            <a:pPr marL="0" indent="0" algn="ctr">
              <a:buNone/>
            </a:pPr>
            <a:r>
              <a:rPr lang="fr-FR" sz="3600" b="1" i="1" dirty="0" smtClean="0"/>
              <a:t>Transfert de graphie </a:t>
            </a:r>
            <a:endParaRPr lang="fr-FR" sz="3600" b="1" dirty="0" smtClean="0"/>
          </a:p>
          <a:p>
            <a:pPr marL="0" indent="0" algn="ctr">
              <a:buNone/>
            </a:pPr>
            <a:r>
              <a:rPr lang="fr-FR" sz="3600" dirty="0" smtClean="0"/>
              <a:t>de la langue créole réunionnaise</a:t>
            </a:r>
            <a:r>
              <a:rPr lang="fr-FR" dirty="0" smtClean="0"/>
              <a:t>.</a:t>
            </a:r>
          </a:p>
          <a:p>
            <a:endParaRPr lang="fr-FR" dirty="0" smtClean="0"/>
          </a:p>
        </p:txBody>
      </p:sp>
    </p:spTree>
    <p:extLst>
      <p:ext uri="{BB962C8B-B14F-4D97-AF65-F5344CB8AC3E}">
        <p14:creationId xmlns="" xmlns:p14="http://schemas.microsoft.com/office/powerpoint/2010/main" val="31652262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Transfert de graphie:</a:t>
            </a:r>
            <a:endParaRPr lang="fr-FR" b="1" dirty="0"/>
          </a:p>
        </p:txBody>
      </p:sp>
      <p:sp>
        <p:nvSpPr>
          <p:cNvPr id="3" name="Espace réservé du contenu 2"/>
          <p:cNvSpPr>
            <a:spLocks noGrp="1"/>
          </p:cNvSpPr>
          <p:nvPr>
            <p:ph idx="1"/>
          </p:nvPr>
        </p:nvSpPr>
        <p:spPr/>
        <p:txBody>
          <a:bodyPr/>
          <a:lstStyle/>
          <a:p>
            <a:r>
              <a:rPr lang="fr-FR" sz="3600" dirty="0" smtClean="0"/>
              <a:t>Concept qui vise à saisir les processus psychiques intimes constitutifs de la relation du sujet humain à l’écriture et à la lecture (orale, </a:t>
            </a:r>
            <a:r>
              <a:rPr lang="fr-FR" sz="3600" dirty="0" err="1" smtClean="0"/>
              <a:t>subvocale</a:t>
            </a:r>
            <a:r>
              <a:rPr lang="fr-FR" sz="3600" dirty="0" smtClean="0"/>
              <a:t> ou silencieuse) d’un texte écrit en créole, quel que soit le modèle de graphie rencontré</a:t>
            </a:r>
            <a:r>
              <a:rPr lang="fr-FR" dirty="0" smtClean="0"/>
              <a:t>.</a:t>
            </a:r>
          </a:p>
          <a:p>
            <a:endParaRPr lang="fr-FR" dirty="0"/>
          </a:p>
        </p:txBody>
      </p:sp>
    </p:spTree>
    <p:extLst>
      <p:ext uri="{BB962C8B-B14F-4D97-AF65-F5344CB8AC3E}">
        <p14:creationId xmlns="" xmlns:p14="http://schemas.microsoft.com/office/powerpoint/2010/main" val="331127217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3912</TotalTime>
  <Words>6500</Words>
  <Application>Microsoft Office PowerPoint</Application>
  <PresentationFormat>Affichage à l'écran (4:3)</PresentationFormat>
  <Paragraphs>360</Paragraphs>
  <Slides>52</Slides>
  <Notes>13</Notes>
  <HiddenSlides>0</HiddenSlides>
  <MMClips>0</MMClips>
  <ScaleCrop>false</ScaleCrop>
  <HeadingPairs>
    <vt:vector size="4" baseType="variant">
      <vt:variant>
        <vt:lpstr>Thème</vt:lpstr>
      </vt:variant>
      <vt:variant>
        <vt:i4>1</vt:i4>
      </vt:variant>
      <vt:variant>
        <vt:lpstr>Titres des diapositives</vt:lpstr>
      </vt:variant>
      <vt:variant>
        <vt:i4>52</vt:i4>
      </vt:variant>
    </vt:vector>
  </HeadingPairs>
  <TitlesOfParts>
    <vt:vector size="53" baseType="lpstr">
      <vt:lpstr>Thème Office</vt:lpstr>
      <vt:lpstr>Le transfert de graphie: contribution à une approche psychanalytique du créole dans la littérature et la poésie réunionnaises contemporaines, entre identité et patrimonialisation</vt:lpstr>
      <vt:lpstr>Une (im)pertinence:</vt:lpstr>
      <vt:lpstr>L’Art :</vt:lpstr>
      <vt:lpstr>Le point de départ de la recherche:</vt:lpstr>
      <vt:lpstr>Processus psychiques de La Création en créole de La Littérature &amp; de la Poésie réunionnaises</vt:lpstr>
      <vt:lpstr>Diapositive 6</vt:lpstr>
      <vt:lpstr>Diapositive 7</vt:lpstr>
      <vt:lpstr>L’hypothèse de la recherche</vt:lpstr>
      <vt:lpstr>Transfert de graphie:</vt:lpstr>
      <vt:lpstr>Rappel: Le concept de transfert (Ferenczi S., 1909, Freud S., 1912)</vt:lpstr>
      <vt:lpstr>Diapositive 11</vt:lpstr>
      <vt:lpstr>Diapositive 12</vt:lpstr>
      <vt:lpstr>Le transfert de graphie de la langue réunionnaise</vt:lpstr>
      <vt:lpstr>La problématique de la recherche</vt:lpstr>
      <vt:lpstr>La méthodologie de la recherche</vt:lpstr>
      <vt:lpstr>Diapositive 16</vt:lpstr>
      <vt:lpstr>Ternarité     S.I.R.</vt:lpstr>
      <vt:lpstr>Ternarité     S.I.R.   &amp;   Transfert de graphie</vt:lpstr>
      <vt:lpstr>Résultats de la recherche</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lpstr>Synthèse  S.I.R.  &amp;  Transfert de graphie</vt:lpstr>
      <vt:lpstr>Transfert de graphie LanKréol</vt:lpstr>
      <vt:lpstr>Pour conclure</vt:lpstr>
      <vt:lpstr>Diapositive 45</vt:lpstr>
      <vt:lpstr>Diapositive 46</vt:lpstr>
      <vt:lpstr>Diapositive 47</vt:lpstr>
      <vt:lpstr>Diapositive 48</vt:lpstr>
      <vt:lpstr>Diapositive 49</vt:lpstr>
      <vt:lpstr>Diapositive 50</vt:lpstr>
      <vt:lpstr>Diapositive 51</vt:lpstr>
      <vt:lpstr>Diapositive 52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transfert de graphie: contribution à une approche psychanalytique du créole dans la littérature et la poésie réunionnaises contemporaines, entre identité et patrimonialisation</dc:title>
  <dc:creator>Christian PETIT</dc:creator>
  <cp:lastModifiedBy>Petit</cp:lastModifiedBy>
  <cp:revision>461</cp:revision>
  <cp:lastPrinted>2014-11-04T13:39:02Z</cp:lastPrinted>
  <dcterms:created xsi:type="dcterms:W3CDTF">2014-10-16T05:22:35Z</dcterms:created>
  <dcterms:modified xsi:type="dcterms:W3CDTF">2014-11-17T11:48:23Z</dcterms:modified>
</cp:coreProperties>
</file>