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3" r:id="rId4"/>
    <p:sldId id="260" r:id="rId5"/>
    <p:sldId id="261" r:id="rId6"/>
    <p:sldId id="266" r:id="rId7"/>
    <p:sldId id="264" r:id="rId8"/>
    <p:sldId id="262" r:id="rId9"/>
    <p:sldId id="271" r:id="rId10"/>
    <p:sldId id="268" r:id="rId11"/>
    <p:sldId id="267" r:id="rId12"/>
    <p:sldId id="269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71" autoAdjust="0"/>
    <p:restoredTop sz="86304" autoAdjust="0"/>
  </p:normalViewPr>
  <p:slideViewPr>
    <p:cSldViewPr snapToGrid="0">
      <p:cViewPr varScale="1">
        <p:scale>
          <a:sx n="73" d="100"/>
          <a:sy n="73" d="100"/>
        </p:scale>
        <p:origin x="-96" y="-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9C06-BC30-48BB-B885-48A4DBA8FAAB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2814-E554-4548-A5A6-72C2C0976E1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5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24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BIS  X14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56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BIS  X16 X17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56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</a:t>
            </a:r>
            <a:r>
              <a:rPr lang="fr-FR" baseline="0" dirty="0" smtClean="0"/>
              <a:t> 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</a:t>
            </a:r>
            <a:r>
              <a:rPr lang="fr-FR" baseline="0" dirty="0" smtClean="0"/>
              <a:t> 19    X 20     X21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X2, </a:t>
            </a:r>
            <a:r>
              <a:rPr lang="fr-FR" dirty="0" smtClean="0"/>
              <a:t>4, 5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52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16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6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17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94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BIS</a:t>
            </a:r>
            <a:r>
              <a:rPr lang="fr-FR" baseline="0" dirty="0" smtClean="0"/>
              <a:t> </a:t>
            </a:r>
            <a:r>
              <a:rPr lang="fr-FR" dirty="0" smtClean="0"/>
              <a:t>X10</a:t>
            </a:r>
            <a:r>
              <a:rPr lang="fr-FR" baseline="0" dirty="0" smtClean="0"/>
              <a:t>  X11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56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X13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2814-E554-4548-A5A6-72C2C0976E1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53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867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45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645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72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49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85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16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45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26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900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3795-1758-4C41-9DAE-E87A06E12921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BF4F-B2B9-4CB4-88B3-5E0656B0E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4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534" y="993871"/>
            <a:ext cx="10665282" cy="26870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444" dirty="0" smtClean="0"/>
              <a:t/>
            </a:r>
            <a:br>
              <a:rPr lang="fr-FR" sz="4444" dirty="0" smtClean="0"/>
            </a:br>
            <a:r>
              <a:rPr lang="fr-FR" dirty="0" smtClean="0"/>
              <a:t>Formation et transformation</a:t>
            </a:r>
            <a:br>
              <a:rPr lang="fr-FR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44" dirty="0" smtClean="0"/>
              <a:t>Nietzsche au contact de la pensée indienne</a:t>
            </a:r>
            <a:br>
              <a:rPr lang="fr-FR" sz="4444" dirty="0" smtClean="0"/>
            </a:br>
            <a:endParaRPr lang="fr-FR" sz="4444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3097" dirty="0" smtClean="0"/>
              <a:t>JULIE DUMONTEIL</a:t>
            </a:r>
          </a:p>
          <a:p>
            <a:r>
              <a:rPr lang="fr-FR" sz="3097" dirty="0" smtClean="0"/>
              <a:t>MCF 12</a:t>
            </a:r>
            <a:r>
              <a:rPr lang="fr-FR" sz="3097" baseline="30000" dirty="0" smtClean="0"/>
              <a:t>e</a:t>
            </a:r>
            <a:r>
              <a:rPr lang="fr-FR" sz="3097" dirty="0" smtClean="0"/>
              <a:t> CCLC EA4078</a:t>
            </a:r>
          </a:p>
          <a:p>
            <a:r>
              <a:rPr lang="fr-FR" sz="3097" dirty="0" smtClean="0"/>
              <a:t>UNIVERSITE DE LA REUNION </a:t>
            </a:r>
            <a:endParaRPr lang="fr-FR" sz="3097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4316" y="939334"/>
            <a:ext cx="10087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mbria"/>
                <a:cs typeface="Cambria"/>
              </a:rPr>
              <a:t>Formation interculturelle : Nietzsche et l’Inde</a:t>
            </a:r>
          </a:p>
          <a:p>
            <a:endParaRPr lang="fr-FR" sz="3200" b="1" dirty="0" smtClean="0">
              <a:latin typeface="Cambria"/>
              <a:cs typeface="Cambria"/>
            </a:endParaRPr>
          </a:p>
          <a:p>
            <a:r>
              <a:rPr lang="fr-FR" sz="3200" dirty="0" smtClean="0">
                <a:latin typeface="Cambria"/>
                <a:cs typeface="Cambria"/>
              </a:rPr>
              <a:t>- Transmission de connaissances sur l’Inde et sur sa spiritualité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5545" y="3652961"/>
            <a:ext cx="98796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- Approche comparative des systèmes de pensée religieuse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90631" y="38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18226" y="4974985"/>
            <a:ext cx="537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/>
              </a:rPr>
              <a:t>Carl </a:t>
            </a:r>
            <a:r>
              <a:rPr lang="fr-FR" sz="2800" dirty="0" err="1" smtClean="0">
                <a:latin typeface="Cambria"/>
              </a:rPr>
              <a:t>Schaarschmidt</a:t>
            </a:r>
            <a:endParaRPr lang="fr-FR" sz="2800" dirty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565" y="1007212"/>
            <a:ext cx="6785415" cy="4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167355" y="5792553"/>
            <a:ext cx="2537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Université de Leipzig</a:t>
            </a:r>
            <a:endParaRPr lang="fr-FR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4316" y="713198"/>
            <a:ext cx="10087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mbria"/>
                <a:cs typeface="Cambria"/>
              </a:rPr>
              <a:t>Formation interculturelle : Nietzsche et l’Inde</a:t>
            </a:r>
          </a:p>
          <a:p>
            <a:endParaRPr lang="fr-FR" sz="3200" b="1" dirty="0" smtClean="0">
              <a:latin typeface="Cambria"/>
              <a:cs typeface="Cambria"/>
            </a:endParaRPr>
          </a:p>
          <a:p>
            <a:r>
              <a:rPr lang="fr-FR" sz="3200" dirty="0" smtClean="0">
                <a:latin typeface="Cambria"/>
                <a:cs typeface="Cambria"/>
              </a:rPr>
              <a:t>- Transmission de connaissances sur l’Inde et sur sa spiritualité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5545" y="3183295"/>
            <a:ext cx="98796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- Approche comparative des systèmes de pensée religieuse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90631" y="38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18226" y="4453133"/>
            <a:ext cx="537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/>
              </a:rPr>
              <a:t>Carl </a:t>
            </a:r>
            <a:r>
              <a:rPr lang="fr-FR" sz="2800" dirty="0" err="1" smtClean="0">
                <a:latin typeface="Cambria"/>
              </a:rPr>
              <a:t>Schaarschmidt</a:t>
            </a:r>
            <a:endParaRPr lang="fr-FR" sz="2800" dirty="0"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18226" y="5009775"/>
            <a:ext cx="349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/>
              </a:rPr>
              <a:t>Hermann </a:t>
            </a:r>
            <a:r>
              <a:rPr lang="fr-FR" sz="2800" dirty="0" err="1" smtClean="0">
                <a:latin typeface="Cambria"/>
              </a:rPr>
              <a:t>Brockhaus</a:t>
            </a:r>
            <a:endParaRPr lang="fr-FR" sz="2800" dirty="0">
              <a:latin typeface="Cambri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87821" y="5549022"/>
            <a:ext cx="23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/>
              </a:rPr>
              <a:t>Georg Curtius</a:t>
            </a:r>
            <a:endParaRPr lang="fr-FR" sz="2800" dirty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851" y="313111"/>
            <a:ext cx="3746299" cy="537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45234" y="5862133"/>
            <a:ext cx="367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Nietzsche professeur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565555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mbria"/>
              </a:rPr>
              <a:t>                  Education : libération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2767" y="2904974"/>
            <a:ext cx="517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- Max Müller éducateur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2767" y="4035653"/>
            <a:ext cx="6016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- Formation : transformation</a:t>
            </a:r>
          </a:p>
          <a:p>
            <a:endParaRPr lang="fr-FR" sz="3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52616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ambria"/>
                <a:cs typeface="Cambria"/>
              </a:rPr>
              <a:t>« Tes éducateurs ne peuvent être autre chose que tes libérateurs. »</a:t>
            </a:r>
          </a:p>
          <a:p>
            <a:pPr algn="ctr"/>
            <a:r>
              <a:rPr lang="fr-FR" sz="3200" dirty="0" smtClean="0">
                <a:latin typeface="Cambria"/>
                <a:cs typeface="Cambria"/>
              </a:rPr>
              <a:t> </a:t>
            </a:r>
          </a:p>
          <a:p>
            <a:pPr algn="ctr"/>
            <a:r>
              <a:rPr lang="fr-FR" sz="2600" dirty="0" smtClean="0">
                <a:latin typeface="Cambria"/>
                <a:cs typeface="Cambria"/>
              </a:rPr>
              <a:t>Friedrich Nietzsche, </a:t>
            </a:r>
            <a:r>
              <a:rPr lang="fr-FR" sz="2600" i="1" dirty="0" smtClean="0">
                <a:latin typeface="Cambria"/>
                <a:cs typeface="Cambria"/>
              </a:rPr>
              <a:t>Considérations inactuelles III, Schopenhauer éducateur</a:t>
            </a:r>
            <a:r>
              <a:rPr lang="fr-FR" sz="2600" dirty="0" smtClean="0">
                <a:latin typeface="Cambria"/>
                <a:cs typeface="Cambria"/>
              </a:rPr>
              <a:t> (1874)</a:t>
            </a:r>
          </a:p>
          <a:p>
            <a:endParaRPr lang="fr-FR" sz="3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26394"/>
            <a:ext cx="10515600" cy="1339419"/>
          </a:xfrm>
        </p:spPr>
        <p:txBody>
          <a:bodyPr>
            <a:normAutofit/>
          </a:bodyPr>
          <a:lstStyle/>
          <a:p>
            <a:pPr lvl="0"/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Contexte général de l’indologie allemande :</a:t>
            </a:r>
            <a:b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682" y="3635566"/>
            <a:ext cx="11452317" cy="173950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fr-FR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-Etude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comparative des religions (</a:t>
            </a:r>
            <a:r>
              <a:rPr lang="fr-FR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vergleichende</a:t>
            </a:r>
            <a:r>
              <a:rPr lang="fr-FR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Sprachwissenschaft</a:t>
            </a:r>
            <a:r>
              <a:rPr lang="fr-FR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selon le philologue et sanskritiste Max </a:t>
            </a:r>
            <a:r>
              <a:rPr lang="fr-FR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Mülller</a:t>
            </a:r>
            <a:endParaRPr lang="fr-FR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00052" y="2470099"/>
            <a:ext cx="10515600" cy="146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endParaRPr lang="fr-FR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Philologie et linguistique comparative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endParaRPr lang="fr-FR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6400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5098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:muller-3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999" y="1509254"/>
            <a:ext cx="3261360" cy="41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600" y="2400517"/>
            <a:ext cx="10123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 smtClean="0"/>
              <a:t>Influence de la formation interculturelle de Nietzsche sur la transformation de sa conception du christianisme ?</a:t>
            </a:r>
            <a:endParaRPr lang="fr-FR" sz="4000" dirty="0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4316" y="1582949"/>
            <a:ext cx="10613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mbria"/>
                <a:cs typeface="Cambria"/>
              </a:rPr>
              <a:t>Formation interculturelle : Nietzsche et l’Inde</a:t>
            </a:r>
            <a:endParaRPr lang="fr-FR" sz="3200" dirty="0" smtClean="0">
              <a:latin typeface="Cambria"/>
              <a:cs typeface="Cambria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3505" y="2870184"/>
            <a:ext cx="10442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 </a:t>
            </a:r>
          </a:p>
          <a:p>
            <a:r>
              <a:rPr lang="fr-FR" sz="2800" dirty="0" smtClean="0">
                <a:latin typeface="Cambria"/>
                <a:cs typeface="Cambria"/>
              </a:rPr>
              <a:t>-  Transmission de connaissances sur l’Inde et sur sa spiritualité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8292" y="5723819"/>
            <a:ext cx="10519158" cy="3658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/>
              <a:t>Les chambres de l´internat de </a:t>
            </a:r>
            <a:r>
              <a:rPr lang="fr-FR" dirty="0" err="1" smtClean="0"/>
              <a:t>Schulpforta</a:t>
            </a:r>
            <a:r>
              <a:rPr lang="fr-FR" dirty="0" smtClean="0"/>
              <a:t>, au-dessus du cloître</a:t>
            </a:r>
          </a:p>
          <a:p>
            <a:endParaRPr lang="fr-FR" dirty="0"/>
          </a:p>
        </p:txBody>
      </p:sp>
      <p:pic>
        <p:nvPicPr>
          <p:cNvPr id="4" name="Image 3" descr="05 Pforta N B 1 0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156" y="160638"/>
            <a:ext cx="3831742" cy="54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4316" y="1323032"/>
            <a:ext cx="10087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mbria"/>
                <a:cs typeface="Cambria"/>
              </a:rPr>
              <a:t>Formation interculturelle : Nietzsche et l’Inde</a:t>
            </a:r>
          </a:p>
          <a:p>
            <a:endParaRPr lang="fr-FR" sz="3200" b="1" dirty="0" smtClean="0">
              <a:latin typeface="Cambria"/>
              <a:cs typeface="Cambria"/>
            </a:endParaRPr>
          </a:p>
          <a:p>
            <a:r>
              <a:rPr lang="fr-FR" sz="3200" dirty="0" smtClean="0">
                <a:latin typeface="Cambria"/>
                <a:cs typeface="Cambria"/>
              </a:rPr>
              <a:t>- Transmission de connaissances sur l’Inde et sur sa spiritualité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938732" y="3931281"/>
            <a:ext cx="6405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mbria"/>
                <a:cs typeface="Cambria"/>
              </a:rPr>
              <a:t>          Karl August </a:t>
            </a:r>
            <a:r>
              <a:rPr lang="fr-FR" sz="2800" dirty="0" err="1" smtClean="0">
                <a:latin typeface="Cambria"/>
                <a:cs typeface="Cambria"/>
              </a:rPr>
              <a:t>Koberstein</a:t>
            </a:r>
            <a:r>
              <a:rPr lang="fr-FR" sz="2800" dirty="0" smtClean="0">
                <a:latin typeface="Cambria"/>
                <a:cs typeface="Cambria"/>
              </a:rPr>
              <a:t> </a:t>
            </a:r>
            <a:endParaRPr lang="fr-FR" sz="2800" dirty="0">
              <a:latin typeface="Cambria"/>
              <a:cs typeface="Cambri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90631" y="38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57137" y="4574899"/>
            <a:ext cx="49881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Cambria"/>
              <a:cs typeface="Cambria"/>
            </a:endParaRPr>
          </a:p>
          <a:p>
            <a:r>
              <a:rPr lang="fr-FR" sz="2800" dirty="0" smtClean="0">
                <a:latin typeface="Cambria"/>
                <a:cs typeface="Cambria"/>
              </a:rPr>
              <a:t>          Wilhelm Paul </a:t>
            </a:r>
            <a:r>
              <a:rPr lang="fr-FR" sz="2800" dirty="0" err="1" smtClean="0">
                <a:latin typeface="Cambria"/>
                <a:cs typeface="Cambria"/>
              </a:rPr>
              <a:t>Corssen</a:t>
            </a:r>
            <a:r>
              <a:rPr lang="fr-FR" sz="2800" dirty="0" smtClean="0">
                <a:latin typeface="Cambria"/>
                <a:cs typeface="Cambria"/>
              </a:rPr>
              <a:t> </a:t>
            </a:r>
            <a:endParaRPr lang="fr-FR" sz="2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632" y="226136"/>
            <a:ext cx="3682487" cy="57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97430" y="6070874"/>
            <a:ext cx="3653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Nietzsche lycéen</a:t>
            </a:r>
            <a:endParaRPr lang="fr-FR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54017" y="5775157"/>
            <a:ext cx="337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Nietzsche étudiant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9360" y="226136"/>
            <a:ext cx="4113280" cy="5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280</Words>
  <Application>Microsoft Macintosh PowerPoint</Application>
  <PresentationFormat>Personnalisé</PresentationFormat>
  <Paragraphs>72</Paragraphs>
  <Slides>15</Slides>
  <Notes>14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   Formation et transformation  Nietzsche au contact de la pensée indienne </vt:lpstr>
      <vt:lpstr>Contexte général de l’indologie allemande :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et transformation</dc:title>
  <dc:creator>Julie Dumonteil</dc:creator>
  <cp:lastModifiedBy>Julie</cp:lastModifiedBy>
  <cp:revision>24</cp:revision>
  <dcterms:created xsi:type="dcterms:W3CDTF">2014-11-04T12:53:28Z</dcterms:created>
  <dcterms:modified xsi:type="dcterms:W3CDTF">2014-11-04T13:41:38Z</dcterms:modified>
</cp:coreProperties>
</file>