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1.xml" Type="http://schemas.openxmlformats.org/officeDocument/2006/relationships/slide" Id="rId26"/><Relationship Target="slides/slide20.xml" Type="http://schemas.openxmlformats.org/officeDocument/2006/relationships/slide" Id="rId25"/><Relationship Target="presProps.xml" Type="http://schemas.openxmlformats.org/officeDocument/2006/relationships/presProps" Id="rId2"/><Relationship Target="slides/slide16.xml" Type="http://schemas.openxmlformats.org/officeDocument/2006/relationships/slide" Id="rId21"/><Relationship Target="theme/theme3.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01" name="Shape 10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200" i="0">
              <a:solidFill>
                <a:schemeClr val="dk1"/>
              </a:solidFill>
              <a:latin typeface="Calibri"/>
              <a:ea typeface="Calibri"/>
              <a:cs typeface="Calibri"/>
              <a:sym typeface="Calibri"/>
            </a:endParaRPr>
          </a:p>
        </p:txBody>
      </p:sp>
      <p:sp>
        <p:nvSpPr>
          <p:cNvPr id="102" name="Shape 10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fr-FR"/>
              <a:t> </a:t>
            </a:r>
          </a:p>
        </p:txBody>
      </p:sp>
      <p:sp>
        <p:nvSpPr>
          <p:cNvPr id="103" name="Shape 103"/>
          <p:cNvSpPr txBox="1"/>
          <p:nvPr>
            <p:ph idx="10" type="dt"/>
          </p:nvPr>
        </p:nvSpPr>
        <p:spPr>
          <a:xfrm>
            <a:off y="0" x="3884612"/>
            <a:ext cy="457200" cx="2971799"/>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C. Ollivier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64" name="Shape 164"/>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200" i="0">
              <a:solidFill>
                <a:schemeClr val="dk1"/>
              </a:solidFill>
              <a:latin typeface="Calibri"/>
              <a:ea typeface="Calibri"/>
              <a:cs typeface="Calibri"/>
              <a:sym typeface="Calibri"/>
            </a:endParaRPr>
          </a:p>
        </p:txBody>
      </p:sp>
      <p:sp>
        <p:nvSpPr>
          <p:cNvPr id="165" name="Shape 165"/>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fr-FR"/>
              <a:t> </a:t>
            </a:r>
          </a:p>
        </p:txBody>
      </p:sp>
      <p:sp>
        <p:nvSpPr>
          <p:cNvPr id="166" name="Shape 166"/>
          <p:cNvSpPr txBox="1"/>
          <p:nvPr>
            <p:ph idx="10" type="dt"/>
          </p:nvPr>
        </p:nvSpPr>
        <p:spPr>
          <a:xfrm>
            <a:off y="0" x="3884612"/>
            <a:ext cy="457200" cx="2971799"/>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C. Ollivier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72" name="Shape 17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200" i="0">
              <a:solidFill>
                <a:schemeClr val="dk1"/>
              </a:solidFill>
              <a:latin typeface="Calibri"/>
              <a:ea typeface="Calibri"/>
              <a:cs typeface="Calibri"/>
              <a:sym typeface="Calibri"/>
            </a:endParaRPr>
          </a:p>
        </p:txBody>
      </p:sp>
      <p:sp>
        <p:nvSpPr>
          <p:cNvPr id="173" name="Shape 17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fr-FR"/>
              <a:t> </a:t>
            </a:r>
          </a:p>
        </p:txBody>
      </p:sp>
      <p:sp>
        <p:nvSpPr>
          <p:cNvPr id="174" name="Shape 174"/>
          <p:cNvSpPr txBox="1"/>
          <p:nvPr>
            <p:ph idx="10" type="dt"/>
          </p:nvPr>
        </p:nvSpPr>
        <p:spPr>
          <a:xfrm>
            <a:off y="0" x="3884612"/>
            <a:ext cy="457200" cx="2971799"/>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C. Ollivier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81" name="Shape 181"/>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5" name="Shape 185"/>
        <p:cNvGrpSpPr/>
        <p:nvPr/>
      </p:nvGrpSpPr>
      <p:grpSpPr>
        <a:xfrm>
          <a:off y="0" x="0"/>
          <a:ext cy="0" cx="0"/>
          <a:chOff y="0" x="0"/>
          <a:chExt cy="0" cx="0"/>
        </a:xfrm>
      </p:grpSpPr>
      <p:sp>
        <p:nvSpPr>
          <p:cNvPr id="186" name="Shape 1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7" name="Shape 18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88" name="Shape 188"/>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4" name="Shape 19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95" name="Shape 195"/>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9" name="Shape 199"/>
        <p:cNvGrpSpPr/>
        <p:nvPr/>
      </p:nvGrpSpPr>
      <p:grpSpPr>
        <a:xfrm>
          <a:off y="0" x="0"/>
          <a:ext cy="0" cx="0"/>
          <a:chOff y="0" x="0"/>
          <a:chExt cy="0" cx="0"/>
        </a:xfrm>
      </p:grpSpPr>
      <p:sp>
        <p:nvSpPr>
          <p:cNvPr id="200" name="Shape 2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1" name="Shape 20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02" name="Shape 202"/>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8" name="Shape 20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09" name="Shape 209"/>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5" name="Shape 21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16" name="Shape 216"/>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0" name="Shape 220"/>
        <p:cNvGrpSpPr/>
        <p:nvPr/>
      </p:nvGrpSpPr>
      <p:grpSpPr>
        <a:xfrm>
          <a:off y="0" x="0"/>
          <a:ext cy="0" cx="0"/>
          <a:chOff y="0" x="0"/>
          <a:chExt cy="0" cx="0"/>
        </a:xfrm>
      </p:grpSpPr>
      <p:sp>
        <p:nvSpPr>
          <p:cNvPr id="221" name="Shape 22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2" name="Shape 22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23" name="Shape 223"/>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7" name="Shape 227"/>
        <p:cNvGrpSpPr/>
        <p:nvPr/>
      </p:nvGrpSpPr>
      <p:grpSpPr>
        <a:xfrm>
          <a:off y="0" x="0"/>
          <a:ext cy="0" cx="0"/>
          <a:chOff y="0" x="0"/>
          <a:chExt cy="0" cx="0"/>
        </a:xfrm>
      </p:grpSpPr>
      <p:sp>
        <p:nvSpPr>
          <p:cNvPr id="228" name="Shape 22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9" name="Shape 22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30" name="Shape 230"/>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09" name="Shape 10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200" i="0">
              <a:solidFill>
                <a:schemeClr val="dk1"/>
              </a:solidFill>
              <a:latin typeface="Calibri"/>
              <a:ea typeface="Calibri"/>
              <a:cs typeface="Calibri"/>
              <a:sym typeface="Calibri"/>
            </a:endParaRPr>
          </a:p>
        </p:txBody>
      </p:sp>
      <p:sp>
        <p:nvSpPr>
          <p:cNvPr id="110" name="Shape 11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fr-FR"/>
              <a:t> </a:t>
            </a:r>
          </a:p>
        </p:txBody>
      </p:sp>
      <p:sp>
        <p:nvSpPr>
          <p:cNvPr id="111" name="Shape 111"/>
          <p:cNvSpPr txBox="1"/>
          <p:nvPr>
            <p:ph idx="10" type="dt"/>
          </p:nvPr>
        </p:nvSpPr>
        <p:spPr>
          <a:xfrm>
            <a:off y="0" x="3884612"/>
            <a:ext cy="457200" cx="2971799"/>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C. Ollivier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4" name="Shape 234"/>
        <p:cNvGrpSpPr/>
        <p:nvPr/>
      </p:nvGrpSpPr>
      <p:grpSpPr>
        <a:xfrm>
          <a:off y="0" x="0"/>
          <a:ext cy="0" cx="0"/>
          <a:chOff y="0" x="0"/>
          <a:chExt cy="0" cx="0"/>
        </a:xfrm>
      </p:grpSpPr>
      <p:sp>
        <p:nvSpPr>
          <p:cNvPr id="235" name="Shape 23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6" name="Shape 23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37" name="Shape 237"/>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1" name="Shape 241"/>
        <p:cNvGrpSpPr/>
        <p:nvPr/>
      </p:nvGrpSpPr>
      <p:grpSpPr>
        <a:xfrm>
          <a:off y="0" x="0"/>
          <a:ext cy="0" cx="0"/>
          <a:chOff y="0" x="0"/>
          <a:chExt cy="0" cx="0"/>
        </a:xfrm>
      </p:grpSpPr>
      <p:sp>
        <p:nvSpPr>
          <p:cNvPr id="242" name="Shape 2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43" name="Shape 243"/>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200" i="0">
              <a:solidFill>
                <a:schemeClr val="dk1"/>
              </a:solidFill>
              <a:latin typeface="Calibri"/>
              <a:ea typeface="Calibri"/>
              <a:cs typeface="Calibri"/>
              <a:sym typeface="Calibri"/>
            </a:endParaRPr>
          </a:p>
        </p:txBody>
      </p:sp>
      <p:sp>
        <p:nvSpPr>
          <p:cNvPr id="244" name="Shape 244"/>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fr-FR"/>
              <a:t> </a:t>
            </a:r>
          </a:p>
        </p:txBody>
      </p:sp>
      <p:sp>
        <p:nvSpPr>
          <p:cNvPr id="245" name="Shape 245"/>
          <p:cNvSpPr txBox="1"/>
          <p:nvPr>
            <p:ph idx="10" type="dt"/>
          </p:nvPr>
        </p:nvSpPr>
        <p:spPr>
          <a:xfrm>
            <a:off y="0" x="3884612"/>
            <a:ext cy="457200" cx="2971799"/>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C. Ollivier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18" name="Shape 118"/>
          <p:cNvSpPr txBox="1"/>
          <p:nvPr>
            <p:ph idx="12" type="sldNum"/>
          </p:nvPr>
        </p:nvSpPr>
        <p:spPr>
          <a:xfrm>
            <a:off y="8685213" x="3884612"/>
            <a:ext cy="457200" cx="2971799"/>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24" name="Shape 124"/>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200" i="0">
              <a:solidFill>
                <a:schemeClr val="dk1"/>
              </a:solidFill>
              <a:latin typeface="Calibri"/>
              <a:ea typeface="Calibri"/>
              <a:cs typeface="Calibri"/>
              <a:sym typeface="Calibri"/>
            </a:endParaRPr>
          </a:p>
        </p:txBody>
      </p:sp>
      <p:sp>
        <p:nvSpPr>
          <p:cNvPr id="125" name="Shape 125"/>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fr-FR"/>
              <a:t> </a:t>
            </a:r>
          </a:p>
        </p:txBody>
      </p:sp>
      <p:sp>
        <p:nvSpPr>
          <p:cNvPr id="126" name="Shape 126"/>
          <p:cNvSpPr txBox="1"/>
          <p:nvPr>
            <p:ph idx="10" type="dt"/>
          </p:nvPr>
        </p:nvSpPr>
        <p:spPr>
          <a:xfrm>
            <a:off y="0" x="3884612"/>
            <a:ext cy="457200" cx="2971799"/>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C. Ollivier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32" name="Shape 13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200" i="0">
              <a:solidFill>
                <a:schemeClr val="dk1"/>
              </a:solidFill>
              <a:latin typeface="Calibri"/>
              <a:ea typeface="Calibri"/>
              <a:cs typeface="Calibri"/>
              <a:sym typeface="Calibri"/>
            </a:endParaRPr>
          </a:p>
        </p:txBody>
      </p:sp>
      <p:sp>
        <p:nvSpPr>
          <p:cNvPr id="133" name="Shape 13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fr-FR"/>
              <a:t> </a:t>
            </a:r>
          </a:p>
        </p:txBody>
      </p:sp>
      <p:sp>
        <p:nvSpPr>
          <p:cNvPr id="134" name="Shape 134"/>
          <p:cNvSpPr txBox="1"/>
          <p:nvPr>
            <p:ph idx="10" type="dt"/>
          </p:nvPr>
        </p:nvSpPr>
        <p:spPr>
          <a:xfrm>
            <a:off y="0" x="3884612"/>
            <a:ext cy="457200" cx="2971799"/>
          </a:xfrm>
          <a:prstGeom prst="rect">
            <a:avLst/>
          </a:prstGeom>
          <a:noFill/>
          <a:ln>
            <a:noFill/>
          </a:ln>
        </p:spPr>
        <p:txBody>
          <a:bodyPr bIns="45700" rIns="91425" lIns="91425" tIns="45700" anchor="t" anchorCtr="0">
            <a:noAutofit/>
          </a:bodyPr>
          <a:lstStyle/>
          <a:p>
            <a:pPr algn="r" rtl="0" lvl="0" marR="0" indent="0" marL="0">
              <a:spcBef>
                <a:spcPts val="0"/>
              </a:spcBef>
              <a:buSzPct val="25000"/>
              <a:buNone/>
            </a:pPr>
            <a:r>
              <a:rPr strike="noStrike" u="none" b="0" cap="none" baseline="0" sz="1200" lang="fr-FR" i="0">
                <a:solidFill>
                  <a:schemeClr val="dk1"/>
                </a:solidFill>
                <a:latin typeface="Calibri"/>
                <a:ea typeface="Calibri"/>
                <a:cs typeface="Calibri"/>
                <a:sym typeface="Calibri"/>
              </a:rPr>
              <a:t>C. Ollivier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2" name="Shape 1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8" name="Shape 15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3" name="Shape 63"/>
        <p:cNvGrpSpPr/>
        <p:nvPr/>
      </p:nvGrpSpPr>
      <p:grpSpPr>
        <a:xfrm>
          <a:off y="0" x="0"/>
          <a:ext cy="0" cx="0"/>
          <a:chOff y="0" x="0"/>
          <a:chExt cy="0" cx="0"/>
        </a:xfrm>
      </p:grpSpPr>
      <p:grpSp>
        <p:nvGrpSpPr>
          <p:cNvPr id="64" name="Shape 64"/>
          <p:cNvGrpSpPr/>
          <p:nvPr/>
        </p:nvGrpSpPr>
        <p:grpSpPr>
          <a:xfrm>
            <a:off y="1334226" x="-11"/>
            <a:ext cy="4116299" cx="7314320"/>
            <a:chOff y="1378676" x="-11"/>
            <a:chExt cy="4116299" cx="7314320"/>
          </a:xfrm>
        </p:grpSpPr>
        <p:sp>
          <p:nvSpPr>
            <p:cNvPr id="65" name="Shape 65"/>
            <p:cNvSpPr/>
            <p:nvPr/>
          </p:nvSpPr>
          <p:spPr>
            <a:xfrm flipH="1">
              <a:off y="1378676" x="-11"/>
              <a:ext cy="4116299" cx="187800"/>
            </a:xfrm>
            <a:prstGeom prst="rect">
              <a:avLst/>
            </a:prstGeom>
            <a:solidFill>
              <a:schemeClr val="accent2"/>
            </a:solidFill>
            <a:ln>
              <a:noFill/>
            </a:ln>
          </p:spPr>
          <p:txBody>
            <a:bodyPr bIns="45700" rIns="91425" lIns="91425" tIns="45700" anchor="ctr" anchorCtr="0">
              <a:noAutofit/>
            </a:bodyPr>
            <a:lstStyle/>
            <a:p>
              <a:pPr>
                <a:spcBef>
                  <a:spcPts val="0"/>
                </a:spcBef>
                <a:buNone/>
              </a:pPr>
              <a:r>
                <a:t/>
              </a:r>
              <a:endParaRPr/>
            </a:p>
          </p:txBody>
        </p:sp>
        <p:sp>
          <p:nvSpPr>
            <p:cNvPr id="66" name="Shape 66"/>
            <p:cNvSpPr/>
            <p:nvPr/>
          </p:nvSpPr>
          <p:spPr>
            <a:xfrm flipH="1">
              <a:off y="1378676" x="187809"/>
              <a:ext cy="4116299" cx="7126499"/>
            </a:xfrm>
            <a:prstGeom prst="rect">
              <a:avLst/>
            </a:prstGeom>
            <a:solidFill>
              <a:srgbClr val="0F243E"/>
            </a:solidFill>
            <a:ln>
              <a:noFill/>
            </a:ln>
          </p:spPr>
          <p:txBody>
            <a:bodyPr bIns="45700" rIns="91425" lIns="91425" tIns="45700" anchor="ctr" anchorCtr="0">
              <a:noAutofit/>
            </a:bodyPr>
            <a:lstStyle/>
            <a:p>
              <a:pPr>
                <a:spcBef>
                  <a:spcPts val="0"/>
                </a:spcBef>
                <a:buNone/>
              </a:pPr>
              <a:r>
                <a:t/>
              </a:r>
              <a:endParaRPr/>
            </a:p>
          </p:txBody>
        </p:sp>
      </p:grpSp>
      <p:sp>
        <p:nvSpPr>
          <p:cNvPr id="67" name="Shape 67"/>
          <p:cNvSpPr txBox="1"/>
          <p:nvPr>
            <p:ph type="ctrTitle"/>
          </p:nvPr>
        </p:nvSpPr>
        <p:spPr>
          <a:xfrm>
            <a:off y="2266575" x="685800"/>
            <a:ext cy="1333799" cx="6400799"/>
          </a:xfrm>
          <a:prstGeom prst="rect">
            <a:avLst/>
          </a:prstGeom>
        </p:spPr>
        <p:txBody>
          <a:bodyPr bIns="91425" rIns="91425" lIns="91425" tIns="91425" anchor="b" anchorCtr="0"/>
          <a:lstStyle>
            <a:lvl1pPr>
              <a:spcBef>
                <a:spcPts val="0"/>
              </a:spcBef>
              <a:buSzPct val="100000"/>
              <a:defRPr sz="300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8" name="Shape 68"/>
          <p:cNvSpPr txBox="1"/>
          <p:nvPr>
            <p:ph idx="1" type="subTitle"/>
          </p:nvPr>
        </p:nvSpPr>
        <p:spPr>
          <a:xfrm>
            <a:off y="3600451" x="685800"/>
            <a:ext cy="900599" cx="6400799"/>
          </a:xfrm>
          <a:prstGeom prst="rect">
            <a:avLst/>
          </a:prstGeom>
        </p:spPr>
        <p:txBody>
          <a:bodyPr bIns="91425" rIns="91425" lIns="91425" tIns="91425" anchor="t" anchorCtr="0"/>
          <a:lstStyle>
            <a:lvl1pPr>
              <a:spcBef>
                <a:spcPts val="0"/>
              </a:spcBef>
              <a:buClr>
                <a:schemeClr val="lt1"/>
              </a:buClr>
              <a:buNone/>
              <a:defRPr>
                <a:solidFill>
                  <a:schemeClr val="lt1"/>
                </a:solidFill>
              </a:defRPr>
            </a:lvl1pPr>
            <a:lvl2pPr>
              <a:spcBef>
                <a:spcPts val="0"/>
              </a:spcBef>
              <a:buClr>
                <a:schemeClr val="lt1"/>
              </a:buClr>
              <a:buSzPct val="100000"/>
              <a:buNone/>
              <a:defRPr sz="2400">
                <a:solidFill>
                  <a:schemeClr val="lt1"/>
                </a:solidFill>
              </a:defRPr>
            </a:lvl2pPr>
            <a:lvl3pPr>
              <a:spcBef>
                <a:spcPts val="0"/>
              </a:spcBef>
              <a:buClr>
                <a:schemeClr val="lt1"/>
              </a:buClr>
              <a:buSzPct val="100000"/>
              <a:buNone/>
              <a:defRPr sz="2400">
                <a:solidFill>
                  <a:schemeClr val="lt1"/>
                </a:solidFill>
              </a:defRPr>
            </a:lvl3pPr>
            <a:lvl4pPr>
              <a:spcBef>
                <a:spcPts val="0"/>
              </a:spcBef>
              <a:buClr>
                <a:schemeClr val="lt1"/>
              </a:buClr>
              <a:buSzPct val="100000"/>
              <a:buNone/>
              <a:defRPr sz="2400">
                <a:solidFill>
                  <a:schemeClr val="lt1"/>
                </a:solidFill>
              </a:defRPr>
            </a:lvl4pPr>
            <a:lvl5pPr>
              <a:spcBef>
                <a:spcPts val="0"/>
              </a:spcBef>
              <a:buClr>
                <a:schemeClr val="lt1"/>
              </a:buClr>
              <a:buSzPct val="100000"/>
              <a:buNone/>
              <a:defRPr sz="2400">
                <a:solidFill>
                  <a:schemeClr val="lt1"/>
                </a:solidFill>
              </a:defRPr>
            </a:lvl5pPr>
            <a:lvl6pPr>
              <a:spcBef>
                <a:spcPts val="0"/>
              </a:spcBef>
              <a:buClr>
                <a:schemeClr val="lt1"/>
              </a:buClr>
              <a:buSzPct val="100000"/>
              <a:buNone/>
              <a:defRPr sz="2400">
                <a:solidFill>
                  <a:schemeClr val="lt1"/>
                </a:solidFill>
              </a:defRPr>
            </a:lvl6pPr>
            <a:lvl7pPr>
              <a:spcBef>
                <a:spcPts val="0"/>
              </a:spcBef>
              <a:buClr>
                <a:schemeClr val="lt1"/>
              </a:buClr>
              <a:buSzPct val="100000"/>
              <a:buNone/>
              <a:defRPr sz="2400">
                <a:solidFill>
                  <a:schemeClr val="lt1"/>
                </a:solidFill>
              </a:defRPr>
            </a:lvl7pPr>
            <a:lvl8pPr>
              <a:spcBef>
                <a:spcPts val="0"/>
              </a:spcBef>
              <a:buClr>
                <a:schemeClr val="lt1"/>
              </a:buClr>
              <a:buSzPct val="100000"/>
              <a:buNone/>
              <a:defRPr sz="2400">
                <a:solidFill>
                  <a:schemeClr val="lt1"/>
                </a:solidFill>
              </a:defRPr>
            </a:lvl8pPr>
            <a:lvl9pPr>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9" name="Shape 69"/>
        <p:cNvGrpSpPr/>
        <p:nvPr/>
      </p:nvGrpSpPr>
      <p:grpSpPr>
        <a:xfrm>
          <a:off y="0" x="0"/>
          <a:ext cy="0" cx="0"/>
          <a:chOff y="0" x="0"/>
          <a:chExt cy="0" cx="0"/>
        </a:xfrm>
      </p:grpSpPr>
      <p:grpSp>
        <p:nvGrpSpPr>
          <p:cNvPr id="70" name="Shape 70"/>
          <p:cNvGrpSpPr/>
          <p:nvPr/>
        </p:nvGrpSpPr>
        <p:grpSpPr>
          <a:xfrm>
            <a:off y="-12188" x="-13"/>
            <a:ext cy="1612601" cx="8005727"/>
            <a:chOff y="-12187" x="-13"/>
            <a:chExt cy="1161900" cx="8005727"/>
          </a:xfrm>
        </p:grpSpPr>
        <p:sp>
          <p:nvSpPr>
            <p:cNvPr id="71" name="Shape 71"/>
            <p:cNvSpPr/>
            <p:nvPr/>
          </p:nvSpPr>
          <p:spPr>
            <a:xfrm flipH="1">
              <a:off y="-12187" x="-13"/>
              <a:ext cy="1161900" cx="187800"/>
            </a:xfrm>
            <a:prstGeom prst="rect">
              <a:avLst/>
            </a:prstGeom>
            <a:solidFill>
              <a:schemeClr val="accent2"/>
            </a:solidFill>
            <a:ln>
              <a:noFill/>
            </a:ln>
          </p:spPr>
          <p:txBody>
            <a:bodyPr bIns="45700" rIns="91425" lIns="91425" tIns="45700" anchor="ctr" anchorCtr="0">
              <a:noAutofit/>
            </a:bodyPr>
            <a:lstStyle/>
            <a:p>
              <a:pPr>
                <a:spcBef>
                  <a:spcPts val="0"/>
                </a:spcBef>
                <a:buNone/>
              </a:pPr>
              <a:r>
                <a:t/>
              </a:r>
              <a:endParaRPr/>
            </a:p>
          </p:txBody>
        </p:sp>
        <p:sp>
          <p:nvSpPr>
            <p:cNvPr id="72" name="Shape 72"/>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a:pPr>
                <a:spcBef>
                  <a:spcPts val="0"/>
                </a:spcBef>
                <a:buNone/>
              </a:pPr>
              <a:r>
                <a:t/>
              </a:r>
              <a:endParaRPr/>
            </a:p>
          </p:txBody>
        </p:sp>
      </p:grpSp>
      <p:sp>
        <p:nvSpPr>
          <p:cNvPr id="73" name="Shape 73"/>
          <p:cNvSpPr txBox="1"/>
          <p:nvPr>
            <p:ph type="title"/>
          </p:nvPr>
        </p:nvSpPr>
        <p:spPr>
          <a:xfrm>
            <a:off y="134801" x="457200"/>
            <a:ext cy="1351799" cx="7315499"/>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4" name="Shape 74"/>
          <p:cNvSpPr txBox="1"/>
          <p:nvPr>
            <p:ph idx="1" type="body"/>
          </p:nvPr>
        </p:nvSpPr>
        <p:spPr>
          <a:xfrm>
            <a:off y="1704688" x="457200"/>
            <a:ext cy="4840199" cx="8229600"/>
          </a:xfrm>
          <a:prstGeom prst="rect">
            <a:avLst/>
          </a:prstGeom>
        </p:spPr>
        <p:txBody>
          <a:bodyPr bIns="91425" rIns="91425" lIns="91425" tIns="91425" anchor="t" anchorCtr="0"/>
          <a:lstStyle>
            <a:lvl1pPr>
              <a:spcBef>
                <a:spcPts val="0"/>
              </a:spcBef>
              <a:buSzPct val="100000"/>
              <a:defRPr sz="2400"/>
            </a:lvl1pPr>
            <a:lvl2pPr>
              <a:spcBef>
                <a:spcPts val="0"/>
              </a:spcBef>
              <a:buSzPct val="100000"/>
              <a:defRPr sz="2100"/>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5" name="Shape 75"/>
        <p:cNvGrpSpPr/>
        <p:nvPr/>
      </p:nvGrpSpPr>
      <p:grpSpPr>
        <a:xfrm>
          <a:off y="0" x="0"/>
          <a:ext cy="0" cx="0"/>
          <a:chOff y="0" x="0"/>
          <a:chExt cy="0" cx="0"/>
        </a:xfrm>
      </p:grpSpPr>
      <p:sp>
        <p:nvSpPr>
          <p:cNvPr id="76" name="Shape 76"/>
          <p:cNvSpPr txBox="1"/>
          <p:nvPr>
            <p:ph idx="1" type="body"/>
          </p:nvPr>
        </p:nvSpPr>
        <p:spPr>
          <a:xfrm>
            <a:off y="1704684" x="456245"/>
            <a:ext cy="4840199" cx="4038599"/>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7" name="Shape 77"/>
          <p:cNvSpPr txBox="1"/>
          <p:nvPr>
            <p:ph idx="2" type="body"/>
          </p:nvPr>
        </p:nvSpPr>
        <p:spPr>
          <a:xfrm>
            <a:off y="1704684" x="4648200"/>
            <a:ext cy="4840199" cx="4038599"/>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grpSp>
        <p:nvGrpSpPr>
          <p:cNvPr id="78" name="Shape 78"/>
          <p:cNvGrpSpPr/>
          <p:nvPr/>
        </p:nvGrpSpPr>
        <p:grpSpPr>
          <a:xfrm>
            <a:off y="-12188" x="-13"/>
            <a:ext cy="1612601" cx="8005727"/>
            <a:chOff y="-12187" x="-13"/>
            <a:chExt cy="1161900" cx="8005727"/>
          </a:xfrm>
        </p:grpSpPr>
        <p:sp>
          <p:nvSpPr>
            <p:cNvPr id="79" name="Shape 79"/>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a:pPr>
                <a:spcBef>
                  <a:spcPts val="0"/>
                </a:spcBef>
                <a:buNone/>
              </a:pPr>
              <a:r>
                <a:t/>
              </a:r>
              <a:endParaRPr/>
            </a:p>
          </p:txBody>
        </p:sp>
        <p:sp>
          <p:nvSpPr>
            <p:cNvPr id="80" name="Shape 80"/>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a:pPr>
                <a:spcBef>
                  <a:spcPts val="0"/>
                </a:spcBef>
                <a:buNone/>
              </a:pPr>
              <a:r>
                <a:t/>
              </a:r>
              <a:endParaRPr/>
            </a:p>
          </p:txBody>
        </p:sp>
      </p:grpSp>
      <p:sp>
        <p:nvSpPr>
          <p:cNvPr id="81" name="Shape 81"/>
          <p:cNvSpPr txBox="1"/>
          <p:nvPr>
            <p:ph type="title"/>
          </p:nvPr>
        </p:nvSpPr>
        <p:spPr>
          <a:xfrm>
            <a:off y="134801" x="457200"/>
            <a:ext cy="1351799" cx="7315499"/>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82" name="Shape 82"/>
        <p:cNvGrpSpPr/>
        <p:nvPr/>
      </p:nvGrpSpPr>
      <p:grpSpPr>
        <a:xfrm>
          <a:off y="0" x="0"/>
          <a:ext cy="0" cx="0"/>
          <a:chOff y="0" x="0"/>
          <a:chExt cy="0" cx="0"/>
        </a:xfrm>
      </p:grpSpPr>
      <p:grpSp>
        <p:nvGrpSpPr>
          <p:cNvPr id="83" name="Shape 83"/>
          <p:cNvGrpSpPr/>
          <p:nvPr/>
        </p:nvGrpSpPr>
        <p:grpSpPr>
          <a:xfrm>
            <a:off y="-12188" x="-13"/>
            <a:ext cy="1612601" cx="8005727"/>
            <a:chOff y="-12187" x="-13"/>
            <a:chExt cy="1161900" cx="8005727"/>
          </a:xfrm>
        </p:grpSpPr>
        <p:sp>
          <p:nvSpPr>
            <p:cNvPr id="84" name="Shape 84"/>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a:pPr>
                <a:spcBef>
                  <a:spcPts val="0"/>
                </a:spcBef>
                <a:buNone/>
              </a:pPr>
              <a:r>
                <a:t/>
              </a:r>
              <a:endParaRPr/>
            </a:p>
          </p:txBody>
        </p:sp>
        <p:sp>
          <p:nvSpPr>
            <p:cNvPr id="85" name="Shape 85"/>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a:pPr>
                <a:spcBef>
                  <a:spcPts val="0"/>
                </a:spcBef>
                <a:buNone/>
              </a:pPr>
              <a:r>
                <a:t/>
              </a:r>
              <a:endParaRPr/>
            </a:p>
          </p:txBody>
        </p:sp>
      </p:grpSp>
      <p:sp>
        <p:nvSpPr>
          <p:cNvPr id="86" name="Shape 86"/>
          <p:cNvSpPr txBox="1"/>
          <p:nvPr>
            <p:ph type="title"/>
          </p:nvPr>
        </p:nvSpPr>
        <p:spPr>
          <a:xfrm>
            <a:off y="134801" x="457200"/>
            <a:ext cy="1351799" cx="7315499"/>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7" name="Shape 87"/>
        <p:cNvGrpSpPr/>
        <p:nvPr/>
      </p:nvGrpSpPr>
      <p:grpSpPr>
        <a:xfrm>
          <a:off y="0" x="0"/>
          <a:ext cy="0" cx="0"/>
          <a:chOff y="0" x="0"/>
          <a:chExt cy="0" cx="0"/>
        </a:xfrm>
      </p:grpSpPr>
      <p:sp>
        <p:nvSpPr>
          <p:cNvPr id="88" name="Shape 88"/>
          <p:cNvSpPr/>
          <p:nvPr/>
        </p:nvSpPr>
        <p:spPr>
          <a:xfrm flipH="1">
            <a:off y="6165014" x="8964665"/>
            <a:ext cy="695100" cx="187800"/>
          </a:xfrm>
          <a:prstGeom prst="rect">
            <a:avLst/>
          </a:prstGeom>
          <a:solidFill>
            <a:srgbClr val="AB0101"/>
          </a:solidFill>
          <a:ln>
            <a:noFill/>
          </a:ln>
        </p:spPr>
        <p:txBody>
          <a:bodyPr bIns="45700" rIns="91425" lIns="91425" tIns="45700" anchor="ctr" anchorCtr="0">
            <a:noAutofit/>
          </a:bodyPr>
          <a:lstStyle/>
          <a:p>
            <a:pPr>
              <a:spcBef>
                <a:spcPts val="0"/>
              </a:spcBef>
              <a:buNone/>
            </a:pPr>
            <a:r>
              <a:t/>
            </a:r>
            <a:endParaRPr/>
          </a:p>
        </p:txBody>
      </p:sp>
      <p:sp>
        <p:nvSpPr>
          <p:cNvPr id="89" name="Shape 89"/>
          <p:cNvSpPr/>
          <p:nvPr/>
        </p:nvSpPr>
        <p:spPr>
          <a:xfrm flipH="1">
            <a:off y="6165014" x="3866777"/>
            <a:ext cy="695100" cx="5097900"/>
          </a:xfrm>
          <a:prstGeom prst="rect">
            <a:avLst/>
          </a:prstGeom>
          <a:solidFill>
            <a:srgbClr val="0F243E"/>
          </a:solidFill>
          <a:ln>
            <a:noFill/>
          </a:ln>
        </p:spPr>
        <p:txBody>
          <a:bodyPr bIns="45700" rIns="91425" lIns="91425" tIns="45700" anchor="ctr" anchorCtr="0">
            <a:noAutofit/>
          </a:bodyPr>
          <a:lstStyle/>
          <a:p>
            <a:pPr>
              <a:spcBef>
                <a:spcPts val="0"/>
              </a:spcBef>
              <a:buNone/>
            </a:pPr>
            <a:r>
              <a:t/>
            </a:r>
            <a:endParaRPr/>
          </a:p>
        </p:txBody>
      </p:sp>
      <p:sp>
        <p:nvSpPr>
          <p:cNvPr id="90" name="Shape 90"/>
          <p:cNvSpPr txBox="1"/>
          <p:nvPr>
            <p:ph idx="1" type="body"/>
          </p:nvPr>
        </p:nvSpPr>
        <p:spPr>
          <a:xfrm>
            <a:off y="6165014" x="3866812"/>
            <a:ext cy="695100" cx="5097900"/>
          </a:xfrm>
          <a:prstGeom prst="rect">
            <a:avLst/>
          </a:prstGeom>
        </p:spPr>
        <p:txBody>
          <a:bodyPr bIns="91425" rIns="91425" lIns="91425" tIns="91425" anchor="t" anchorCtr="0"/>
          <a:lstStyle>
            <a:lvl1pPr>
              <a:spcBef>
                <a:spcPts val="0"/>
              </a:spcBef>
              <a:buClr>
                <a:schemeClr val="lt1"/>
              </a:buClr>
              <a:buSzPct val="100000"/>
              <a:buNone/>
              <a:defRPr sz="1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91" name="Shape 9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re et contenu">
    <p:spTree>
      <p:nvGrpSpPr>
        <p:cNvPr id="92" name="Shape 92"/>
        <p:cNvGrpSpPr/>
        <p:nvPr/>
      </p:nvGrpSpPr>
      <p:grpSpPr>
        <a:xfrm>
          <a:off y="0" x="0"/>
          <a:ext cy="0" cx="0"/>
          <a:chOff y="0" x="0"/>
          <a:chExt cy="0" cx="0"/>
        </a:xfrm>
      </p:grpSpPr>
      <p:sp>
        <p:nvSpPr>
          <p:cNvPr id="93" name="Shape 93"/>
          <p:cNvSpPr txBox="1"/>
          <p:nvPr>
            <p:ph type="title"/>
          </p:nvPr>
        </p:nvSpPr>
        <p:spPr>
          <a:xfrm>
            <a:off y="190500" x="457200"/>
            <a:ext cy="1311299" cx="8228100"/>
          </a:xfrm>
          <a:prstGeom prst="rect">
            <a:avLst/>
          </a:prstGeom>
          <a:noFill/>
          <a:ln>
            <a:noFill/>
          </a:ln>
        </p:spPr>
        <p:txBody>
          <a:bodyPr bIns="91425" rIns="91425" lIns="91425" tIns="91425" anchor="ctr" anchorCtr="0"/>
          <a:lstStyle>
            <a:lvl1pPr algn="ctr" rtl="0">
              <a:lnSpc>
                <a:spcPct val="93000"/>
              </a:lnSpc>
              <a:spcBef>
                <a:spcPts val="0"/>
              </a:spcBef>
              <a:spcAft>
                <a:spcPts val="0"/>
              </a:spcAft>
              <a:buClr>
                <a:schemeClr val="dk2"/>
              </a:buClr>
              <a:defRPr>
                <a:solidFill>
                  <a:schemeClr val="dk2"/>
                </a:solidFill>
              </a:defRPr>
            </a:lvl1pPr>
            <a:lvl2pPr algn="ctr" rtl="0" indent="-285750" marL="742950">
              <a:lnSpc>
                <a:spcPct val="93000"/>
              </a:lnSpc>
              <a:spcBef>
                <a:spcPts val="0"/>
              </a:spcBef>
              <a:spcAft>
                <a:spcPts val="0"/>
              </a:spcAft>
              <a:defRPr/>
            </a:lvl2pPr>
            <a:lvl3pPr algn="ctr" rtl="0" indent="-228600" marL="1143000">
              <a:lnSpc>
                <a:spcPct val="93000"/>
              </a:lnSpc>
              <a:spcBef>
                <a:spcPts val="0"/>
              </a:spcBef>
              <a:spcAft>
                <a:spcPts val="0"/>
              </a:spcAft>
              <a:defRPr/>
            </a:lvl3pPr>
            <a:lvl4pPr algn="ctr" rtl="0" indent="-228600" marL="1600200">
              <a:lnSpc>
                <a:spcPct val="93000"/>
              </a:lnSpc>
              <a:spcBef>
                <a:spcPts val="0"/>
              </a:spcBef>
              <a:spcAft>
                <a:spcPts val="0"/>
              </a:spcAft>
              <a:defRPr/>
            </a:lvl4pPr>
            <a:lvl5pPr algn="ctr" rtl="0" indent="-228600" marL="2057400">
              <a:lnSpc>
                <a:spcPct val="93000"/>
              </a:lnSpc>
              <a:spcBef>
                <a:spcPts val="0"/>
              </a:spcBef>
              <a:spcAft>
                <a:spcPts val="0"/>
              </a:spcAft>
              <a:defRPr/>
            </a:lvl5pPr>
            <a:lvl6pPr algn="ctr" rtl="0" indent="-228600" marL="2514600">
              <a:lnSpc>
                <a:spcPct val="93000"/>
              </a:lnSpc>
              <a:spcBef>
                <a:spcPts val="0"/>
              </a:spcBef>
              <a:spcAft>
                <a:spcPts val="0"/>
              </a:spcAft>
              <a:defRPr/>
            </a:lvl6pPr>
            <a:lvl7pPr algn="ctr" rtl="0" indent="-228600" marL="2971800">
              <a:lnSpc>
                <a:spcPct val="93000"/>
              </a:lnSpc>
              <a:spcBef>
                <a:spcPts val="0"/>
              </a:spcBef>
              <a:spcAft>
                <a:spcPts val="0"/>
              </a:spcAft>
              <a:defRPr/>
            </a:lvl7pPr>
            <a:lvl8pPr algn="ctr" rtl="0" indent="-228600" marL="3429000">
              <a:lnSpc>
                <a:spcPct val="93000"/>
              </a:lnSpc>
              <a:spcBef>
                <a:spcPts val="0"/>
              </a:spcBef>
              <a:spcAft>
                <a:spcPts val="0"/>
              </a:spcAft>
              <a:defRPr/>
            </a:lvl8pPr>
            <a:lvl9pPr algn="ctr" rtl="0" indent="-228600" marL="3886200">
              <a:lnSpc>
                <a:spcPct val="93000"/>
              </a:lnSpc>
              <a:spcBef>
                <a:spcPts val="0"/>
              </a:spcBef>
              <a:spcAft>
                <a:spcPts val="0"/>
              </a:spcAft>
              <a:defRPr/>
            </a:lvl9pPr>
          </a:lstStyle>
          <a:p/>
        </p:txBody>
      </p:sp>
      <p:sp>
        <p:nvSpPr>
          <p:cNvPr id="94" name="Shape 94"/>
          <p:cNvSpPr txBox="1"/>
          <p:nvPr>
            <p:ph idx="1" type="body"/>
          </p:nvPr>
        </p:nvSpPr>
        <p:spPr>
          <a:xfrm>
            <a:off y="1600200" x="457200"/>
            <a:ext cy="4524300" cx="8228100"/>
          </a:xfrm>
          <a:prstGeom prst="rect">
            <a:avLst/>
          </a:prstGeom>
          <a:noFill/>
          <a:ln>
            <a:noFill/>
          </a:ln>
        </p:spPr>
        <p:txBody>
          <a:bodyPr bIns="91425" rIns="91425" lIns="91425" tIns="91425" anchor="t" anchorCtr="0"/>
          <a:lstStyle>
            <a:lvl1pPr rtl="0" indent="-180975" marL="358775">
              <a:spcBef>
                <a:spcPts val="0"/>
              </a:spcBef>
              <a:buClr>
                <a:srgbClr val="CC3300"/>
              </a:buClr>
              <a:buSzPct val="100000"/>
              <a:buFont typeface="Noto Symbol"/>
              <a:buChar char="▪"/>
              <a:defRPr sz="2200"/>
            </a:lvl1pPr>
            <a:lvl2pPr rtl="0" indent="-211137" marL="719137">
              <a:spcBef>
                <a:spcPts val="0"/>
              </a:spcBef>
              <a:buClr>
                <a:srgbClr val="006600"/>
              </a:buClr>
              <a:buSzPct val="100000"/>
              <a:buFont typeface="Noto Symbol"/>
              <a:buChar char="▪"/>
              <a:defRPr sz="1900"/>
            </a:lvl2pPr>
            <a:lvl3pPr rtl="0" indent="-101600" marL="990600">
              <a:spcBef>
                <a:spcPts val="0"/>
              </a:spcBef>
              <a:buClr>
                <a:srgbClr val="CC6600"/>
              </a:buClr>
              <a:buSzPct val="100000"/>
              <a:buFont typeface="Arial"/>
              <a:buChar char="•"/>
              <a:defRPr sz="1700"/>
            </a:lvl3pPr>
            <a:lvl4pPr rtl="0">
              <a:spcBef>
                <a:spcPts val="0"/>
              </a:spcBef>
              <a:buSzPct val="100000"/>
              <a:defRPr sz="1500"/>
            </a:lvl4pPr>
            <a:lvl5pPr rtl="0">
              <a:spcBef>
                <a:spcPts val="0"/>
              </a:spcBef>
              <a:buSzPct val="100000"/>
              <a:defRPr sz="1700"/>
            </a:lvl5pPr>
            <a:lvl6pPr rtl="0">
              <a:spcBef>
                <a:spcPts val="0"/>
              </a:spcBef>
              <a:buSzPct val="100000"/>
              <a:defRPr sz="1700"/>
            </a:lvl6pPr>
            <a:lvl7pPr rtl="0">
              <a:spcBef>
                <a:spcPts val="0"/>
              </a:spcBef>
              <a:buSzPct val="100000"/>
              <a:defRPr sz="1700"/>
            </a:lvl7pPr>
            <a:lvl8pPr rtl="0">
              <a:spcBef>
                <a:spcPts val="0"/>
              </a:spcBef>
              <a:buSzPct val="100000"/>
              <a:defRPr sz="1700"/>
            </a:lvl8pPr>
            <a:lvl9pPr rtl="0">
              <a:spcBef>
                <a:spcPts val="0"/>
              </a:spcBef>
              <a:buSzPct val="100000"/>
              <a:defRPr sz="1700"/>
            </a:lvl9pPr>
          </a:lstStyle>
          <a:p/>
        </p:txBody>
      </p:sp>
      <p:sp>
        <p:nvSpPr>
          <p:cNvPr id="95" name="Shape 95"/>
          <p:cNvSpPr txBox="1"/>
          <p:nvPr>
            <p:ph idx="12" type="sldNum"/>
          </p:nvPr>
        </p:nvSpPr>
        <p:spPr>
          <a:xfrm>
            <a:off y="6597650" x="6553200"/>
            <a:ext cy="474599" cx="21320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xEl>
                                              <p:pRg st="0" end="0"/>
                                            </p:txEl>
                                          </p:spTgt>
                                        </p:tgtEl>
                                        <p:attrNameLst>
                                          <p:attrName>style.visibility</p:attrName>
                                        </p:attrNameLst>
                                      </p:cBhvr>
                                      <p:to>
                                        <p:strVal val="visible"/>
                                      </p:to>
                                    </p:set>
                                    <p:animEffect transition="in" filter="fade">
                                      <p:cBhvr>
                                        <p:cTn dur="1000"/>
                                        <p:tgtEl>
                                          <p:spTgt spid="94">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xEl>
                                              <p:pRg st="1" end="1"/>
                                            </p:txEl>
                                          </p:spTgt>
                                        </p:tgtEl>
                                        <p:attrNameLst>
                                          <p:attrName>style.visibility</p:attrName>
                                        </p:attrNameLst>
                                      </p:cBhvr>
                                      <p:to>
                                        <p:strVal val="visible"/>
                                      </p:to>
                                    </p:set>
                                    <p:animEffect transition="in" filter="fade">
                                      <p:cBhvr>
                                        <p:cTn dur="1000"/>
                                        <p:tgtEl>
                                          <p:spTgt spid="94">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xEl>
                                              <p:pRg st="2" end="2"/>
                                            </p:txEl>
                                          </p:spTgt>
                                        </p:tgtEl>
                                        <p:attrNameLst>
                                          <p:attrName>style.visibility</p:attrName>
                                        </p:attrNameLst>
                                      </p:cBhvr>
                                      <p:to>
                                        <p:strVal val="visible"/>
                                      </p:to>
                                    </p:set>
                                    <p:animEffect transition="in" filter="fade">
                                      <p:cBhvr>
                                        <p:cTn dur="1000"/>
                                        <p:tgtEl>
                                          <p:spTgt spid="94">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xEl>
                                              <p:pRg st="3" end="3"/>
                                            </p:txEl>
                                          </p:spTgt>
                                        </p:tgtEl>
                                        <p:attrNameLst>
                                          <p:attrName>style.visibility</p:attrName>
                                        </p:attrNameLst>
                                      </p:cBhvr>
                                      <p:to>
                                        <p:strVal val="visible"/>
                                      </p:to>
                                    </p:set>
                                    <p:animEffect transition="in" filter="fade">
                                      <p:cBhvr>
                                        <p:cTn dur="1000"/>
                                        <p:tgtEl>
                                          <p:spTgt spid="94">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xEl>
                                              <p:pRg st="4" end="4"/>
                                            </p:txEl>
                                          </p:spTgt>
                                        </p:tgtEl>
                                        <p:attrNameLst>
                                          <p:attrName>style.visibility</p:attrName>
                                        </p:attrNameLst>
                                      </p:cBhvr>
                                      <p:to>
                                        <p:strVal val="visible"/>
                                      </p:to>
                                    </p:set>
                                    <p:animEffect transition="in" filter="fade">
                                      <p:cBhvr>
                                        <p:cTn dur="1000"/>
                                        <p:tgtEl>
                                          <p:spTgt spid="94">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xEl>
                                              <p:pRg st="5" end="5"/>
                                            </p:txEl>
                                          </p:spTgt>
                                        </p:tgtEl>
                                        <p:attrNameLst>
                                          <p:attrName>style.visibility</p:attrName>
                                        </p:attrNameLst>
                                      </p:cBhvr>
                                      <p:to>
                                        <p:strVal val="visible"/>
                                      </p:to>
                                    </p:set>
                                    <p:animEffect transition="in" filter="fade">
                                      <p:cBhvr>
                                        <p:cTn dur="1000"/>
                                        <p:tgtEl>
                                          <p:spTgt spid="94">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xEl>
                                              <p:pRg st="6" end="6"/>
                                            </p:txEl>
                                          </p:spTgt>
                                        </p:tgtEl>
                                        <p:attrNameLst>
                                          <p:attrName>style.visibility</p:attrName>
                                        </p:attrNameLst>
                                      </p:cBhvr>
                                      <p:to>
                                        <p:strVal val="visible"/>
                                      </p:to>
                                    </p:set>
                                    <p:animEffect transition="in" filter="fade">
                                      <p:cBhvr>
                                        <p:cTn dur="1000"/>
                                        <p:tgtEl>
                                          <p:spTgt spid="94">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xEl>
                                              <p:pRg st="7" end="7"/>
                                            </p:txEl>
                                          </p:spTgt>
                                        </p:tgtEl>
                                        <p:attrNameLst>
                                          <p:attrName>style.visibility</p:attrName>
                                        </p:attrNameLst>
                                      </p:cBhvr>
                                      <p:to>
                                        <p:strVal val="visible"/>
                                      </p:to>
                                    </p:set>
                                    <p:animEffect transition="in" filter="fade">
                                      <p:cBhvr>
                                        <p:cTn dur="1000"/>
                                        <p:tgtEl>
                                          <p:spTgt spid="94">
                                            <p:txEl>
                                              <p:pRg st="7" end="7"/>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xEl>
                                              <p:pRg st="8" end="8"/>
                                            </p:txEl>
                                          </p:spTgt>
                                        </p:tgtEl>
                                        <p:attrNameLst>
                                          <p:attrName>style.visibility</p:attrName>
                                        </p:attrNameLst>
                                      </p:cBhvr>
                                      <p:to>
                                        <p:strVal val="visible"/>
                                      </p:to>
                                    </p:set>
                                    <p:animEffect transition="in" filter="fade">
                                      <p:cBhvr>
                                        <p:cTn dur="1000"/>
                                        <p:tgtEl>
                                          <p:spTgt spid="94">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grpSp>
        <p:nvGrpSpPr>
          <p:cNvPr id="9" name="Shape 9"/>
          <p:cNvGrpSpPr/>
          <p:nvPr/>
        </p:nvGrpSpPr>
        <p:grpSpPr>
          <a:xfrm>
            <a:off y="-94" x="33867"/>
            <a:ext cy="2810236" cx="3409812"/>
            <a:chOff y="1493" x="0"/>
            <a:chExt cy="2810236" cx="3409812"/>
          </a:xfrm>
        </p:grpSpPr>
        <p:cxnSp>
          <p:nvCxnSpPr>
            <p:cNvPr id="10" name="Shape 10"/>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1" name="Shape 11"/>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2" name="Shape 12"/>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3" name="Shape 13"/>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4" name="Shape 14"/>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5" name="Shape 15"/>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6" name="Shape 16"/>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7" name="Shape 17"/>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8" name="Shape 18"/>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9" name="Shape 19"/>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0" name="Shape 20"/>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1" name="Shape 21"/>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2" name="Shape 22"/>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3" name="Shape 23"/>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4" name="Shape 24"/>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5" name="Shape 25"/>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6" name="Shape 26"/>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7" name="Shape 27"/>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8" name="Shape 28"/>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9" name="Shape 29"/>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0" name="Shape 30"/>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1" name="Shape 31"/>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2" name="Shape 32"/>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3" name="Shape 33"/>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4" name="Shape 34"/>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
        <p:nvSpPr>
          <p:cNvPr id="35" name="Shape 35"/>
          <p:cNvSpPr txBox="1"/>
          <p:nvPr>
            <p:ph type="title"/>
          </p:nvPr>
        </p:nvSpPr>
        <p:spPr>
          <a:xfrm>
            <a:off y="274637" x="457200"/>
            <a:ext cy="1143000" cx="8229600"/>
          </a:xfrm>
          <a:prstGeom prst="rect">
            <a:avLst/>
          </a:prstGeom>
          <a:noFill/>
          <a:ln>
            <a:noFill/>
          </a:ln>
        </p:spPr>
        <p:txBody>
          <a:bodyPr bIns="91425" rIns="91425" lIns="91425" tIns="91425" anchor="b" anchorCtr="0"/>
          <a:lstStyle>
            <a:lvl1pPr>
              <a:spcBef>
                <a:spcPts val="0"/>
              </a:spcBef>
              <a:buClr>
                <a:schemeClr val="lt1"/>
              </a:buClr>
              <a:buSzPct val="100000"/>
              <a:buNone/>
              <a:defRPr sz="4400">
                <a:solidFill>
                  <a:schemeClr val="lt1"/>
                </a:solidFill>
              </a:defRPr>
            </a:lvl1pPr>
            <a:lvl2pPr>
              <a:spcBef>
                <a:spcPts val="0"/>
              </a:spcBef>
              <a:buClr>
                <a:schemeClr val="lt1"/>
              </a:buClr>
              <a:buSzPct val="100000"/>
              <a:buNone/>
              <a:defRPr sz="4400">
                <a:solidFill>
                  <a:schemeClr val="lt1"/>
                </a:solidFill>
              </a:defRPr>
            </a:lvl2pPr>
            <a:lvl3pPr>
              <a:spcBef>
                <a:spcPts val="0"/>
              </a:spcBef>
              <a:buClr>
                <a:schemeClr val="lt1"/>
              </a:buClr>
              <a:buSzPct val="100000"/>
              <a:buNone/>
              <a:defRPr sz="4400">
                <a:solidFill>
                  <a:schemeClr val="lt1"/>
                </a:solidFill>
              </a:defRPr>
            </a:lvl3pPr>
            <a:lvl4pPr>
              <a:spcBef>
                <a:spcPts val="0"/>
              </a:spcBef>
              <a:buClr>
                <a:schemeClr val="lt1"/>
              </a:buClr>
              <a:buSzPct val="100000"/>
              <a:buNone/>
              <a:defRPr sz="4400">
                <a:solidFill>
                  <a:schemeClr val="lt1"/>
                </a:solidFill>
              </a:defRPr>
            </a:lvl4pPr>
            <a:lvl5pPr>
              <a:spcBef>
                <a:spcPts val="0"/>
              </a:spcBef>
              <a:buClr>
                <a:schemeClr val="lt1"/>
              </a:buClr>
              <a:buSzPct val="100000"/>
              <a:buNone/>
              <a:defRPr sz="4400">
                <a:solidFill>
                  <a:schemeClr val="lt1"/>
                </a:solidFill>
              </a:defRPr>
            </a:lvl5pPr>
            <a:lvl6pPr>
              <a:spcBef>
                <a:spcPts val="0"/>
              </a:spcBef>
              <a:buClr>
                <a:schemeClr val="lt1"/>
              </a:buClr>
              <a:buSzPct val="100000"/>
              <a:buNone/>
              <a:defRPr sz="4400">
                <a:solidFill>
                  <a:schemeClr val="lt1"/>
                </a:solidFill>
              </a:defRPr>
            </a:lvl6pPr>
            <a:lvl7pPr>
              <a:spcBef>
                <a:spcPts val="0"/>
              </a:spcBef>
              <a:buClr>
                <a:schemeClr val="lt1"/>
              </a:buClr>
              <a:buSzPct val="100000"/>
              <a:buNone/>
              <a:defRPr sz="4400">
                <a:solidFill>
                  <a:schemeClr val="lt1"/>
                </a:solidFill>
              </a:defRPr>
            </a:lvl7pPr>
            <a:lvl8pPr>
              <a:spcBef>
                <a:spcPts val="0"/>
              </a:spcBef>
              <a:buClr>
                <a:schemeClr val="lt1"/>
              </a:buClr>
              <a:buSzPct val="100000"/>
              <a:buNone/>
              <a:defRPr sz="4400">
                <a:solidFill>
                  <a:schemeClr val="lt1"/>
                </a:solidFill>
              </a:defRPr>
            </a:lvl8pPr>
            <a:lvl9pPr>
              <a:spcBef>
                <a:spcPts val="0"/>
              </a:spcBef>
              <a:buClr>
                <a:schemeClr val="lt1"/>
              </a:buClr>
              <a:buSzPct val="100000"/>
              <a:buNone/>
              <a:defRPr sz="4400">
                <a:solidFill>
                  <a:schemeClr val="lt1"/>
                </a:solidFill>
              </a:defRPr>
            </a:lvl9pPr>
          </a:lstStyle>
          <a:p/>
        </p:txBody>
      </p:sp>
      <p:sp>
        <p:nvSpPr>
          <p:cNvPr id="36" name="Shape 36"/>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spcBef>
                <a:spcPts val="0"/>
              </a:spcBef>
              <a:buClr>
                <a:schemeClr val="dk2"/>
              </a:buClr>
              <a:buSzPct val="100000"/>
              <a:defRPr sz="1800">
                <a:solidFill>
                  <a:schemeClr val="dk2"/>
                </a:solidFill>
              </a:defRPr>
            </a:lvl1pPr>
            <a:lvl2pPr>
              <a:spcBef>
                <a:spcPts val="360"/>
              </a:spcBef>
              <a:buClr>
                <a:schemeClr val="dk2"/>
              </a:buClr>
              <a:buSzPct val="100000"/>
              <a:defRPr sz="1800">
                <a:solidFill>
                  <a:schemeClr val="dk2"/>
                </a:solidFill>
              </a:defRPr>
            </a:lvl2pPr>
            <a:lvl3pPr>
              <a:spcBef>
                <a:spcPts val="360"/>
              </a:spcBef>
              <a:buClr>
                <a:schemeClr val="dk2"/>
              </a:buClr>
              <a:buSzPct val="100000"/>
              <a:defRPr sz="18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p:txBody>
      </p:sp>
      <p:grpSp>
        <p:nvGrpSpPr>
          <p:cNvPr id="37" name="Shape 37"/>
          <p:cNvGrpSpPr/>
          <p:nvPr/>
        </p:nvGrpSpPr>
        <p:grpSpPr>
          <a:xfrm rot="10800000">
            <a:off y="4047858" x="5734187"/>
            <a:ext cy="2810236" cx="3409812"/>
            <a:chOff y="1493" x="0"/>
            <a:chExt cy="2810236" cx="3409812"/>
          </a:xfrm>
        </p:grpSpPr>
        <p:cxnSp>
          <p:nvCxnSpPr>
            <p:cNvPr id="38" name="Shape 38"/>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9" name="Shape 39"/>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0" name="Shape 40"/>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1" name="Shape 41"/>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2" name="Shape 42"/>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3" name="Shape 43"/>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4" name="Shape 44"/>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5" name="Shape 45"/>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6" name="Shape 46"/>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7" name="Shape 47"/>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8" name="Shape 48"/>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9" name="Shape 49"/>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0" name="Shape 50"/>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1" name="Shape 51"/>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2" name="Shape 52"/>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3" name="Shape 53"/>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4" name="Shape 54"/>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5" name="Shape 55"/>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6" name="Shape 56"/>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7" name="Shape 57"/>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8" name="Shape 58"/>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9" name="Shape 59"/>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60" name="Shape 60"/>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61" name="Shape 61"/>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62" name="Shape 62"/>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7.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7.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7.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7.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7.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7.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7.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7.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7.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7.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7.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7.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7.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7.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7.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7.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7.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7.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7.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7.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ctrTitle"/>
          </p:nvPr>
        </p:nvSpPr>
        <p:spPr>
          <a:xfrm>
            <a:off y="2266575" x="685800"/>
            <a:ext cy="1333799" cx="6599100"/>
          </a:xfrm>
          <a:prstGeom prst="rect">
            <a:avLst/>
          </a:prstGeom>
          <a:noFill/>
          <a:ln>
            <a:noFill/>
          </a:ln>
        </p:spPr>
        <p:txBody>
          <a:bodyPr bIns="0" rIns="0" lIns="0" tIns="0" anchor="ctr" anchorCtr="0">
            <a:noAutofit/>
          </a:bodyPr>
          <a:lstStyle/>
          <a:p>
            <a:pPr algn="l" rtl="0" lvl="0" marR="0" indent="0" marL="0">
              <a:lnSpc>
                <a:spcPct val="93000"/>
              </a:lnSpc>
              <a:spcBef>
                <a:spcPts val="0"/>
              </a:spcBef>
              <a:spcAft>
                <a:spcPts val="0"/>
              </a:spcAft>
              <a:buClr>
                <a:schemeClr val="dk1"/>
              </a:buClr>
              <a:buSzPct val="36666"/>
              <a:buFont typeface="Arial"/>
              <a:buNone/>
            </a:pPr>
            <a:r>
              <a:rPr lang="fr-FR"/>
              <a:t>Formation au plurilinguisme et à l’interculturalité dans les programmes de l’école primaire</a:t>
            </a:r>
          </a:p>
        </p:txBody>
      </p:sp>
      <p:sp>
        <p:nvSpPr>
          <p:cNvPr id="98" name="Shape 98"/>
          <p:cNvSpPr txBox="1"/>
          <p:nvPr>
            <p:ph idx="1" type="subTitle"/>
          </p:nvPr>
        </p:nvSpPr>
        <p:spPr>
          <a:xfrm>
            <a:off y="4199350" x="685800"/>
            <a:ext cy="900599" cx="6599100"/>
          </a:xfrm>
          <a:prstGeom prst="rect">
            <a:avLst/>
          </a:prstGeom>
          <a:noFill/>
          <a:ln>
            <a:noFill/>
          </a:ln>
        </p:spPr>
        <p:txBody>
          <a:bodyPr bIns="0" rIns="0" lIns="0" tIns="24675" anchor="t" anchorCtr="0">
            <a:noAutofit/>
          </a:bodyPr>
          <a:lstStyle/>
          <a:p>
            <a:pPr rtl="0" lvl="0">
              <a:spcBef>
                <a:spcPts val="0"/>
              </a:spcBef>
              <a:buClr>
                <a:srgbClr val="000000"/>
              </a:buClr>
              <a:buSzPct val="25000"/>
              <a:buFont typeface="Times New Roman"/>
              <a:buNone/>
            </a:pPr>
            <a:r>
              <a:rPr baseline="0" lang="fr-FR">
                <a:solidFill>
                  <a:srgbClr val="CCCCCC"/>
                </a:solidFill>
              </a:rPr>
              <a:t>Christian Ollivier</a:t>
            </a:r>
          </a:p>
          <a:p>
            <a:pPr rtl="0" lvl="0">
              <a:spcBef>
                <a:spcPts val="0"/>
              </a:spcBef>
              <a:buClr>
                <a:srgbClr val="000000"/>
              </a:buClr>
              <a:buSzPct val="25000"/>
              <a:buFont typeface="Times New Roman"/>
              <a:buNone/>
            </a:pPr>
            <a:r>
              <a:rPr baseline="0" lang="fr-FR">
                <a:solidFill>
                  <a:srgbClr val="CCCCCC"/>
                </a:solidFill>
              </a:rPr>
              <a:t>Université de La Réunion</a:t>
            </a:r>
          </a:p>
          <a:p>
            <a:pPr rtl="0" lvl="0">
              <a:spcBef>
                <a:spcPts val="0"/>
              </a:spcBef>
              <a:buClr>
                <a:srgbClr val="000000"/>
              </a:buClr>
              <a:buSzPct val="25000"/>
              <a:buFont typeface="Times New Roman"/>
              <a:buNone/>
            </a:pPr>
            <a:r>
              <a:rPr baseline="0" lang="fr-FR">
                <a:solidFill>
                  <a:srgbClr val="CCCCCC"/>
                </a:solidFill>
              </a:rPr>
              <a:t>Département de FLE / LCF-I</a:t>
            </a:r>
            <a:r>
              <a:rPr lang="fr-FR">
                <a:solidFill>
                  <a:srgbClr val="CCCCCC"/>
                </a:solidFill>
              </a:rPr>
              <a:t>care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type="title"/>
          </p:nvPr>
        </p:nvSpPr>
        <p:spPr>
          <a:xfrm>
            <a:off y="190500" x="457200"/>
            <a:ext cy="1311275" cx="8228013"/>
          </a:xfrm>
          <a:prstGeom prst="rect">
            <a:avLst/>
          </a:prstGeom>
          <a:noFill/>
          <a:ln>
            <a:noFill/>
          </a:ln>
        </p:spPr>
        <p:txBody>
          <a:bodyPr bIns="0" rIns="0" lIns="0" tIns="0" anchor="ctr" anchorCtr="0">
            <a:noAutofit/>
          </a:bodyPr>
          <a:lstStyle/>
          <a:p>
            <a:pPr algn="ctr" rtl="0" lvl="0" marR="0" indent="0" marL="0">
              <a:lnSpc>
                <a:spcPct val="93000"/>
              </a:lnSpc>
              <a:spcBef>
                <a:spcPts val="0"/>
              </a:spcBef>
              <a:spcAft>
                <a:spcPts val="0"/>
              </a:spcAft>
              <a:buSzPct val="25000"/>
              <a:buNone/>
            </a:pPr>
            <a:r>
              <a:rPr strike="noStrike" u="none" b="0" cap="none" baseline="0" sz="4000" lang="fr-FR" i="0">
                <a:solidFill>
                  <a:srgbClr val="000066"/>
                </a:solidFill>
                <a:latin typeface="Arial"/>
                <a:ea typeface="Arial"/>
                <a:cs typeface="Arial"/>
                <a:sym typeface="Arial"/>
              </a:rPr>
              <a:t>Méthodologie</a:t>
            </a:r>
          </a:p>
        </p:txBody>
      </p:sp>
      <p:sp>
        <p:nvSpPr>
          <p:cNvPr id="161" name="Shape 161"/>
          <p:cNvSpPr txBox="1"/>
          <p:nvPr>
            <p:ph idx="1" type="body"/>
          </p:nvPr>
        </p:nvSpPr>
        <p:spPr>
          <a:xfrm>
            <a:off y="1600200" x="457200"/>
            <a:ext cy="4524374" cx="8228013"/>
          </a:xfrm>
          <a:prstGeom prst="rect">
            <a:avLst/>
          </a:prstGeom>
          <a:noFill/>
          <a:ln>
            <a:noFill/>
          </a:ln>
        </p:spPr>
        <p:txBody>
          <a:bodyPr bIns="0" rIns="0" lIns="0" tIns="24675" anchor="t" anchorCtr="0">
            <a:noAutofit/>
          </a:bodyPr>
          <a:lstStyle/>
          <a:p>
            <a:pPr rtl="0" lvl="0" indent="-320675" marL="358775">
              <a:spcBef>
                <a:spcPts val="0"/>
              </a:spcBef>
              <a:buClr>
                <a:srgbClr val="CC3300"/>
              </a:buClr>
              <a:buSzPct val="100000"/>
              <a:buFont typeface="Noto Symbol"/>
              <a:buChar char="•"/>
            </a:pPr>
            <a:r>
              <a:rPr baseline="0" lang="fr-FR"/>
              <a:t>Analyse des contenus</a:t>
            </a:r>
          </a:p>
          <a:p>
            <a:pPr algn="l" rtl="0" lvl="1" marR="0" indent="-331787" marL="719137">
              <a:lnSpc>
                <a:spcPct val="100000"/>
              </a:lnSpc>
              <a:spcBef>
                <a:spcPts val="360"/>
              </a:spcBef>
              <a:spcAft>
                <a:spcPts val="0"/>
              </a:spcAft>
              <a:buClr>
                <a:srgbClr val="006600"/>
              </a:buClr>
              <a:buSzPct val="86363"/>
              <a:buFont typeface="Noto Symbol"/>
              <a:buChar char="•"/>
            </a:pPr>
            <a:r>
              <a:rPr lang="fr-FR"/>
              <a:t>1) évocation de la construction de “savoirs, savoir-faire et savoir-être”</a:t>
            </a:r>
          </a:p>
          <a:p>
            <a:pPr rtl="0" lvl="2" indent="-209550" marL="990600">
              <a:spcBef>
                <a:spcPts val="0"/>
              </a:spcBef>
              <a:buClr>
                <a:srgbClr val="CC6600"/>
              </a:buClr>
              <a:buSzPct val="77272"/>
              <a:buFont typeface="Arial"/>
              <a:buChar char="•"/>
            </a:pPr>
            <a:r>
              <a:rPr lang="fr-FR"/>
              <a:t>“concernant </a:t>
            </a:r>
          </a:p>
          <a:p>
            <a:pPr rtl="0" lvl="3" indent="-209550" marL="1600200">
              <a:spcBef>
                <a:spcPts val="0"/>
              </a:spcBef>
              <a:buClr>
                <a:schemeClr val="dk2"/>
              </a:buClr>
              <a:buSzPct val="68181"/>
              <a:buFont typeface="Arial"/>
              <a:buChar char="●"/>
            </a:pPr>
            <a:r>
              <a:rPr lang="fr-FR"/>
              <a:t>les faits linguistiques” (</a:t>
            </a:r>
            <a:r>
              <a:rPr lang="fr-FR" i="1"/>
              <a:t>language awareness</a:t>
            </a:r>
            <a:r>
              <a:rPr lang="fr-FR"/>
              <a:t>)</a:t>
            </a:r>
          </a:p>
          <a:p>
            <a:pPr rtl="0" lvl="3" indent="-209550" marL="1600200">
              <a:spcBef>
                <a:spcPts val="0"/>
              </a:spcBef>
              <a:buClr>
                <a:schemeClr val="dk2"/>
              </a:buClr>
              <a:buSzPct val="68181"/>
              <a:buFont typeface="Arial"/>
              <a:buChar char="●"/>
            </a:pPr>
            <a:r>
              <a:rPr lang="fr-FR"/>
              <a:t>“les faits culturels </a:t>
            </a:r>
            <a:r>
              <a:rPr lang="fr-FR" i="1"/>
              <a:t>en général</a:t>
            </a:r>
            <a:r>
              <a:rPr lang="fr-FR"/>
              <a:t>” (</a:t>
            </a:r>
            <a:r>
              <a:rPr lang="fr-FR" i="1"/>
              <a:t>culture awareness</a:t>
            </a:r>
            <a:r>
              <a:rPr lang="fr-FR"/>
              <a:t>)</a:t>
            </a:r>
          </a:p>
          <a:p>
            <a:pPr rtl="0" lvl="2" indent="-209550" marL="990600">
              <a:spcBef>
                <a:spcPts val="0"/>
              </a:spcBef>
              <a:buClr>
                <a:srgbClr val="CC6600"/>
              </a:buClr>
              <a:buSzPct val="77272"/>
              <a:buFont typeface="Arial"/>
              <a:buChar char="•"/>
            </a:pPr>
            <a:r>
              <a:rPr lang="fr-FR"/>
              <a:t>permettant de prendre appui sur des aptitudes acquises dans une langue / culture pour des apprentissages ultérieurs (CARAP) (aspects didactiques)</a:t>
            </a:r>
          </a:p>
          <a:p>
            <a:pPr rtl="0" lvl="1" marL="719137">
              <a:spcBef>
                <a:spcPts val="0"/>
              </a:spcBef>
              <a:buClr>
                <a:srgbClr val="006600"/>
              </a:buClr>
              <a:buSzPct val="86363"/>
              <a:buFont typeface="Noto Symbol"/>
              <a:buChar char="•"/>
            </a:pPr>
            <a:r>
              <a:rPr lang="fr-FR"/>
              <a:t>2) évocation des approches plurielles</a:t>
            </a:r>
          </a:p>
          <a:p>
            <a:pPr rtl="0" lvl="2" indent="-209550" marL="990600">
              <a:spcBef>
                <a:spcPts val="0"/>
              </a:spcBef>
              <a:buClr>
                <a:srgbClr val="CC6600"/>
              </a:buClr>
              <a:buSzPct val="77272"/>
              <a:buFont typeface="Arial"/>
              <a:buChar char="•"/>
            </a:pPr>
            <a:r>
              <a:rPr lang="fr-FR"/>
              <a:t>intercompréhension</a:t>
            </a:r>
          </a:p>
          <a:p>
            <a:pPr rtl="0" lvl="2" indent="-209550" marL="990600">
              <a:spcBef>
                <a:spcPts val="0"/>
              </a:spcBef>
              <a:buClr>
                <a:srgbClr val="CC6600"/>
              </a:buClr>
              <a:buSzPct val="77272"/>
              <a:buFont typeface="Arial"/>
              <a:buChar char="•"/>
            </a:pPr>
            <a:r>
              <a:rPr lang="fr-FR"/>
              <a:t>interculturel</a:t>
            </a:r>
          </a:p>
          <a:p>
            <a:pPr rtl="0" lvl="2" indent="-209550" marL="990600">
              <a:spcBef>
                <a:spcPts val="0"/>
              </a:spcBef>
              <a:buClr>
                <a:srgbClr val="CC6600"/>
              </a:buClr>
              <a:buSzPct val="77272"/>
              <a:buFont typeface="Arial"/>
              <a:buChar char="•"/>
            </a:pPr>
            <a:r>
              <a:rPr lang="fr-FR"/>
              <a:t>didactique intégrée</a:t>
            </a:r>
          </a:p>
          <a:p>
            <a:pPr rtl="0" lvl="2" indent="-209550" marL="990600">
              <a:spcBef>
                <a:spcPts val="0"/>
              </a:spcBef>
              <a:buClr>
                <a:srgbClr val="CC6600"/>
              </a:buClr>
              <a:buSzPct val="77272"/>
              <a:buFont typeface="Arial"/>
              <a:buChar char="•"/>
            </a:pPr>
            <a:r>
              <a:rPr lang="fr-FR"/>
              <a:t>éveil aux langues</a:t>
            </a:r>
          </a:p>
          <a:p>
            <a:pPr rtl="0" lvl="0">
              <a:spcBef>
                <a:spcPts val="0"/>
              </a:spcBef>
              <a:buClr>
                <a:srgbClr val="CC3300"/>
              </a:buClr>
              <a:buSzPct val="100000"/>
              <a:buFont typeface="Noto Symbol"/>
              <a:buChar char="•"/>
            </a:pPr>
            <a:r>
              <a:rPr lang="fr-FR"/>
              <a:t>Approche quantitative (programmes) et qualitative (+autres documents)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190500" x="457200"/>
            <a:ext cy="1311275" cx="8228013"/>
          </a:xfrm>
          <a:prstGeom prst="rect">
            <a:avLst/>
          </a:prstGeom>
          <a:noFill/>
          <a:ln>
            <a:noFill/>
          </a:ln>
        </p:spPr>
        <p:txBody>
          <a:bodyPr bIns="0" rIns="0" lIns="0" tIns="0" anchor="ctr" anchorCtr="0">
            <a:noAutofit/>
          </a:bodyPr>
          <a:lstStyle/>
          <a:p>
            <a:pPr algn="ctr" rtl="0" lvl="0" marR="0" indent="0" marL="0">
              <a:lnSpc>
                <a:spcPct val="93000"/>
              </a:lnSpc>
              <a:spcBef>
                <a:spcPts val="0"/>
              </a:spcBef>
              <a:spcAft>
                <a:spcPts val="0"/>
              </a:spcAft>
              <a:buSzPct val="25000"/>
              <a:buNone/>
            </a:pPr>
            <a:r>
              <a:rPr strike="noStrike" u="none" b="0" cap="none" baseline="0" sz="4000" lang="fr-FR" i="0">
                <a:solidFill>
                  <a:srgbClr val="000066"/>
                </a:solidFill>
                <a:latin typeface="Arial"/>
                <a:ea typeface="Arial"/>
                <a:cs typeface="Arial"/>
                <a:sym typeface="Arial"/>
              </a:rPr>
              <a:t>Résultats - Le</a:t>
            </a:r>
            <a:r>
              <a:rPr sz="4000" lang="fr-FR">
                <a:solidFill>
                  <a:srgbClr val="000066"/>
                </a:solidFill>
              </a:rPr>
              <a:t>s présents</a:t>
            </a:r>
          </a:p>
        </p:txBody>
      </p:sp>
      <p:sp>
        <p:nvSpPr>
          <p:cNvPr id="169" name="Shape 169"/>
          <p:cNvSpPr txBox="1"/>
          <p:nvPr>
            <p:ph idx="1" type="body"/>
          </p:nvPr>
        </p:nvSpPr>
        <p:spPr>
          <a:xfrm>
            <a:off y="1600200" x="457200"/>
            <a:ext cy="4524300" cx="8624399"/>
          </a:xfrm>
          <a:prstGeom prst="rect">
            <a:avLst/>
          </a:prstGeom>
          <a:noFill/>
          <a:ln>
            <a:noFill/>
          </a:ln>
        </p:spPr>
        <p:txBody>
          <a:bodyPr bIns="0" rIns="0" lIns="0" tIns="24675" anchor="t" anchorCtr="0">
            <a:noAutofit/>
          </a:bodyPr>
          <a:lstStyle/>
          <a:p>
            <a:pPr algn="l" rtl="0" lvl="0" marR="0" indent="-368300" marL="457200">
              <a:lnSpc>
                <a:spcPct val="100000"/>
              </a:lnSpc>
              <a:spcBef>
                <a:spcPts val="0"/>
              </a:spcBef>
              <a:spcAft>
                <a:spcPts val="0"/>
              </a:spcAft>
              <a:buClr>
                <a:srgbClr val="CC3300"/>
              </a:buClr>
              <a:buSzPct val="100000"/>
              <a:buFont typeface="Noto Symbol"/>
              <a:buChar char="▪"/>
            </a:pPr>
            <a:r>
              <a:rPr lang="fr-FR"/>
              <a:t>Langue et culture</a:t>
            </a:r>
          </a:p>
          <a:p>
            <a:pPr rtl="0" lvl="1" indent="-349250" marL="914400">
              <a:spcBef>
                <a:spcPts val="0"/>
              </a:spcBef>
              <a:buClr>
                <a:srgbClr val="006600"/>
              </a:buClr>
              <a:buSzPct val="86363"/>
              <a:buFont typeface="Noto Symbol"/>
              <a:buChar char="▪"/>
            </a:pPr>
            <a:r>
              <a:rPr lang="fr-FR"/>
              <a:t>Découverte de la diversité linguistique et culturelle</a:t>
            </a:r>
          </a:p>
          <a:p>
            <a:pPr rtl="0" lvl="1" indent="-349250" marL="914400">
              <a:spcBef>
                <a:spcPts val="0"/>
              </a:spcBef>
              <a:buClr>
                <a:srgbClr val="006600"/>
              </a:buClr>
              <a:buSzPct val="86363"/>
              <a:buFont typeface="Noto Symbol"/>
              <a:buChar char="▪"/>
            </a:pPr>
            <a:r>
              <a:rPr lang="fr-FR"/>
              <a:t>Confrontation avec d’autres langues et cultures = enrichissement</a:t>
            </a:r>
          </a:p>
          <a:p>
            <a:pPr rtl="0" lvl="0" indent="-368300" marL="457200">
              <a:spcBef>
                <a:spcPts val="0"/>
              </a:spcBef>
              <a:buClr>
                <a:srgbClr val="CC3300"/>
              </a:buClr>
              <a:buSzPct val="100000"/>
              <a:buFont typeface="Noto Symbol"/>
              <a:buChar char="▪"/>
            </a:pPr>
            <a:r>
              <a:rPr lang="fr-FR"/>
              <a:t>Le pluri/interculturel</a:t>
            </a:r>
          </a:p>
          <a:p>
            <a:pPr algn="l" rtl="0" lvl="1" marR="0" indent="-349250" marL="914400">
              <a:lnSpc>
                <a:spcPct val="100000"/>
              </a:lnSpc>
              <a:spcBef>
                <a:spcPts val="360"/>
              </a:spcBef>
              <a:spcAft>
                <a:spcPts val="0"/>
              </a:spcAft>
              <a:buClr>
                <a:srgbClr val="006600"/>
              </a:buClr>
              <a:buSzPct val="86363"/>
              <a:buFont typeface="Noto Symbol"/>
              <a:buChar char="▪"/>
            </a:pPr>
            <a:r>
              <a:rPr lang="fr-FR"/>
              <a:t>Élargissement de l’approche du monde</a:t>
            </a:r>
          </a:p>
          <a:p>
            <a:pPr algn="l" rtl="0" lvl="1" marR="0" indent="-349250" marL="914400">
              <a:lnSpc>
                <a:spcPct val="100000"/>
              </a:lnSpc>
              <a:spcBef>
                <a:spcPts val="360"/>
              </a:spcBef>
              <a:spcAft>
                <a:spcPts val="0"/>
              </a:spcAft>
              <a:buClr>
                <a:srgbClr val="006600"/>
              </a:buClr>
              <a:buSzPct val="86363"/>
              <a:buFont typeface="Noto Symbol"/>
              <a:buChar char="▪"/>
            </a:pPr>
            <a:r>
              <a:rPr lang="fr-FR"/>
              <a:t>Découverte d’un espace de + en + large et de + en + lointain</a:t>
            </a:r>
          </a:p>
          <a:p>
            <a:pPr algn="l" rtl="0" lvl="1" marR="0" indent="-349250" marL="914400">
              <a:lnSpc>
                <a:spcPct val="100000"/>
              </a:lnSpc>
              <a:spcBef>
                <a:spcPts val="360"/>
              </a:spcBef>
              <a:spcAft>
                <a:spcPts val="0"/>
              </a:spcAft>
              <a:buClr>
                <a:srgbClr val="006600"/>
              </a:buClr>
              <a:buSzPct val="86363"/>
              <a:buFont typeface="Noto Symbol"/>
              <a:buChar char="▪"/>
            </a:pPr>
            <a:r>
              <a:rPr lang="fr-FR"/>
              <a:t>Ouverture / Éducation à l’</a:t>
            </a:r>
            <a:r>
              <a:rPr lang="fr-FR">
                <a:solidFill>
                  <a:srgbClr val="980000"/>
                </a:solidFill>
              </a:rPr>
              <a:t>altérité </a:t>
            </a:r>
            <a:r>
              <a:rPr lang="fr-FR"/>
              <a:t>- Prise de conscience des différences</a:t>
            </a:r>
          </a:p>
          <a:p>
            <a:pPr algn="l" rtl="0" lvl="2" marR="0" indent="-336550" marL="1371600">
              <a:lnSpc>
                <a:spcPct val="100000"/>
              </a:lnSpc>
              <a:spcBef>
                <a:spcPts val="360"/>
              </a:spcBef>
              <a:spcAft>
                <a:spcPts val="0"/>
              </a:spcAft>
              <a:buClr>
                <a:srgbClr val="CC6600"/>
              </a:buClr>
              <a:buSzPct val="77272"/>
              <a:buFont typeface="Arial"/>
              <a:buChar char="•"/>
            </a:pPr>
            <a:r>
              <a:rPr lang="fr-FR"/>
              <a:t>Sens du relatif</a:t>
            </a:r>
          </a:p>
          <a:p>
            <a:pPr algn="l" rtl="0" lvl="2" marR="0" indent="-336550" marL="1371600">
              <a:lnSpc>
                <a:spcPct val="100000"/>
              </a:lnSpc>
              <a:spcBef>
                <a:spcPts val="360"/>
              </a:spcBef>
              <a:spcAft>
                <a:spcPts val="0"/>
              </a:spcAft>
              <a:buClr>
                <a:srgbClr val="CC6600"/>
              </a:buClr>
              <a:buSzPct val="77272"/>
              <a:buFont typeface="Arial"/>
              <a:buChar char="•"/>
            </a:pPr>
            <a:r>
              <a:rPr lang="fr-FR"/>
              <a:t>Curiosité</a:t>
            </a:r>
          </a:p>
          <a:p>
            <a:pPr algn="l" rtl="0" lvl="2" marR="0" indent="-336550" marL="1371600">
              <a:lnSpc>
                <a:spcPct val="100000"/>
              </a:lnSpc>
              <a:spcBef>
                <a:spcPts val="360"/>
              </a:spcBef>
              <a:spcAft>
                <a:spcPts val="0"/>
              </a:spcAft>
              <a:buClr>
                <a:srgbClr val="CC6600"/>
              </a:buClr>
              <a:buSzPct val="77272"/>
              <a:buFont typeface="Arial"/>
              <a:buChar char="•"/>
            </a:pPr>
            <a:r>
              <a:rPr lang="fr-FR"/>
              <a:t>Envie d’apprendre</a:t>
            </a:r>
          </a:p>
          <a:p>
            <a:pPr algn="l" rtl="0" lvl="2" marR="0" indent="-336550" marL="1371600">
              <a:lnSpc>
                <a:spcPct val="100000"/>
              </a:lnSpc>
              <a:spcBef>
                <a:spcPts val="360"/>
              </a:spcBef>
              <a:spcAft>
                <a:spcPts val="0"/>
              </a:spcAft>
              <a:buClr>
                <a:srgbClr val="CC6600"/>
              </a:buClr>
              <a:buSzPct val="77272"/>
              <a:buFont typeface="Arial"/>
              <a:buChar char="•"/>
            </a:pPr>
            <a:r>
              <a:rPr lang="fr-FR"/>
              <a:t>Dépassement des stéréotypes</a:t>
            </a:r>
          </a:p>
          <a:p>
            <a:pPr rtl="0" lvl="1" indent="-349250" marL="914400">
              <a:spcBef>
                <a:spcPts val="0"/>
              </a:spcBef>
              <a:buClr>
                <a:srgbClr val="006600"/>
              </a:buClr>
              <a:buSzPct val="86363"/>
              <a:buFont typeface="Noto Symbol"/>
              <a:buChar char="▪"/>
            </a:pPr>
            <a:r>
              <a:rPr lang="fr-FR"/>
              <a:t>Mise en valeur du potentiel représenté par les différentes cultures des élèves de la classe.” (Arabe, PROG 2002-LE-LR)</a:t>
            </a:r>
          </a:p>
          <a:p>
            <a:pPr rtl="0" lvl="1" indent="-349250" marL="914400">
              <a:spcBef>
                <a:spcPts val="0"/>
              </a:spcBef>
              <a:buClr>
                <a:srgbClr val="006600"/>
              </a:buClr>
              <a:buSzPct val="86363"/>
              <a:buFont typeface="Noto Symbol"/>
              <a:buChar char="▪"/>
            </a:pPr>
            <a:r>
              <a:rPr lang="fr-FR"/>
              <a:t>“Le maître choisit des activités mettant en évidence [...] les </a:t>
            </a:r>
            <a:r>
              <a:rPr lang="fr-FR">
                <a:solidFill>
                  <a:srgbClr val="3C78D8"/>
                </a:solidFill>
              </a:rPr>
              <a:t>liens</a:t>
            </a:r>
            <a:r>
              <a:rPr lang="fr-FR"/>
              <a:t> entre les langues et cultures de proximité et la langue et la culture arabes [...] enfin, une </a:t>
            </a:r>
            <a:r>
              <a:rPr lang="fr-FR">
                <a:solidFill>
                  <a:srgbClr val="3C78D8"/>
                </a:solidFill>
              </a:rPr>
              <a:t>ouverture commune</a:t>
            </a:r>
            <a:r>
              <a:rPr lang="fr-FR"/>
              <a:t> sur la Méditerranée avec toutes ses implications culturelles” (Arabe, PROG 2002-LE-LR).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sp>
        <p:nvSpPr>
          <p:cNvPr id="176" name="Shape 176"/>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Résultats - Les présents</a:t>
            </a:r>
          </a:p>
        </p:txBody>
      </p:sp>
      <p:sp>
        <p:nvSpPr>
          <p:cNvPr id="177" name="Shape 177"/>
          <p:cNvSpPr txBox="1"/>
          <p:nvPr>
            <p:ph idx="1" type="body"/>
          </p:nvPr>
        </p:nvSpPr>
        <p:spPr>
          <a:xfrm>
            <a:off y="1618075" x="564450"/>
            <a:ext cy="4524300" cx="86868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Le plurilinguisme</a:t>
            </a:r>
          </a:p>
          <a:p>
            <a:pPr rtl="0" lvl="1" indent="-349250" marL="914400">
              <a:spcBef>
                <a:spcPts val="0"/>
              </a:spcBef>
              <a:buClr>
                <a:srgbClr val="006600"/>
              </a:buClr>
              <a:buSzPct val="86363"/>
              <a:buFont typeface="Noto Symbol"/>
              <a:buChar char="▪"/>
            </a:pPr>
            <a:r>
              <a:rPr lang="fr-FR"/>
              <a:t>L’école peut proposer “une initiation à la diversité linguistique” (2006-CODE-EDUC).</a:t>
            </a:r>
          </a:p>
          <a:p>
            <a:pPr rtl="0" lvl="2" indent="-336550" marL="1371600">
              <a:spcBef>
                <a:spcPts val="0"/>
              </a:spcBef>
              <a:buClr>
                <a:srgbClr val="CC6600"/>
              </a:buClr>
              <a:buSzPct val="77272"/>
              <a:buFont typeface="Arial"/>
              <a:buChar char="•"/>
            </a:pPr>
            <a:r>
              <a:rPr lang="fr-FR"/>
              <a:t>Familiarisation avec sons, rythmes prosodiques... d’autres langues</a:t>
            </a:r>
          </a:p>
          <a:p>
            <a:pPr rtl="0" lvl="2" indent="-336550" marL="1371600">
              <a:spcBef>
                <a:spcPts val="0"/>
              </a:spcBef>
              <a:buClr>
                <a:srgbClr val="CC6600"/>
              </a:buClr>
              <a:buSzPct val="77272"/>
              <a:buFont typeface="Arial"/>
              <a:buChar char="•"/>
            </a:pPr>
            <a:r>
              <a:rPr lang="fr-FR"/>
              <a:t>Prise de conscience de la diversité des langues sur le territoire national et dans son environnement </a:t>
            </a:r>
          </a:p>
          <a:p>
            <a:pPr rtl="0" lvl="0" indent="-368300" marL="457200">
              <a:spcBef>
                <a:spcPts val="0"/>
              </a:spcBef>
              <a:buClr>
                <a:srgbClr val="CC3300"/>
              </a:buClr>
              <a:buSzPct val="100000"/>
              <a:buFont typeface="Noto Symbol"/>
              <a:buChar char="▪"/>
            </a:pPr>
            <a:r>
              <a:rPr lang="fr-FR"/>
              <a:t>Aspects didactiques</a:t>
            </a:r>
          </a:p>
          <a:p>
            <a:pPr rtl="0" lvl="1" indent="-349250" marL="914400">
              <a:spcBef>
                <a:spcPts val="0"/>
              </a:spcBef>
              <a:buClr>
                <a:srgbClr val="006600"/>
              </a:buClr>
              <a:buSzPct val="86363"/>
              <a:buFont typeface="Noto Symbol"/>
              <a:buChar char="▪"/>
            </a:pPr>
            <a:r>
              <a:rPr lang="fr-FR"/>
              <a:t>Réflexion sur la langue → une langue n’est pas le calque d’une autre.</a:t>
            </a:r>
          </a:p>
          <a:p>
            <a:pPr rtl="0" lvl="1" indent="-349250" marL="914400">
              <a:spcBef>
                <a:spcPts val="0"/>
              </a:spcBef>
              <a:buClr>
                <a:srgbClr val="006600"/>
              </a:buClr>
              <a:buSzPct val="86363"/>
              <a:buFont typeface="Noto Symbol"/>
              <a:buChar char="▪"/>
            </a:pPr>
            <a:r>
              <a:rPr lang="fr-FR"/>
              <a:t>Approche contrastive </a:t>
            </a:r>
            <a:r>
              <a:rPr lang="fr-FR">
                <a:solidFill>
                  <a:srgbClr val="980000"/>
                </a:solidFill>
              </a:rPr>
              <a:t>pour renforcer l’apprentissage du français</a:t>
            </a:r>
          </a:p>
          <a:p>
            <a:pPr rtl="0" lvl="2" indent="-336550" marL="1371600">
              <a:spcBef>
                <a:spcPts val="0"/>
              </a:spcBef>
              <a:buClr>
                <a:srgbClr val="CC6600"/>
              </a:buClr>
              <a:buSzPct val="77272"/>
              <a:buFont typeface="Arial"/>
              <a:buChar char="•"/>
            </a:pPr>
            <a:r>
              <a:rPr lang="fr-FR"/>
              <a:t>langues diverses dont français (PROG 2002)</a:t>
            </a:r>
          </a:p>
          <a:p>
            <a:pPr rtl="0" lvl="2" indent="-336550" marL="1371600">
              <a:spcBef>
                <a:spcPts val="0"/>
              </a:spcBef>
              <a:buClr>
                <a:srgbClr val="CC6600"/>
              </a:buClr>
              <a:buSzPct val="77272"/>
              <a:buFont typeface="Arial"/>
              <a:buChar char="•"/>
            </a:pPr>
            <a:r>
              <a:rPr lang="fr-FR"/>
              <a:t>entre langue-cible et français</a:t>
            </a:r>
          </a:p>
          <a:p>
            <a:pPr rtl="0" lvl="3" indent="-323850" marL="1828800">
              <a:spcBef>
                <a:spcPts val="0"/>
              </a:spcBef>
              <a:buClr>
                <a:schemeClr val="dk2"/>
              </a:buClr>
              <a:buSzPct val="100000"/>
              <a:buFont typeface="Arial"/>
              <a:buChar char="●"/>
            </a:pPr>
            <a:r>
              <a:rPr sz="1500" lang="fr-FR"/>
              <a:t>Distance par rapport au français</a:t>
            </a:r>
          </a:p>
          <a:p>
            <a:pPr rtl="0" lvl="3" indent="-323850" marL="1828800">
              <a:spcBef>
                <a:spcPts val="0"/>
              </a:spcBef>
              <a:buClr>
                <a:schemeClr val="dk2"/>
              </a:buClr>
              <a:buSzPct val="100000"/>
              <a:buFont typeface="Arial"/>
              <a:buChar char="●"/>
            </a:pPr>
            <a:r>
              <a:rPr sz="1500" lang="fr-FR"/>
              <a:t>Plus grande sensibilité aux réalités linguistiques </a:t>
            </a:r>
          </a:p>
          <a:p>
            <a:pPr rtl="0" lvl="3" indent="-323850" marL="1828800">
              <a:spcBef>
                <a:spcPts val="0"/>
              </a:spcBef>
              <a:buClr>
                <a:schemeClr val="dk2"/>
              </a:buClr>
              <a:buSzPct val="100000"/>
              <a:buFont typeface="Arial"/>
              <a:buChar char="●"/>
            </a:pPr>
            <a:r>
              <a:rPr sz="1500" lang="fr-FR"/>
              <a:t>Renforcement de la maîtrise du langage / Faciliter l’apprentissage du français </a:t>
            </a:r>
          </a:p>
          <a:p>
            <a:pPr rtl="0" lvl="3" indent="-323850" marL="1828800">
              <a:spcBef>
                <a:spcPts val="0"/>
              </a:spcBef>
              <a:buClr>
                <a:schemeClr val="dk2"/>
              </a:buClr>
              <a:buSzPct val="100000"/>
              <a:buFont typeface="Arial"/>
              <a:buChar char="●"/>
            </a:pPr>
            <a:r>
              <a:rPr sz="1500" lang="fr-FR"/>
              <a:t>Meilleure compréhension du fonctionnement du français</a:t>
            </a:r>
          </a:p>
          <a:p>
            <a:pPr algn="l" rtl="0" lvl="0" marR="0" indent="0" marL="0">
              <a:lnSpc>
                <a:spcPct val="100000"/>
              </a:lnSpc>
              <a:spcBef>
                <a:spcPts val="360"/>
              </a:spcBef>
              <a:spcAft>
                <a:spcPts val="0"/>
              </a:spcAft>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y="0" x="0"/>
          <a:ext cy="0" cx="0"/>
          <a:chOff y="0" x="0"/>
          <a:chExt cy="0" cx="0"/>
        </a:xfrm>
      </p:grpSpPr>
      <p:sp>
        <p:nvSpPr>
          <p:cNvPr id="183" name="Shape 183"/>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Résultats - Faiblement présents</a:t>
            </a:r>
          </a:p>
        </p:txBody>
      </p:sp>
      <p:sp>
        <p:nvSpPr>
          <p:cNvPr id="184" name="Shape 184"/>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Préparation à l’apprentissage d'autres langues (2001-DEV / PROG 2007-LR)</a:t>
            </a:r>
          </a:p>
          <a:p>
            <a:pPr rtl="0" lvl="1" indent="-349250" marL="914400">
              <a:spcBef>
                <a:spcPts val="0"/>
              </a:spcBef>
              <a:buClr>
                <a:srgbClr val="006600"/>
              </a:buClr>
              <a:buSzPct val="86363"/>
              <a:buFont typeface="Noto Symbol"/>
              <a:buChar char="▪"/>
            </a:pPr>
            <a:r>
              <a:rPr lang="fr-FR"/>
              <a:t>comportements pour l’apprentissage des LV (curiosité, écoute, mémorisation,confiance en soi dans l’utilisation d’une autre langue) </a:t>
            </a:r>
          </a:p>
          <a:p>
            <a:pPr rtl="0" lvl="1" indent="-349250" marL="914400">
              <a:spcBef>
                <a:spcPts val="0"/>
              </a:spcBef>
              <a:buClr>
                <a:srgbClr val="006600"/>
              </a:buClr>
              <a:buSzPct val="86363"/>
              <a:buFont typeface="Noto Symbol"/>
              <a:buChar char="▪"/>
            </a:pPr>
            <a:r>
              <a:rPr lang="fr-FR"/>
              <a:t>acquis métalinguistiques transférables (2001-DEV)</a:t>
            </a:r>
          </a:p>
          <a:p>
            <a:pPr rtl="0" lvl="1" indent="-349250" marL="914400">
              <a:spcBef>
                <a:spcPts val="0"/>
              </a:spcBef>
              <a:buClr>
                <a:srgbClr val="006600"/>
              </a:buClr>
              <a:buSzPct val="86363"/>
              <a:buFont typeface="Noto Symbol"/>
              <a:buChar char="▪"/>
            </a:pPr>
            <a:r>
              <a:rPr lang="fr-FR"/>
              <a:t>parenté linguistique (2001-DEV / 2007-ALS/MOS)</a:t>
            </a:r>
          </a:p>
          <a:p>
            <a:pPr>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y="0" x="0"/>
          <a:ext cy="0" cx="0"/>
          <a:chOff y="0" x="0"/>
          <a:chExt cy="0" cx="0"/>
        </a:xfrm>
      </p:grpSpPr>
      <p:sp>
        <p:nvSpPr>
          <p:cNvPr id="190" name="Shape 190"/>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Résultats - Faiblement présents </a:t>
            </a:r>
          </a:p>
        </p:txBody>
      </p:sp>
      <p:sp>
        <p:nvSpPr>
          <p:cNvPr id="191" name="Shape 191"/>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La variation / Les variétés de langue</a:t>
            </a:r>
          </a:p>
          <a:p>
            <a:pPr rtl="0" lvl="1" indent="-349250" marL="914400">
              <a:spcBef>
                <a:spcPts val="0"/>
              </a:spcBef>
              <a:buClr>
                <a:srgbClr val="006600"/>
              </a:buClr>
              <a:buSzPct val="86363"/>
              <a:buFont typeface="Noto Symbol"/>
              <a:buChar char="▪"/>
            </a:pPr>
            <a:r>
              <a:rPr lang="fr-FR"/>
              <a:t>PROG 2002 - ARABE: “langue plurielle” - Dialectes, registres, variétés de langues.</a:t>
            </a:r>
          </a:p>
          <a:p>
            <a:pPr rtl="0" lvl="1" indent="-349250" marL="914400">
              <a:spcBef>
                <a:spcPts val="0"/>
              </a:spcBef>
              <a:buClr>
                <a:srgbClr val="006600"/>
              </a:buClr>
              <a:buSzPct val="86363"/>
              <a:buFont typeface="Noto Symbol"/>
              <a:buChar char="▪"/>
            </a:pPr>
            <a:r>
              <a:rPr lang="fr-FR"/>
              <a:t>PROG 2007 - LE - EN: “on ne s'interdira pas d'exposer les élèves à la langue d'autres pays anglophones si des opportunités locales sont offertes” (idem pour PT).</a:t>
            </a:r>
          </a:p>
          <a:p>
            <a:pPr rtl="0" lvl="1" indent="-349250" marL="914400">
              <a:spcBef>
                <a:spcPts val="0"/>
              </a:spcBef>
              <a:buClr>
                <a:srgbClr val="006600"/>
              </a:buClr>
              <a:buSzPct val="86363"/>
              <a:buFont typeface="Noto Symbol"/>
              <a:buChar char="▪"/>
            </a:pPr>
            <a:r>
              <a:rPr lang="fr-FR"/>
              <a:t>2007-ALS/MOS: “présenter à tous les élèves [...] des formes d’expression dans l’un des dialectes concernés”.</a:t>
            </a:r>
          </a:p>
          <a:p>
            <a:pPr rtl="0" lvl="1" indent="-349250" marL="914400">
              <a:spcBef>
                <a:spcPts val="0"/>
              </a:spcBef>
              <a:buClr>
                <a:srgbClr val="006600"/>
              </a:buClr>
              <a:buSzPct val="86363"/>
              <a:buFont typeface="Noto Symbol"/>
              <a:buChar char="▪"/>
            </a:pPr>
            <a:r>
              <a:rPr lang="fr-FR"/>
              <a:t>2011-RUN: “La variation n’est pas un frein à l’enseignement de la langue et l’enseignant veillera à intégrer la prise en compte de ce phénomène dans sa pratique de classe”.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y="0" x="0"/>
          <a:ext cy="0" cx="0"/>
          <a:chOff y="0" x="0"/>
          <a:chExt cy="0" cx="0"/>
        </a:xfrm>
      </p:grpSpPr>
      <p:sp>
        <p:nvSpPr>
          <p:cNvPr id="197" name="Shape 197"/>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Résultat - Présent/Absent</a:t>
            </a:r>
          </a:p>
        </p:txBody>
      </p:sp>
      <p:sp>
        <p:nvSpPr>
          <p:cNvPr id="198" name="Shape 198"/>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Décloisonnement?</a:t>
            </a:r>
          </a:p>
          <a:p>
            <a:pPr rtl="0" lvl="1" indent="-349250" marL="914400">
              <a:spcBef>
                <a:spcPts val="0"/>
              </a:spcBef>
              <a:buClr>
                <a:srgbClr val="006600"/>
              </a:buClr>
              <a:buSzPct val="86363"/>
              <a:buFont typeface="Noto Symbol"/>
              <a:buChar char="▪"/>
            </a:pPr>
            <a:r>
              <a:rPr lang="fr-FR"/>
              <a:t>PROG 2007-GEN: “L’enseignement des langues vivantes a été rapproché de cette découverte du fonctionnement de la langue française”.</a:t>
            </a:r>
          </a:p>
          <a:p>
            <a:pPr rtl="0" lvl="1" indent="-349250" marL="914400">
              <a:spcBef>
                <a:spcPts val="0"/>
              </a:spcBef>
              <a:buClr>
                <a:srgbClr val="006600"/>
              </a:buClr>
              <a:buSzPct val="86363"/>
              <a:buFont typeface="Noto Symbol"/>
              <a:buChar char="▪"/>
            </a:pPr>
            <a:r>
              <a:rPr lang="fr-FR"/>
              <a:t>2001-DEV: Associer LR à </a:t>
            </a:r>
          </a:p>
          <a:p>
            <a:pPr rtl="0" lvl="2" indent="-336550" marL="1371600">
              <a:spcBef>
                <a:spcPts val="0"/>
              </a:spcBef>
              <a:buClr>
                <a:srgbClr val="CC6600"/>
              </a:buClr>
              <a:buSzPct val="77272"/>
              <a:buFont typeface="Arial"/>
              <a:buChar char="•"/>
            </a:pPr>
            <a:r>
              <a:rPr lang="fr-FR"/>
              <a:t>l’étude d’une LE proche</a:t>
            </a:r>
          </a:p>
          <a:p>
            <a:pPr rtl="0" lvl="2" indent="-336550" marL="1371600">
              <a:spcBef>
                <a:spcPts val="0"/>
              </a:spcBef>
              <a:buClr>
                <a:srgbClr val="CC6600"/>
              </a:buClr>
              <a:buSzPct val="77272"/>
              <a:buFont typeface="Arial"/>
              <a:buChar char="•"/>
            </a:pPr>
            <a:r>
              <a:rPr lang="fr-FR"/>
              <a:t>“l'enseignement de toutes autres langues vivantes”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y="0" x="0"/>
          <a:ext cy="0" cx="0"/>
          <a:chOff y="0" x="0"/>
          <a:chExt cy="0" cx="0"/>
        </a:xfrm>
      </p:grpSpPr>
      <p:sp>
        <p:nvSpPr>
          <p:cNvPr id="204" name="Shape 204"/>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Approches plurielles ?</a:t>
            </a:r>
          </a:p>
        </p:txBody>
      </p:sp>
      <p:sp>
        <p:nvSpPr>
          <p:cNvPr id="205" name="Shape 205"/>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Interculturel</a:t>
            </a:r>
          </a:p>
          <a:p>
            <a:pPr rtl="0" lvl="1" indent="-349250" marL="914400">
              <a:spcBef>
                <a:spcPts val="0"/>
              </a:spcBef>
              <a:buClr>
                <a:srgbClr val="006600"/>
              </a:buClr>
              <a:buSzPct val="86363"/>
              <a:buFont typeface="Noto Symbol"/>
              <a:buChar char="▪"/>
            </a:pPr>
            <a:r>
              <a:rPr lang="fr-FR"/>
              <a:t>Présence forte </a:t>
            </a:r>
          </a:p>
          <a:p>
            <a:pPr rtl="0" lvl="1" indent="-349250" marL="914400">
              <a:spcBef>
                <a:spcPts val="0"/>
              </a:spcBef>
              <a:buClr>
                <a:srgbClr val="006600"/>
              </a:buClr>
              <a:buSzPct val="86363"/>
              <a:buFont typeface="Noto Symbol"/>
              <a:buChar char="▪"/>
            </a:pPr>
            <a:r>
              <a:rPr lang="fr-FR"/>
              <a:t>Cf. “compétence interculturelle” (Byram 2002, 2009)</a:t>
            </a:r>
          </a:p>
          <a:p>
            <a:pPr rtl="0" lvl="2" indent="-336550" marL="1371600">
              <a:spcBef>
                <a:spcPts val="0"/>
              </a:spcBef>
              <a:buClr>
                <a:srgbClr val="CC6600"/>
              </a:buClr>
              <a:buSzPct val="77272"/>
              <a:buFont typeface="Arial"/>
              <a:buChar char="•"/>
            </a:pPr>
            <a:r>
              <a:rPr lang="fr-FR"/>
              <a:t>Savoirs (contenus culturels)</a:t>
            </a:r>
          </a:p>
          <a:p>
            <a:pPr rtl="0" lvl="2" indent="-336550" marL="1371600">
              <a:spcBef>
                <a:spcPts val="0"/>
              </a:spcBef>
              <a:buClr>
                <a:srgbClr val="CC6600"/>
              </a:buClr>
              <a:buSzPct val="77272"/>
              <a:buFont typeface="Arial"/>
              <a:buChar char="•"/>
            </a:pPr>
            <a:r>
              <a:rPr lang="fr-FR"/>
              <a:t>Savoir-être (sens du relatif, décentration)</a:t>
            </a:r>
          </a:p>
          <a:p>
            <a:pPr rtl="0" lvl="2" indent="-336550" marL="1371600">
              <a:spcBef>
                <a:spcPts val="0"/>
              </a:spcBef>
              <a:buClr>
                <a:srgbClr val="CC6600"/>
              </a:buClr>
              <a:buSzPct val="77272"/>
              <a:buFont typeface="Arial"/>
              <a:buChar char="•"/>
            </a:pPr>
            <a:r>
              <a:rPr lang="fr-FR"/>
              <a:t>Savoir-comprendre (interpréter / expliquer)</a:t>
            </a:r>
          </a:p>
          <a:p>
            <a:pPr rtl="0" lvl="2" indent="-336550" marL="1371600">
              <a:spcBef>
                <a:spcPts val="0"/>
              </a:spcBef>
              <a:buClr>
                <a:srgbClr val="CC6600"/>
              </a:buClr>
              <a:buSzPct val="77272"/>
              <a:buFont typeface="Arial"/>
              <a:buChar char="•"/>
            </a:pPr>
            <a:r>
              <a:rPr lang="fr-FR"/>
              <a:t>Attitudes: tolérance, respect</a:t>
            </a:r>
          </a:p>
          <a:p>
            <a:pPr rtl="0" lvl="0" indent="-368300" marL="457200">
              <a:spcBef>
                <a:spcPts val="0"/>
              </a:spcBef>
              <a:buClr>
                <a:srgbClr val="CC3300"/>
              </a:buClr>
              <a:buSzPct val="100000"/>
              <a:buFont typeface="Noto Symbol"/>
              <a:buChar char="▪"/>
            </a:pPr>
            <a:r>
              <a:rPr lang="fr-FR"/>
              <a:t>Intercompréhension</a:t>
            </a:r>
          </a:p>
          <a:p>
            <a:pPr rtl="0" lvl="1" indent="-349250" marL="914400">
              <a:spcBef>
                <a:spcPts val="0"/>
              </a:spcBef>
              <a:buClr>
                <a:srgbClr val="006600"/>
              </a:buClr>
              <a:buSzPct val="86363"/>
              <a:buFont typeface="Noto Symbol"/>
              <a:buChar char="▪"/>
            </a:pPr>
            <a:r>
              <a:rPr lang="fr-FR"/>
              <a:t>Conscience du phénomène </a:t>
            </a:r>
          </a:p>
          <a:p>
            <a:pPr rtl="0" lvl="2" indent="-336550" marL="1371600">
              <a:spcBef>
                <a:spcPts val="0"/>
              </a:spcBef>
              <a:buClr>
                <a:srgbClr val="CC6600"/>
              </a:buClr>
              <a:buSzPct val="77272"/>
              <a:buFont typeface="Arial"/>
              <a:buChar char="•"/>
            </a:pPr>
            <a:r>
              <a:rPr lang="fr-FR"/>
              <a:t>PROG 2007-LE ES: “Conscient qu'en espagnol, les élèves comprennent bien plus qu'ils ne sont capables d'expliciter”</a:t>
            </a:r>
          </a:p>
          <a:p>
            <a:pPr rtl="0" lvl="1" indent="-349250" marL="914400">
              <a:spcBef>
                <a:spcPts val="0"/>
              </a:spcBef>
              <a:buClr>
                <a:srgbClr val="006600"/>
              </a:buClr>
              <a:buSzPct val="86363"/>
              <a:buFont typeface="Noto Symbol"/>
              <a:buChar char="▪"/>
            </a:pPr>
            <a:r>
              <a:rPr lang="fr-FR"/>
              <a:t>Évocation dans le cadre des LR</a:t>
            </a:r>
          </a:p>
          <a:p>
            <a:pPr rtl="0" lvl="2" indent="-336550" marL="1371600">
              <a:spcBef>
                <a:spcPts val="0"/>
              </a:spcBef>
              <a:buClr>
                <a:srgbClr val="CC6600"/>
              </a:buClr>
              <a:buSzPct val="77272"/>
              <a:buFont typeface="Arial"/>
              <a:buChar char="•"/>
            </a:pPr>
            <a:r>
              <a:rPr lang="fr-FR"/>
              <a:t>Évocation de l’utilisation des proximités linguistiques</a:t>
            </a:r>
          </a:p>
          <a:p>
            <a:pPr rtl="0" lvl="3" indent="-323850" marL="1828800">
              <a:spcBef>
                <a:spcPts val="0"/>
              </a:spcBef>
              <a:buClr>
                <a:schemeClr val="dk2"/>
              </a:buClr>
              <a:buSzPct val="100000"/>
              <a:buFont typeface="Arial"/>
              <a:buChar char="●"/>
            </a:pPr>
            <a:r>
              <a:rPr sz="1500" lang="fr-FR"/>
              <a:t>“la parenté linguistique de certaines langues régionales avec des langues étrangères, comme les communautés linguistiques transfrontalières, est susceptible d'être exploitée et de donner lieu à une réflexion sur la langue de nature à faciliter l'apprentissage ultérieur d'autres langues vivantes” (2001-MOD)</a:t>
            </a:r>
          </a:p>
          <a:p>
            <a:pPr rtl="0" lvl="2" indent="-336550" marL="1371600">
              <a:spcBef>
                <a:spcPts val="0"/>
              </a:spcBef>
              <a:buClr>
                <a:srgbClr val="CC6600"/>
              </a:buClr>
              <a:buSzPct val="77272"/>
              <a:buFont typeface="Arial"/>
              <a:buChar char="•"/>
            </a:pPr>
            <a:r>
              <a:rPr lang="fr-FR"/>
              <a:t>2001-DEV: “ouverture aux communautés linguistiques proches”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sp>
        <p:nvSpPr>
          <p:cNvPr id="211" name="Shape 211"/>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Approches plurielles</a:t>
            </a:r>
          </a:p>
        </p:txBody>
      </p:sp>
      <p:sp>
        <p:nvSpPr>
          <p:cNvPr id="212" name="Shape 212"/>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Didactique intégrée</a:t>
            </a:r>
          </a:p>
          <a:p>
            <a:pPr rtl="0" lvl="1" indent="-349250" marL="914400">
              <a:spcBef>
                <a:spcPts val="0"/>
              </a:spcBef>
              <a:buClr>
                <a:srgbClr val="006600"/>
              </a:buClr>
              <a:buSzPct val="86363"/>
              <a:buFont typeface="Noto Symbol"/>
              <a:buChar char="▪"/>
            </a:pPr>
            <a:r>
              <a:rPr lang="fr-FR"/>
              <a:t>Quelques évocations - surtout en LR</a:t>
            </a:r>
          </a:p>
          <a:p>
            <a:pPr rtl="0" lvl="0" indent="-368300" marL="457200">
              <a:spcBef>
                <a:spcPts val="0"/>
              </a:spcBef>
              <a:buClr>
                <a:srgbClr val="CC3300"/>
              </a:buClr>
              <a:buSzPct val="100000"/>
              <a:buFont typeface="Noto Symbol"/>
              <a:buChar char="▪"/>
            </a:pPr>
            <a:r>
              <a:rPr lang="fr-FR"/>
              <a:t>Eveil aux langues</a:t>
            </a:r>
          </a:p>
          <a:p>
            <a:pPr lvl="1" indent="-349250" marL="914400">
              <a:spcBef>
                <a:spcPts val="0"/>
              </a:spcBef>
              <a:buClr>
                <a:srgbClr val="006600"/>
              </a:buClr>
              <a:buSzPct val="86363"/>
              <a:buFont typeface="Noto Symbol"/>
              <a:buChar char="▪"/>
            </a:pPr>
            <a:r>
              <a:rPr lang="fr-FR"/>
              <a:t>Familiarisation avec les sons, rythmes…?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y="0" x="0"/>
          <a:ext cy="0" cx="0"/>
          <a:chOff y="0" x="0"/>
          <a:chExt cy="0" cx="0"/>
        </a:xfrm>
      </p:grpSpPr>
      <p:sp>
        <p:nvSpPr>
          <p:cNvPr id="218" name="Shape 218"/>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Analyse</a:t>
            </a:r>
          </a:p>
        </p:txBody>
      </p:sp>
      <p:sp>
        <p:nvSpPr>
          <p:cNvPr id="219" name="Shape 219"/>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Forte présence de la diversité</a:t>
            </a:r>
          </a:p>
          <a:p>
            <a:pPr rtl="0" lvl="1" indent="-349250" marL="914400">
              <a:spcBef>
                <a:spcPts val="0"/>
              </a:spcBef>
              <a:buClr>
                <a:srgbClr val="006600"/>
              </a:buClr>
              <a:buSzPct val="86363"/>
              <a:buFont typeface="Noto Symbol"/>
              <a:buChar char="▪"/>
            </a:pPr>
            <a:r>
              <a:rPr lang="fr-FR"/>
              <a:t>Diversité = Altérité</a:t>
            </a:r>
          </a:p>
          <a:p>
            <a:pPr rtl="0" lvl="1" indent="-349250" marL="914400">
              <a:spcBef>
                <a:spcPts val="0"/>
              </a:spcBef>
              <a:buClr>
                <a:srgbClr val="006600"/>
              </a:buClr>
              <a:buSzPct val="86363"/>
              <a:buFont typeface="Noto Symbol"/>
              <a:buChar char="▪"/>
            </a:pPr>
            <a:r>
              <a:rPr lang="fr-FR"/>
              <a:t>Peu de place pour la variation et les variétés de langue</a:t>
            </a:r>
          </a:p>
          <a:p>
            <a:pPr rtl="0" lvl="0" indent="-368300" marL="457200">
              <a:spcBef>
                <a:spcPts val="0"/>
              </a:spcBef>
              <a:buClr>
                <a:srgbClr val="CC3300"/>
              </a:buClr>
              <a:buSzPct val="100000"/>
              <a:buFont typeface="Noto Symbol"/>
              <a:buChar char="▪"/>
            </a:pPr>
            <a:r>
              <a:rPr lang="fr-FR"/>
              <a:t>Articulation LE/LR → FRS</a:t>
            </a:r>
          </a:p>
          <a:p>
            <a:pPr rtl="0" lvl="1" indent="-349250" marL="914400">
              <a:spcBef>
                <a:spcPts val="0"/>
              </a:spcBef>
              <a:buClr>
                <a:srgbClr val="006600"/>
              </a:buClr>
              <a:buSzPct val="86363"/>
              <a:buFont typeface="Noto Symbol"/>
              <a:buChar char="▪"/>
            </a:pPr>
            <a:r>
              <a:rPr lang="fr-FR"/>
              <a:t>sauf dans les programmes des LR</a:t>
            </a:r>
          </a:p>
          <a:p>
            <a:pPr rtl="0" lvl="0" indent="-368300" marL="457200">
              <a:spcBef>
                <a:spcPts val="0"/>
              </a:spcBef>
              <a:buClr>
                <a:srgbClr val="CC3300"/>
              </a:buClr>
              <a:buSzPct val="100000"/>
              <a:buFont typeface="Noto Symbol"/>
              <a:buChar char="▪"/>
            </a:pPr>
            <a:r>
              <a:rPr lang="fr-FR"/>
              <a:t>Faible présence des approches plurielles à l’exception de l’interculturel</a:t>
            </a:r>
          </a:p>
          <a:p>
            <a:pPr rtl="0" lvl="1" indent="-349250" marL="914400">
              <a:spcBef>
                <a:spcPts val="0"/>
              </a:spcBef>
              <a:buClr>
                <a:srgbClr val="006600"/>
              </a:buClr>
              <a:buSzPct val="86363"/>
              <a:buFont typeface="Noto Symbol"/>
              <a:buChar char="▪"/>
            </a:pPr>
            <a:r>
              <a:rPr lang="fr-FR"/>
              <a:t>Intercultural héritier de l’</a:t>
            </a:r>
            <a:r>
              <a:rPr lang="fr-FR" i="1"/>
              <a:t>intercultural communicative approach</a:t>
            </a:r>
          </a:p>
          <a:p>
            <a:pPr algn="l" rtl="0" lvl="1" marR="0" indent="-349250" marL="914400">
              <a:lnSpc>
                <a:spcPct val="100000"/>
              </a:lnSpc>
              <a:spcBef>
                <a:spcPts val="360"/>
              </a:spcBef>
              <a:spcAft>
                <a:spcPts val="0"/>
              </a:spcAft>
              <a:buClr>
                <a:srgbClr val="006600"/>
              </a:buClr>
              <a:buSzPct val="86363"/>
              <a:buFont typeface="Noto Symbol"/>
              <a:buChar char="▪"/>
            </a:pPr>
            <a:r>
              <a:rPr lang="fr-FR"/>
              <a:t>Pas de véritable décloisonement</a:t>
            </a:r>
          </a:p>
          <a:p>
            <a:pPr rtl="0" lvl="1" indent="-349250" marL="914400">
              <a:spcBef>
                <a:spcPts val="0"/>
              </a:spcBef>
              <a:buClr>
                <a:srgbClr val="006600"/>
              </a:buClr>
              <a:buSzPct val="86363"/>
              <a:buFont typeface="Noto Symbol"/>
              <a:buChar char="▪"/>
            </a:pPr>
            <a:r>
              <a:rPr lang="fr-FR"/>
              <a:t>Très faible présence du CECRL vs. discours d’adoption:</a:t>
            </a:r>
          </a:p>
          <a:p>
            <a:pPr rtl="0" lvl="2" indent="-336550" marL="1371600">
              <a:spcBef>
                <a:spcPts val="0"/>
              </a:spcBef>
              <a:buClr>
                <a:srgbClr val="CC6600"/>
              </a:buClr>
              <a:buSzPct val="77272"/>
              <a:buFont typeface="Arial"/>
              <a:buChar char="•"/>
            </a:pPr>
            <a:r>
              <a:rPr lang="fr-FR"/>
              <a:t>“Adoption” du CECRL (2006-RENOV), “mise en oeuvre du CECRL” (PROG 2007 LE et LR).</a:t>
            </a:r>
          </a:p>
          <a:p>
            <a:pPr rtl="0" lvl="2" indent="-336550" marL="1371600">
              <a:spcBef>
                <a:spcPts val="0"/>
              </a:spcBef>
              <a:buClr>
                <a:srgbClr val="CC6600"/>
              </a:buClr>
              <a:buSzPct val="77272"/>
              <a:buFont typeface="Arial"/>
              <a:buChar char="•"/>
            </a:pPr>
            <a:r>
              <a:rPr lang="fr-FR"/>
              <a:t>Deux mesures découlant de cette adoption:</a:t>
            </a:r>
          </a:p>
          <a:p>
            <a:pPr rtl="0" lvl="3" indent="-323850" marL="1828800">
              <a:spcBef>
                <a:spcPts val="0"/>
              </a:spcBef>
              <a:buClr>
                <a:schemeClr val="dk2"/>
              </a:buClr>
              <a:buSzPct val="68181"/>
              <a:buFont typeface="Arial"/>
              <a:buChar char="●"/>
            </a:pPr>
            <a:r>
              <a:rPr lang="fr-FR"/>
              <a:t>organisation par groupes de compétence</a:t>
            </a:r>
          </a:p>
          <a:p>
            <a:pPr rtl="0" lvl="3" indent="-323850" marL="1828800">
              <a:spcBef>
                <a:spcPts val="0"/>
              </a:spcBef>
              <a:buClr>
                <a:schemeClr val="dk2"/>
              </a:buClr>
              <a:buSzPct val="68181"/>
              <a:buFont typeface="Arial"/>
              <a:buChar char="●"/>
            </a:pPr>
            <a:r>
              <a:rPr lang="fr-FR"/>
              <a:t>certification en langues</a:t>
            </a:r>
          </a:p>
          <a:p>
            <a:pPr rtl="0" lvl="2" indent="-336550" marL="1371600">
              <a:spcBef>
                <a:spcPts val="0"/>
              </a:spcBef>
              <a:buClr>
                <a:srgbClr val="CC6600"/>
              </a:buClr>
              <a:buSzPct val="77272"/>
              <a:buFont typeface="Arial"/>
              <a:buChar char="•"/>
            </a:pPr>
            <a:r>
              <a:rPr lang="fr-FR"/>
              <a:t>Niveaux</a:t>
            </a:r>
          </a:p>
          <a:p>
            <a:pPr rtl="0" lvl="2" indent="-336550" marL="1371600">
              <a:spcBef>
                <a:spcPts val="0"/>
              </a:spcBef>
              <a:buClr>
                <a:srgbClr val="CC6600"/>
              </a:buClr>
              <a:buSzPct val="77272"/>
              <a:buFont typeface="Arial"/>
              <a:buChar char="•"/>
            </a:pPr>
            <a:r>
              <a:rPr lang="fr-FR"/>
              <a:t>Pas d’adoption des objectifs généraux ni de l’approche didactique.</a:t>
            </a:r>
          </a:p>
          <a:p>
            <a:pPr rtl="0" lvl="0" indent="-368300" marL="457200">
              <a:spcBef>
                <a:spcPts val="0"/>
              </a:spcBef>
              <a:buClr>
                <a:srgbClr val="CC3300"/>
              </a:buClr>
              <a:buSzPct val="100000"/>
              <a:buFont typeface="Noto Symbol"/>
              <a:buChar char="▪"/>
            </a:pPr>
            <a:r>
              <a:rPr lang="fr-FR"/>
              <a:t>“Avantage” LR</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y="0" x="0"/>
          <a:ext cy="0" cx="0"/>
          <a:chOff y="0" x="0"/>
          <a:chExt cy="0" cx="0"/>
        </a:xfrm>
      </p:grpSpPr>
      <p:sp>
        <p:nvSpPr>
          <p:cNvPr id="225" name="Shape 225"/>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Perspectives?</a:t>
            </a:r>
          </a:p>
        </p:txBody>
      </p:sp>
      <p:sp>
        <p:nvSpPr>
          <p:cNvPr id="226" name="Shape 226"/>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Et pourtant c’est possible</a:t>
            </a:r>
          </a:p>
          <a:p>
            <a:pPr rtl="0" lvl="1" indent="-349250" marL="914400">
              <a:spcBef>
                <a:spcPts val="0"/>
              </a:spcBef>
              <a:buClr>
                <a:srgbClr val="006600"/>
              </a:buClr>
              <a:buSzPct val="86363"/>
              <a:buFont typeface="Noto Symbol"/>
              <a:buChar char="▪"/>
            </a:pPr>
            <a:r>
              <a:rPr lang="fr-FR"/>
              <a:t>Programme bavarois, anglais, école primaire</a:t>
            </a:r>
          </a:p>
          <a:p>
            <a:pPr rtl="0" lvl="2" indent="-336550" marL="1371600">
              <a:spcBef>
                <a:spcPts val="0"/>
              </a:spcBef>
              <a:buClr>
                <a:srgbClr val="CC6600"/>
              </a:buClr>
              <a:buSzPct val="77272"/>
              <a:buFont typeface="Arial"/>
              <a:buChar char="•"/>
            </a:pPr>
            <a:r>
              <a:rPr lang="fr-FR"/>
              <a:t>Réflexion sur les langues visant le développement d’une conscience linguistique et d’une approche réfléchie pour un apprentissage des langues tout au long de la vie.</a:t>
            </a:r>
          </a:p>
          <a:p>
            <a:pPr rtl="0" lvl="2" indent="-336550" marL="1371600">
              <a:spcBef>
                <a:spcPts val="0"/>
              </a:spcBef>
              <a:buClr>
                <a:srgbClr val="CC6600"/>
              </a:buClr>
              <a:buSzPct val="77272"/>
              <a:buFont typeface="Arial"/>
              <a:buChar char="•"/>
            </a:pPr>
            <a:r>
              <a:rPr lang="fr-FR"/>
              <a:t>Comparaison avec d’autres langues déjà acquises par des élèves du groupe. Prise en compte des biographies et expériences langagières des élèves.</a:t>
            </a:r>
          </a:p>
          <a:p>
            <a:pPr rtl="0" lvl="2" indent="-336550" marL="1371600">
              <a:spcBef>
                <a:spcPts val="0"/>
              </a:spcBef>
              <a:buClr>
                <a:srgbClr val="CC6600"/>
              </a:buClr>
              <a:buSzPct val="77272"/>
              <a:buFont typeface="Arial"/>
              <a:buChar char="•"/>
            </a:pPr>
            <a:r>
              <a:rPr lang="fr-FR"/>
              <a:t>Contribution à la constitution d’une attitude positive face à l’apprentissage des langues. Garantie d’une base solide pour la suite de l’apprentissage des langues. </a:t>
            </a:r>
          </a:p>
          <a:p>
            <a:pPr rtl="0" lvl="2" indent="-336550" marL="1371600">
              <a:spcBef>
                <a:spcPts val="0"/>
              </a:spcBef>
              <a:buClr>
                <a:srgbClr val="CC6600"/>
              </a:buClr>
              <a:buSzPct val="77272"/>
              <a:buFont typeface="Arial"/>
              <a:buChar char="•"/>
            </a:pPr>
            <a:r>
              <a:rPr lang="fr-FR"/>
              <a:t>Développement de compétences méthodologiques (favorisant l’apprentissage d’autres langues)</a:t>
            </a:r>
          </a:p>
          <a:p>
            <a:pPr rtl="0" lvl="1">
              <a:spcBef>
                <a:spcPts val="0"/>
              </a:spcBef>
              <a:buClr>
                <a:schemeClr val="dk1"/>
              </a:buClr>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type="title"/>
          </p:nvPr>
        </p:nvSpPr>
        <p:spPr>
          <a:xfrm>
            <a:off y="190500" x="457200"/>
            <a:ext cy="1311275" cx="8228013"/>
          </a:xfrm>
          <a:prstGeom prst="rect">
            <a:avLst/>
          </a:prstGeom>
          <a:noFill/>
          <a:ln>
            <a:noFill/>
          </a:ln>
        </p:spPr>
        <p:txBody>
          <a:bodyPr bIns="0" rIns="0" lIns="0" tIns="0" anchor="ctr" anchorCtr="0">
            <a:noAutofit/>
          </a:bodyPr>
          <a:lstStyle/>
          <a:p>
            <a:pPr algn="ctr" rtl="0" lvl="0" marR="0" indent="0" marL="0">
              <a:lnSpc>
                <a:spcPct val="93000"/>
              </a:lnSpc>
              <a:spcBef>
                <a:spcPts val="0"/>
              </a:spcBef>
              <a:spcAft>
                <a:spcPts val="0"/>
              </a:spcAft>
              <a:buSzPct val="25000"/>
              <a:buNone/>
            </a:pPr>
            <a:r>
              <a:rPr strike="noStrike" u="none" b="0" cap="none" baseline="0" sz="4000" lang="fr-FR" i="0">
                <a:solidFill>
                  <a:srgbClr val="000066"/>
                </a:solidFill>
                <a:latin typeface="Arial"/>
                <a:ea typeface="Arial"/>
                <a:cs typeface="Arial"/>
                <a:sym typeface="Arial"/>
              </a:rPr>
              <a:t>Compétence plurilingue et pluriculturelle (CPP)</a:t>
            </a:r>
          </a:p>
        </p:txBody>
      </p:sp>
      <p:sp>
        <p:nvSpPr>
          <p:cNvPr id="106" name="Shape 106"/>
          <p:cNvSpPr txBox="1"/>
          <p:nvPr>
            <p:ph idx="1" type="body"/>
          </p:nvPr>
        </p:nvSpPr>
        <p:spPr>
          <a:xfrm>
            <a:off y="1600200" x="457200"/>
            <a:ext cy="4524300" cx="8535000"/>
          </a:xfrm>
          <a:prstGeom prst="rect">
            <a:avLst/>
          </a:prstGeom>
          <a:noFill/>
          <a:ln>
            <a:noFill/>
          </a:ln>
        </p:spPr>
        <p:txBody>
          <a:bodyPr bIns="0" rIns="0" lIns="0" tIns="24675" anchor="t" anchorCtr="0">
            <a:noAutofit/>
          </a:bodyPr>
          <a:lstStyle/>
          <a:p>
            <a:pPr rtl="0" lvl="0" indent="-358775" marL="358775">
              <a:spcBef>
                <a:spcPts val="0"/>
              </a:spcBef>
              <a:buClr>
                <a:srgbClr val="CC3300"/>
              </a:buClr>
              <a:buSzPct val="109090"/>
              <a:buFont typeface="Arial"/>
              <a:buChar char="•"/>
            </a:pPr>
            <a:r>
              <a:rPr baseline="0" lang="fr-FR"/>
              <a:t>"Compétence plurilingue" (Coste 1991)</a:t>
            </a:r>
          </a:p>
          <a:p>
            <a:pPr rtl="0" lvl="0" indent="-358775" marL="358775">
              <a:spcBef>
                <a:spcPts val="0"/>
              </a:spcBef>
              <a:buClr>
                <a:srgbClr val="CC3300"/>
              </a:buClr>
              <a:buSzPct val="109090"/>
              <a:buFont typeface="Arial"/>
              <a:buChar char="•"/>
            </a:pPr>
            <a:r>
              <a:rPr baseline="0" lang="fr-FR"/>
              <a:t>1997: Étude préparatoire au CECRL </a:t>
            </a:r>
            <a:r>
              <a:rPr lang="fr-FR"/>
              <a:t>(</a:t>
            </a:r>
            <a:r>
              <a:rPr baseline="0" lang="fr-FR"/>
              <a:t>Coste, Moore, Zarate, 1997/2009, p. 13). </a:t>
            </a:r>
          </a:p>
          <a:p>
            <a:pPr rtl="0" lvl="2" indent="0" marL="850900">
              <a:spcBef>
                <a:spcPts val="0"/>
              </a:spcBef>
              <a:buClr>
                <a:srgbClr val="CC6600"/>
              </a:buClr>
              <a:buSzPct val="81818"/>
              <a:buFont typeface="Arial"/>
              <a:buChar char="•"/>
            </a:pPr>
            <a:r>
              <a:rPr lang="fr-FR"/>
              <a:t>“</a:t>
            </a:r>
            <a:r>
              <a:rPr baseline="0" lang="fr-FR"/>
              <a:t>On désignera par compétence plurilingue et pluriculturelle, la compétence à communiquer langagièrement et à interagir culturellement possédée par un acteur qui maîtrise, à des degrés divers, plusieurs langues, et a, à des degrés divers, l’expérience de plusieurs cultures, tout en étant à même de gérer l’ensemble de ce capital langagier et culturel</a:t>
            </a:r>
            <a:r>
              <a:rPr lang="fr-FR"/>
              <a:t>”</a:t>
            </a:r>
            <a:r>
              <a:rPr baseline="0" lang="fr-FR"/>
              <a:t>.</a:t>
            </a:r>
          </a:p>
          <a:p>
            <a:pPr rtl="0" lvl="2" indent="0" marL="850900">
              <a:spcBef>
                <a:spcPts val="0"/>
              </a:spcBef>
              <a:buClr>
                <a:srgbClr val="CC6600"/>
              </a:buClr>
              <a:buSzPct val="81818"/>
              <a:buFont typeface="Arial"/>
              <a:buChar char="•"/>
            </a:pPr>
            <a:r>
              <a:rPr lang="fr-FR"/>
              <a:t>“</a:t>
            </a:r>
            <a:r>
              <a:rPr baseline="0" lang="fr-FR"/>
              <a:t>pas [...] superposition ou juxtaposition de compétences toujours distinctes</a:t>
            </a:r>
            <a:r>
              <a:rPr lang="fr-FR"/>
              <a:t>”</a:t>
            </a:r>
          </a:p>
          <a:p>
            <a:pPr algn="l" rtl="0" lvl="0" marR="0" indent="38100">
              <a:lnSpc>
                <a:spcPct val="100000"/>
              </a:lnSpc>
              <a:spcBef>
                <a:spcPts val="0"/>
              </a:spcBef>
              <a:spcAft>
                <a:spcPts val="0"/>
              </a:spcAft>
              <a:buClr>
                <a:srgbClr val="CC6600"/>
              </a:buClr>
              <a:buSzPct val="81818"/>
              <a:buFont typeface="Arial"/>
              <a:buChar char="•"/>
            </a:pPr>
            <a:r>
              <a:rPr lang="fr-FR"/>
              <a:t>Retombées dans deux “cadres”</a:t>
            </a:r>
          </a:p>
          <a:p>
            <a:pPr rtl="0" lvl="1">
              <a:spcBef>
                <a:spcPts val="0"/>
              </a:spcBef>
              <a:buClr>
                <a:srgbClr val="006600"/>
              </a:buClr>
              <a:buSzPct val="86363"/>
              <a:buFont typeface="Noto Symbol"/>
              <a:buChar char="▪"/>
            </a:pPr>
            <a:r>
              <a:rPr lang="fr-FR"/>
              <a:t>Cadre européen commun de référence pour les langues (CdE, 2001)</a:t>
            </a:r>
          </a:p>
          <a:p>
            <a:pPr rtl="0" lvl="1">
              <a:spcBef>
                <a:spcPts val="0"/>
              </a:spcBef>
              <a:buClr>
                <a:srgbClr val="006600"/>
              </a:buClr>
              <a:buSzPct val="86363"/>
              <a:buFont typeface="Noto Symbol"/>
              <a:buChar char="▪"/>
            </a:pPr>
            <a:r>
              <a:rPr lang="fr-FR"/>
              <a:t>Cadre de référence pour les approches plurielles des langues et des cultures (Candelier et al., 2007)</a:t>
            </a:r>
          </a:p>
          <a:p>
            <a:pPr algn="l" rtl="0" lvl="0" marR="0" indent="-180975" marL="358775">
              <a:lnSpc>
                <a:spcPct val="93000"/>
              </a:lnSpc>
              <a:spcBef>
                <a:spcPts val="700"/>
              </a:spcBef>
              <a:spcAft>
                <a:spcPts val="0"/>
              </a:spcAft>
              <a:buClr>
                <a:srgbClr val="CC3300"/>
              </a:buClr>
              <a:buFont typeface="Arial"/>
              <a:buNone/>
            </a:pPr>
            <a:r>
              <a:t/>
            </a:r>
            <a:endParaRPr sz="2800">
              <a:solidFill>
                <a:srgbClr val="292929"/>
              </a:solidFil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y="0" x="0"/>
          <a:ext cy="0" cx="0"/>
          <a:chOff y="0" x="0"/>
          <a:chExt cy="0" cx="0"/>
        </a:xfrm>
      </p:grpSpPr>
      <p:sp>
        <p:nvSpPr>
          <p:cNvPr id="232" name="Shape 232"/>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Perspectives?</a:t>
            </a:r>
          </a:p>
        </p:txBody>
      </p:sp>
      <p:sp>
        <p:nvSpPr>
          <p:cNvPr id="233" name="Shape 233"/>
          <p:cNvSpPr txBox="1"/>
          <p:nvPr>
            <p:ph idx="1" type="body"/>
          </p:nvPr>
        </p:nvSpPr>
        <p:spPr>
          <a:xfrm>
            <a:off y="1600200" x="457200"/>
            <a:ext cy="4524300" cx="8534399"/>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Avancées hors programmes </a:t>
            </a:r>
            <a:r>
              <a:rPr sz="1800" lang="fr-FR"/>
              <a:t>(Brochure “Apprendre et enseigner les langues et cultures régionales dans l’école de la République” (2013))</a:t>
            </a:r>
          </a:p>
          <a:p>
            <a:pPr rtl="0" lvl="1" indent="-349250" marL="914400">
              <a:spcBef>
                <a:spcPts val="0"/>
              </a:spcBef>
              <a:buClr>
                <a:srgbClr val="006600"/>
              </a:buClr>
              <a:buSzPct val="86363"/>
              <a:buFont typeface="Noto Symbol"/>
              <a:buChar char="▪"/>
            </a:pPr>
            <a:r>
              <a:rPr lang="fr-FR"/>
              <a:t>Evocation d’une éducation plurilingue (frs, LR, LEs)</a:t>
            </a:r>
          </a:p>
          <a:p>
            <a:pPr rtl="0" lvl="1" indent="-349250" marL="914400">
              <a:spcBef>
                <a:spcPts val="0"/>
              </a:spcBef>
              <a:buClr>
                <a:srgbClr val="006600"/>
              </a:buClr>
              <a:buSzPct val="86363"/>
              <a:buFont typeface="Noto Symbol"/>
              <a:buChar char="▪"/>
            </a:pPr>
            <a:r>
              <a:rPr lang="fr-FR"/>
              <a:t>Evocation d’activités plurielles</a:t>
            </a:r>
          </a:p>
          <a:p>
            <a:pPr rtl="0" lvl="2" indent="-336550" marL="1371600">
              <a:spcBef>
                <a:spcPts val="0"/>
              </a:spcBef>
              <a:buClr>
                <a:srgbClr val="CC6600"/>
              </a:buClr>
              <a:buSzPct val="77272"/>
              <a:buFont typeface="Arial"/>
              <a:buChar char="•"/>
            </a:pPr>
            <a:r>
              <a:rPr lang="fr-FR"/>
              <a:t>Intercompréhension: </a:t>
            </a:r>
            <a:r>
              <a:rPr sz="1700" lang="fr-FR">
                <a:solidFill>
                  <a:srgbClr val="1F497D"/>
                </a:solidFill>
              </a:rPr>
              <a:t>				</a:t>
            </a:r>
          </a:p>
          <a:p>
            <a:pPr rtl="0" lvl="3" indent="-323850" marL="1828800">
              <a:spcBef>
                <a:spcPts val="0"/>
              </a:spcBef>
              <a:buClr>
                <a:schemeClr val="dk2"/>
              </a:buClr>
              <a:buSzPct val="68181"/>
              <a:buFont typeface="Arial"/>
              <a:buChar char="●"/>
            </a:pPr>
            <a:r>
              <a:rPr lang="fr-FR"/>
              <a:t>“La proximité de certaines langues régionales avec d’autres langues européennes permet également le développement de projets pédagogiques autour des similitudes et des différences de ces langues, voire d’apprentissages croisés”. </a:t>
            </a:r>
          </a:p>
          <a:p>
            <a:pPr rtl="0" lvl="4" indent="-311150" marL="2286000">
              <a:spcBef>
                <a:spcPts val="0"/>
              </a:spcBef>
              <a:buClr>
                <a:schemeClr val="dk2"/>
              </a:buClr>
              <a:buSzPct val="100000"/>
              <a:buFont typeface="Courier New"/>
              <a:buChar char="o"/>
            </a:pPr>
            <a:r>
              <a:rPr sz="1300" lang="fr-FR"/>
              <a:t>“parcours romans” (ac. de Toulouse): “</a:t>
            </a:r>
            <a:r>
              <a:rPr sz="1300" lang="fr-FR">
                <a:solidFill>
                  <a:srgbClr val="1F497D"/>
                </a:solidFill>
              </a:rPr>
              <a:t>associer à l’apprentissage de l’occitan celui de l’espagnol, de l’italien ou du latin, dans une perspective européenne”.</a:t>
            </a:r>
          </a:p>
          <a:p>
            <a:pPr rtl="0" lvl="3" indent="-323850" marL="1828800">
              <a:spcBef>
                <a:spcPts val="0"/>
              </a:spcBef>
              <a:buClr>
                <a:schemeClr val="dk2"/>
              </a:buClr>
              <a:buSzPct val="68181"/>
              <a:buFont typeface="Arial"/>
              <a:buChar char="●"/>
            </a:pPr>
            <a:r>
              <a:rPr lang="fr-FR"/>
              <a:t>Langues d’Alsace et des pays mosellans</a:t>
            </a:r>
            <a:br>
              <a:rPr lang="fr-FR"/>
            </a:br>
            <a:r>
              <a:rPr lang="fr-FR"/>
              <a:t>“Une ouverture est également recherchée sur les différents dialectes du monde germanique (suisses, autrichiens et allemands) afin de développer la capacité des élèves à </a:t>
            </a:r>
            <a:r>
              <a:rPr lang="fr-FR" i="1"/>
              <a:t>comprendre un locuteur qui ne pratique pas une langue standard</a:t>
            </a:r>
            <a:r>
              <a:rPr lang="fr-FR"/>
              <a:t>”.</a:t>
            </a:r>
          </a:p>
          <a:p>
            <a:pPr rtl="0" lvl="0" indent="-368300" marL="457200">
              <a:spcBef>
                <a:spcPts val="0"/>
              </a:spcBef>
              <a:buClr>
                <a:srgbClr val="CC3300"/>
              </a:buClr>
              <a:buSzPct val="100000"/>
              <a:buFont typeface="Noto Symbol"/>
              <a:buChar char="▪"/>
            </a:pPr>
            <a:r>
              <a:rPr lang="fr-FR"/>
              <a:t>Vraiment une avancée? </a:t>
            </a:r>
            <a:r>
              <a:rPr sz="1800" lang="fr-FR"/>
              <a:t>(Conférence de presse, Lang, 20 juin 2000)</a:t>
            </a:r>
          </a:p>
          <a:p>
            <a:pPr rtl="0" lvl="3" indent="-323850" marL="1828800">
              <a:spcBef>
                <a:spcPts val="0"/>
              </a:spcBef>
              <a:buClr>
                <a:schemeClr val="dk2"/>
              </a:buClr>
              <a:buSzPct val="68181"/>
              <a:buFont typeface="Arial"/>
              <a:buChar char="●"/>
            </a:pPr>
            <a:r>
              <a:rPr lang="fr-FR"/>
              <a:t>“le soutien à des initiatives innovantes, tels ‘les parcours romans’ développés dans les académies du Midi de la France autour de l’apprentissage de langues latines pouvant intégrer le latin lui-­même.”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y="0" x="0"/>
          <a:ext cy="0" cx="0"/>
          <a:chOff y="0" x="0"/>
          <a:chExt cy="0" cx="0"/>
        </a:xfrm>
      </p:grpSpPr>
      <p:sp>
        <p:nvSpPr>
          <p:cNvPr id="239" name="Shape 239"/>
          <p:cNvSpPr txBox="1"/>
          <p:nvPr>
            <p:ph type="title"/>
          </p:nvPr>
        </p:nvSpPr>
        <p:spPr>
          <a:xfrm>
            <a:off y="190500" x="457200"/>
            <a:ext cy="1311275" cx="8228013"/>
          </a:xfrm>
          <a:prstGeom prst="rect">
            <a:avLst/>
          </a:prstGeom>
          <a:noFill/>
          <a:ln>
            <a:noFill/>
          </a:ln>
        </p:spPr>
        <p:txBody>
          <a:bodyPr bIns="0" rIns="0" lIns="0" tIns="0" anchor="ctr" anchorCtr="0">
            <a:noAutofit/>
          </a:bodyPr>
          <a:lstStyle/>
          <a:p>
            <a:pPr algn="ctr" rtl="0" lvl="0" marR="0" indent="0" marL="0">
              <a:lnSpc>
                <a:spcPct val="93000"/>
              </a:lnSpc>
              <a:spcBef>
                <a:spcPts val="0"/>
              </a:spcBef>
              <a:spcAft>
                <a:spcPts val="0"/>
              </a:spcAft>
              <a:buSzPct val="25000"/>
              <a:buNone/>
            </a:pPr>
            <a:r>
              <a:rPr strike="noStrike" u="none" b="0" cap="none" baseline="0" sz="4000" lang="fr-FR" i="0">
                <a:solidFill>
                  <a:srgbClr val="000066"/>
                </a:solidFill>
                <a:latin typeface="Arial"/>
                <a:ea typeface="Arial"/>
                <a:cs typeface="Arial"/>
                <a:sym typeface="Arial"/>
              </a:rPr>
              <a:t>Merci</a:t>
            </a:r>
          </a:p>
        </p:txBody>
      </p:sp>
      <p:sp>
        <p:nvSpPr>
          <p:cNvPr id="240" name="Shape 240"/>
          <p:cNvSpPr txBox="1"/>
          <p:nvPr>
            <p:ph idx="1" type="body"/>
          </p:nvPr>
        </p:nvSpPr>
        <p:spPr>
          <a:xfrm>
            <a:off y="1600200" x="457200"/>
            <a:ext cy="4524374" cx="8228013"/>
          </a:xfrm>
          <a:prstGeom prst="rect">
            <a:avLst/>
          </a:prstGeom>
          <a:noFill/>
          <a:ln>
            <a:noFill/>
          </a:ln>
        </p:spPr>
        <p:txBody>
          <a:bodyPr bIns="0" rIns="0" lIns="0" tIns="24675" anchor="t" anchorCtr="0">
            <a:noAutofit/>
          </a:bodyPr>
          <a:lstStyle/>
          <a:p>
            <a:pPr algn="ctr" rtl="0" lvl="0" marR="0" indent="0" marL="0">
              <a:lnSpc>
                <a:spcPct val="93000"/>
              </a:lnSpc>
              <a:spcBef>
                <a:spcPts val="0"/>
              </a:spcBef>
              <a:spcAft>
                <a:spcPts val="0"/>
              </a:spcAft>
              <a:buClr>
                <a:srgbClr val="CC3300"/>
              </a:buClr>
              <a:buFont typeface="Noto Symbol"/>
              <a:buNone/>
            </a:pPr>
            <a:r>
              <a:t/>
            </a:r>
            <a:endParaRPr strike="noStrike" u="none" b="0" cap="none" baseline="0" sz="2800" i="0">
              <a:solidFill>
                <a:srgbClr val="292929"/>
              </a:solidFill>
              <a:latin typeface="Arial"/>
              <a:ea typeface="Arial"/>
              <a:cs typeface="Arial"/>
              <a:sym typeface="Arial"/>
            </a:endParaRPr>
          </a:p>
          <a:p>
            <a:pPr algn="ctr" rtl="0" lvl="0" marR="0" indent="0" marL="0">
              <a:lnSpc>
                <a:spcPct val="93000"/>
              </a:lnSpc>
              <a:spcBef>
                <a:spcPts val="700"/>
              </a:spcBef>
              <a:spcAft>
                <a:spcPts val="0"/>
              </a:spcAft>
              <a:buClr>
                <a:srgbClr val="CC3300"/>
              </a:buClr>
              <a:buFont typeface="Noto Symbol"/>
              <a:buNone/>
            </a:pPr>
            <a:r>
              <a:t/>
            </a:r>
            <a:endParaRPr strike="noStrike" u="none" b="0" cap="none" baseline="0" sz="2800" i="0">
              <a:solidFill>
                <a:srgbClr val="292929"/>
              </a:solidFill>
              <a:latin typeface="Arial"/>
              <a:ea typeface="Arial"/>
              <a:cs typeface="Arial"/>
              <a:sym typeface="Arial"/>
            </a:endParaRPr>
          </a:p>
          <a:p>
            <a:pPr algn="ctr" rtl="0" lvl="0">
              <a:spcBef>
                <a:spcPts val="0"/>
              </a:spcBef>
              <a:buClr>
                <a:srgbClr val="CC3300"/>
              </a:buClr>
              <a:buSzPct val="25000"/>
              <a:buFont typeface="Noto Symbol"/>
              <a:buNone/>
            </a:pPr>
            <a:r>
              <a:rPr baseline="0" lang="fr-FR"/>
              <a:t>Christian OLLIVIER</a:t>
            </a:r>
          </a:p>
          <a:p>
            <a:pPr algn="ctr" rtl="0" lvl="0">
              <a:spcBef>
                <a:spcPts val="0"/>
              </a:spcBef>
              <a:buClr>
                <a:srgbClr val="CC3300"/>
              </a:buClr>
              <a:buSzPct val="25000"/>
              <a:buFont typeface="Noto Symbol"/>
              <a:buNone/>
            </a:pPr>
            <a:r>
              <a:rPr baseline="0" lang="fr-FR"/>
              <a:t>Département de FLE / Laboratoire LCF</a:t>
            </a:r>
          </a:p>
          <a:p>
            <a:pPr algn="ctr" rtl="0" lvl="0">
              <a:spcBef>
                <a:spcPts val="0"/>
              </a:spcBef>
              <a:buClr>
                <a:srgbClr val="CC3300"/>
              </a:buClr>
              <a:buSzPct val="25000"/>
              <a:buFont typeface="Noto Symbol"/>
              <a:buNone/>
            </a:pPr>
            <a:r>
              <a:rPr baseline="0" lang="fr-FR"/>
              <a:t>Université de La Réunion</a:t>
            </a:r>
          </a:p>
          <a:p>
            <a:pPr algn="ctr" rtl="0" lvl="0">
              <a:spcBef>
                <a:spcPts val="0"/>
              </a:spcBef>
              <a:buClr>
                <a:srgbClr val="CC3300"/>
              </a:buClr>
              <a:buFont typeface="Noto Symbol"/>
              <a:buNone/>
            </a:pPr>
            <a:r>
              <a:t/>
            </a:r>
            <a:endParaRPr baseline="0"/>
          </a:p>
          <a:p>
            <a:pPr algn="ctr" rtl="0" lvl="0">
              <a:spcBef>
                <a:spcPts val="0"/>
              </a:spcBef>
              <a:buClr>
                <a:srgbClr val="CC3300"/>
              </a:buClr>
              <a:buSzPct val="25000"/>
              <a:buFont typeface="Noto Symbol"/>
              <a:buNone/>
            </a:pPr>
            <a:r>
              <a:rPr baseline="0" lang="fr-FR"/>
              <a:t>ollivier.reunion@gmail.com</a:t>
            </a:r>
          </a:p>
          <a:p>
            <a:pPr algn="ctr" rtl="0" lvl="0">
              <a:spcBef>
                <a:spcPts val="0"/>
              </a:spcBef>
              <a:buClr>
                <a:srgbClr val="CC3300"/>
              </a:buClr>
              <a:buSzPct val="25000"/>
              <a:buFont typeface="Noto Symbol"/>
              <a:buNone/>
            </a:pPr>
            <a:r>
              <a:rPr baseline="0" lang="fr-FR"/>
              <a:t>http://www.christianollivier.eu</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Approches plurielles</a:t>
            </a:r>
          </a:p>
        </p:txBody>
      </p:sp>
      <p:sp>
        <p:nvSpPr>
          <p:cNvPr id="114" name="Shape 114"/>
          <p:cNvSpPr txBox="1"/>
          <p:nvPr>
            <p:ph idx="1" type="body"/>
          </p:nvPr>
        </p:nvSpPr>
        <p:spPr>
          <a:xfrm>
            <a:off y="1573400" x="707225"/>
            <a:ext cy="4524300" cx="8228100"/>
          </a:xfrm>
          <a:prstGeom prst="rect">
            <a:avLst/>
          </a:prstGeom>
        </p:spPr>
        <p:txBody>
          <a:bodyPr bIns="91425" rIns="91425" lIns="91425" tIns="91425" anchor="t" anchorCtr="0">
            <a:noAutofit/>
          </a:bodyPr>
          <a:lstStyle/>
          <a:p>
            <a:pPr algn="l" rtl="0" lvl="0" marR="0" indent="-320675" marL="358775">
              <a:lnSpc>
                <a:spcPct val="100000"/>
              </a:lnSpc>
              <a:spcBef>
                <a:spcPts val="0"/>
              </a:spcBef>
              <a:spcAft>
                <a:spcPts val="0"/>
              </a:spcAft>
              <a:buClr>
                <a:srgbClr val="CC3300"/>
              </a:buClr>
              <a:buSzPct val="100000"/>
              <a:buFont typeface="Noto Symbol"/>
              <a:buChar char="•"/>
            </a:pPr>
            <a:r>
              <a:rPr lang="fr-FR"/>
              <a:t>Conséquence de la CPP:</a:t>
            </a:r>
          </a:p>
          <a:p>
            <a:pPr algn="l" rtl="0" lvl="1" marR="0" marL="719137">
              <a:lnSpc>
                <a:spcPct val="100000"/>
              </a:lnSpc>
              <a:spcBef>
                <a:spcPts val="0"/>
              </a:spcBef>
              <a:spcAft>
                <a:spcPts val="0"/>
              </a:spcAft>
              <a:buClr>
                <a:srgbClr val="006600"/>
              </a:buClr>
              <a:buSzPct val="86363"/>
              <a:buFont typeface="Noto Symbol"/>
              <a:buChar char="•"/>
            </a:pPr>
            <a:r>
              <a:rPr lang="fr-FR"/>
              <a:t>“Abandon d’une vision “cloisonnante” (CARAP, 2007, p. 9)</a:t>
            </a:r>
          </a:p>
          <a:p>
            <a:pPr algn="l" rtl="0" lvl="2" marR="0">
              <a:lnSpc>
                <a:spcPct val="100000"/>
              </a:lnSpc>
              <a:spcBef>
                <a:spcPts val="0"/>
              </a:spcBef>
              <a:spcAft>
                <a:spcPts val="0"/>
              </a:spcAft>
              <a:buClr>
                <a:srgbClr val="CC6600"/>
              </a:buClr>
              <a:buSzPct val="77272"/>
              <a:buFont typeface="Arial"/>
              <a:buChar char="•"/>
            </a:pPr>
            <a:r>
              <a:rPr lang="fr-FR"/>
              <a:t>“La gestion de ce répertoire [plurilingue et pluriculturel] implique que les variétés qui le composent ne demeurent pas abordées de manière isolée” (Guide pour l’élaboration des politiques linguistiques éducatives en Europe, 2007, p. 73)</a:t>
            </a:r>
          </a:p>
          <a:p>
            <a:pPr algn="l" rtl="0" lvl="1" marR="0" marL="719137">
              <a:lnSpc>
                <a:spcPct val="100000"/>
              </a:lnSpc>
              <a:spcBef>
                <a:spcPts val="0"/>
              </a:spcBef>
              <a:spcAft>
                <a:spcPts val="0"/>
              </a:spcAft>
              <a:buClr>
                <a:srgbClr val="CC6600"/>
              </a:buClr>
              <a:buSzPct val="77272"/>
              <a:buFont typeface="Arial"/>
              <a:buChar char="•"/>
            </a:pPr>
            <a:r>
              <a:rPr lang="fr-FR"/>
              <a:t>Approches plurielles</a:t>
            </a:r>
          </a:p>
          <a:p>
            <a:pPr algn="l" rtl="0" lvl="0" marR="0" indent="0" marL="0">
              <a:lnSpc>
                <a:spcPct val="100000"/>
              </a:lnSpc>
              <a:spcBef>
                <a:spcPts val="0"/>
              </a:spcBef>
              <a:spcAft>
                <a:spcPts val="0"/>
              </a:spcAft>
              <a:buNone/>
            </a:pPr>
            <a:r>
              <a:t/>
            </a:r>
            <a:endParaRPr/>
          </a:p>
          <a:p>
            <a:pPr rtl="0" lvl="0">
              <a:spcBef>
                <a:spcPts val="0"/>
              </a:spcBef>
              <a:buClr>
                <a:srgbClr val="CC3300"/>
              </a:buClr>
              <a:buSzPct val="100000"/>
              <a:buFont typeface="Noto Symbol"/>
              <a:buChar char="•"/>
            </a:pPr>
            <a:r>
              <a:rPr lang="fr-FR"/>
              <a:t>Nombreux travaux en</a:t>
            </a:r>
          </a:p>
          <a:p>
            <a:pPr rtl="0" lvl="1">
              <a:spcBef>
                <a:spcPts val="0"/>
              </a:spcBef>
              <a:buClr>
                <a:srgbClr val="006600"/>
              </a:buClr>
              <a:buSzPct val="86363"/>
              <a:buFont typeface="Noto Symbol"/>
              <a:buChar char="•"/>
            </a:pPr>
            <a:r>
              <a:rPr lang="fr-FR"/>
              <a:t>compétence plurilingue et pluriculturelle (CPP) (Castellotti, Coste, Moore, Zarate,) ; </a:t>
            </a:r>
          </a:p>
          <a:p>
            <a:pPr rtl="0" lvl="1">
              <a:spcBef>
                <a:spcPts val="0"/>
              </a:spcBef>
              <a:buClr>
                <a:srgbClr val="006600"/>
              </a:buClr>
              <a:buSzPct val="86363"/>
              <a:buFont typeface="Noto Symbol"/>
              <a:buChar char="•"/>
            </a:pPr>
            <a:r>
              <a:rPr lang="fr-FR"/>
              <a:t>intercompréhension (Blanche-Benveniste, Capucho, Dabène, Degache, Doyé, Klein, Meissner, Ollivier, Tost…)</a:t>
            </a:r>
          </a:p>
          <a:p>
            <a:pPr rtl="0" lvl="1">
              <a:spcBef>
                <a:spcPts val="0"/>
              </a:spcBef>
              <a:buClr>
                <a:srgbClr val="006600"/>
              </a:buClr>
              <a:buSzPct val="86363"/>
              <a:buFont typeface="Noto Symbol"/>
              <a:buChar char="•"/>
            </a:pPr>
            <a:r>
              <a:rPr lang="fr-FR"/>
              <a:t>interculturel (Byram, Camilleri, Zarate…);</a:t>
            </a:r>
          </a:p>
          <a:p>
            <a:pPr rtl="0" lvl="1">
              <a:spcBef>
                <a:spcPts val="0"/>
              </a:spcBef>
              <a:buClr>
                <a:srgbClr val="006600"/>
              </a:buClr>
              <a:buSzPct val="86363"/>
              <a:buFont typeface="Noto Symbol"/>
              <a:buChar char="•"/>
            </a:pPr>
            <a:r>
              <a:rPr lang="fr-FR"/>
              <a:t>didactique intégrée (Castellotti, Hufeisen, Neuner, Roulet, Wharton…);</a:t>
            </a:r>
          </a:p>
          <a:p>
            <a:pPr rtl="0" lvl="1">
              <a:spcBef>
                <a:spcPts val="0"/>
              </a:spcBef>
              <a:buClr>
                <a:srgbClr val="006600"/>
              </a:buClr>
              <a:buSzPct val="86363"/>
              <a:buFont typeface="Noto Symbol"/>
              <a:buChar char="•"/>
            </a:pPr>
            <a:r>
              <a:rPr lang="fr-FR"/>
              <a:t>éveil aux langues (Candelier, Matthey, de Pietro…).</a:t>
            </a:r>
          </a:p>
          <a:p>
            <a:pPr>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190500" x="457200"/>
            <a:ext cy="1311275" cx="8228013"/>
          </a:xfrm>
          <a:prstGeom prst="rect">
            <a:avLst/>
          </a:prstGeom>
          <a:noFill/>
          <a:ln>
            <a:noFill/>
          </a:ln>
        </p:spPr>
        <p:txBody>
          <a:bodyPr bIns="0" rIns="0" lIns="0" tIns="0" anchor="ctr" anchorCtr="0">
            <a:noAutofit/>
          </a:bodyPr>
          <a:lstStyle/>
          <a:p>
            <a:pPr algn="ctr" rtl="0" lvl="0" marR="0" indent="0" marL="0">
              <a:lnSpc>
                <a:spcPct val="93000"/>
              </a:lnSpc>
              <a:spcBef>
                <a:spcPts val="0"/>
              </a:spcBef>
              <a:spcAft>
                <a:spcPts val="0"/>
              </a:spcAft>
              <a:buSzPct val="25000"/>
              <a:buNone/>
            </a:pPr>
            <a:r>
              <a:rPr strike="noStrike" u="none" b="0" cap="none" baseline="0" sz="4000" lang="fr-FR" i="0">
                <a:solidFill>
                  <a:srgbClr val="000066"/>
                </a:solidFill>
                <a:latin typeface="Arial"/>
                <a:ea typeface="Arial"/>
                <a:cs typeface="Arial"/>
                <a:sym typeface="Arial"/>
              </a:rPr>
              <a:t>Questionnement</a:t>
            </a:r>
          </a:p>
        </p:txBody>
      </p:sp>
      <p:sp>
        <p:nvSpPr>
          <p:cNvPr id="121" name="Shape 121"/>
          <p:cNvSpPr txBox="1"/>
          <p:nvPr>
            <p:ph idx="1" type="body"/>
          </p:nvPr>
        </p:nvSpPr>
        <p:spPr>
          <a:xfrm>
            <a:off y="1600200" x="457200"/>
            <a:ext cy="4524374" cx="8579295"/>
          </a:xfrm>
          <a:prstGeom prst="rect">
            <a:avLst/>
          </a:prstGeom>
          <a:noFill/>
          <a:ln>
            <a:noFill/>
          </a:ln>
        </p:spPr>
        <p:txBody>
          <a:bodyPr bIns="0" rIns="0" lIns="0" tIns="24675" anchor="t" anchorCtr="0">
            <a:noAutofit/>
          </a:bodyPr>
          <a:lstStyle/>
          <a:p>
            <a:pPr rtl="0" lvl="0" indent="0" marL="457200">
              <a:spcBef>
                <a:spcPts val="0"/>
              </a:spcBef>
              <a:buNone/>
            </a:pPr>
            <a:r>
              <a:rPr baseline="0" lang="fr-FR"/>
              <a:t>Quelle place pour </a:t>
            </a:r>
          </a:p>
          <a:p>
            <a:pPr rtl="0" lvl="0" indent="-368300" marL="914400">
              <a:spcBef>
                <a:spcPts val="0"/>
              </a:spcBef>
              <a:buClr>
                <a:srgbClr val="CC3300"/>
              </a:buClr>
              <a:buSzPct val="100000"/>
              <a:buFont typeface="Noto Symbol"/>
              <a:buChar char="▪"/>
            </a:pPr>
            <a:r>
              <a:rPr baseline="0" lang="fr-FR"/>
              <a:t>la formation à la CPP et </a:t>
            </a:r>
          </a:p>
          <a:p>
            <a:pPr rtl="0" lvl="0" indent="-368300" marL="914400">
              <a:spcBef>
                <a:spcPts val="0"/>
              </a:spcBef>
              <a:buClr>
                <a:srgbClr val="CC3300"/>
              </a:buClr>
              <a:buSzPct val="100000"/>
              <a:buFont typeface="Noto Symbol"/>
              <a:buChar char="▪"/>
            </a:pPr>
            <a:r>
              <a:rPr baseline="0" lang="fr-FR"/>
              <a:t>les approches plurielles </a:t>
            </a:r>
          </a:p>
          <a:p>
            <a:pPr rtl="0" lvl="0" indent="0" marL="457200">
              <a:spcBef>
                <a:spcPts val="0"/>
              </a:spcBef>
              <a:buNone/>
            </a:pPr>
            <a:r>
              <a:rPr baseline="0" lang="fr-FR"/>
              <a:t>dans les programmes officiels </a:t>
            </a:r>
            <a:r>
              <a:rPr lang="fr-FR"/>
              <a:t>français de l’école primaire </a:t>
            </a:r>
          </a:p>
          <a:p>
            <a:pPr rtl="0" lvl="0" indent="0" marL="457200">
              <a:spcBef>
                <a:spcPts val="0"/>
              </a:spcBef>
              <a:buNone/>
            </a:pPr>
            <a:r>
              <a:rPr lang="fr-FR"/>
              <a:t>depuis la parution du CECRL</a:t>
            </a:r>
            <a:r>
              <a:rPr baseline="0" lang="fr-FR"/>
              <a:t> ?</a:t>
            </a:r>
          </a:p>
          <a:p>
            <a:pPr algn="l" rtl="0" lvl="0" marR="0" indent="0" marL="0">
              <a:lnSpc>
                <a:spcPct val="93000"/>
              </a:lnSpc>
              <a:spcBef>
                <a:spcPts val="600"/>
              </a:spcBef>
              <a:spcAft>
                <a:spcPts val="0"/>
              </a:spcAft>
              <a:buNone/>
            </a:pPr>
            <a:r>
              <a:t/>
            </a:r>
            <a:endParaRPr/>
          </a:p>
          <a:p>
            <a:pPr algn="l" rtl="0" lvl="0" marR="0" indent="-180975" marL="358775">
              <a:lnSpc>
                <a:spcPct val="93000"/>
              </a:lnSpc>
              <a:spcBef>
                <a:spcPts val="700"/>
              </a:spcBef>
              <a:spcAft>
                <a:spcPts val="0"/>
              </a:spcAft>
              <a:buClr>
                <a:srgbClr val="CC3300"/>
              </a:buClr>
              <a:buFont typeface="Noto Symbol"/>
              <a:buNone/>
            </a:pPr>
            <a:r>
              <a:t/>
            </a:r>
            <a:endParaRPr strike="noStrike" u="none" b="0" cap="none" baseline="0" sz="2800" i="0">
              <a:solidFill>
                <a:srgbClr val="292929"/>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190500" x="457200"/>
            <a:ext cy="1311275" cx="8228013"/>
          </a:xfrm>
          <a:prstGeom prst="rect">
            <a:avLst/>
          </a:prstGeom>
          <a:noFill/>
          <a:ln>
            <a:noFill/>
          </a:ln>
        </p:spPr>
        <p:txBody>
          <a:bodyPr bIns="0" rIns="0" lIns="0" tIns="0" anchor="ctr" anchorCtr="0">
            <a:noAutofit/>
          </a:bodyPr>
          <a:lstStyle/>
          <a:p>
            <a:pPr algn="ctr" rtl="0" lvl="0" marR="0" indent="0" marL="0">
              <a:lnSpc>
                <a:spcPct val="93000"/>
              </a:lnSpc>
              <a:spcBef>
                <a:spcPts val="0"/>
              </a:spcBef>
              <a:spcAft>
                <a:spcPts val="0"/>
              </a:spcAft>
              <a:buSzPct val="25000"/>
              <a:buNone/>
            </a:pPr>
            <a:r>
              <a:rPr strike="noStrike" u="none" b="0" cap="none" baseline="0" sz="4000" lang="fr-FR" i="0">
                <a:solidFill>
                  <a:srgbClr val="000066"/>
                </a:solidFill>
                <a:latin typeface="Arial"/>
                <a:ea typeface="Arial"/>
                <a:cs typeface="Arial"/>
                <a:sym typeface="Arial"/>
              </a:rPr>
              <a:t>Corpus</a:t>
            </a:r>
          </a:p>
        </p:txBody>
      </p:sp>
      <p:sp>
        <p:nvSpPr>
          <p:cNvPr id="129" name="Shape 129"/>
          <p:cNvSpPr txBox="1"/>
          <p:nvPr>
            <p:ph idx="1" type="body"/>
          </p:nvPr>
        </p:nvSpPr>
        <p:spPr>
          <a:xfrm>
            <a:off y="1600200" x="457200"/>
            <a:ext cy="4524300" cx="8615399"/>
          </a:xfrm>
          <a:prstGeom prst="rect">
            <a:avLst/>
          </a:prstGeom>
          <a:noFill/>
          <a:ln>
            <a:noFill/>
          </a:ln>
        </p:spPr>
        <p:txBody>
          <a:bodyPr bIns="0" rIns="0" lIns="0" tIns="24675" anchor="t" anchorCtr="0">
            <a:noAutofit/>
          </a:bodyPr>
          <a:lstStyle/>
          <a:p>
            <a:pPr algn="l" rtl="0" lvl="0" marR="0" indent="-358775" marL="358775">
              <a:lnSpc>
                <a:spcPct val="93000"/>
              </a:lnSpc>
              <a:spcBef>
                <a:spcPts val="0"/>
              </a:spcBef>
              <a:spcAft>
                <a:spcPts val="0"/>
              </a:spcAft>
              <a:buClr>
                <a:srgbClr val="CC3300"/>
              </a:buClr>
              <a:buSzPct val="127272"/>
              <a:buFont typeface="Noto Symbol"/>
              <a:buChar char="▪"/>
            </a:pPr>
            <a:r>
              <a:rPr lang="fr-FR"/>
              <a:t>Programmes officiels</a:t>
            </a:r>
          </a:p>
          <a:p>
            <a:pPr algn="l" rtl="0" lvl="1" marR="0" indent="-363537" marL="719137">
              <a:lnSpc>
                <a:spcPct val="93000"/>
              </a:lnSpc>
              <a:spcBef>
                <a:spcPts val="0"/>
              </a:spcBef>
              <a:spcAft>
                <a:spcPts val="0"/>
              </a:spcAft>
              <a:buClr>
                <a:srgbClr val="006600"/>
              </a:buClr>
              <a:buSzPct val="81818"/>
              <a:buFont typeface="Arial"/>
              <a:buChar char="•"/>
            </a:pPr>
            <a:r>
              <a:rPr lang="fr-FR"/>
              <a:t>Horaires et programmes d’enseignement de l’école primaire (B.O.E.N., n°1, 14 février 2002)</a:t>
            </a:r>
          </a:p>
          <a:p>
            <a:pPr algn="l" rtl="0" lvl="1" marR="0" indent="-363537" marL="719137">
              <a:lnSpc>
                <a:spcPct val="93000"/>
              </a:lnSpc>
              <a:spcBef>
                <a:spcPts val="0"/>
              </a:spcBef>
              <a:spcAft>
                <a:spcPts val="0"/>
              </a:spcAft>
              <a:buClr>
                <a:srgbClr val="006600"/>
              </a:buClr>
              <a:buSzPct val="81818"/>
              <a:buFont typeface="Arial"/>
              <a:buChar char="•"/>
            </a:pPr>
            <a:r>
              <a:rPr lang="fr-FR"/>
              <a:t>Programme d’enseignement des langues étrangères ou régionales à l’école primaire (B.O.E.N., n°4, 29 août 2002)</a:t>
            </a:r>
          </a:p>
          <a:p>
            <a:pPr algn="l" rtl="0" lvl="1" marR="0" indent="-363537" marL="719137">
              <a:lnSpc>
                <a:spcPct val="93000"/>
              </a:lnSpc>
              <a:spcBef>
                <a:spcPts val="0"/>
              </a:spcBef>
              <a:spcAft>
                <a:spcPts val="0"/>
              </a:spcAft>
              <a:buClr>
                <a:srgbClr val="006600"/>
              </a:buClr>
              <a:buSzPct val="81818"/>
              <a:buFont typeface="Arial"/>
              <a:buChar char="•"/>
            </a:pPr>
            <a:r>
              <a:rPr lang="fr-FR"/>
              <a:t>Programmes d’enseignement de l’école primaire (B.O.E.N. n°5, 12 avril 2007)</a:t>
            </a:r>
          </a:p>
          <a:p>
            <a:pPr algn="l" rtl="0" lvl="2" marR="0">
              <a:lnSpc>
                <a:spcPct val="93000"/>
              </a:lnSpc>
              <a:spcBef>
                <a:spcPts val="0"/>
              </a:spcBef>
              <a:spcAft>
                <a:spcPts val="0"/>
              </a:spcAft>
              <a:buClr>
                <a:srgbClr val="CC6600"/>
              </a:buClr>
              <a:buSzPct val="77272"/>
              <a:buFont typeface="Arial"/>
              <a:buChar char="•"/>
            </a:pPr>
            <a:r>
              <a:rPr lang="fr-FR"/>
              <a:t>Mise en oeuvre du socle commun de connaissances et compétences</a:t>
            </a:r>
          </a:p>
          <a:p>
            <a:pPr algn="l" rtl="0" lvl="1" marR="0" indent="-363537" marL="719137">
              <a:lnSpc>
                <a:spcPct val="93000"/>
              </a:lnSpc>
              <a:spcBef>
                <a:spcPts val="0"/>
              </a:spcBef>
              <a:spcAft>
                <a:spcPts val="0"/>
              </a:spcAft>
              <a:buClr>
                <a:srgbClr val="006600"/>
              </a:buClr>
              <a:buSzPct val="81818"/>
              <a:buFont typeface="Arial"/>
              <a:buChar char="•"/>
            </a:pPr>
            <a:r>
              <a:rPr lang="fr-FR"/>
              <a:t>Programmes de langues étrangères pour l’école primaire, volume 4 (B.O.E.N. n°8, 30 août 2007)</a:t>
            </a:r>
          </a:p>
          <a:p>
            <a:pPr algn="l" rtl="0" lvl="2" marR="0">
              <a:lnSpc>
                <a:spcPct val="93000"/>
              </a:lnSpc>
              <a:spcBef>
                <a:spcPts val="0"/>
              </a:spcBef>
              <a:spcAft>
                <a:spcPts val="0"/>
              </a:spcAft>
              <a:buClr>
                <a:srgbClr val="CC6600"/>
              </a:buClr>
              <a:buSzPct val="77272"/>
              <a:buFont typeface="Arial"/>
              <a:buChar char="•"/>
            </a:pPr>
            <a:r>
              <a:rPr lang="fr-FR"/>
              <a:t>Mise en oeuvre du Cadre européen commun de référence pour les langues</a:t>
            </a:r>
          </a:p>
          <a:p>
            <a:pPr algn="l" rtl="0" lvl="2" marR="0">
              <a:lnSpc>
                <a:spcPct val="93000"/>
              </a:lnSpc>
              <a:spcBef>
                <a:spcPts val="0"/>
              </a:spcBef>
              <a:spcAft>
                <a:spcPts val="0"/>
              </a:spcAft>
              <a:buClr>
                <a:srgbClr val="CC6600"/>
              </a:buClr>
              <a:buSzPct val="77272"/>
              <a:buFont typeface="Arial"/>
              <a:buChar char="•"/>
            </a:pPr>
            <a:r>
              <a:rPr lang="fr-FR"/>
              <a:t>Mise en oeuvre du socle commun de connaissances et de compétences</a:t>
            </a:r>
          </a:p>
          <a:p>
            <a:pPr algn="l" rtl="0" lvl="1" marR="0" indent="-363537" marL="719137">
              <a:lnSpc>
                <a:spcPct val="93000"/>
              </a:lnSpc>
              <a:spcBef>
                <a:spcPts val="0"/>
              </a:spcBef>
              <a:spcAft>
                <a:spcPts val="0"/>
              </a:spcAft>
              <a:buClr>
                <a:srgbClr val="006600"/>
              </a:buClr>
              <a:buSzPct val="81818"/>
              <a:buFont typeface="Arial"/>
              <a:buChar char="•"/>
            </a:pPr>
            <a:r>
              <a:rPr lang="fr-FR"/>
              <a:t>Programmes de l’enseignement de langues régionales pour l’école primaire (B.O.E.N. n°9, 27 septembre 2007)</a:t>
            </a:r>
          </a:p>
          <a:p>
            <a:pPr algn="l" rtl="0" lvl="2" marR="0">
              <a:lnSpc>
                <a:spcPct val="93000"/>
              </a:lnSpc>
              <a:spcBef>
                <a:spcPts val="0"/>
              </a:spcBef>
              <a:spcAft>
                <a:spcPts val="0"/>
              </a:spcAft>
              <a:buClr>
                <a:srgbClr val="CC6600"/>
              </a:buClr>
              <a:buSzPct val="77272"/>
              <a:buFont typeface="Arial"/>
              <a:buChar char="•"/>
            </a:pPr>
            <a:r>
              <a:rPr lang="fr-FR"/>
              <a:t>Mise en oeuvre du Cadre européen commun de référence pour les langues</a:t>
            </a:r>
          </a:p>
          <a:p>
            <a:pPr algn="l" rtl="0" lvl="1" marR="0" indent="-211137" marL="719138">
              <a:lnSpc>
                <a:spcPct val="93000"/>
              </a:lnSpc>
              <a:spcBef>
                <a:spcPts val="600"/>
              </a:spcBef>
              <a:spcAft>
                <a:spcPts val="0"/>
              </a:spcAft>
              <a:buClr>
                <a:srgbClr val="006600"/>
              </a:buClr>
              <a:buFont typeface="Arial"/>
              <a:buNone/>
            </a:pPr>
            <a:r>
              <a:t/>
            </a:r>
            <a:endParaRPr strike="noStrike" u="none" b="0" cap="none" baseline="0" sz="2400" i="0">
              <a:solidFill>
                <a:srgbClr val="292929"/>
              </a:solidFill>
              <a:latin typeface="Arial"/>
              <a:ea typeface="Arial"/>
              <a:cs typeface="Arial"/>
              <a:sym typeface="Arial"/>
            </a:endParaRPr>
          </a:p>
          <a:p>
            <a:pPr algn="l" rtl="0" lvl="1" marR="0" indent="-211137" marL="719138">
              <a:lnSpc>
                <a:spcPct val="93000"/>
              </a:lnSpc>
              <a:spcBef>
                <a:spcPts val="600"/>
              </a:spcBef>
              <a:spcAft>
                <a:spcPts val="0"/>
              </a:spcAft>
              <a:buClr>
                <a:srgbClr val="006600"/>
              </a:buClr>
              <a:buFont typeface="Arial"/>
              <a:buNone/>
            </a:pPr>
            <a:r>
              <a:t/>
            </a:r>
            <a:endParaRPr strike="noStrike" u="none" b="0" cap="none" baseline="0" sz="2400" i="0">
              <a:solidFill>
                <a:srgbClr val="292929"/>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Corpus (2)</a:t>
            </a:r>
          </a:p>
        </p:txBody>
      </p:sp>
      <p:sp>
        <p:nvSpPr>
          <p:cNvPr id="137" name="Shape 137"/>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Programmes officiels (suite)</a:t>
            </a:r>
          </a:p>
          <a:p>
            <a:pPr rtl="0" lvl="1" indent="-363537" marL="719137">
              <a:spcBef>
                <a:spcPts val="0"/>
              </a:spcBef>
              <a:buClr>
                <a:srgbClr val="006600"/>
              </a:buClr>
              <a:buSzPct val="81818"/>
              <a:buFont typeface="Arial"/>
              <a:buChar char="•"/>
            </a:pPr>
            <a:r>
              <a:rPr lang="fr-FR"/>
              <a:t>Annexe - Langue régionale d’Alsace et des pays mosellans” (arrêté du 27 décembre 2007, J.O. du 10 janvier 2008)</a:t>
            </a:r>
          </a:p>
          <a:p>
            <a:pPr rtl="0" lvl="1" indent="-363537" marL="719137">
              <a:spcBef>
                <a:spcPts val="0"/>
              </a:spcBef>
              <a:buClr>
                <a:srgbClr val="006600"/>
              </a:buClr>
              <a:buSzPct val="81818"/>
              <a:buFont typeface="Arial"/>
              <a:buChar char="•"/>
            </a:pPr>
            <a:r>
              <a:rPr lang="fr-FR"/>
              <a:t>Horaires et programmes d’enseignement de l’école primaire (B.O.E.N. n°3, 19 juin 2008)</a:t>
            </a:r>
          </a:p>
          <a:p>
            <a:pPr rtl="0" lvl="1" indent="-363537" marL="719137">
              <a:spcBef>
                <a:spcPts val="0"/>
              </a:spcBef>
              <a:buClr>
                <a:srgbClr val="006600"/>
              </a:buClr>
              <a:buSzPct val="81818"/>
              <a:buFont typeface="Arial"/>
              <a:buChar char="•"/>
            </a:pPr>
            <a:r>
              <a:rPr lang="fr-FR"/>
              <a:t>Annexe - Enseignement du créole - école primaire (B.O.E.N., n°32, 8 septembre 2011)</a:t>
            </a:r>
          </a:p>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Corpus (3)</a:t>
            </a:r>
          </a:p>
        </p:txBody>
      </p:sp>
      <p:sp>
        <p:nvSpPr>
          <p:cNvPr id="143" name="Shape 143"/>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Autres textes officiels en lien direct avec les langues</a:t>
            </a:r>
          </a:p>
          <a:p>
            <a:pPr rtl="0" lvl="1" indent="-363537" marL="719137">
              <a:lnSpc>
                <a:spcPct val="93000"/>
              </a:lnSpc>
              <a:spcBef>
                <a:spcPts val="0"/>
              </a:spcBef>
              <a:buClr>
                <a:srgbClr val="006600"/>
              </a:buClr>
              <a:buSzPct val="81818"/>
              <a:buFont typeface="Arial"/>
              <a:buChar char="•"/>
            </a:pPr>
            <a:r>
              <a:rPr lang="fr-FR"/>
              <a:t>Développement de l’enseignement des langues et cultures régionales à l’école, au collège et au lycée (encart B.O.E.N., n°33, 13 septembre 2001 - 2001-DEV)</a:t>
            </a:r>
          </a:p>
          <a:p>
            <a:pPr rtl="0" lvl="1" indent="-363537" marL="719137">
              <a:lnSpc>
                <a:spcPct val="93000"/>
              </a:lnSpc>
              <a:spcBef>
                <a:spcPts val="0"/>
              </a:spcBef>
              <a:buClr>
                <a:srgbClr val="006600"/>
              </a:buClr>
              <a:buSzPct val="81818"/>
              <a:buFont typeface="Arial"/>
              <a:buChar char="•"/>
            </a:pPr>
            <a:r>
              <a:rPr lang="fr-FR">
                <a:solidFill>
                  <a:srgbClr val="1F497D"/>
                </a:solidFill>
              </a:rPr>
              <a:t>Mise en œuvre de l'enseignement bilingue par immersion (encart B.O.E.N. n°33, 13 septembre 2001 - 2011-MEO)</a:t>
            </a:r>
          </a:p>
          <a:p>
            <a:pPr rtl="0" lvl="1" indent="-363537" marL="719137">
              <a:lnSpc>
                <a:spcPct val="93000"/>
              </a:lnSpc>
              <a:spcBef>
                <a:spcPts val="0"/>
              </a:spcBef>
              <a:buClr>
                <a:srgbClr val="006600"/>
              </a:buClr>
              <a:buSzPct val="81818"/>
              <a:buFont typeface="Arial"/>
              <a:buChar char="•"/>
            </a:pPr>
            <a:r>
              <a:rPr lang="fr-FR">
                <a:solidFill>
                  <a:srgbClr val="1F497D"/>
                </a:solidFill>
              </a:rPr>
              <a:t>Mise en place d'un enseignement bilingue en langues régionales (encart B.O.E.N. n°33, 13 septembre 2001 - 2001-MEP)</a:t>
            </a:r>
          </a:p>
          <a:p>
            <a:pPr rtl="0" lvl="1" indent="-363537" marL="719137">
              <a:lnSpc>
                <a:spcPct val="93000"/>
              </a:lnSpc>
              <a:spcBef>
                <a:spcPts val="0"/>
              </a:spcBef>
              <a:buClr>
                <a:srgbClr val="1F497D"/>
              </a:buClr>
              <a:buSzPct val="81818"/>
              <a:buFont typeface="Arial"/>
              <a:buChar char="•"/>
            </a:pPr>
            <a:r>
              <a:rPr lang="fr-FR">
                <a:solidFill>
                  <a:srgbClr val="1F497D"/>
                </a:solidFill>
              </a:rPr>
              <a:t>Modalités de mise en œuvre de l'enseignement bilingue à parité horaire (encart B.O.E.N. n°33, 13 septembre 2001 - 2001-MOD)</a:t>
            </a:r>
          </a:p>
          <a:p>
            <a:pPr rtl="0" lvl="1" indent="-363537" marL="719137">
              <a:lnSpc>
                <a:spcPct val="93000"/>
              </a:lnSpc>
              <a:spcBef>
                <a:spcPts val="0"/>
              </a:spcBef>
              <a:buClr>
                <a:srgbClr val="1F497D"/>
              </a:buClr>
              <a:buSzPct val="81818"/>
              <a:buFont typeface="Arial"/>
              <a:buChar char="•"/>
            </a:pPr>
            <a:r>
              <a:rPr lang="fr-FR">
                <a:solidFill>
                  <a:srgbClr val="1F497D"/>
                </a:solidFill>
              </a:rPr>
              <a:t>Organisation de l’enseignement des langues vivantes étrangères dans l’enseignement scolaire (décret n°2005-1011, J.O. du 22 août 2005 - 2005-ORG)</a:t>
            </a:r>
          </a:p>
          <a:p>
            <a:pPr rtl="0" lvl="1" indent="-363537" marL="719137">
              <a:lnSpc>
                <a:spcPct val="93000"/>
              </a:lnSpc>
              <a:spcBef>
                <a:spcPts val="0"/>
              </a:spcBef>
              <a:buClr>
                <a:srgbClr val="1F497D"/>
              </a:buClr>
              <a:buSzPct val="81818"/>
              <a:buFont typeface="Arial"/>
              <a:buChar char="•"/>
            </a:pPr>
            <a:r>
              <a:rPr lang="fr-FR"/>
              <a:t>Rénovation de l’enseignement des langues vivantes étrangères (circulaire n° 2006-093 du 31 mai 2006 - 2006-RENOV)</a:t>
            </a:r>
          </a:p>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Corpus (4)</a:t>
            </a:r>
          </a:p>
        </p:txBody>
      </p:sp>
      <p:sp>
        <p:nvSpPr>
          <p:cNvPr id="149" name="Shape 149"/>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Autres textes officiels</a:t>
            </a:r>
          </a:p>
          <a:p>
            <a:pPr rtl="0" lvl="1" indent="-349250" marL="914400">
              <a:spcBef>
                <a:spcPts val="0"/>
              </a:spcBef>
              <a:buClr>
                <a:srgbClr val="006600"/>
              </a:buClr>
              <a:buSzPct val="86363"/>
              <a:buFont typeface="Noto Symbol"/>
              <a:buChar char="▪"/>
            </a:pPr>
            <a:r>
              <a:rPr lang="fr-FR"/>
              <a:t>Loi d’orientation et de programmation pour la refondation de l’Ecole de la République (Loi n° 2013-595 du 8 juillet 2013, version consolidée du 10 octobre 2014)</a:t>
            </a:r>
          </a:p>
          <a:p>
            <a:pPr rtl="0" lvl="0" indent="-368300" marL="457200">
              <a:spcBef>
                <a:spcPts val="0"/>
              </a:spcBef>
              <a:buClr>
                <a:srgbClr val="CC3300"/>
              </a:buClr>
              <a:buSzPct val="100000"/>
              <a:buFont typeface="Noto Symbol"/>
              <a:buChar char="▪"/>
            </a:pPr>
            <a:r>
              <a:rPr lang="fr-FR"/>
              <a:t>Documents ministériels (M.E.N.)</a:t>
            </a:r>
          </a:p>
          <a:p>
            <a:pPr rtl="0" lvl="1" indent="-349250" marL="914400">
              <a:spcBef>
                <a:spcPts val="0"/>
              </a:spcBef>
              <a:buClr>
                <a:srgbClr val="006600"/>
              </a:buClr>
              <a:buSzPct val="86363"/>
              <a:buFont typeface="Noto Symbol"/>
              <a:buChar char="▪"/>
            </a:pPr>
            <a:r>
              <a:rPr lang="fr-FR"/>
              <a:t>L’école primaire. Conférence de presse de Jack Lang, le 20 juin 2000.</a:t>
            </a:r>
          </a:p>
          <a:p>
            <a:pPr rtl="0" lvl="1" indent="-349250" marL="914400">
              <a:spcBef>
                <a:spcPts val="0"/>
              </a:spcBef>
              <a:buClr>
                <a:srgbClr val="006600"/>
              </a:buClr>
              <a:buSzPct val="86363"/>
              <a:buFont typeface="Noto Symbol"/>
              <a:buChar char="▪"/>
            </a:pPr>
            <a:r>
              <a:rPr lang="fr-FR"/>
              <a:t>Signature de la convention Etat-Région sur l'enseignement des langues vivantes dans l'académie de Strasbourg. Discours de Jack Lang, 18 octobre 2000.</a:t>
            </a:r>
          </a:p>
          <a:p>
            <a:pPr rtl="0" lvl="1" indent="-349250" marL="914400">
              <a:spcBef>
                <a:spcPts val="0"/>
              </a:spcBef>
              <a:buClr>
                <a:srgbClr val="006600"/>
              </a:buClr>
              <a:buSzPct val="86363"/>
              <a:buFont typeface="Noto Symbol"/>
              <a:buChar char="▪"/>
            </a:pPr>
            <a:r>
              <a:rPr lang="fr-FR"/>
              <a:t>Les nouveaux programmes de l’école. Dossier de presse, 20 février 2002.</a:t>
            </a:r>
          </a:p>
          <a:p>
            <a:pPr rtl="0" lvl="1" indent="-349250" marL="914400">
              <a:spcBef>
                <a:spcPts val="0"/>
              </a:spcBef>
              <a:buClr>
                <a:srgbClr val="006600"/>
              </a:buClr>
              <a:buSzPct val="86363"/>
              <a:buFont typeface="Noto Symbol"/>
              <a:buChar char="▪"/>
            </a:pPr>
            <a:r>
              <a:rPr lang="fr-FR"/>
              <a:t>Apprendre et enseigner les langues et les cultures régionales dans l’école de la République. Novembre 2013.</a:t>
            </a:r>
          </a:p>
          <a:p>
            <a:pPr rtl="0" lvl="1" indent="-349250" marL="914400">
              <a:spcBef>
                <a:spcPts val="0"/>
              </a:spcBef>
              <a:buClr>
                <a:srgbClr val="006600"/>
              </a:buClr>
              <a:buSzPct val="86363"/>
              <a:buFont typeface="Noto Symbol"/>
              <a:buChar char="▪"/>
            </a:pPr>
            <a:r>
              <a:rPr lang="fr-FR"/>
              <a:t>L’enseignement des langues vivantes étrangères dans le système scolaire français. (n.d.)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ph type="title"/>
          </p:nvPr>
        </p:nvSpPr>
        <p:spPr>
          <a:xfrm>
            <a:off y="190500" x="457200"/>
            <a:ext cy="1311299" cx="8228100"/>
          </a:xfrm>
          <a:prstGeom prst="rect">
            <a:avLst/>
          </a:prstGeom>
        </p:spPr>
        <p:txBody>
          <a:bodyPr bIns="91425" rIns="91425" lIns="91425" tIns="91425" anchor="ctr" anchorCtr="0">
            <a:noAutofit/>
          </a:bodyPr>
          <a:lstStyle/>
          <a:p>
            <a:pPr>
              <a:spcBef>
                <a:spcPts val="0"/>
              </a:spcBef>
              <a:buNone/>
            </a:pPr>
            <a:r>
              <a:rPr lang="fr-FR"/>
              <a:t>Corpus (5)</a:t>
            </a:r>
          </a:p>
        </p:txBody>
      </p:sp>
      <p:sp>
        <p:nvSpPr>
          <p:cNvPr id="155" name="Shape 155"/>
          <p:cNvSpPr txBox="1"/>
          <p:nvPr>
            <p:ph idx="1" type="body"/>
          </p:nvPr>
        </p:nvSpPr>
        <p:spPr>
          <a:xfrm>
            <a:off y="1600200" x="457200"/>
            <a:ext cy="4524300" cx="8228100"/>
          </a:xfrm>
          <a:prstGeom prst="rect">
            <a:avLst/>
          </a:prstGeom>
        </p:spPr>
        <p:txBody>
          <a:bodyPr bIns="91425" rIns="91425" lIns="91425" tIns="91425" anchor="t" anchorCtr="0">
            <a:noAutofit/>
          </a:bodyPr>
          <a:lstStyle/>
          <a:p>
            <a:pPr rtl="0" lvl="0" indent="-368300" marL="457200">
              <a:spcBef>
                <a:spcPts val="0"/>
              </a:spcBef>
              <a:buClr>
                <a:srgbClr val="CC3300"/>
              </a:buClr>
              <a:buSzPct val="100000"/>
              <a:buFont typeface="Noto Symbol"/>
              <a:buChar char="▪"/>
            </a:pPr>
            <a:r>
              <a:rPr lang="fr-FR"/>
              <a:t>Rapports</a:t>
            </a:r>
          </a:p>
          <a:p>
            <a:pPr rtl="0" lvl="1" indent="-349250" marL="914400">
              <a:spcBef>
                <a:spcPts val="0"/>
              </a:spcBef>
              <a:buClr>
                <a:srgbClr val="006600"/>
              </a:buClr>
              <a:buSzPct val="86363"/>
              <a:buFont typeface="Noto Symbol"/>
              <a:buChar char="▪"/>
            </a:pPr>
            <a:r>
              <a:rPr lang="fr-FR"/>
              <a:t>L’enseignement des langues vivantes étrangères à l’école primaire (Inspection générale de l’E.N., février 2001)</a:t>
            </a:r>
          </a:p>
          <a:p>
            <a:pPr rtl="0" lvl="1" indent="-349250" marL="914400">
              <a:spcBef>
                <a:spcPts val="0"/>
              </a:spcBef>
              <a:buClr>
                <a:srgbClr val="006600"/>
              </a:buClr>
              <a:buSzPct val="86363"/>
              <a:buFont typeface="Noto Symbol"/>
              <a:buChar char="▪"/>
            </a:pPr>
            <a:r>
              <a:rPr lang="fr-FR"/>
              <a:t>Rapport sur le suivi de la qualité de l’enseignement des langues vivantes à l’école primaire (Inspection générale de l’E.N., juin 2002)</a:t>
            </a:r>
          </a:p>
          <a:p>
            <a:pPr rtl="0" lvl="1" indent="-349250" marL="914400">
              <a:spcBef>
                <a:spcPts val="0"/>
              </a:spcBef>
              <a:buClr>
                <a:srgbClr val="006600"/>
              </a:buClr>
              <a:buSzPct val="86363"/>
              <a:buFont typeface="Noto Symbol"/>
              <a:buChar char="▪"/>
            </a:pPr>
            <a:r>
              <a:rPr lang="fr-FR"/>
              <a:t>Pilotage et cohérence de la carte des langues (avril 2005). </a:t>
            </a:r>
          </a:p>
          <a:p>
            <a:pPr rtl="0" lvl="0" indent="0" marL="0">
              <a:spcBef>
                <a:spcPts val="0"/>
              </a:spcBef>
              <a:buNone/>
            </a:pPr>
            <a:r>
              <a:t/>
            </a:r>
            <a:endParaRPr/>
          </a:p>
          <a:p>
            <a:pPr rtl="0" lvl="0" indent="-368300" marL="457200">
              <a:spcBef>
                <a:spcPts val="0"/>
              </a:spcBef>
              <a:buClr>
                <a:srgbClr val="CC3300"/>
              </a:buClr>
              <a:buSzPct val="100000"/>
              <a:buFont typeface="Noto Symbol"/>
              <a:buChar char="▪"/>
            </a:pPr>
            <a:r>
              <a:rPr lang="fr-FR"/>
              <a:t>Corpus - Statistiques</a:t>
            </a:r>
          </a:p>
          <a:p>
            <a:pPr rtl="0" lvl="1" indent="-349250" marL="914400">
              <a:spcBef>
                <a:spcPts val="0"/>
              </a:spcBef>
              <a:buClr>
                <a:srgbClr val="006600"/>
              </a:buClr>
              <a:buSzPct val="86363"/>
              <a:buFont typeface="Noto Symbol"/>
              <a:buChar char="▪"/>
            </a:pPr>
            <a:r>
              <a:rPr lang="fr-FR"/>
              <a:t>Programmes officiels: 8</a:t>
            </a:r>
          </a:p>
          <a:p>
            <a:pPr rtl="0" lvl="1" indent="-349250" marL="914400">
              <a:spcBef>
                <a:spcPts val="0"/>
              </a:spcBef>
              <a:buClr>
                <a:srgbClr val="006600"/>
              </a:buClr>
              <a:buSzPct val="86363"/>
              <a:buFont typeface="Noto Symbol"/>
              <a:buChar char="▪"/>
            </a:pPr>
            <a:r>
              <a:rPr lang="fr-FR"/>
              <a:t>Autres textes officiels (en lien avec les langues): 7</a:t>
            </a:r>
          </a:p>
          <a:p>
            <a:pPr rtl="0" lvl="1" indent="-349250" marL="914400">
              <a:spcBef>
                <a:spcPts val="0"/>
              </a:spcBef>
              <a:buClr>
                <a:srgbClr val="006600"/>
              </a:buClr>
              <a:buSzPct val="86363"/>
              <a:buFont typeface="Noto Symbol"/>
              <a:buChar char="▪"/>
            </a:pPr>
            <a:r>
              <a:rPr lang="fr-FR"/>
              <a:t>Documents ministériels: 5</a:t>
            </a:r>
          </a:p>
          <a:p>
            <a:pPr rtl="0" lvl="1" indent="-349250" marL="914400">
              <a:spcBef>
                <a:spcPts val="0"/>
              </a:spcBef>
              <a:buClr>
                <a:srgbClr val="006600"/>
              </a:buClr>
              <a:buSzPct val="86363"/>
              <a:buFont typeface="Noto Symbol"/>
              <a:buChar char="▪"/>
            </a:pPr>
            <a:r>
              <a:rPr lang="fr-FR"/>
              <a:t>Rapports: 3</a:t>
            </a:r>
          </a:p>
          <a:p>
            <a:pPr rtl="0" lvl="1" indent="-349250" marL="914400">
              <a:spcBef>
                <a:spcPts val="0"/>
              </a:spcBef>
              <a:buClr>
                <a:srgbClr val="006600"/>
              </a:buClr>
              <a:buSzPct val="86363"/>
              <a:buFont typeface="Noto Symbol"/>
              <a:buChar char="▪"/>
            </a:pPr>
            <a:r>
              <a:rPr lang="fr-FR"/>
              <a:t>TOTAL: 23</a:t>
            </a:r>
          </a:p>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